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embeddedFontLst>
    <p:embeddedFont>
      <p:font typeface="Cambria Math" panose="02040503050406030204" pitchFamily="18" charset="0"/>
      <p:regular r:id="rId21"/>
    </p:embeddedFont>
    <p:embeddedFont>
      <p:font typeface="Dosis" panose="020B0604020202020204" charset="0"/>
      <p:regular r:id="rId22"/>
      <p:bold r:id="rId23"/>
    </p:embeddedFont>
    <p:embeddedFont>
      <p:font typeface="Raleway" panose="020B0503030101060003" pitchFamily="34" charset="0"/>
      <p:regular r:id="rId24"/>
      <p:bold r:id="rId25"/>
      <p:italic r:id="rId26"/>
      <p:boldItalic r:id="rId27"/>
    </p:embeddedFont>
    <p:embeddedFont>
      <p:font typeface="Roboto" panose="02000000000000000000" pitchFamily="2"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8" roundtripDataSignature="AMtx7mgRIOWPZy/zxCS4bdJqb3mQAUi5p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315731F-87B9-408E-B59D-A576827EB848}">
  <a:tblStyle styleId="{F315731F-87B9-408E-B59D-A576827EB848}" styleName="Table_0">
    <a:wholeTbl>
      <a:tcTxStyle b="off" i="off">
        <a:font>
          <a:latin typeface="Roboto"/>
          <a:ea typeface="Roboto"/>
          <a:cs typeface="Roboto"/>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EEEE7"/>
          </a:solidFill>
        </a:fill>
      </a:tcStyle>
    </a:wholeTbl>
    <a:band1H>
      <a:tcTxStyle/>
      <a:tcStyle>
        <a:tcBdr/>
        <a:fill>
          <a:solidFill>
            <a:srgbClr val="FCDBCB"/>
          </a:solidFill>
        </a:fill>
      </a:tcStyle>
    </a:band1H>
    <a:band2H>
      <a:tcTxStyle/>
      <a:tcStyle>
        <a:tcBdr/>
      </a:tcStyle>
    </a:band2H>
    <a:band1V>
      <a:tcTxStyle/>
      <a:tcStyle>
        <a:tcBdr/>
        <a:fill>
          <a:solidFill>
            <a:srgbClr val="FCDBCB"/>
          </a:solidFill>
        </a:fill>
      </a:tcStyle>
    </a:band1V>
    <a:band2V>
      <a:tcTxStyle/>
      <a:tcStyle>
        <a:tcBdr/>
      </a:tcStyle>
    </a:band2V>
    <a:lastCol>
      <a:tcTxStyle b="on" i="off">
        <a:font>
          <a:latin typeface="Roboto"/>
          <a:ea typeface="Roboto"/>
          <a:cs typeface="Roboto"/>
        </a:font>
        <a:schemeClr val="lt1"/>
      </a:tcTxStyle>
      <a:tcStyle>
        <a:tcBdr/>
        <a:fill>
          <a:solidFill>
            <a:schemeClr val="accent2"/>
          </a:solidFill>
        </a:fill>
      </a:tcStyle>
    </a:lastCol>
    <a:firstCol>
      <a:tcTxStyle b="on" i="off">
        <a:font>
          <a:latin typeface="Roboto"/>
          <a:ea typeface="Roboto"/>
          <a:cs typeface="Roboto"/>
        </a:font>
        <a:schemeClr val="lt1"/>
      </a:tcTxStyle>
      <a:tcStyle>
        <a:tcBdr/>
        <a:fill>
          <a:solidFill>
            <a:schemeClr val="accent2"/>
          </a:solidFill>
        </a:fill>
      </a:tcStyle>
    </a:firstCol>
    <a:lastRow>
      <a:tcTxStyle b="on" i="off">
        <a:font>
          <a:latin typeface="Roboto"/>
          <a:ea typeface="Roboto"/>
          <a:cs typeface="Roboto"/>
        </a:font>
        <a:schemeClr val="lt1"/>
      </a:tcTxStyle>
      <a:tcStyle>
        <a:tcBdr>
          <a:top>
            <a:ln w="38100" cap="flat" cmpd="sng">
              <a:solidFill>
                <a:schemeClr val="lt1"/>
              </a:solidFill>
              <a:prstDash val="solid"/>
              <a:round/>
              <a:headEnd type="none" w="sm" len="sm"/>
              <a:tailEnd type="none" w="sm" len="sm"/>
            </a:ln>
          </a:top>
        </a:tcBdr>
        <a:fill>
          <a:solidFill>
            <a:schemeClr val="accent2"/>
          </a:solidFill>
        </a:fill>
      </a:tcStyle>
    </a:lastRow>
    <a:seCell>
      <a:tcTxStyle/>
      <a:tcStyle>
        <a:tcBdr/>
      </a:tcStyle>
    </a:seCell>
    <a:swCell>
      <a:tcTxStyle/>
      <a:tcStyle>
        <a:tcBdr/>
      </a:tcStyle>
    </a:swCell>
    <a:firstRow>
      <a:tcTxStyle b="on" i="off">
        <a:font>
          <a:latin typeface="Roboto"/>
          <a:ea typeface="Roboto"/>
          <a:cs typeface="Roboto"/>
        </a:font>
        <a:schemeClr val="lt1"/>
      </a:tcTxStyle>
      <a:tcStyle>
        <a:tcBdr>
          <a:bottom>
            <a:ln w="38100" cap="flat" cmpd="sng">
              <a:solidFill>
                <a:schemeClr val="lt1"/>
              </a:solidFill>
              <a:prstDash val="solid"/>
              <a:round/>
              <a:headEnd type="none" w="sm" len="sm"/>
              <a:tailEnd type="none" w="sm" len="sm"/>
            </a:ln>
          </a:bottom>
        </a:tcBdr>
        <a:fill>
          <a:solidFill>
            <a:schemeClr val="accent2"/>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312"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1.fntdata"/><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8"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9448620226088186E-3"/>
          <c:y val="9.5939860157231979E-2"/>
          <c:w val="0.99442819016840711"/>
          <c:h val="0.8879237936530141"/>
        </c:manualLayout>
      </c:layout>
      <c:bar3DChart>
        <c:barDir val="bar"/>
        <c:grouping val="clustered"/>
        <c:varyColors val="0"/>
        <c:ser>
          <c:idx val="0"/>
          <c:order val="0"/>
          <c:tx>
            <c:strRef>
              <c:f>Sheet1!$B$1</c:f>
              <c:strCache>
                <c:ptCount val="1"/>
                <c:pt idx="0">
                  <c:v>Sales</c:v>
                </c:pt>
              </c:strCache>
            </c:strRef>
          </c:tx>
          <c:spPr>
            <a:solidFill>
              <a:srgbClr val="347C7F"/>
            </a:solidFill>
            <a:ln>
              <a:noFill/>
            </a:ln>
            <a:effectLst/>
            <a:sp3d/>
          </c:spPr>
          <c:invertIfNegative val="0"/>
          <c:dPt>
            <c:idx val="0"/>
            <c:invertIfNegative val="0"/>
            <c:bubble3D val="0"/>
            <c:extLst>
              <c:ext xmlns:c16="http://schemas.microsoft.com/office/drawing/2014/chart" uri="{C3380CC4-5D6E-409C-BE32-E72D297353CC}">
                <c16:uniqueId val="{00000001-BA04-4A29-8E1D-6A958FBCDAF4}"/>
              </c:ext>
            </c:extLst>
          </c:dPt>
          <c:dPt>
            <c:idx val="1"/>
            <c:invertIfNegative val="0"/>
            <c:bubble3D val="0"/>
            <c:spPr>
              <a:solidFill>
                <a:srgbClr val="E13949"/>
              </a:solidFill>
              <a:ln>
                <a:noFill/>
              </a:ln>
              <a:effectLst/>
              <a:sp3d/>
            </c:spPr>
            <c:extLst>
              <c:ext xmlns:c16="http://schemas.microsoft.com/office/drawing/2014/chart" uri="{C3380CC4-5D6E-409C-BE32-E72D297353CC}">
                <c16:uniqueId val="{00000002-BA04-4A29-8E1D-6A958FBCDAF4}"/>
              </c:ext>
            </c:extLst>
          </c:dPt>
          <c:dPt>
            <c:idx val="2"/>
            <c:invertIfNegative val="0"/>
            <c:bubble3D val="0"/>
            <c:spPr>
              <a:solidFill>
                <a:srgbClr val="F9C422"/>
              </a:solidFill>
              <a:ln>
                <a:noFill/>
              </a:ln>
              <a:effectLst/>
              <a:sp3d/>
            </c:spPr>
            <c:extLst>
              <c:ext xmlns:c16="http://schemas.microsoft.com/office/drawing/2014/chart" uri="{C3380CC4-5D6E-409C-BE32-E72D297353CC}">
                <c16:uniqueId val="{00000003-BA04-4A29-8E1D-6A958FBCDAF4}"/>
              </c:ext>
            </c:extLst>
          </c:dPt>
          <c:dPt>
            <c:idx val="3"/>
            <c:invertIfNegative val="0"/>
            <c:bubble3D val="0"/>
            <c:spPr>
              <a:solidFill>
                <a:srgbClr val="592F28"/>
              </a:solidFill>
              <a:ln>
                <a:noFill/>
              </a:ln>
              <a:effectLst/>
              <a:sp3d/>
            </c:spPr>
            <c:extLst>
              <c:ext xmlns:c16="http://schemas.microsoft.com/office/drawing/2014/chart" uri="{C3380CC4-5D6E-409C-BE32-E72D297353CC}">
                <c16:uniqueId val="{00000004-BA04-4A29-8E1D-6A958FBCDAF4}"/>
              </c:ext>
            </c:extLst>
          </c:dPt>
          <c:dLbls>
            <c:dLbl>
              <c:idx val="0"/>
              <c:layout>
                <c:manualLayout>
                  <c:x val="3.1005386270350984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A04-4A29-8E1D-6A958FBCDAF4}"/>
                </c:ext>
              </c:extLst>
            </c:dLbl>
            <c:dLbl>
              <c:idx val="1"/>
              <c:layout>
                <c:manualLayout>
                  <c:x val="3.410592489738621E-2"/>
                  <c:y val="2.491030817974101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A04-4A29-8E1D-6A958FBCDAF4}"/>
                </c:ext>
              </c:extLst>
            </c:dLbl>
            <c:dLbl>
              <c:idx val="2"/>
              <c:layout>
                <c:manualLayout>
                  <c:x val="2.6354578329798435E-2"/>
                  <c:y val="4.5668370764609086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A04-4A29-8E1D-6A958FBCDAF4}"/>
                </c:ext>
              </c:extLst>
            </c:dLbl>
            <c:dLbl>
              <c:idx val="3"/>
              <c:layout>
                <c:manualLayout>
                  <c:x val="1.7052962448693105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A04-4A29-8E1D-6A958FBCDAF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PK"/>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BA04-4A29-8E1D-6A958FBCDAF4}"/>
            </c:ext>
          </c:extLst>
        </c:ser>
        <c:dLbls>
          <c:showLegendKey val="0"/>
          <c:showVal val="0"/>
          <c:showCatName val="0"/>
          <c:showSerName val="0"/>
          <c:showPercent val="0"/>
          <c:showBubbleSize val="0"/>
        </c:dLbls>
        <c:gapWidth val="150"/>
        <c:gapDepth val="0"/>
        <c:shape val="box"/>
        <c:axId val="506575248"/>
        <c:axId val="539118000"/>
        <c:axId val="0"/>
      </c:bar3DChart>
      <c:valAx>
        <c:axId val="539118000"/>
        <c:scaling>
          <c:orientation val="minMax"/>
        </c:scaling>
        <c:delete val="1"/>
        <c:axPos val="b"/>
        <c:numFmt formatCode="General" sourceLinked="1"/>
        <c:majorTickMark val="none"/>
        <c:minorTickMark val="none"/>
        <c:tickLblPos val="nextTo"/>
        <c:crossAx val="506575248"/>
        <c:crosses val="autoZero"/>
        <c:crossBetween val="between"/>
      </c:valAx>
      <c:catAx>
        <c:axId val="506575248"/>
        <c:scaling>
          <c:orientation val="minMax"/>
        </c:scaling>
        <c:delete val="1"/>
        <c:axPos val="l"/>
        <c:numFmt formatCode="General" sourceLinked="1"/>
        <c:majorTickMark val="none"/>
        <c:minorTickMark val="none"/>
        <c:tickLblPos val="nextTo"/>
        <c:crossAx val="539118000"/>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en-PK"/>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10800000" scaled="1"/>
      </a:gradFill>
    </cs:spPr>
  </cs:dataPoint>
  <cs:dataPoint3D>
    <cs:lnRef idx="0"/>
    <cs:fillRef idx="0">
      <cs:styleClr val="auto"/>
    </cs:fillRef>
    <cs:effectRef idx="0"/>
    <cs:fontRef idx="minor">
      <a:schemeClr val="tx1"/>
    </cs:fontRef>
    <cs:spPr>
      <a:gradFill flip="none" rotWithShape="1">
        <a:gsLst>
          <a:gs pos="100000">
            <a:schemeClr val="phClr">
              <a:alpha val="0"/>
            </a:schemeClr>
          </a:gs>
          <a:gs pos="50000">
            <a:schemeClr val="phClr"/>
          </a:gs>
        </a:gsLst>
        <a:lin ang="10800000" scaled="1"/>
      </a:gradFill>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tx1"/>
    </cs:fontRef>
    <cs:spPr>
      <a:ln w="9525" cap="flat" cmpd="sng" algn="ctr">
        <a:solidFill>
          <a:schemeClr val="tx1">
            <a:lumMod val="5000"/>
            <a:lumOff val="9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2" name="Google Shape;7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5" name="Google Shape;13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1" name="Google Shape;14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7" name="Google Shape;147;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3" name="Google Shape;233;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1" name="Google Shape;24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9" name="Google Shape;24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7" name="Google Shape;257;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5" name="Google Shape;265;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7" name="Google Shape;7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7" name="Google Shape;8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 name="Google Shape;9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6" name="Google Shape;10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2" name="Google Shape;112;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0" name="Google Shape;12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 name="Google Shape;128;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2.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33" Type="http://schemas.openxmlformats.org/officeDocument/2006/relationships/image" Target="../media/image32.png"/><Relationship Id="rId2" Type="http://schemas.openxmlformats.org/officeDocument/2006/relationships/image" Target="../media/image1.pn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32" Type="http://schemas.openxmlformats.org/officeDocument/2006/relationships/image" Target="../media/image31.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31" Type="http://schemas.openxmlformats.org/officeDocument/2006/relationships/image" Target="../media/image30.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 Id="rId30" Type="http://schemas.openxmlformats.org/officeDocument/2006/relationships/image" Target="../media/image29.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3.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2.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33.jp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png"/><Relationship Id="rId18" Type="http://schemas.openxmlformats.org/officeDocument/2006/relationships/image" Target="../media/image50.png"/><Relationship Id="rId26" Type="http://schemas.openxmlformats.org/officeDocument/2006/relationships/image" Target="../media/image58.png"/><Relationship Id="rId3" Type="http://schemas.openxmlformats.org/officeDocument/2006/relationships/image" Target="../media/image35.png"/><Relationship Id="rId21" Type="http://schemas.openxmlformats.org/officeDocument/2006/relationships/image" Target="../media/image53.png"/><Relationship Id="rId7" Type="http://schemas.openxmlformats.org/officeDocument/2006/relationships/image" Target="../media/image39.png"/><Relationship Id="rId12" Type="http://schemas.openxmlformats.org/officeDocument/2006/relationships/image" Target="../media/image44.png"/><Relationship Id="rId17" Type="http://schemas.openxmlformats.org/officeDocument/2006/relationships/image" Target="../media/image49.png"/><Relationship Id="rId25" Type="http://schemas.openxmlformats.org/officeDocument/2006/relationships/image" Target="../media/image57.png"/><Relationship Id="rId2" Type="http://schemas.openxmlformats.org/officeDocument/2006/relationships/image" Target="../media/image34.png"/><Relationship Id="rId16" Type="http://schemas.openxmlformats.org/officeDocument/2006/relationships/image" Target="../media/image48.png"/><Relationship Id="rId20" Type="http://schemas.openxmlformats.org/officeDocument/2006/relationships/image" Target="../media/image52.png"/><Relationship Id="rId29" Type="http://schemas.openxmlformats.org/officeDocument/2006/relationships/image" Target="../media/image61.png"/><Relationship Id="rId1" Type="http://schemas.openxmlformats.org/officeDocument/2006/relationships/slideMaster" Target="../slideMasters/slideMaster1.xml"/><Relationship Id="rId6" Type="http://schemas.openxmlformats.org/officeDocument/2006/relationships/image" Target="../media/image38.png"/><Relationship Id="rId11" Type="http://schemas.openxmlformats.org/officeDocument/2006/relationships/image" Target="../media/image43.png"/><Relationship Id="rId24" Type="http://schemas.openxmlformats.org/officeDocument/2006/relationships/image" Target="../media/image56.png"/><Relationship Id="rId5" Type="http://schemas.openxmlformats.org/officeDocument/2006/relationships/image" Target="../media/image37.png"/><Relationship Id="rId15" Type="http://schemas.openxmlformats.org/officeDocument/2006/relationships/image" Target="../media/image47.png"/><Relationship Id="rId23" Type="http://schemas.openxmlformats.org/officeDocument/2006/relationships/image" Target="../media/image55.png"/><Relationship Id="rId28" Type="http://schemas.openxmlformats.org/officeDocument/2006/relationships/image" Target="../media/image60.png"/><Relationship Id="rId10" Type="http://schemas.openxmlformats.org/officeDocument/2006/relationships/image" Target="../media/image42.png"/><Relationship Id="rId19" Type="http://schemas.openxmlformats.org/officeDocument/2006/relationships/image" Target="../media/image51.png"/><Relationship Id="rId31" Type="http://schemas.openxmlformats.org/officeDocument/2006/relationships/image" Target="../media/image63.png"/><Relationship Id="rId4" Type="http://schemas.openxmlformats.org/officeDocument/2006/relationships/image" Target="../media/image36.png"/><Relationship Id="rId9" Type="http://schemas.openxmlformats.org/officeDocument/2006/relationships/image" Target="../media/image41.png"/><Relationship Id="rId14" Type="http://schemas.openxmlformats.org/officeDocument/2006/relationships/image" Target="../media/image46.png"/><Relationship Id="rId22" Type="http://schemas.openxmlformats.org/officeDocument/2006/relationships/image" Target="../media/image54.png"/><Relationship Id="rId27" Type="http://schemas.openxmlformats.org/officeDocument/2006/relationships/image" Target="../media/image59.png"/><Relationship Id="rId30" Type="http://schemas.openxmlformats.org/officeDocument/2006/relationships/image" Target="../media/image62.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75.png"/><Relationship Id="rId18" Type="http://schemas.openxmlformats.org/officeDocument/2006/relationships/image" Target="../media/image80.png"/><Relationship Id="rId26" Type="http://schemas.openxmlformats.org/officeDocument/2006/relationships/image" Target="../media/image88.png"/><Relationship Id="rId3" Type="http://schemas.openxmlformats.org/officeDocument/2006/relationships/image" Target="../media/image65.png"/><Relationship Id="rId21" Type="http://schemas.openxmlformats.org/officeDocument/2006/relationships/image" Target="../media/image83.png"/><Relationship Id="rId7" Type="http://schemas.openxmlformats.org/officeDocument/2006/relationships/image" Target="../media/image69.png"/><Relationship Id="rId12" Type="http://schemas.openxmlformats.org/officeDocument/2006/relationships/image" Target="../media/image74.png"/><Relationship Id="rId17" Type="http://schemas.openxmlformats.org/officeDocument/2006/relationships/image" Target="../media/image79.png"/><Relationship Id="rId25" Type="http://schemas.openxmlformats.org/officeDocument/2006/relationships/image" Target="../media/image87.png"/><Relationship Id="rId2" Type="http://schemas.openxmlformats.org/officeDocument/2006/relationships/image" Target="../media/image64.png"/><Relationship Id="rId16" Type="http://schemas.openxmlformats.org/officeDocument/2006/relationships/image" Target="../media/image78.png"/><Relationship Id="rId20" Type="http://schemas.openxmlformats.org/officeDocument/2006/relationships/image" Target="../media/image82.png"/><Relationship Id="rId1" Type="http://schemas.openxmlformats.org/officeDocument/2006/relationships/slideMaster" Target="../slideMasters/slideMaster1.xml"/><Relationship Id="rId6" Type="http://schemas.openxmlformats.org/officeDocument/2006/relationships/image" Target="../media/image68.png"/><Relationship Id="rId11" Type="http://schemas.openxmlformats.org/officeDocument/2006/relationships/image" Target="../media/image73.png"/><Relationship Id="rId24" Type="http://schemas.openxmlformats.org/officeDocument/2006/relationships/image" Target="../media/image86.png"/><Relationship Id="rId5" Type="http://schemas.openxmlformats.org/officeDocument/2006/relationships/image" Target="../media/image67.png"/><Relationship Id="rId15" Type="http://schemas.openxmlformats.org/officeDocument/2006/relationships/image" Target="../media/image77.png"/><Relationship Id="rId23" Type="http://schemas.openxmlformats.org/officeDocument/2006/relationships/image" Target="../media/image85.png"/><Relationship Id="rId10" Type="http://schemas.openxmlformats.org/officeDocument/2006/relationships/image" Target="../media/image72.png"/><Relationship Id="rId19" Type="http://schemas.openxmlformats.org/officeDocument/2006/relationships/image" Target="../media/image81.png"/><Relationship Id="rId4" Type="http://schemas.openxmlformats.org/officeDocument/2006/relationships/image" Target="../media/image66.png"/><Relationship Id="rId9" Type="http://schemas.openxmlformats.org/officeDocument/2006/relationships/image" Target="../media/image71.png"/><Relationship Id="rId14" Type="http://schemas.openxmlformats.org/officeDocument/2006/relationships/image" Target="../media/image76.png"/><Relationship Id="rId22" Type="http://schemas.openxmlformats.org/officeDocument/2006/relationships/image" Target="../media/image84.png"/><Relationship Id="rId27" Type="http://schemas.openxmlformats.org/officeDocument/2006/relationships/image" Target="../media/image89.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png"/><Relationship Id="rId18" Type="http://schemas.openxmlformats.org/officeDocument/2006/relationships/image" Target="../media/image50.png"/><Relationship Id="rId26" Type="http://schemas.openxmlformats.org/officeDocument/2006/relationships/image" Target="../media/image58.png"/><Relationship Id="rId3" Type="http://schemas.openxmlformats.org/officeDocument/2006/relationships/image" Target="../media/image35.png"/><Relationship Id="rId21" Type="http://schemas.openxmlformats.org/officeDocument/2006/relationships/image" Target="../media/image53.png"/><Relationship Id="rId7" Type="http://schemas.openxmlformats.org/officeDocument/2006/relationships/image" Target="../media/image39.png"/><Relationship Id="rId12" Type="http://schemas.openxmlformats.org/officeDocument/2006/relationships/image" Target="../media/image44.png"/><Relationship Id="rId17" Type="http://schemas.openxmlformats.org/officeDocument/2006/relationships/image" Target="../media/image49.png"/><Relationship Id="rId25" Type="http://schemas.openxmlformats.org/officeDocument/2006/relationships/image" Target="../media/image57.png"/><Relationship Id="rId2" Type="http://schemas.openxmlformats.org/officeDocument/2006/relationships/image" Target="../media/image34.png"/><Relationship Id="rId16" Type="http://schemas.openxmlformats.org/officeDocument/2006/relationships/image" Target="../media/image48.png"/><Relationship Id="rId20" Type="http://schemas.openxmlformats.org/officeDocument/2006/relationships/image" Target="../media/image52.png"/><Relationship Id="rId1" Type="http://schemas.openxmlformats.org/officeDocument/2006/relationships/slideMaster" Target="../slideMasters/slideMaster1.xml"/><Relationship Id="rId6" Type="http://schemas.openxmlformats.org/officeDocument/2006/relationships/image" Target="../media/image38.png"/><Relationship Id="rId11" Type="http://schemas.openxmlformats.org/officeDocument/2006/relationships/image" Target="../media/image43.png"/><Relationship Id="rId24" Type="http://schemas.openxmlformats.org/officeDocument/2006/relationships/image" Target="../media/image56.png"/><Relationship Id="rId5" Type="http://schemas.openxmlformats.org/officeDocument/2006/relationships/image" Target="../media/image37.png"/><Relationship Id="rId15" Type="http://schemas.openxmlformats.org/officeDocument/2006/relationships/image" Target="../media/image47.png"/><Relationship Id="rId23" Type="http://schemas.openxmlformats.org/officeDocument/2006/relationships/image" Target="../media/image55.png"/><Relationship Id="rId28" Type="http://schemas.openxmlformats.org/officeDocument/2006/relationships/image" Target="../media/image90.jpg"/><Relationship Id="rId10" Type="http://schemas.openxmlformats.org/officeDocument/2006/relationships/image" Target="../media/image42.png"/><Relationship Id="rId19" Type="http://schemas.openxmlformats.org/officeDocument/2006/relationships/image" Target="../media/image51.png"/><Relationship Id="rId4" Type="http://schemas.openxmlformats.org/officeDocument/2006/relationships/image" Target="../media/image36.png"/><Relationship Id="rId9" Type="http://schemas.openxmlformats.org/officeDocument/2006/relationships/image" Target="../media/image41.png"/><Relationship Id="rId14" Type="http://schemas.openxmlformats.org/officeDocument/2006/relationships/image" Target="../media/image46.png"/><Relationship Id="rId22" Type="http://schemas.openxmlformats.org/officeDocument/2006/relationships/image" Target="../media/image54.png"/><Relationship Id="rId27" Type="http://schemas.openxmlformats.org/officeDocument/2006/relationships/image" Target="../media/image59.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png"/><Relationship Id="rId18" Type="http://schemas.openxmlformats.org/officeDocument/2006/relationships/image" Target="../media/image50.png"/><Relationship Id="rId26" Type="http://schemas.openxmlformats.org/officeDocument/2006/relationships/image" Target="../media/image58.png"/><Relationship Id="rId3" Type="http://schemas.openxmlformats.org/officeDocument/2006/relationships/image" Target="../media/image35.png"/><Relationship Id="rId21" Type="http://schemas.openxmlformats.org/officeDocument/2006/relationships/image" Target="../media/image53.png"/><Relationship Id="rId7" Type="http://schemas.openxmlformats.org/officeDocument/2006/relationships/image" Target="../media/image39.png"/><Relationship Id="rId12" Type="http://schemas.openxmlformats.org/officeDocument/2006/relationships/image" Target="../media/image44.png"/><Relationship Id="rId17" Type="http://schemas.openxmlformats.org/officeDocument/2006/relationships/image" Target="../media/image49.png"/><Relationship Id="rId25" Type="http://schemas.openxmlformats.org/officeDocument/2006/relationships/image" Target="../media/image57.png"/><Relationship Id="rId2" Type="http://schemas.openxmlformats.org/officeDocument/2006/relationships/image" Target="../media/image34.png"/><Relationship Id="rId16" Type="http://schemas.openxmlformats.org/officeDocument/2006/relationships/image" Target="../media/image48.png"/><Relationship Id="rId20" Type="http://schemas.openxmlformats.org/officeDocument/2006/relationships/image" Target="../media/image52.png"/><Relationship Id="rId1" Type="http://schemas.openxmlformats.org/officeDocument/2006/relationships/slideMaster" Target="../slideMasters/slideMaster1.xml"/><Relationship Id="rId6" Type="http://schemas.openxmlformats.org/officeDocument/2006/relationships/image" Target="../media/image38.png"/><Relationship Id="rId11" Type="http://schemas.openxmlformats.org/officeDocument/2006/relationships/image" Target="../media/image43.png"/><Relationship Id="rId24" Type="http://schemas.openxmlformats.org/officeDocument/2006/relationships/image" Target="../media/image56.png"/><Relationship Id="rId5" Type="http://schemas.openxmlformats.org/officeDocument/2006/relationships/image" Target="../media/image37.png"/><Relationship Id="rId15" Type="http://schemas.openxmlformats.org/officeDocument/2006/relationships/image" Target="../media/image47.png"/><Relationship Id="rId23" Type="http://schemas.openxmlformats.org/officeDocument/2006/relationships/image" Target="../media/image55.png"/><Relationship Id="rId10" Type="http://schemas.openxmlformats.org/officeDocument/2006/relationships/image" Target="../media/image42.png"/><Relationship Id="rId19" Type="http://schemas.openxmlformats.org/officeDocument/2006/relationships/image" Target="../media/image51.png"/><Relationship Id="rId4" Type="http://schemas.openxmlformats.org/officeDocument/2006/relationships/image" Target="../media/image36.png"/><Relationship Id="rId9" Type="http://schemas.openxmlformats.org/officeDocument/2006/relationships/image" Target="../media/image41.png"/><Relationship Id="rId14" Type="http://schemas.openxmlformats.org/officeDocument/2006/relationships/image" Target="../media/image46.png"/><Relationship Id="rId22" Type="http://schemas.openxmlformats.org/officeDocument/2006/relationships/image" Target="../media/image54.png"/><Relationship Id="rId27" Type="http://schemas.openxmlformats.org/officeDocument/2006/relationships/image" Target="../media/image59.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3.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2.png"/><Relationship Id="rId16" Type="http://schemas.openxmlformats.org/officeDocument/2006/relationships/image" Target="../media/image16.png"/><Relationship Id="rId20" Type="http://schemas.openxmlformats.org/officeDocument/2006/relationships/image" Target="../media/image20.png"/><Relationship Id="rId29" Type="http://schemas.openxmlformats.org/officeDocument/2006/relationships/image" Target="../media/image62.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61.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1"/>
        <p:cNvGrpSpPr/>
        <p:nvPr/>
      </p:nvGrpSpPr>
      <p:grpSpPr>
        <a:xfrm>
          <a:off x="0" y="0"/>
          <a:ext cx="0" cy="0"/>
          <a:chOff x="0" y="0"/>
          <a:chExt cx="0" cy="0"/>
        </a:xfrm>
      </p:grpSpPr>
      <p:pic>
        <p:nvPicPr>
          <p:cNvPr id="12" name="Google Shape;12;p20"/>
          <p:cNvPicPr preferRelativeResize="0"/>
          <p:nvPr/>
        </p:nvPicPr>
        <p:blipFill rotWithShape="1">
          <a:blip r:embed="rId2">
            <a:alphaModFix/>
          </a:blip>
          <a:srcRect/>
          <a:stretch/>
        </p:blipFill>
        <p:spPr>
          <a:xfrm>
            <a:off x="0" y="-2"/>
            <a:ext cx="12211050" cy="6857999"/>
          </a:xfrm>
          <a:prstGeom prst="rect">
            <a:avLst/>
          </a:prstGeom>
          <a:noFill/>
          <a:ln>
            <a:noFill/>
          </a:ln>
        </p:spPr>
      </p:pic>
      <p:grpSp>
        <p:nvGrpSpPr>
          <p:cNvPr id="23" name="Group 22">
            <a:extLst>
              <a:ext uri="{FF2B5EF4-FFF2-40B4-BE49-F238E27FC236}">
                <a16:creationId xmlns:a16="http://schemas.microsoft.com/office/drawing/2014/main" id="{E1DD8B62-7D5B-4E4A-AAF5-F39AF92224D8}"/>
              </a:ext>
            </a:extLst>
          </p:cNvPr>
          <p:cNvGrpSpPr/>
          <p:nvPr userDrawn="1"/>
        </p:nvGrpSpPr>
        <p:grpSpPr>
          <a:xfrm>
            <a:off x="160546" y="96021"/>
            <a:ext cx="12031454" cy="6578327"/>
            <a:chOff x="160546" y="96021"/>
            <a:chExt cx="12031454" cy="6578327"/>
          </a:xfrm>
        </p:grpSpPr>
        <mc:AlternateContent xmlns:mc="http://schemas.openxmlformats.org/markup-compatibility/2006">
          <mc:Choice xmlns:a14="http://schemas.microsoft.com/office/drawing/2010/main" Requires="a14">
            <p:sp>
              <p:nvSpPr>
                <p:cNvPr id="24" name="TextBox 23">
                  <a:extLst>
                    <a:ext uri="{FF2B5EF4-FFF2-40B4-BE49-F238E27FC236}">
                      <a16:creationId xmlns:a16="http://schemas.microsoft.com/office/drawing/2014/main" id="{44FA39E2-B22D-4324-8E65-CDAFCE0A4CE1}"/>
                    </a:ext>
                  </a:extLst>
                </p:cNvPr>
                <p:cNvSpPr txBox="1"/>
                <p:nvPr/>
              </p:nvSpPr>
              <p:spPr>
                <a:xfrm>
                  <a:off x="6753201" y="2618069"/>
                  <a:ext cx="2422202" cy="672428"/>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1600" i="1" smtClean="0">
                                <a:solidFill>
                                  <a:schemeClr val="bg1"/>
                                </a:solidFill>
                                <a:latin typeface="Cambria Math" panose="02040503050406030204" pitchFamily="18" charset="0"/>
                              </a:rPr>
                            </m:ctrlPr>
                          </m:sSupPr>
                          <m:e>
                            <m:d>
                              <m:dPr>
                                <m:ctrlPr>
                                  <a:rPr lang="pt-BR" sz="1600" i="1" smtClean="0">
                                    <a:solidFill>
                                      <a:schemeClr val="bg1"/>
                                    </a:solidFill>
                                    <a:latin typeface="Cambria Math" panose="02040503050406030204" pitchFamily="18" charset="0"/>
                                  </a:rPr>
                                </m:ctrlPr>
                              </m:dPr>
                              <m:e>
                                <m:r>
                                  <a:rPr lang="pt-BR" sz="1600" i="1" smtClean="0">
                                    <a:solidFill>
                                      <a:schemeClr val="bg1"/>
                                    </a:solidFill>
                                    <a:latin typeface="Cambria Math" panose="02040503050406030204" pitchFamily="18" charset="0"/>
                                  </a:rPr>
                                  <m:t>𝑥</m:t>
                                </m:r>
                                <m:r>
                                  <a:rPr lang="pt-BR" sz="1600" i="1" smtClean="0">
                                    <a:solidFill>
                                      <a:schemeClr val="bg1"/>
                                    </a:solidFill>
                                    <a:latin typeface="Cambria Math" panose="02040503050406030204" pitchFamily="18" charset="0"/>
                                  </a:rPr>
                                  <m:t>+</m:t>
                                </m:r>
                                <m:r>
                                  <a:rPr lang="pt-BR" sz="1600" i="1" smtClean="0">
                                    <a:solidFill>
                                      <a:schemeClr val="bg1"/>
                                    </a:solidFill>
                                    <a:latin typeface="Cambria Math" panose="02040503050406030204" pitchFamily="18" charset="0"/>
                                  </a:rPr>
                                  <m:t>𝑎</m:t>
                                </m:r>
                              </m:e>
                            </m:d>
                          </m:e>
                          <m:sup>
                            <m:r>
                              <a:rPr lang="pt-BR" sz="1600" i="1" smtClean="0">
                                <a:solidFill>
                                  <a:schemeClr val="bg1"/>
                                </a:solidFill>
                                <a:latin typeface="Cambria Math" panose="02040503050406030204" pitchFamily="18" charset="0"/>
                              </a:rPr>
                              <m:t>𝑛</m:t>
                            </m:r>
                          </m:sup>
                        </m:sSup>
                        <m:r>
                          <a:rPr lang="pt-BR" sz="1600" i="1" smtClean="0">
                            <a:solidFill>
                              <a:schemeClr val="bg1"/>
                            </a:solidFill>
                            <a:latin typeface="Cambria Math" panose="02040503050406030204" pitchFamily="18" charset="0"/>
                          </a:rPr>
                          <m:t>=</m:t>
                        </m:r>
                        <m:nary>
                          <m:naryPr>
                            <m:chr m:val="∑"/>
                            <m:ctrlPr>
                              <a:rPr lang="pt-BR" sz="1600" i="1" smtClean="0">
                                <a:solidFill>
                                  <a:schemeClr val="bg1"/>
                                </a:solidFill>
                                <a:latin typeface="Cambria Math" panose="02040503050406030204" pitchFamily="18" charset="0"/>
                              </a:rPr>
                            </m:ctrlPr>
                          </m:naryPr>
                          <m:sub>
                            <m:r>
                              <a:rPr lang="pt-BR" sz="1600" i="1" smtClean="0">
                                <a:solidFill>
                                  <a:schemeClr val="bg1"/>
                                </a:solidFill>
                                <a:latin typeface="Cambria Math" panose="02040503050406030204" pitchFamily="18" charset="0"/>
                              </a:rPr>
                              <m:t>𝑘</m:t>
                            </m:r>
                            <m:r>
                              <a:rPr lang="pt-BR" sz="1600" i="1" smtClean="0">
                                <a:solidFill>
                                  <a:schemeClr val="bg1"/>
                                </a:solidFill>
                                <a:latin typeface="Cambria Math" panose="02040503050406030204" pitchFamily="18" charset="0"/>
                              </a:rPr>
                              <m:t>=0</m:t>
                            </m:r>
                          </m:sub>
                          <m:sup>
                            <m:r>
                              <a:rPr lang="pt-BR" sz="1600" i="1" smtClean="0">
                                <a:solidFill>
                                  <a:schemeClr val="bg1"/>
                                </a:solidFill>
                                <a:latin typeface="Cambria Math" panose="02040503050406030204" pitchFamily="18" charset="0"/>
                              </a:rPr>
                              <m:t>𝑛</m:t>
                            </m:r>
                          </m:sup>
                          <m:e>
                            <m:d>
                              <m:dPr>
                                <m:ctrlPr>
                                  <a:rPr lang="pt-BR" sz="1600" i="1" smtClean="0">
                                    <a:solidFill>
                                      <a:schemeClr val="bg1"/>
                                    </a:solidFill>
                                    <a:latin typeface="Cambria Math" panose="02040503050406030204" pitchFamily="18" charset="0"/>
                                  </a:rPr>
                                </m:ctrlPr>
                              </m:dPr>
                              <m:e>
                                <m:f>
                                  <m:fPr>
                                    <m:type m:val="noBar"/>
                                    <m:ctrlPr>
                                      <a:rPr lang="pt-BR" sz="1600" i="1" smtClean="0">
                                        <a:solidFill>
                                          <a:schemeClr val="bg1"/>
                                        </a:solidFill>
                                        <a:latin typeface="Cambria Math" panose="02040503050406030204" pitchFamily="18" charset="0"/>
                                      </a:rPr>
                                    </m:ctrlPr>
                                  </m:fPr>
                                  <m:num>
                                    <m:r>
                                      <a:rPr lang="pt-BR" sz="1600" i="1" smtClean="0">
                                        <a:solidFill>
                                          <a:schemeClr val="bg1"/>
                                        </a:solidFill>
                                        <a:latin typeface="Cambria Math" panose="02040503050406030204" pitchFamily="18" charset="0"/>
                                      </a:rPr>
                                      <m:t>𝑛</m:t>
                                    </m:r>
                                  </m:num>
                                  <m:den>
                                    <m:r>
                                      <a:rPr lang="pt-BR" sz="1600" i="1" smtClean="0">
                                        <a:solidFill>
                                          <a:schemeClr val="bg1"/>
                                        </a:solidFill>
                                        <a:latin typeface="Cambria Math" panose="02040503050406030204" pitchFamily="18" charset="0"/>
                                      </a:rPr>
                                      <m:t>𝑘</m:t>
                                    </m:r>
                                  </m:den>
                                </m:f>
                              </m:e>
                            </m:d>
                            <m:sSup>
                              <m:sSupPr>
                                <m:ctrlPr>
                                  <a:rPr lang="pt-BR" sz="1600" i="1" smtClean="0">
                                    <a:solidFill>
                                      <a:schemeClr val="bg1"/>
                                    </a:solidFill>
                                    <a:latin typeface="Cambria Math" panose="02040503050406030204" pitchFamily="18" charset="0"/>
                                  </a:rPr>
                                </m:ctrlPr>
                              </m:sSupPr>
                              <m:e>
                                <m:r>
                                  <a:rPr lang="pt-BR" sz="1600" i="1" smtClean="0">
                                    <a:solidFill>
                                      <a:schemeClr val="bg1"/>
                                    </a:solidFill>
                                    <a:latin typeface="Cambria Math" panose="02040503050406030204" pitchFamily="18" charset="0"/>
                                  </a:rPr>
                                  <m:t>𝑥</m:t>
                                </m:r>
                              </m:e>
                              <m:sup>
                                <m:r>
                                  <a:rPr lang="pt-BR" sz="1600" i="1" smtClean="0">
                                    <a:solidFill>
                                      <a:schemeClr val="bg1"/>
                                    </a:solidFill>
                                    <a:latin typeface="Cambria Math" panose="02040503050406030204" pitchFamily="18" charset="0"/>
                                  </a:rPr>
                                  <m:t>𝑘</m:t>
                                </m:r>
                              </m:sup>
                            </m:sSup>
                            <m:sSup>
                              <m:sSupPr>
                                <m:ctrlPr>
                                  <a:rPr lang="pt-BR" sz="1600" i="1" smtClean="0">
                                    <a:solidFill>
                                      <a:schemeClr val="bg1"/>
                                    </a:solidFill>
                                    <a:latin typeface="Cambria Math" panose="02040503050406030204" pitchFamily="18" charset="0"/>
                                  </a:rPr>
                                </m:ctrlPr>
                              </m:sSupPr>
                              <m:e>
                                <m:r>
                                  <a:rPr lang="pt-BR" sz="1600" i="1" smtClean="0">
                                    <a:solidFill>
                                      <a:schemeClr val="bg1"/>
                                    </a:solidFill>
                                    <a:latin typeface="Cambria Math" panose="02040503050406030204" pitchFamily="18" charset="0"/>
                                  </a:rPr>
                                  <m:t>𝑎</m:t>
                                </m:r>
                              </m:e>
                              <m:sup>
                                <m:r>
                                  <a:rPr lang="pt-BR" sz="1600" i="1" smtClean="0">
                                    <a:solidFill>
                                      <a:schemeClr val="bg1"/>
                                    </a:solidFill>
                                    <a:latin typeface="Cambria Math" panose="02040503050406030204" pitchFamily="18" charset="0"/>
                                  </a:rPr>
                                  <m:t>𝑛</m:t>
                                </m:r>
                                <m:r>
                                  <a:rPr lang="pt-BR" sz="1600" i="1" smtClean="0">
                                    <a:solidFill>
                                      <a:schemeClr val="bg1"/>
                                    </a:solidFill>
                                    <a:latin typeface="Cambria Math" panose="02040503050406030204" pitchFamily="18" charset="0"/>
                                  </a:rPr>
                                  <m:t>−</m:t>
                                </m:r>
                                <m:r>
                                  <a:rPr lang="pt-BR" sz="1600" i="1" smtClean="0">
                                    <a:solidFill>
                                      <a:schemeClr val="bg1"/>
                                    </a:solidFill>
                                    <a:latin typeface="Cambria Math" panose="02040503050406030204" pitchFamily="18" charset="0"/>
                                  </a:rPr>
                                  <m:t>𝑘</m:t>
                                </m:r>
                              </m:sup>
                            </m:sSup>
                          </m:e>
                        </m:nary>
                      </m:oMath>
                    </m:oMathPara>
                  </a14:m>
                  <a:endParaRPr lang="en-PK" sz="1600" dirty="0">
                    <a:solidFill>
                      <a:schemeClr val="bg1"/>
                    </a:solidFill>
                  </a:endParaRPr>
                </a:p>
              </p:txBody>
            </p:sp>
          </mc:Choice>
          <mc:Fallback>
            <p:sp>
              <p:nvSpPr>
                <p:cNvPr id="24" name="TextBox 23">
                  <a:extLst>
                    <a:ext uri="{FF2B5EF4-FFF2-40B4-BE49-F238E27FC236}">
                      <a16:creationId xmlns:a16="http://schemas.microsoft.com/office/drawing/2014/main" id="{44FA39E2-B22D-4324-8E65-CDAFCE0A4CE1}"/>
                    </a:ext>
                  </a:extLst>
                </p:cNvPr>
                <p:cNvSpPr txBox="1">
                  <a:spLocks noRot="1" noChangeAspect="1" noMove="1" noResize="1" noEditPoints="1" noAdjustHandles="1" noChangeArrowheads="1" noChangeShapeType="1" noTextEdit="1"/>
                </p:cNvSpPr>
                <p:nvPr/>
              </p:nvSpPr>
              <p:spPr>
                <a:xfrm>
                  <a:off x="6753201" y="2618069"/>
                  <a:ext cx="2422202" cy="672428"/>
                </a:xfrm>
                <a:prstGeom prst="rect">
                  <a:avLst/>
                </a:prstGeom>
                <a:blipFill>
                  <a:blip r:embed="rId3"/>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25" name="TextBox 24">
                  <a:extLst>
                    <a:ext uri="{FF2B5EF4-FFF2-40B4-BE49-F238E27FC236}">
                      <a16:creationId xmlns:a16="http://schemas.microsoft.com/office/drawing/2014/main" id="{4E0F1E43-2C57-4646-AB12-54787771E5F5}"/>
                    </a:ext>
                  </a:extLst>
                </p:cNvPr>
                <p:cNvSpPr txBox="1"/>
                <p:nvPr/>
              </p:nvSpPr>
              <p:spPr>
                <a:xfrm>
                  <a:off x="7432482" y="258080"/>
                  <a:ext cx="3411982" cy="399415"/>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func>
                          <m:funcPr>
                            <m:ctrlPr>
                              <a:rPr lang="en-US" i="1" smtClean="0">
                                <a:solidFill>
                                  <a:schemeClr val="bg1"/>
                                </a:solidFill>
                                <a:latin typeface="Cambria Math" panose="02040503050406030204" pitchFamily="18" charset="0"/>
                              </a:rPr>
                            </m:ctrlPr>
                          </m:funcPr>
                          <m:fName>
                            <m:r>
                              <m:rPr>
                                <m:sty m:val="p"/>
                              </m:rPr>
                              <a:rPr lang="en-US" i="0" smtClean="0">
                                <a:solidFill>
                                  <a:schemeClr val="bg1"/>
                                </a:solidFill>
                                <a:latin typeface="Cambria Math" panose="02040503050406030204" pitchFamily="18" charset="0"/>
                              </a:rPr>
                              <m:t>cos</m:t>
                            </m:r>
                          </m:fName>
                          <m:e>
                            <m:r>
                              <a:rPr lang="el-GR" i="1" smtClean="0">
                                <a:solidFill>
                                  <a:schemeClr val="bg1"/>
                                </a:solidFill>
                                <a:latin typeface="Cambria Math" panose="02040503050406030204" pitchFamily="18" charset="0"/>
                              </a:rPr>
                              <m:t>𝛼</m:t>
                            </m:r>
                          </m:e>
                        </m:func>
                        <m:r>
                          <a:rPr lang="el-GR" i="1" smtClean="0">
                            <a:solidFill>
                              <a:schemeClr val="bg1"/>
                            </a:solidFill>
                            <a:latin typeface="Cambria Math" panose="02040503050406030204" pitchFamily="18" charset="0"/>
                          </a:rPr>
                          <m:t>+</m:t>
                        </m:r>
                        <m:func>
                          <m:funcPr>
                            <m:ctrlPr>
                              <a:rPr lang="en-US" i="1" smtClean="0">
                                <a:solidFill>
                                  <a:schemeClr val="bg1"/>
                                </a:solidFill>
                                <a:latin typeface="Cambria Math" panose="02040503050406030204" pitchFamily="18" charset="0"/>
                              </a:rPr>
                            </m:ctrlPr>
                          </m:funcPr>
                          <m:fName>
                            <m:r>
                              <m:rPr>
                                <m:sty m:val="p"/>
                              </m:rPr>
                              <a:rPr lang="en-US" i="0" smtClean="0">
                                <a:solidFill>
                                  <a:schemeClr val="bg1"/>
                                </a:solidFill>
                                <a:latin typeface="Cambria Math" panose="02040503050406030204" pitchFamily="18" charset="0"/>
                              </a:rPr>
                              <m:t>cos</m:t>
                            </m:r>
                          </m:fName>
                          <m:e>
                            <m:r>
                              <a:rPr lang="el-GR" i="1" smtClean="0">
                                <a:solidFill>
                                  <a:schemeClr val="bg1"/>
                                </a:solidFill>
                                <a:latin typeface="Cambria Math" panose="02040503050406030204" pitchFamily="18" charset="0"/>
                              </a:rPr>
                              <m:t>𝛽</m:t>
                            </m:r>
                          </m:e>
                        </m:func>
                        <m:r>
                          <a:rPr lang="el-GR" i="1" smtClean="0">
                            <a:solidFill>
                              <a:schemeClr val="bg1"/>
                            </a:solidFill>
                            <a:latin typeface="Cambria Math" panose="02040503050406030204" pitchFamily="18" charset="0"/>
                          </a:rPr>
                          <m:t>=2</m:t>
                        </m:r>
                        <m:func>
                          <m:funcPr>
                            <m:ctrlPr>
                              <a:rPr lang="en-US" i="1" smtClean="0">
                                <a:solidFill>
                                  <a:schemeClr val="bg1"/>
                                </a:solidFill>
                                <a:latin typeface="Cambria Math" panose="02040503050406030204" pitchFamily="18" charset="0"/>
                              </a:rPr>
                            </m:ctrlPr>
                          </m:funcPr>
                          <m:fName>
                            <m:r>
                              <m:rPr>
                                <m:sty m:val="p"/>
                              </m:rPr>
                              <a:rPr lang="en-US" i="0" smtClean="0">
                                <a:solidFill>
                                  <a:schemeClr val="bg1"/>
                                </a:solidFill>
                                <a:latin typeface="Cambria Math" panose="02040503050406030204" pitchFamily="18" charset="0"/>
                              </a:rPr>
                              <m:t>cos</m:t>
                            </m:r>
                          </m:fName>
                          <m:e>
                            <m:f>
                              <m:fPr>
                                <m:ctrlPr>
                                  <a:rPr lang="en-US" i="1" smtClean="0">
                                    <a:solidFill>
                                      <a:schemeClr val="bg1"/>
                                    </a:solidFill>
                                    <a:latin typeface="Cambria Math" panose="02040503050406030204" pitchFamily="18" charset="0"/>
                                  </a:rPr>
                                </m:ctrlPr>
                              </m:fPr>
                              <m:num>
                                <m:r>
                                  <a:rPr lang="en-US" i="1" smtClean="0">
                                    <a:solidFill>
                                      <a:schemeClr val="bg1"/>
                                    </a:solidFill>
                                    <a:latin typeface="Cambria Math" panose="02040503050406030204" pitchFamily="18" charset="0"/>
                                  </a:rPr>
                                  <m:t>1</m:t>
                                </m:r>
                              </m:num>
                              <m:den>
                                <m:r>
                                  <a:rPr lang="en-US" i="1" smtClean="0">
                                    <a:solidFill>
                                      <a:schemeClr val="bg1"/>
                                    </a:solidFill>
                                    <a:latin typeface="Cambria Math" panose="02040503050406030204" pitchFamily="18" charset="0"/>
                                  </a:rPr>
                                  <m:t>2</m:t>
                                </m:r>
                              </m:den>
                            </m:f>
                            <m:d>
                              <m:dPr>
                                <m:ctrlPr>
                                  <a:rPr lang="en-US" i="1" smtClean="0">
                                    <a:solidFill>
                                      <a:schemeClr val="bg1"/>
                                    </a:solidFill>
                                    <a:latin typeface="Cambria Math" panose="02040503050406030204" pitchFamily="18" charset="0"/>
                                  </a:rPr>
                                </m:ctrlPr>
                              </m:dPr>
                              <m:e>
                                <m:r>
                                  <a:rPr lang="el-GR" i="1" smtClean="0">
                                    <a:solidFill>
                                      <a:schemeClr val="bg1"/>
                                    </a:solidFill>
                                    <a:latin typeface="Cambria Math" panose="02040503050406030204" pitchFamily="18" charset="0"/>
                                  </a:rPr>
                                  <m:t>𝛼</m:t>
                                </m:r>
                                <m:r>
                                  <a:rPr lang="el-GR" i="1" smtClean="0">
                                    <a:solidFill>
                                      <a:schemeClr val="bg1"/>
                                    </a:solidFill>
                                    <a:latin typeface="Cambria Math" panose="02040503050406030204" pitchFamily="18" charset="0"/>
                                  </a:rPr>
                                  <m:t>+</m:t>
                                </m:r>
                                <m:r>
                                  <a:rPr lang="el-GR" i="1" smtClean="0">
                                    <a:solidFill>
                                      <a:schemeClr val="bg1"/>
                                    </a:solidFill>
                                    <a:latin typeface="Cambria Math" panose="02040503050406030204" pitchFamily="18" charset="0"/>
                                  </a:rPr>
                                  <m:t>𝛽</m:t>
                                </m:r>
                              </m:e>
                            </m:d>
                          </m:e>
                        </m:func>
                        <m:func>
                          <m:funcPr>
                            <m:ctrlPr>
                              <a:rPr lang="en-US" i="1" smtClean="0">
                                <a:solidFill>
                                  <a:schemeClr val="bg1"/>
                                </a:solidFill>
                                <a:latin typeface="Cambria Math" panose="02040503050406030204" pitchFamily="18" charset="0"/>
                              </a:rPr>
                            </m:ctrlPr>
                          </m:funcPr>
                          <m:fName>
                            <m:r>
                              <m:rPr>
                                <m:sty m:val="p"/>
                              </m:rPr>
                              <a:rPr lang="en-US" i="0" smtClean="0">
                                <a:solidFill>
                                  <a:schemeClr val="bg1"/>
                                </a:solidFill>
                                <a:latin typeface="Cambria Math" panose="02040503050406030204" pitchFamily="18" charset="0"/>
                              </a:rPr>
                              <m:t>cos</m:t>
                            </m:r>
                          </m:fName>
                          <m:e>
                            <m:f>
                              <m:fPr>
                                <m:ctrlPr>
                                  <a:rPr lang="en-US" i="1" smtClean="0">
                                    <a:solidFill>
                                      <a:schemeClr val="bg1"/>
                                    </a:solidFill>
                                    <a:latin typeface="Cambria Math" panose="02040503050406030204" pitchFamily="18" charset="0"/>
                                  </a:rPr>
                                </m:ctrlPr>
                              </m:fPr>
                              <m:num>
                                <m:r>
                                  <a:rPr lang="en-US" i="1" smtClean="0">
                                    <a:solidFill>
                                      <a:schemeClr val="bg1"/>
                                    </a:solidFill>
                                    <a:latin typeface="Cambria Math" panose="02040503050406030204" pitchFamily="18" charset="0"/>
                                  </a:rPr>
                                  <m:t>1</m:t>
                                </m:r>
                              </m:num>
                              <m:den>
                                <m:r>
                                  <a:rPr lang="en-US" i="1" smtClean="0">
                                    <a:solidFill>
                                      <a:schemeClr val="bg1"/>
                                    </a:solidFill>
                                    <a:latin typeface="Cambria Math" panose="02040503050406030204" pitchFamily="18" charset="0"/>
                                  </a:rPr>
                                  <m:t>2</m:t>
                                </m:r>
                              </m:den>
                            </m:f>
                            <m:d>
                              <m:dPr>
                                <m:ctrlPr>
                                  <a:rPr lang="en-US" i="1" smtClean="0">
                                    <a:solidFill>
                                      <a:schemeClr val="bg1"/>
                                    </a:solidFill>
                                    <a:latin typeface="Cambria Math" panose="02040503050406030204" pitchFamily="18" charset="0"/>
                                  </a:rPr>
                                </m:ctrlPr>
                              </m:dPr>
                              <m:e>
                                <m:r>
                                  <a:rPr lang="el-GR" i="1" smtClean="0">
                                    <a:solidFill>
                                      <a:schemeClr val="bg1"/>
                                    </a:solidFill>
                                    <a:latin typeface="Cambria Math" panose="02040503050406030204" pitchFamily="18" charset="0"/>
                                  </a:rPr>
                                  <m:t>𝛼</m:t>
                                </m:r>
                                <m:r>
                                  <a:rPr lang="el-GR" i="1" smtClean="0">
                                    <a:solidFill>
                                      <a:schemeClr val="bg1"/>
                                    </a:solidFill>
                                    <a:latin typeface="Cambria Math" panose="02040503050406030204" pitchFamily="18" charset="0"/>
                                  </a:rPr>
                                  <m:t>−</m:t>
                                </m:r>
                                <m:r>
                                  <a:rPr lang="el-GR" i="1" smtClean="0">
                                    <a:solidFill>
                                      <a:schemeClr val="bg1"/>
                                    </a:solidFill>
                                    <a:latin typeface="Cambria Math" panose="02040503050406030204" pitchFamily="18" charset="0"/>
                                  </a:rPr>
                                  <m:t>𝛽</m:t>
                                </m:r>
                              </m:e>
                            </m:d>
                          </m:e>
                        </m:func>
                      </m:oMath>
                    </m:oMathPara>
                  </a14:m>
                  <a:endParaRPr lang="en-PK" dirty="0">
                    <a:solidFill>
                      <a:schemeClr val="bg1"/>
                    </a:solidFill>
                  </a:endParaRPr>
                </a:p>
              </p:txBody>
            </p:sp>
          </mc:Choice>
          <mc:Fallback>
            <p:sp>
              <p:nvSpPr>
                <p:cNvPr id="25" name="TextBox 24">
                  <a:extLst>
                    <a:ext uri="{FF2B5EF4-FFF2-40B4-BE49-F238E27FC236}">
                      <a16:creationId xmlns:a16="http://schemas.microsoft.com/office/drawing/2014/main" id="{4E0F1E43-2C57-4646-AB12-54787771E5F5}"/>
                    </a:ext>
                  </a:extLst>
                </p:cNvPr>
                <p:cNvSpPr txBox="1">
                  <a:spLocks noRot="1" noChangeAspect="1" noMove="1" noResize="1" noEditPoints="1" noAdjustHandles="1" noChangeArrowheads="1" noChangeShapeType="1" noTextEdit="1"/>
                </p:cNvSpPr>
                <p:nvPr/>
              </p:nvSpPr>
              <p:spPr>
                <a:xfrm>
                  <a:off x="7432482" y="258080"/>
                  <a:ext cx="3411982" cy="399415"/>
                </a:xfrm>
                <a:prstGeom prst="rect">
                  <a:avLst/>
                </a:prstGeom>
                <a:blipFill>
                  <a:blip r:embed="rId4"/>
                  <a:stretch>
                    <a:fillRect l="-536" b="-13636"/>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26" name="TextBox 25">
                  <a:extLst>
                    <a:ext uri="{FF2B5EF4-FFF2-40B4-BE49-F238E27FC236}">
                      <a16:creationId xmlns:a16="http://schemas.microsoft.com/office/drawing/2014/main" id="{C3D93126-983C-47C1-9FF0-4CBD1BB35C36}"/>
                    </a:ext>
                  </a:extLst>
                </p:cNvPr>
                <p:cNvSpPr txBox="1"/>
                <p:nvPr/>
              </p:nvSpPr>
              <p:spPr>
                <a:xfrm>
                  <a:off x="7450151" y="3969505"/>
                  <a:ext cx="4603568" cy="55579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𝑒</m:t>
                            </m:r>
                          </m:e>
                          <m:sup>
                            <m:r>
                              <a:rPr lang="en-US" sz="1800" i="1" smtClean="0">
                                <a:solidFill>
                                  <a:schemeClr val="bg1"/>
                                </a:solidFill>
                                <a:latin typeface="Cambria Math" panose="02040503050406030204" pitchFamily="18" charset="0"/>
                              </a:rPr>
                              <m:t>𝑥</m:t>
                            </m:r>
                          </m:sup>
                        </m:sSup>
                        <m:r>
                          <a:rPr lang="en-US" sz="1800" i="1" smtClean="0">
                            <a:solidFill>
                              <a:schemeClr val="bg1"/>
                            </a:solidFill>
                            <a:latin typeface="Cambria Math" panose="02040503050406030204" pitchFamily="18" charset="0"/>
                          </a:rPr>
                          <m:t>=1+</m:t>
                        </m:r>
                        <m:f>
                          <m:fPr>
                            <m:ctrlPr>
                              <a:rPr lang="en-US" sz="1800" i="1" smtClean="0">
                                <a:solidFill>
                                  <a:schemeClr val="bg1"/>
                                </a:solidFill>
                                <a:latin typeface="Cambria Math" panose="02040503050406030204" pitchFamily="18" charset="0"/>
                              </a:rPr>
                            </m:ctrlPr>
                          </m:fPr>
                          <m:num>
                            <m:r>
                              <a:rPr lang="en-US" sz="1800" i="1" smtClean="0">
                                <a:solidFill>
                                  <a:schemeClr val="bg1"/>
                                </a:solidFill>
                                <a:latin typeface="Cambria Math" panose="02040503050406030204" pitchFamily="18" charset="0"/>
                              </a:rPr>
                              <m:t>𝑥</m:t>
                            </m:r>
                          </m:num>
                          <m:den>
                            <m:r>
                              <a:rPr lang="en-US" sz="1800" i="1" smtClean="0">
                                <a:solidFill>
                                  <a:schemeClr val="bg1"/>
                                </a:solidFill>
                                <a:latin typeface="Cambria Math" panose="02040503050406030204" pitchFamily="18" charset="0"/>
                              </a:rPr>
                              <m:t>1!</m:t>
                            </m:r>
                          </m:den>
                        </m:f>
                        <m:r>
                          <a:rPr lang="en-US" sz="1800" i="1" smtClean="0">
                            <a:solidFill>
                              <a:schemeClr val="bg1"/>
                            </a:solidFill>
                            <a:latin typeface="Cambria Math" panose="02040503050406030204" pitchFamily="18" charset="0"/>
                          </a:rPr>
                          <m:t>+</m:t>
                        </m:r>
                        <m:f>
                          <m:fPr>
                            <m:ctrlPr>
                              <a:rPr lang="en-US" sz="1800" i="1" smtClean="0">
                                <a:solidFill>
                                  <a:schemeClr val="bg1"/>
                                </a:solidFill>
                                <a:latin typeface="Cambria Math" panose="02040503050406030204" pitchFamily="18" charset="0"/>
                              </a:rPr>
                            </m:ctrlPr>
                          </m:fPr>
                          <m:num>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𝑥</m:t>
                                </m:r>
                              </m:e>
                              <m:sup>
                                <m:r>
                                  <a:rPr lang="en-US" sz="1800" i="1" smtClean="0">
                                    <a:solidFill>
                                      <a:schemeClr val="bg1"/>
                                    </a:solidFill>
                                    <a:latin typeface="Cambria Math" panose="02040503050406030204" pitchFamily="18" charset="0"/>
                                  </a:rPr>
                                  <m:t>2</m:t>
                                </m:r>
                              </m:sup>
                            </m:sSup>
                          </m:num>
                          <m:den>
                            <m:r>
                              <a:rPr lang="en-US" sz="1800" i="1" smtClean="0">
                                <a:solidFill>
                                  <a:schemeClr val="bg1"/>
                                </a:solidFill>
                                <a:latin typeface="Cambria Math" panose="02040503050406030204" pitchFamily="18" charset="0"/>
                              </a:rPr>
                              <m:t>2!</m:t>
                            </m:r>
                          </m:den>
                        </m:f>
                        <m:r>
                          <a:rPr lang="en-US" sz="1800" i="1" smtClean="0">
                            <a:solidFill>
                              <a:schemeClr val="bg1"/>
                            </a:solidFill>
                            <a:latin typeface="Cambria Math" panose="02040503050406030204" pitchFamily="18" charset="0"/>
                          </a:rPr>
                          <m:t>+</m:t>
                        </m:r>
                        <m:f>
                          <m:fPr>
                            <m:ctrlPr>
                              <a:rPr lang="en-US" sz="1800" i="1" smtClean="0">
                                <a:solidFill>
                                  <a:schemeClr val="bg1"/>
                                </a:solidFill>
                                <a:latin typeface="Cambria Math" panose="02040503050406030204" pitchFamily="18" charset="0"/>
                              </a:rPr>
                            </m:ctrlPr>
                          </m:fPr>
                          <m:num>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𝑥</m:t>
                                </m:r>
                              </m:e>
                              <m:sup>
                                <m:r>
                                  <a:rPr lang="en-US" sz="1800" i="1" smtClean="0">
                                    <a:solidFill>
                                      <a:schemeClr val="bg1"/>
                                    </a:solidFill>
                                    <a:latin typeface="Cambria Math" panose="02040503050406030204" pitchFamily="18" charset="0"/>
                                  </a:rPr>
                                  <m:t>3</m:t>
                                </m:r>
                              </m:sup>
                            </m:sSup>
                          </m:num>
                          <m:den>
                            <m:r>
                              <a:rPr lang="en-US" sz="1800" i="1" smtClean="0">
                                <a:solidFill>
                                  <a:schemeClr val="bg1"/>
                                </a:solidFill>
                                <a:latin typeface="Cambria Math" panose="02040503050406030204" pitchFamily="18" charset="0"/>
                              </a:rPr>
                              <m:t>3!</m:t>
                            </m:r>
                          </m:den>
                        </m:f>
                        <m:r>
                          <a:rPr lang="en-US" sz="1800" i="1" smtClean="0">
                            <a:solidFill>
                              <a:schemeClr val="bg1"/>
                            </a:solidFill>
                            <a:latin typeface="Cambria Math" panose="02040503050406030204" pitchFamily="18" charset="0"/>
                          </a:rPr>
                          <m:t>+…,  −∞&lt;</m:t>
                        </m:r>
                        <m:r>
                          <a:rPr lang="en-US" sz="1800" i="1" smtClean="0">
                            <a:solidFill>
                              <a:schemeClr val="bg1"/>
                            </a:solidFill>
                            <a:latin typeface="Cambria Math" panose="02040503050406030204" pitchFamily="18" charset="0"/>
                          </a:rPr>
                          <m:t>𝑥</m:t>
                        </m:r>
                        <m:r>
                          <a:rPr lang="en-US" sz="1800" i="1" smtClean="0">
                            <a:solidFill>
                              <a:schemeClr val="bg1"/>
                            </a:solidFill>
                            <a:latin typeface="Cambria Math" panose="02040503050406030204" pitchFamily="18" charset="0"/>
                          </a:rPr>
                          <m:t>&lt;∞</m:t>
                        </m:r>
                      </m:oMath>
                    </m:oMathPara>
                  </a14:m>
                  <a:endParaRPr lang="en-PK" sz="1800" dirty="0">
                    <a:solidFill>
                      <a:schemeClr val="bg1"/>
                    </a:solidFill>
                  </a:endParaRPr>
                </a:p>
              </p:txBody>
            </p:sp>
          </mc:Choice>
          <mc:Fallback>
            <p:sp>
              <p:nvSpPr>
                <p:cNvPr id="26" name="TextBox 25">
                  <a:extLst>
                    <a:ext uri="{FF2B5EF4-FFF2-40B4-BE49-F238E27FC236}">
                      <a16:creationId xmlns:a16="http://schemas.microsoft.com/office/drawing/2014/main" id="{C3D93126-983C-47C1-9FF0-4CBD1BB35C36}"/>
                    </a:ext>
                  </a:extLst>
                </p:cNvPr>
                <p:cNvSpPr txBox="1">
                  <a:spLocks noRot="1" noChangeAspect="1" noMove="1" noResize="1" noEditPoints="1" noAdjustHandles="1" noChangeArrowheads="1" noChangeShapeType="1" noTextEdit="1"/>
                </p:cNvSpPr>
                <p:nvPr/>
              </p:nvSpPr>
              <p:spPr>
                <a:xfrm>
                  <a:off x="7450151" y="3969505"/>
                  <a:ext cx="4603568" cy="555793"/>
                </a:xfrm>
                <a:prstGeom prst="rect">
                  <a:avLst/>
                </a:prstGeom>
                <a:blipFill>
                  <a:blip r:embed="rId5"/>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27" name="TextBox 26">
                  <a:extLst>
                    <a:ext uri="{FF2B5EF4-FFF2-40B4-BE49-F238E27FC236}">
                      <a16:creationId xmlns:a16="http://schemas.microsoft.com/office/drawing/2014/main" id="{5C85B40D-9BFB-4595-A2BD-62A1FC2EF7A2}"/>
                    </a:ext>
                  </a:extLst>
                </p:cNvPr>
                <p:cNvSpPr txBox="1"/>
                <p:nvPr/>
              </p:nvSpPr>
              <p:spPr>
                <a:xfrm>
                  <a:off x="9798333" y="828113"/>
                  <a:ext cx="2092262" cy="582676"/>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i="1" smtClean="0">
                                <a:solidFill>
                                  <a:schemeClr val="bg1"/>
                                </a:solidFill>
                                <a:latin typeface="Cambria Math" panose="02040503050406030204" pitchFamily="18" charset="0"/>
                              </a:rPr>
                            </m:ctrlPr>
                          </m:sSupPr>
                          <m:e>
                            <m:d>
                              <m:dPr>
                                <m:ctrlPr>
                                  <a:rPr lang="pt-BR" i="1" smtClean="0">
                                    <a:solidFill>
                                      <a:schemeClr val="bg1"/>
                                    </a:solidFill>
                                    <a:latin typeface="Cambria Math" panose="02040503050406030204" pitchFamily="18" charset="0"/>
                                  </a:rPr>
                                </m:ctrlPr>
                              </m:dPr>
                              <m:e>
                                <m:r>
                                  <a:rPr lang="pt-BR" i="1" smtClean="0">
                                    <a:solidFill>
                                      <a:schemeClr val="bg1"/>
                                    </a:solidFill>
                                    <a:latin typeface="Cambria Math" panose="02040503050406030204" pitchFamily="18" charset="0"/>
                                  </a:rPr>
                                  <m:t>𝑥</m:t>
                                </m:r>
                                <m:r>
                                  <a:rPr lang="pt-BR" i="1" smtClean="0">
                                    <a:solidFill>
                                      <a:schemeClr val="bg1"/>
                                    </a:solidFill>
                                    <a:latin typeface="Cambria Math" panose="02040503050406030204" pitchFamily="18" charset="0"/>
                                  </a:rPr>
                                  <m:t>+</m:t>
                                </m:r>
                                <m:r>
                                  <a:rPr lang="pt-BR" i="1" smtClean="0">
                                    <a:solidFill>
                                      <a:schemeClr val="bg1"/>
                                    </a:solidFill>
                                    <a:latin typeface="Cambria Math" panose="02040503050406030204" pitchFamily="18" charset="0"/>
                                  </a:rPr>
                                  <m:t>𝑎</m:t>
                                </m:r>
                              </m:e>
                            </m:d>
                          </m:e>
                          <m:sup>
                            <m:r>
                              <a:rPr lang="pt-BR" i="1" smtClean="0">
                                <a:solidFill>
                                  <a:schemeClr val="bg1"/>
                                </a:solidFill>
                                <a:latin typeface="Cambria Math" panose="02040503050406030204" pitchFamily="18" charset="0"/>
                              </a:rPr>
                              <m:t>𝑛</m:t>
                            </m:r>
                          </m:sup>
                        </m:sSup>
                        <m:r>
                          <a:rPr lang="pt-BR" i="1" smtClean="0">
                            <a:solidFill>
                              <a:schemeClr val="bg1"/>
                            </a:solidFill>
                            <a:latin typeface="Cambria Math" panose="02040503050406030204" pitchFamily="18" charset="0"/>
                          </a:rPr>
                          <m:t>=</m:t>
                        </m:r>
                        <m:nary>
                          <m:naryPr>
                            <m:chr m:val="∑"/>
                            <m:ctrlPr>
                              <a:rPr lang="pt-BR" i="1" smtClean="0">
                                <a:solidFill>
                                  <a:schemeClr val="bg1"/>
                                </a:solidFill>
                                <a:latin typeface="Cambria Math" panose="02040503050406030204" pitchFamily="18" charset="0"/>
                              </a:rPr>
                            </m:ctrlPr>
                          </m:naryPr>
                          <m:sub>
                            <m:r>
                              <a:rPr lang="pt-BR" i="1" smtClean="0">
                                <a:solidFill>
                                  <a:schemeClr val="bg1"/>
                                </a:solidFill>
                                <a:latin typeface="Cambria Math" panose="02040503050406030204" pitchFamily="18" charset="0"/>
                              </a:rPr>
                              <m:t>𝑘</m:t>
                            </m:r>
                            <m:r>
                              <a:rPr lang="pt-BR" i="1" smtClean="0">
                                <a:solidFill>
                                  <a:schemeClr val="bg1"/>
                                </a:solidFill>
                                <a:latin typeface="Cambria Math" panose="02040503050406030204" pitchFamily="18" charset="0"/>
                              </a:rPr>
                              <m:t>=0</m:t>
                            </m:r>
                          </m:sub>
                          <m:sup>
                            <m:r>
                              <a:rPr lang="pt-BR" i="1" smtClean="0">
                                <a:solidFill>
                                  <a:schemeClr val="bg1"/>
                                </a:solidFill>
                                <a:latin typeface="Cambria Math" panose="02040503050406030204" pitchFamily="18" charset="0"/>
                              </a:rPr>
                              <m:t>𝑛</m:t>
                            </m:r>
                          </m:sup>
                          <m:e>
                            <m:d>
                              <m:dPr>
                                <m:ctrlPr>
                                  <a:rPr lang="pt-BR" i="1" smtClean="0">
                                    <a:solidFill>
                                      <a:schemeClr val="bg1"/>
                                    </a:solidFill>
                                    <a:latin typeface="Cambria Math" panose="02040503050406030204" pitchFamily="18" charset="0"/>
                                  </a:rPr>
                                </m:ctrlPr>
                              </m:dPr>
                              <m:e>
                                <m:f>
                                  <m:fPr>
                                    <m:type m:val="noBar"/>
                                    <m:ctrlPr>
                                      <a:rPr lang="pt-BR" i="1" smtClean="0">
                                        <a:solidFill>
                                          <a:schemeClr val="bg1"/>
                                        </a:solidFill>
                                        <a:latin typeface="Cambria Math" panose="02040503050406030204" pitchFamily="18" charset="0"/>
                                      </a:rPr>
                                    </m:ctrlPr>
                                  </m:fPr>
                                  <m:num>
                                    <m:r>
                                      <a:rPr lang="pt-BR" i="1" smtClean="0">
                                        <a:solidFill>
                                          <a:schemeClr val="bg1"/>
                                        </a:solidFill>
                                        <a:latin typeface="Cambria Math" panose="02040503050406030204" pitchFamily="18" charset="0"/>
                                      </a:rPr>
                                      <m:t>𝑛</m:t>
                                    </m:r>
                                  </m:num>
                                  <m:den>
                                    <m:r>
                                      <a:rPr lang="pt-BR" i="1" smtClean="0">
                                        <a:solidFill>
                                          <a:schemeClr val="bg1"/>
                                        </a:solidFill>
                                        <a:latin typeface="Cambria Math" panose="02040503050406030204" pitchFamily="18" charset="0"/>
                                      </a:rPr>
                                      <m:t>𝑘</m:t>
                                    </m:r>
                                  </m:den>
                                </m:f>
                              </m:e>
                            </m:d>
                            <m:sSup>
                              <m:sSupPr>
                                <m:ctrlPr>
                                  <a:rPr lang="pt-BR" i="1" smtClean="0">
                                    <a:solidFill>
                                      <a:schemeClr val="bg1"/>
                                    </a:solidFill>
                                    <a:latin typeface="Cambria Math" panose="02040503050406030204" pitchFamily="18" charset="0"/>
                                  </a:rPr>
                                </m:ctrlPr>
                              </m:sSupPr>
                              <m:e>
                                <m:r>
                                  <a:rPr lang="pt-BR" i="1" smtClean="0">
                                    <a:solidFill>
                                      <a:schemeClr val="bg1"/>
                                    </a:solidFill>
                                    <a:latin typeface="Cambria Math" panose="02040503050406030204" pitchFamily="18" charset="0"/>
                                  </a:rPr>
                                  <m:t>𝑥</m:t>
                                </m:r>
                              </m:e>
                              <m:sup>
                                <m:r>
                                  <a:rPr lang="pt-BR" i="1" smtClean="0">
                                    <a:solidFill>
                                      <a:schemeClr val="bg1"/>
                                    </a:solidFill>
                                    <a:latin typeface="Cambria Math" panose="02040503050406030204" pitchFamily="18" charset="0"/>
                                  </a:rPr>
                                  <m:t>𝑘</m:t>
                                </m:r>
                              </m:sup>
                            </m:sSup>
                            <m:sSup>
                              <m:sSupPr>
                                <m:ctrlPr>
                                  <a:rPr lang="pt-BR" i="1" smtClean="0">
                                    <a:solidFill>
                                      <a:schemeClr val="bg1"/>
                                    </a:solidFill>
                                    <a:latin typeface="Cambria Math" panose="02040503050406030204" pitchFamily="18" charset="0"/>
                                  </a:rPr>
                                </m:ctrlPr>
                              </m:sSupPr>
                              <m:e>
                                <m:r>
                                  <a:rPr lang="pt-BR" i="1" smtClean="0">
                                    <a:solidFill>
                                      <a:schemeClr val="bg1"/>
                                    </a:solidFill>
                                    <a:latin typeface="Cambria Math" panose="02040503050406030204" pitchFamily="18" charset="0"/>
                                  </a:rPr>
                                  <m:t>𝑎</m:t>
                                </m:r>
                              </m:e>
                              <m:sup>
                                <m:r>
                                  <a:rPr lang="pt-BR" i="1" smtClean="0">
                                    <a:solidFill>
                                      <a:schemeClr val="bg1"/>
                                    </a:solidFill>
                                    <a:latin typeface="Cambria Math" panose="02040503050406030204" pitchFamily="18" charset="0"/>
                                  </a:rPr>
                                  <m:t>𝑛</m:t>
                                </m:r>
                                <m:r>
                                  <a:rPr lang="pt-BR" i="1" smtClean="0">
                                    <a:solidFill>
                                      <a:schemeClr val="bg1"/>
                                    </a:solidFill>
                                    <a:latin typeface="Cambria Math" panose="02040503050406030204" pitchFamily="18" charset="0"/>
                                  </a:rPr>
                                  <m:t>−</m:t>
                                </m:r>
                                <m:r>
                                  <a:rPr lang="pt-BR" i="1" smtClean="0">
                                    <a:solidFill>
                                      <a:schemeClr val="bg1"/>
                                    </a:solidFill>
                                    <a:latin typeface="Cambria Math" panose="02040503050406030204" pitchFamily="18" charset="0"/>
                                  </a:rPr>
                                  <m:t>𝑘</m:t>
                                </m:r>
                              </m:sup>
                            </m:sSup>
                          </m:e>
                        </m:nary>
                      </m:oMath>
                    </m:oMathPara>
                  </a14:m>
                  <a:endParaRPr lang="en-PK" dirty="0">
                    <a:solidFill>
                      <a:schemeClr val="bg1"/>
                    </a:solidFill>
                  </a:endParaRPr>
                </a:p>
              </p:txBody>
            </p:sp>
          </mc:Choice>
          <mc:Fallback>
            <p:sp>
              <p:nvSpPr>
                <p:cNvPr id="27" name="TextBox 26">
                  <a:extLst>
                    <a:ext uri="{FF2B5EF4-FFF2-40B4-BE49-F238E27FC236}">
                      <a16:creationId xmlns:a16="http://schemas.microsoft.com/office/drawing/2014/main" id="{5C85B40D-9BFB-4595-A2BD-62A1FC2EF7A2}"/>
                    </a:ext>
                  </a:extLst>
                </p:cNvPr>
                <p:cNvSpPr txBox="1">
                  <a:spLocks noRot="1" noChangeAspect="1" noMove="1" noResize="1" noEditPoints="1" noAdjustHandles="1" noChangeArrowheads="1" noChangeShapeType="1" noTextEdit="1"/>
                </p:cNvSpPr>
                <p:nvPr/>
              </p:nvSpPr>
              <p:spPr>
                <a:xfrm>
                  <a:off x="9798333" y="828113"/>
                  <a:ext cx="2092262" cy="582676"/>
                </a:xfrm>
                <a:prstGeom prst="rect">
                  <a:avLst/>
                </a:prstGeom>
                <a:blipFill>
                  <a:blip r:embed="rId6"/>
                  <a:stretch>
                    <a:fillRect b="-2105"/>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28" name="TextBox 27">
                  <a:extLst>
                    <a:ext uri="{FF2B5EF4-FFF2-40B4-BE49-F238E27FC236}">
                      <a16:creationId xmlns:a16="http://schemas.microsoft.com/office/drawing/2014/main" id="{17EDD4DD-2C18-4982-B1C9-76EEDF67F07E}"/>
                    </a:ext>
                  </a:extLst>
                </p:cNvPr>
                <p:cNvSpPr txBox="1"/>
                <p:nvPr/>
              </p:nvSpPr>
              <p:spPr>
                <a:xfrm>
                  <a:off x="8780018" y="3361224"/>
                  <a:ext cx="3411982" cy="399415"/>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func>
                          <m:funcPr>
                            <m:ctrlPr>
                              <a:rPr lang="en-US" i="1" smtClean="0">
                                <a:solidFill>
                                  <a:schemeClr val="bg1"/>
                                </a:solidFill>
                                <a:latin typeface="Cambria Math" panose="02040503050406030204" pitchFamily="18" charset="0"/>
                              </a:rPr>
                            </m:ctrlPr>
                          </m:funcPr>
                          <m:fName>
                            <m:r>
                              <m:rPr>
                                <m:sty m:val="p"/>
                              </m:rPr>
                              <a:rPr lang="en-US" i="0" smtClean="0">
                                <a:solidFill>
                                  <a:schemeClr val="bg1"/>
                                </a:solidFill>
                                <a:latin typeface="Cambria Math" panose="02040503050406030204" pitchFamily="18" charset="0"/>
                              </a:rPr>
                              <m:t>cos</m:t>
                            </m:r>
                          </m:fName>
                          <m:e>
                            <m:r>
                              <a:rPr lang="el-GR" i="1" smtClean="0">
                                <a:solidFill>
                                  <a:schemeClr val="bg1"/>
                                </a:solidFill>
                                <a:latin typeface="Cambria Math" panose="02040503050406030204" pitchFamily="18" charset="0"/>
                              </a:rPr>
                              <m:t>𝛼</m:t>
                            </m:r>
                          </m:e>
                        </m:func>
                        <m:r>
                          <a:rPr lang="el-GR" i="1" smtClean="0">
                            <a:solidFill>
                              <a:schemeClr val="bg1"/>
                            </a:solidFill>
                            <a:latin typeface="Cambria Math" panose="02040503050406030204" pitchFamily="18" charset="0"/>
                          </a:rPr>
                          <m:t>+</m:t>
                        </m:r>
                        <m:func>
                          <m:funcPr>
                            <m:ctrlPr>
                              <a:rPr lang="en-US" i="1" smtClean="0">
                                <a:solidFill>
                                  <a:schemeClr val="bg1"/>
                                </a:solidFill>
                                <a:latin typeface="Cambria Math" panose="02040503050406030204" pitchFamily="18" charset="0"/>
                              </a:rPr>
                            </m:ctrlPr>
                          </m:funcPr>
                          <m:fName>
                            <m:r>
                              <m:rPr>
                                <m:sty m:val="p"/>
                              </m:rPr>
                              <a:rPr lang="en-US" i="0" smtClean="0">
                                <a:solidFill>
                                  <a:schemeClr val="bg1"/>
                                </a:solidFill>
                                <a:latin typeface="Cambria Math" panose="02040503050406030204" pitchFamily="18" charset="0"/>
                              </a:rPr>
                              <m:t>cos</m:t>
                            </m:r>
                          </m:fName>
                          <m:e>
                            <m:r>
                              <a:rPr lang="el-GR" i="1" smtClean="0">
                                <a:solidFill>
                                  <a:schemeClr val="bg1"/>
                                </a:solidFill>
                                <a:latin typeface="Cambria Math" panose="02040503050406030204" pitchFamily="18" charset="0"/>
                              </a:rPr>
                              <m:t>𝛽</m:t>
                            </m:r>
                          </m:e>
                        </m:func>
                        <m:r>
                          <a:rPr lang="el-GR" i="1" smtClean="0">
                            <a:solidFill>
                              <a:schemeClr val="bg1"/>
                            </a:solidFill>
                            <a:latin typeface="Cambria Math" panose="02040503050406030204" pitchFamily="18" charset="0"/>
                          </a:rPr>
                          <m:t>=2</m:t>
                        </m:r>
                        <m:func>
                          <m:funcPr>
                            <m:ctrlPr>
                              <a:rPr lang="en-US" i="1" smtClean="0">
                                <a:solidFill>
                                  <a:schemeClr val="bg1"/>
                                </a:solidFill>
                                <a:latin typeface="Cambria Math" panose="02040503050406030204" pitchFamily="18" charset="0"/>
                              </a:rPr>
                            </m:ctrlPr>
                          </m:funcPr>
                          <m:fName>
                            <m:r>
                              <m:rPr>
                                <m:sty m:val="p"/>
                              </m:rPr>
                              <a:rPr lang="en-US" i="0" smtClean="0">
                                <a:solidFill>
                                  <a:schemeClr val="bg1"/>
                                </a:solidFill>
                                <a:latin typeface="Cambria Math" panose="02040503050406030204" pitchFamily="18" charset="0"/>
                              </a:rPr>
                              <m:t>cos</m:t>
                            </m:r>
                          </m:fName>
                          <m:e>
                            <m:f>
                              <m:fPr>
                                <m:ctrlPr>
                                  <a:rPr lang="en-US" i="1" smtClean="0">
                                    <a:solidFill>
                                      <a:schemeClr val="bg1"/>
                                    </a:solidFill>
                                    <a:latin typeface="Cambria Math" panose="02040503050406030204" pitchFamily="18" charset="0"/>
                                  </a:rPr>
                                </m:ctrlPr>
                              </m:fPr>
                              <m:num>
                                <m:r>
                                  <a:rPr lang="en-US" i="1" smtClean="0">
                                    <a:solidFill>
                                      <a:schemeClr val="bg1"/>
                                    </a:solidFill>
                                    <a:latin typeface="Cambria Math" panose="02040503050406030204" pitchFamily="18" charset="0"/>
                                  </a:rPr>
                                  <m:t>1</m:t>
                                </m:r>
                              </m:num>
                              <m:den>
                                <m:r>
                                  <a:rPr lang="en-US" i="1" smtClean="0">
                                    <a:solidFill>
                                      <a:schemeClr val="bg1"/>
                                    </a:solidFill>
                                    <a:latin typeface="Cambria Math" panose="02040503050406030204" pitchFamily="18" charset="0"/>
                                  </a:rPr>
                                  <m:t>2</m:t>
                                </m:r>
                              </m:den>
                            </m:f>
                            <m:d>
                              <m:dPr>
                                <m:ctrlPr>
                                  <a:rPr lang="en-US" i="1" smtClean="0">
                                    <a:solidFill>
                                      <a:schemeClr val="bg1"/>
                                    </a:solidFill>
                                    <a:latin typeface="Cambria Math" panose="02040503050406030204" pitchFamily="18" charset="0"/>
                                  </a:rPr>
                                </m:ctrlPr>
                              </m:dPr>
                              <m:e>
                                <m:r>
                                  <a:rPr lang="el-GR" i="1" smtClean="0">
                                    <a:solidFill>
                                      <a:schemeClr val="bg1"/>
                                    </a:solidFill>
                                    <a:latin typeface="Cambria Math" panose="02040503050406030204" pitchFamily="18" charset="0"/>
                                  </a:rPr>
                                  <m:t>𝛼</m:t>
                                </m:r>
                                <m:r>
                                  <a:rPr lang="el-GR" i="1" smtClean="0">
                                    <a:solidFill>
                                      <a:schemeClr val="bg1"/>
                                    </a:solidFill>
                                    <a:latin typeface="Cambria Math" panose="02040503050406030204" pitchFamily="18" charset="0"/>
                                  </a:rPr>
                                  <m:t>+</m:t>
                                </m:r>
                                <m:r>
                                  <a:rPr lang="el-GR" i="1" smtClean="0">
                                    <a:solidFill>
                                      <a:schemeClr val="bg1"/>
                                    </a:solidFill>
                                    <a:latin typeface="Cambria Math" panose="02040503050406030204" pitchFamily="18" charset="0"/>
                                  </a:rPr>
                                  <m:t>𝛽</m:t>
                                </m:r>
                              </m:e>
                            </m:d>
                          </m:e>
                        </m:func>
                        <m:func>
                          <m:funcPr>
                            <m:ctrlPr>
                              <a:rPr lang="en-US" i="1" smtClean="0">
                                <a:solidFill>
                                  <a:schemeClr val="bg1"/>
                                </a:solidFill>
                                <a:latin typeface="Cambria Math" panose="02040503050406030204" pitchFamily="18" charset="0"/>
                              </a:rPr>
                            </m:ctrlPr>
                          </m:funcPr>
                          <m:fName>
                            <m:r>
                              <m:rPr>
                                <m:sty m:val="p"/>
                              </m:rPr>
                              <a:rPr lang="en-US" i="0" smtClean="0">
                                <a:solidFill>
                                  <a:schemeClr val="bg1"/>
                                </a:solidFill>
                                <a:latin typeface="Cambria Math" panose="02040503050406030204" pitchFamily="18" charset="0"/>
                              </a:rPr>
                              <m:t>cos</m:t>
                            </m:r>
                          </m:fName>
                          <m:e>
                            <m:f>
                              <m:fPr>
                                <m:ctrlPr>
                                  <a:rPr lang="en-US" i="1" smtClean="0">
                                    <a:solidFill>
                                      <a:schemeClr val="bg1"/>
                                    </a:solidFill>
                                    <a:latin typeface="Cambria Math" panose="02040503050406030204" pitchFamily="18" charset="0"/>
                                  </a:rPr>
                                </m:ctrlPr>
                              </m:fPr>
                              <m:num>
                                <m:r>
                                  <a:rPr lang="en-US" i="1" smtClean="0">
                                    <a:solidFill>
                                      <a:schemeClr val="bg1"/>
                                    </a:solidFill>
                                    <a:latin typeface="Cambria Math" panose="02040503050406030204" pitchFamily="18" charset="0"/>
                                  </a:rPr>
                                  <m:t>1</m:t>
                                </m:r>
                              </m:num>
                              <m:den>
                                <m:r>
                                  <a:rPr lang="en-US" i="1" smtClean="0">
                                    <a:solidFill>
                                      <a:schemeClr val="bg1"/>
                                    </a:solidFill>
                                    <a:latin typeface="Cambria Math" panose="02040503050406030204" pitchFamily="18" charset="0"/>
                                  </a:rPr>
                                  <m:t>2</m:t>
                                </m:r>
                              </m:den>
                            </m:f>
                            <m:d>
                              <m:dPr>
                                <m:ctrlPr>
                                  <a:rPr lang="en-US" i="1" smtClean="0">
                                    <a:solidFill>
                                      <a:schemeClr val="bg1"/>
                                    </a:solidFill>
                                    <a:latin typeface="Cambria Math" panose="02040503050406030204" pitchFamily="18" charset="0"/>
                                  </a:rPr>
                                </m:ctrlPr>
                              </m:dPr>
                              <m:e>
                                <m:r>
                                  <a:rPr lang="el-GR" i="1" smtClean="0">
                                    <a:solidFill>
                                      <a:schemeClr val="bg1"/>
                                    </a:solidFill>
                                    <a:latin typeface="Cambria Math" panose="02040503050406030204" pitchFamily="18" charset="0"/>
                                  </a:rPr>
                                  <m:t>𝛼</m:t>
                                </m:r>
                                <m:r>
                                  <a:rPr lang="el-GR" i="1" smtClean="0">
                                    <a:solidFill>
                                      <a:schemeClr val="bg1"/>
                                    </a:solidFill>
                                    <a:latin typeface="Cambria Math" panose="02040503050406030204" pitchFamily="18" charset="0"/>
                                  </a:rPr>
                                  <m:t>−</m:t>
                                </m:r>
                                <m:r>
                                  <a:rPr lang="el-GR" i="1" smtClean="0">
                                    <a:solidFill>
                                      <a:schemeClr val="bg1"/>
                                    </a:solidFill>
                                    <a:latin typeface="Cambria Math" panose="02040503050406030204" pitchFamily="18" charset="0"/>
                                  </a:rPr>
                                  <m:t>𝛽</m:t>
                                </m:r>
                              </m:e>
                            </m:d>
                          </m:e>
                        </m:func>
                      </m:oMath>
                    </m:oMathPara>
                  </a14:m>
                  <a:endParaRPr lang="en-PK" dirty="0">
                    <a:solidFill>
                      <a:schemeClr val="bg1"/>
                    </a:solidFill>
                  </a:endParaRPr>
                </a:p>
              </p:txBody>
            </p:sp>
          </mc:Choice>
          <mc:Fallback>
            <p:sp>
              <p:nvSpPr>
                <p:cNvPr id="28" name="TextBox 27">
                  <a:extLst>
                    <a:ext uri="{FF2B5EF4-FFF2-40B4-BE49-F238E27FC236}">
                      <a16:creationId xmlns:a16="http://schemas.microsoft.com/office/drawing/2014/main" id="{17EDD4DD-2C18-4982-B1C9-76EEDF67F07E}"/>
                    </a:ext>
                  </a:extLst>
                </p:cNvPr>
                <p:cNvSpPr txBox="1">
                  <a:spLocks noRot="1" noChangeAspect="1" noMove="1" noResize="1" noEditPoints="1" noAdjustHandles="1" noChangeArrowheads="1" noChangeShapeType="1" noTextEdit="1"/>
                </p:cNvSpPr>
                <p:nvPr/>
              </p:nvSpPr>
              <p:spPr>
                <a:xfrm>
                  <a:off x="8780018" y="3361224"/>
                  <a:ext cx="3411982" cy="399415"/>
                </a:xfrm>
                <a:prstGeom prst="rect">
                  <a:avLst/>
                </a:prstGeom>
                <a:blipFill>
                  <a:blip r:embed="rId7"/>
                  <a:stretch>
                    <a:fillRect l="-536" b="-13636"/>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29" name="TextBox 28">
                  <a:extLst>
                    <a:ext uri="{FF2B5EF4-FFF2-40B4-BE49-F238E27FC236}">
                      <a16:creationId xmlns:a16="http://schemas.microsoft.com/office/drawing/2014/main" id="{31F7F8C9-A96F-4586-84A8-07EF1552FC6A}"/>
                    </a:ext>
                  </a:extLst>
                </p:cNvPr>
                <p:cNvSpPr txBox="1"/>
                <p:nvPr/>
              </p:nvSpPr>
              <p:spPr>
                <a:xfrm>
                  <a:off x="7588432" y="1619655"/>
                  <a:ext cx="4603568" cy="55579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𝑒</m:t>
                            </m:r>
                          </m:e>
                          <m:sup>
                            <m:r>
                              <a:rPr lang="en-US" sz="1800" i="1" smtClean="0">
                                <a:solidFill>
                                  <a:schemeClr val="bg1"/>
                                </a:solidFill>
                                <a:latin typeface="Cambria Math" panose="02040503050406030204" pitchFamily="18" charset="0"/>
                              </a:rPr>
                              <m:t>𝑥</m:t>
                            </m:r>
                          </m:sup>
                        </m:sSup>
                        <m:r>
                          <a:rPr lang="en-US" sz="1800" i="1" smtClean="0">
                            <a:solidFill>
                              <a:schemeClr val="bg1"/>
                            </a:solidFill>
                            <a:latin typeface="Cambria Math" panose="02040503050406030204" pitchFamily="18" charset="0"/>
                          </a:rPr>
                          <m:t>=1+</m:t>
                        </m:r>
                        <m:f>
                          <m:fPr>
                            <m:ctrlPr>
                              <a:rPr lang="en-US" sz="1800" i="1" smtClean="0">
                                <a:solidFill>
                                  <a:schemeClr val="bg1"/>
                                </a:solidFill>
                                <a:latin typeface="Cambria Math" panose="02040503050406030204" pitchFamily="18" charset="0"/>
                              </a:rPr>
                            </m:ctrlPr>
                          </m:fPr>
                          <m:num>
                            <m:r>
                              <a:rPr lang="en-US" sz="1800" i="1" smtClean="0">
                                <a:solidFill>
                                  <a:schemeClr val="bg1"/>
                                </a:solidFill>
                                <a:latin typeface="Cambria Math" panose="02040503050406030204" pitchFamily="18" charset="0"/>
                              </a:rPr>
                              <m:t>𝑥</m:t>
                            </m:r>
                          </m:num>
                          <m:den>
                            <m:r>
                              <a:rPr lang="en-US" sz="1800" i="1" smtClean="0">
                                <a:solidFill>
                                  <a:schemeClr val="bg1"/>
                                </a:solidFill>
                                <a:latin typeface="Cambria Math" panose="02040503050406030204" pitchFamily="18" charset="0"/>
                              </a:rPr>
                              <m:t>1!</m:t>
                            </m:r>
                          </m:den>
                        </m:f>
                        <m:r>
                          <a:rPr lang="en-US" sz="1800" i="1" smtClean="0">
                            <a:solidFill>
                              <a:schemeClr val="bg1"/>
                            </a:solidFill>
                            <a:latin typeface="Cambria Math" panose="02040503050406030204" pitchFamily="18" charset="0"/>
                          </a:rPr>
                          <m:t>+</m:t>
                        </m:r>
                        <m:f>
                          <m:fPr>
                            <m:ctrlPr>
                              <a:rPr lang="en-US" sz="1800" i="1" smtClean="0">
                                <a:solidFill>
                                  <a:schemeClr val="bg1"/>
                                </a:solidFill>
                                <a:latin typeface="Cambria Math" panose="02040503050406030204" pitchFamily="18" charset="0"/>
                              </a:rPr>
                            </m:ctrlPr>
                          </m:fPr>
                          <m:num>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𝑥</m:t>
                                </m:r>
                              </m:e>
                              <m:sup>
                                <m:r>
                                  <a:rPr lang="en-US" sz="1800" i="1" smtClean="0">
                                    <a:solidFill>
                                      <a:schemeClr val="bg1"/>
                                    </a:solidFill>
                                    <a:latin typeface="Cambria Math" panose="02040503050406030204" pitchFamily="18" charset="0"/>
                                  </a:rPr>
                                  <m:t>2</m:t>
                                </m:r>
                              </m:sup>
                            </m:sSup>
                          </m:num>
                          <m:den>
                            <m:r>
                              <a:rPr lang="en-US" sz="1800" i="1" smtClean="0">
                                <a:solidFill>
                                  <a:schemeClr val="bg1"/>
                                </a:solidFill>
                                <a:latin typeface="Cambria Math" panose="02040503050406030204" pitchFamily="18" charset="0"/>
                              </a:rPr>
                              <m:t>2!</m:t>
                            </m:r>
                          </m:den>
                        </m:f>
                        <m:r>
                          <a:rPr lang="en-US" sz="1800" i="1" smtClean="0">
                            <a:solidFill>
                              <a:schemeClr val="bg1"/>
                            </a:solidFill>
                            <a:latin typeface="Cambria Math" panose="02040503050406030204" pitchFamily="18" charset="0"/>
                          </a:rPr>
                          <m:t>+</m:t>
                        </m:r>
                        <m:f>
                          <m:fPr>
                            <m:ctrlPr>
                              <a:rPr lang="en-US" sz="1800" i="1" smtClean="0">
                                <a:solidFill>
                                  <a:schemeClr val="bg1"/>
                                </a:solidFill>
                                <a:latin typeface="Cambria Math" panose="02040503050406030204" pitchFamily="18" charset="0"/>
                              </a:rPr>
                            </m:ctrlPr>
                          </m:fPr>
                          <m:num>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𝑥</m:t>
                                </m:r>
                              </m:e>
                              <m:sup>
                                <m:r>
                                  <a:rPr lang="en-US" sz="1800" i="1" smtClean="0">
                                    <a:solidFill>
                                      <a:schemeClr val="bg1"/>
                                    </a:solidFill>
                                    <a:latin typeface="Cambria Math" panose="02040503050406030204" pitchFamily="18" charset="0"/>
                                  </a:rPr>
                                  <m:t>3</m:t>
                                </m:r>
                              </m:sup>
                            </m:sSup>
                          </m:num>
                          <m:den>
                            <m:r>
                              <a:rPr lang="en-US" sz="1800" i="1" smtClean="0">
                                <a:solidFill>
                                  <a:schemeClr val="bg1"/>
                                </a:solidFill>
                                <a:latin typeface="Cambria Math" panose="02040503050406030204" pitchFamily="18" charset="0"/>
                              </a:rPr>
                              <m:t>3!</m:t>
                            </m:r>
                          </m:den>
                        </m:f>
                        <m:r>
                          <a:rPr lang="en-US" sz="1800" i="1" smtClean="0">
                            <a:solidFill>
                              <a:schemeClr val="bg1"/>
                            </a:solidFill>
                            <a:latin typeface="Cambria Math" panose="02040503050406030204" pitchFamily="18" charset="0"/>
                          </a:rPr>
                          <m:t>+…,  −∞&lt;</m:t>
                        </m:r>
                        <m:r>
                          <a:rPr lang="en-US" sz="1800" i="1" smtClean="0">
                            <a:solidFill>
                              <a:schemeClr val="bg1"/>
                            </a:solidFill>
                            <a:latin typeface="Cambria Math" panose="02040503050406030204" pitchFamily="18" charset="0"/>
                          </a:rPr>
                          <m:t>𝑥</m:t>
                        </m:r>
                        <m:r>
                          <a:rPr lang="en-US" sz="1800" i="1" smtClean="0">
                            <a:solidFill>
                              <a:schemeClr val="bg1"/>
                            </a:solidFill>
                            <a:latin typeface="Cambria Math" panose="02040503050406030204" pitchFamily="18" charset="0"/>
                          </a:rPr>
                          <m:t>&lt;∞</m:t>
                        </m:r>
                      </m:oMath>
                    </m:oMathPara>
                  </a14:m>
                  <a:endParaRPr lang="en-PK" sz="1800" dirty="0">
                    <a:solidFill>
                      <a:schemeClr val="bg1"/>
                    </a:solidFill>
                  </a:endParaRPr>
                </a:p>
              </p:txBody>
            </p:sp>
          </mc:Choice>
          <mc:Fallback>
            <p:sp>
              <p:nvSpPr>
                <p:cNvPr id="29" name="TextBox 28">
                  <a:extLst>
                    <a:ext uri="{FF2B5EF4-FFF2-40B4-BE49-F238E27FC236}">
                      <a16:creationId xmlns:a16="http://schemas.microsoft.com/office/drawing/2014/main" id="{31F7F8C9-A96F-4586-84A8-07EF1552FC6A}"/>
                    </a:ext>
                  </a:extLst>
                </p:cNvPr>
                <p:cNvSpPr txBox="1">
                  <a:spLocks noRot="1" noChangeAspect="1" noMove="1" noResize="1" noEditPoints="1" noAdjustHandles="1" noChangeArrowheads="1" noChangeShapeType="1" noTextEdit="1"/>
                </p:cNvSpPr>
                <p:nvPr/>
              </p:nvSpPr>
              <p:spPr>
                <a:xfrm>
                  <a:off x="7588432" y="1619655"/>
                  <a:ext cx="4603568" cy="555793"/>
                </a:xfrm>
                <a:prstGeom prst="rect">
                  <a:avLst/>
                </a:prstGeom>
                <a:blipFill>
                  <a:blip r:embed="rId8"/>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30" name="TextBox 29">
                  <a:extLst>
                    <a:ext uri="{FF2B5EF4-FFF2-40B4-BE49-F238E27FC236}">
                      <a16:creationId xmlns:a16="http://schemas.microsoft.com/office/drawing/2014/main" id="{52F3690F-7073-4A40-8668-2FE87DE9ADFA}"/>
                    </a:ext>
                  </a:extLst>
                </p:cNvPr>
                <p:cNvSpPr txBox="1"/>
                <p:nvPr/>
              </p:nvSpPr>
              <p:spPr>
                <a:xfrm>
                  <a:off x="9418259" y="2516683"/>
                  <a:ext cx="2480615" cy="55579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𝑒</m:t>
                            </m:r>
                          </m:e>
                          <m:sup>
                            <m:r>
                              <a:rPr lang="en-US" sz="1800" i="1" smtClean="0">
                                <a:solidFill>
                                  <a:schemeClr val="bg1"/>
                                </a:solidFill>
                                <a:latin typeface="Cambria Math" panose="02040503050406030204" pitchFamily="18" charset="0"/>
                              </a:rPr>
                              <m:t>𝑥</m:t>
                            </m:r>
                          </m:sup>
                        </m:sSup>
                        <m:r>
                          <a:rPr lang="en-US" sz="1800" i="1" smtClean="0">
                            <a:solidFill>
                              <a:schemeClr val="bg1"/>
                            </a:solidFill>
                            <a:latin typeface="Cambria Math" panose="02040503050406030204" pitchFamily="18" charset="0"/>
                          </a:rPr>
                          <m:t>=1+</m:t>
                        </m:r>
                        <m:f>
                          <m:fPr>
                            <m:ctrlPr>
                              <a:rPr lang="en-US" sz="1800" i="1" smtClean="0">
                                <a:solidFill>
                                  <a:schemeClr val="bg1"/>
                                </a:solidFill>
                                <a:latin typeface="Cambria Math" panose="02040503050406030204" pitchFamily="18" charset="0"/>
                              </a:rPr>
                            </m:ctrlPr>
                          </m:fPr>
                          <m:num>
                            <m:r>
                              <a:rPr lang="en-US" sz="1800" i="1" smtClean="0">
                                <a:solidFill>
                                  <a:schemeClr val="bg1"/>
                                </a:solidFill>
                                <a:latin typeface="Cambria Math" panose="02040503050406030204" pitchFamily="18" charset="0"/>
                              </a:rPr>
                              <m:t>𝑥</m:t>
                            </m:r>
                          </m:num>
                          <m:den>
                            <m:r>
                              <a:rPr lang="en-US" sz="1800" i="1" smtClean="0">
                                <a:solidFill>
                                  <a:schemeClr val="bg1"/>
                                </a:solidFill>
                                <a:latin typeface="Cambria Math" panose="02040503050406030204" pitchFamily="18" charset="0"/>
                              </a:rPr>
                              <m:t>1!</m:t>
                            </m:r>
                          </m:den>
                        </m:f>
                        <m:r>
                          <a:rPr lang="en-US" sz="1800" i="1" smtClean="0">
                            <a:solidFill>
                              <a:schemeClr val="bg1"/>
                            </a:solidFill>
                            <a:latin typeface="Cambria Math" panose="02040503050406030204" pitchFamily="18" charset="0"/>
                          </a:rPr>
                          <m:t>+</m:t>
                        </m:r>
                        <m:f>
                          <m:fPr>
                            <m:ctrlPr>
                              <a:rPr lang="en-US" sz="1800" i="1" smtClean="0">
                                <a:solidFill>
                                  <a:schemeClr val="bg1"/>
                                </a:solidFill>
                                <a:latin typeface="Cambria Math" panose="02040503050406030204" pitchFamily="18" charset="0"/>
                              </a:rPr>
                            </m:ctrlPr>
                          </m:fPr>
                          <m:num>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𝑥</m:t>
                                </m:r>
                              </m:e>
                              <m:sup>
                                <m:r>
                                  <a:rPr lang="en-US" sz="1800" i="1" smtClean="0">
                                    <a:solidFill>
                                      <a:schemeClr val="bg1"/>
                                    </a:solidFill>
                                    <a:latin typeface="Cambria Math" panose="02040503050406030204" pitchFamily="18" charset="0"/>
                                  </a:rPr>
                                  <m:t>2</m:t>
                                </m:r>
                              </m:sup>
                            </m:sSup>
                          </m:num>
                          <m:den>
                            <m:r>
                              <a:rPr lang="en-US" sz="1800" i="1" smtClean="0">
                                <a:solidFill>
                                  <a:schemeClr val="bg1"/>
                                </a:solidFill>
                                <a:latin typeface="Cambria Math" panose="02040503050406030204" pitchFamily="18" charset="0"/>
                              </a:rPr>
                              <m:t>2!</m:t>
                            </m:r>
                          </m:den>
                        </m:f>
                        <m:r>
                          <a:rPr lang="en-US" sz="1800" i="1" smtClean="0">
                            <a:solidFill>
                              <a:schemeClr val="bg1"/>
                            </a:solidFill>
                            <a:latin typeface="Cambria Math" panose="02040503050406030204" pitchFamily="18" charset="0"/>
                          </a:rPr>
                          <m:t>+</m:t>
                        </m:r>
                        <m:f>
                          <m:fPr>
                            <m:ctrlPr>
                              <a:rPr lang="en-US" sz="1800" i="1" smtClean="0">
                                <a:solidFill>
                                  <a:schemeClr val="bg1"/>
                                </a:solidFill>
                                <a:latin typeface="Cambria Math" panose="02040503050406030204" pitchFamily="18" charset="0"/>
                              </a:rPr>
                            </m:ctrlPr>
                          </m:fPr>
                          <m:num>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𝑥</m:t>
                                </m:r>
                              </m:e>
                              <m:sup>
                                <m:r>
                                  <a:rPr lang="en-US" sz="1800" i="1" smtClean="0">
                                    <a:solidFill>
                                      <a:schemeClr val="bg1"/>
                                    </a:solidFill>
                                    <a:latin typeface="Cambria Math" panose="02040503050406030204" pitchFamily="18" charset="0"/>
                                  </a:rPr>
                                  <m:t>3</m:t>
                                </m:r>
                              </m:sup>
                            </m:sSup>
                          </m:num>
                          <m:den>
                            <m:r>
                              <a:rPr lang="en-US" sz="1800" i="1" smtClean="0">
                                <a:solidFill>
                                  <a:schemeClr val="bg1"/>
                                </a:solidFill>
                                <a:latin typeface="Cambria Math" panose="02040503050406030204" pitchFamily="18" charset="0"/>
                              </a:rPr>
                              <m:t>3!</m:t>
                            </m:r>
                          </m:den>
                        </m:f>
                        <m:r>
                          <a:rPr lang="en-US" sz="1800" i="1" smtClean="0">
                            <a:solidFill>
                              <a:schemeClr val="bg1"/>
                            </a:solidFill>
                            <a:latin typeface="Cambria Math" panose="02040503050406030204" pitchFamily="18" charset="0"/>
                          </a:rPr>
                          <m:t>∞</m:t>
                        </m:r>
                      </m:oMath>
                    </m:oMathPara>
                  </a14:m>
                  <a:endParaRPr lang="en-PK" sz="1800" dirty="0">
                    <a:solidFill>
                      <a:schemeClr val="bg1"/>
                    </a:solidFill>
                  </a:endParaRPr>
                </a:p>
              </p:txBody>
            </p:sp>
          </mc:Choice>
          <mc:Fallback>
            <p:sp>
              <p:nvSpPr>
                <p:cNvPr id="30" name="TextBox 29">
                  <a:extLst>
                    <a:ext uri="{FF2B5EF4-FFF2-40B4-BE49-F238E27FC236}">
                      <a16:creationId xmlns:a16="http://schemas.microsoft.com/office/drawing/2014/main" id="{52F3690F-7073-4A40-8668-2FE87DE9ADFA}"/>
                    </a:ext>
                  </a:extLst>
                </p:cNvPr>
                <p:cNvSpPr txBox="1">
                  <a:spLocks noRot="1" noChangeAspect="1" noMove="1" noResize="1" noEditPoints="1" noAdjustHandles="1" noChangeArrowheads="1" noChangeShapeType="1" noTextEdit="1"/>
                </p:cNvSpPr>
                <p:nvPr/>
              </p:nvSpPr>
              <p:spPr>
                <a:xfrm>
                  <a:off x="9418259" y="2516683"/>
                  <a:ext cx="2480615" cy="555793"/>
                </a:xfrm>
                <a:prstGeom prst="rect">
                  <a:avLst/>
                </a:prstGeom>
                <a:blipFill>
                  <a:blip r:embed="rId9"/>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31" name="TextBox 30">
                  <a:extLst>
                    <a:ext uri="{FF2B5EF4-FFF2-40B4-BE49-F238E27FC236}">
                      <a16:creationId xmlns:a16="http://schemas.microsoft.com/office/drawing/2014/main" id="{E66F3B06-CC6D-4E57-91BB-C91712EFAB1A}"/>
                    </a:ext>
                  </a:extLst>
                </p:cNvPr>
                <p:cNvSpPr txBox="1"/>
                <p:nvPr/>
              </p:nvSpPr>
              <p:spPr>
                <a:xfrm>
                  <a:off x="6390261" y="991859"/>
                  <a:ext cx="2389757" cy="49244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3200" i="1" smtClean="0">
                                <a:solidFill>
                                  <a:schemeClr val="bg1"/>
                                </a:solidFill>
                                <a:latin typeface="Cambria Math" panose="02040503050406030204" pitchFamily="18" charset="0"/>
                              </a:rPr>
                            </m:ctrlPr>
                          </m:sSupPr>
                          <m:e>
                            <m:r>
                              <a:rPr lang="pt-BR" sz="3200" i="1" smtClean="0">
                                <a:solidFill>
                                  <a:schemeClr val="bg1"/>
                                </a:solidFill>
                                <a:latin typeface="Cambria Math" panose="02040503050406030204" pitchFamily="18" charset="0"/>
                              </a:rPr>
                              <m:t>𝑎</m:t>
                            </m:r>
                          </m:e>
                          <m:sup>
                            <m:r>
                              <a:rPr lang="pt-BR" sz="3200" i="1" smtClean="0">
                                <a:solidFill>
                                  <a:schemeClr val="bg1"/>
                                </a:solidFill>
                                <a:latin typeface="Cambria Math" panose="02040503050406030204" pitchFamily="18" charset="0"/>
                              </a:rPr>
                              <m:t>2</m:t>
                            </m:r>
                          </m:sup>
                        </m:sSup>
                        <m:r>
                          <a:rPr lang="pt-BR" sz="3200" i="1" smtClean="0">
                            <a:solidFill>
                              <a:schemeClr val="bg1"/>
                            </a:solidFill>
                            <a:latin typeface="Cambria Math" panose="02040503050406030204" pitchFamily="18" charset="0"/>
                          </a:rPr>
                          <m:t>+</m:t>
                        </m:r>
                        <m:sSup>
                          <m:sSupPr>
                            <m:ctrlPr>
                              <a:rPr lang="pt-BR" sz="3200" i="1" smtClean="0">
                                <a:solidFill>
                                  <a:schemeClr val="bg1"/>
                                </a:solidFill>
                                <a:latin typeface="Cambria Math" panose="02040503050406030204" pitchFamily="18" charset="0"/>
                              </a:rPr>
                            </m:ctrlPr>
                          </m:sSupPr>
                          <m:e>
                            <m:r>
                              <a:rPr lang="pt-BR" sz="3200" i="1" smtClean="0">
                                <a:solidFill>
                                  <a:schemeClr val="bg1"/>
                                </a:solidFill>
                                <a:latin typeface="Cambria Math" panose="02040503050406030204" pitchFamily="18" charset="0"/>
                              </a:rPr>
                              <m:t>𝑏</m:t>
                            </m:r>
                          </m:e>
                          <m:sup>
                            <m:r>
                              <a:rPr lang="pt-BR" sz="3200" i="1" smtClean="0">
                                <a:solidFill>
                                  <a:schemeClr val="bg1"/>
                                </a:solidFill>
                                <a:latin typeface="Cambria Math" panose="02040503050406030204" pitchFamily="18" charset="0"/>
                              </a:rPr>
                              <m:t>2</m:t>
                            </m:r>
                          </m:sup>
                        </m:sSup>
                        <m:r>
                          <a:rPr lang="pt-BR" sz="3200" i="1" smtClean="0">
                            <a:solidFill>
                              <a:schemeClr val="bg1"/>
                            </a:solidFill>
                            <a:latin typeface="Cambria Math" panose="02040503050406030204" pitchFamily="18" charset="0"/>
                          </a:rPr>
                          <m:t>=</m:t>
                        </m:r>
                        <m:sSup>
                          <m:sSupPr>
                            <m:ctrlPr>
                              <a:rPr lang="pt-BR" sz="3200" i="1" smtClean="0">
                                <a:solidFill>
                                  <a:schemeClr val="bg1"/>
                                </a:solidFill>
                                <a:latin typeface="Cambria Math" panose="02040503050406030204" pitchFamily="18" charset="0"/>
                              </a:rPr>
                            </m:ctrlPr>
                          </m:sSupPr>
                          <m:e>
                            <m:r>
                              <a:rPr lang="pt-BR" sz="3200" i="1" smtClean="0">
                                <a:solidFill>
                                  <a:schemeClr val="bg1"/>
                                </a:solidFill>
                                <a:latin typeface="Cambria Math" panose="02040503050406030204" pitchFamily="18" charset="0"/>
                              </a:rPr>
                              <m:t>𝑐</m:t>
                            </m:r>
                          </m:e>
                          <m:sup>
                            <m:r>
                              <a:rPr lang="pt-BR" sz="3200" i="1" smtClean="0">
                                <a:solidFill>
                                  <a:schemeClr val="bg1"/>
                                </a:solidFill>
                                <a:latin typeface="Cambria Math" panose="02040503050406030204" pitchFamily="18" charset="0"/>
                              </a:rPr>
                              <m:t>2</m:t>
                            </m:r>
                          </m:sup>
                        </m:sSup>
                      </m:oMath>
                    </m:oMathPara>
                  </a14:m>
                  <a:endParaRPr lang="en-PK" sz="3200" dirty="0">
                    <a:solidFill>
                      <a:schemeClr val="bg1"/>
                    </a:solidFill>
                  </a:endParaRPr>
                </a:p>
              </p:txBody>
            </p:sp>
          </mc:Choice>
          <mc:Fallback>
            <p:sp>
              <p:nvSpPr>
                <p:cNvPr id="31" name="TextBox 30">
                  <a:extLst>
                    <a:ext uri="{FF2B5EF4-FFF2-40B4-BE49-F238E27FC236}">
                      <a16:creationId xmlns:a16="http://schemas.microsoft.com/office/drawing/2014/main" id="{E66F3B06-CC6D-4E57-91BB-C91712EFAB1A}"/>
                    </a:ext>
                  </a:extLst>
                </p:cNvPr>
                <p:cNvSpPr txBox="1">
                  <a:spLocks noRot="1" noChangeAspect="1" noMove="1" noResize="1" noEditPoints="1" noAdjustHandles="1" noChangeArrowheads="1" noChangeShapeType="1" noTextEdit="1"/>
                </p:cNvSpPr>
                <p:nvPr/>
              </p:nvSpPr>
              <p:spPr>
                <a:xfrm>
                  <a:off x="6390261" y="991859"/>
                  <a:ext cx="2389757" cy="492443"/>
                </a:xfrm>
                <a:prstGeom prst="rect">
                  <a:avLst/>
                </a:prstGeom>
                <a:blipFill>
                  <a:blip r:embed="rId10"/>
                  <a:stretch>
                    <a:fillRect/>
                  </a:stretch>
                </a:blipFill>
              </p:spPr>
              <p:txBody>
                <a:bodyPr/>
                <a:lstStyle/>
                <a:p>
                  <a:r>
                    <a:rPr lang="en-PK">
                      <a:noFill/>
                    </a:rPr>
                    <a:t> </a:t>
                  </a:r>
                </a:p>
              </p:txBody>
            </p:sp>
          </mc:Fallback>
        </mc:AlternateContent>
        <p:grpSp>
          <p:nvGrpSpPr>
            <p:cNvPr id="32" name="Group 31">
              <a:extLst>
                <a:ext uri="{FF2B5EF4-FFF2-40B4-BE49-F238E27FC236}">
                  <a16:creationId xmlns:a16="http://schemas.microsoft.com/office/drawing/2014/main" id="{6FA6A2C5-41DF-4C8F-BDB6-2D54113F4CF3}"/>
                </a:ext>
              </a:extLst>
            </p:cNvPr>
            <p:cNvGrpSpPr/>
            <p:nvPr/>
          </p:nvGrpSpPr>
          <p:grpSpPr>
            <a:xfrm>
              <a:off x="160546" y="96021"/>
              <a:ext cx="7143517" cy="3201960"/>
              <a:chOff x="160546" y="96021"/>
              <a:chExt cx="7143517" cy="3201960"/>
            </a:xfrm>
          </p:grpSpPr>
          <mc:AlternateContent xmlns:mc="http://schemas.openxmlformats.org/markup-compatibility/2006">
            <mc:Choice xmlns:a14="http://schemas.microsoft.com/office/drawing/2010/main" Requires="a14">
              <p:sp>
                <p:nvSpPr>
                  <p:cNvPr id="46" name="TextBox 45">
                    <a:extLst>
                      <a:ext uri="{FF2B5EF4-FFF2-40B4-BE49-F238E27FC236}">
                        <a16:creationId xmlns:a16="http://schemas.microsoft.com/office/drawing/2014/main" id="{6328FC62-312E-4F36-A430-9B9E5424FB27}"/>
                      </a:ext>
                    </a:extLst>
                  </p:cNvPr>
                  <p:cNvSpPr txBox="1"/>
                  <p:nvPr/>
                </p:nvSpPr>
                <p:spPr>
                  <a:xfrm>
                    <a:off x="160546" y="267463"/>
                    <a:ext cx="2422202" cy="672428"/>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1600" i="1" smtClean="0">
                                  <a:solidFill>
                                    <a:schemeClr val="bg1"/>
                                  </a:solidFill>
                                  <a:latin typeface="Cambria Math" panose="02040503050406030204" pitchFamily="18" charset="0"/>
                                </a:rPr>
                              </m:ctrlPr>
                            </m:sSupPr>
                            <m:e>
                              <m:d>
                                <m:dPr>
                                  <m:ctrlPr>
                                    <a:rPr lang="pt-BR" sz="1600" i="1" smtClean="0">
                                      <a:solidFill>
                                        <a:schemeClr val="bg1"/>
                                      </a:solidFill>
                                      <a:latin typeface="Cambria Math" panose="02040503050406030204" pitchFamily="18" charset="0"/>
                                    </a:rPr>
                                  </m:ctrlPr>
                                </m:dPr>
                                <m:e>
                                  <m:r>
                                    <a:rPr lang="pt-BR" sz="1600" i="1" smtClean="0">
                                      <a:solidFill>
                                        <a:schemeClr val="bg1"/>
                                      </a:solidFill>
                                      <a:latin typeface="Cambria Math" panose="02040503050406030204" pitchFamily="18" charset="0"/>
                                    </a:rPr>
                                    <m:t>𝑥</m:t>
                                  </m:r>
                                  <m:r>
                                    <a:rPr lang="pt-BR" sz="1600" i="1" smtClean="0">
                                      <a:solidFill>
                                        <a:schemeClr val="bg1"/>
                                      </a:solidFill>
                                      <a:latin typeface="Cambria Math" panose="02040503050406030204" pitchFamily="18" charset="0"/>
                                    </a:rPr>
                                    <m:t>+</m:t>
                                  </m:r>
                                  <m:r>
                                    <a:rPr lang="pt-BR" sz="1600" i="1" smtClean="0">
                                      <a:solidFill>
                                        <a:schemeClr val="bg1"/>
                                      </a:solidFill>
                                      <a:latin typeface="Cambria Math" panose="02040503050406030204" pitchFamily="18" charset="0"/>
                                    </a:rPr>
                                    <m:t>𝑎</m:t>
                                  </m:r>
                                </m:e>
                              </m:d>
                            </m:e>
                            <m:sup>
                              <m:r>
                                <a:rPr lang="pt-BR" sz="1600" i="1" smtClean="0">
                                  <a:solidFill>
                                    <a:schemeClr val="bg1"/>
                                  </a:solidFill>
                                  <a:latin typeface="Cambria Math" panose="02040503050406030204" pitchFamily="18" charset="0"/>
                                </a:rPr>
                                <m:t>𝑛</m:t>
                              </m:r>
                            </m:sup>
                          </m:sSup>
                          <m:r>
                            <a:rPr lang="pt-BR" sz="1600" i="1" smtClean="0">
                              <a:solidFill>
                                <a:schemeClr val="bg1"/>
                              </a:solidFill>
                              <a:latin typeface="Cambria Math" panose="02040503050406030204" pitchFamily="18" charset="0"/>
                            </a:rPr>
                            <m:t>=</m:t>
                          </m:r>
                          <m:nary>
                            <m:naryPr>
                              <m:chr m:val="∑"/>
                              <m:ctrlPr>
                                <a:rPr lang="pt-BR" sz="1600" i="1" smtClean="0">
                                  <a:solidFill>
                                    <a:schemeClr val="bg1"/>
                                  </a:solidFill>
                                  <a:latin typeface="Cambria Math" panose="02040503050406030204" pitchFamily="18" charset="0"/>
                                </a:rPr>
                              </m:ctrlPr>
                            </m:naryPr>
                            <m:sub>
                              <m:r>
                                <a:rPr lang="pt-BR" sz="1600" i="1" smtClean="0">
                                  <a:solidFill>
                                    <a:schemeClr val="bg1"/>
                                  </a:solidFill>
                                  <a:latin typeface="Cambria Math" panose="02040503050406030204" pitchFamily="18" charset="0"/>
                                </a:rPr>
                                <m:t>𝑘</m:t>
                              </m:r>
                              <m:r>
                                <a:rPr lang="pt-BR" sz="1600" i="1" smtClean="0">
                                  <a:solidFill>
                                    <a:schemeClr val="bg1"/>
                                  </a:solidFill>
                                  <a:latin typeface="Cambria Math" panose="02040503050406030204" pitchFamily="18" charset="0"/>
                                </a:rPr>
                                <m:t>=0</m:t>
                              </m:r>
                            </m:sub>
                            <m:sup>
                              <m:r>
                                <a:rPr lang="pt-BR" sz="1600" i="1" smtClean="0">
                                  <a:solidFill>
                                    <a:schemeClr val="bg1"/>
                                  </a:solidFill>
                                  <a:latin typeface="Cambria Math" panose="02040503050406030204" pitchFamily="18" charset="0"/>
                                </a:rPr>
                                <m:t>𝑛</m:t>
                              </m:r>
                            </m:sup>
                            <m:e>
                              <m:d>
                                <m:dPr>
                                  <m:ctrlPr>
                                    <a:rPr lang="pt-BR" sz="1600" i="1" smtClean="0">
                                      <a:solidFill>
                                        <a:schemeClr val="bg1"/>
                                      </a:solidFill>
                                      <a:latin typeface="Cambria Math" panose="02040503050406030204" pitchFamily="18" charset="0"/>
                                    </a:rPr>
                                  </m:ctrlPr>
                                </m:dPr>
                                <m:e>
                                  <m:f>
                                    <m:fPr>
                                      <m:type m:val="noBar"/>
                                      <m:ctrlPr>
                                        <a:rPr lang="pt-BR" sz="1600" i="1" smtClean="0">
                                          <a:solidFill>
                                            <a:schemeClr val="bg1"/>
                                          </a:solidFill>
                                          <a:latin typeface="Cambria Math" panose="02040503050406030204" pitchFamily="18" charset="0"/>
                                        </a:rPr>
                                      </m:ctrlPr>
                                    </m:fPr>
                                    <m:num>
                                      <m:r>
                                        <a:rPr lang="pt-BR" sz="1600" i="1" smtClean="0">
                                          <a:solidFill>
                                            <a:schemeClr val="bg1"/>
                                          </a:solidFill>
                                          <a:latin typeface="Cambria Math" panose="02040503050406030204" pitchFamily="18" charset="0"/>
                                        </a:rPr>
                                        <m:t>𝑛</m:t>
                                      </m:r>
                                    </m:num>
                                    <m:den>
                                      <m:r>
                                        <a:rPr lang="pt-BR" sz="1600" i="1" smtClean="0">
                                          <a:solidFill>
                                            <a:schemeClr val="bg1"/>
                                          </a:solidFill>
                                          <a:latin typeface="Cambria Math" panose="02040503050406030204" pitchFamily="18" charset="0"/>
                                        </a:rPr>
                                        <m:t>𝑘</m:t>
                                      </m:r>
                                    </m:den>
                                  </m:f>
                                </m:e>
                              </m:d>
                              <m:sSup>
                                <m:sSupPr>
                                  <m:ctrlPr>
                                    <a:rPr lang="pt-BR" sz="1600" i="1" smtClean="0">
                                      <a:solidFill>
                                        <a:schemeClr val="bg1"/>
                                      </a:solidFill>
                                      <a:latin typeface="Cambria Math" panose="02040503050406030204" pitchFamily="18" charset="0"/>
                                    </a:rPr>
                                  </m:ctrlPr>
                                </m:sSupPr>
                                <m:e>
                                  <m:r>
                                    <a:rPr lang="pt-BR" sz="1600" i="1" smtClean="0">
                                      <a:solidFill>
                                        <a:schemeClr val="bg1"/>
                                      </a:solidFill>
                                      <a:latin typeface="Cambria Math" panose="02040503050406030204" pitchFamily="18" charset="0"/>
                                    </a:rPr>
                                    <m:t>𝑥</m:t>
                                  </m:r>
                                </m:e>
                                <m:sup>
                                  <m:r>
                                    <a:rPr lang="pt-BR" sz="1600" i="1" smtClean="0">
                                      <a:solidFill>
                                        <a:schemeClr val="bg1"/>
                                      </a:solidFill>
                                      <a:latin typeface="Cambria Math" panose="02040503050406030204" pitchFamily="18" charset="0"/>
                                    </a:rPr>
                                    <m:t>𝑘</m:t>
                                  </m:r>
                                </m:sup>
                              </m:sSup>
                              <m:sSup>
                                <m:sSupPr>
                                  <m:ctrlPr>
                                    <a:rPr lang="pt-BR" sz="1600" i="1" smtClean="0">
                                      <a:solidFill>
                                        <a:schemeClr val="bg1"/>
                                      </a:solidFill>
                                      <a:latin typeface="Cambria Math" panose="02040503050406030204" pitchFamily="18" charset="0"/>
                                    </a:rPr>
                                  </m:ctrlPr>
                                </m:sSupPr>
                                <m:e>
                                  <m:r>
                                    <a:rPr lang="pt-BR" sz="1600" i="1" smtClean="0">
                                      <a:solidFill>
                                        <a:schemeClr val="bg1"/>
                                      </a:solidFill>
                                      <a:latin typeface="Cambria Math" panose="02040503050406030204" pitchFamily="18" charset="0"/>
                                    </a:rPr>
                                    <m:t>𝑎</m:t>
                                  </m:r>
                                </m:e>
                                <m:sup>
                                  <m:r>
                                    <a:rPr lang="pt-BR" sz="1600" i="1" smtClean="0">
                                      <a:solidFill>
                                        <a:schemeClr val="bg1"/>
                                      </a:solidFill>
                                      <a:latin typeface="Cambria Math" panose="02040503050406030204" pitchFamily="18" charset="0"/>
                                    </a:rPr>
                                    <m:t>𝑛</m:t>
                                  </m:r>
                                  <m:r>
                                    <a:rPr lang="pt-BR" sz="1600" i="1" smtClean="0">
                                      <a:solidFill>
                                        <a:schemeClr val="bg1"/>
                                      </a:solidFill>
                                      <a:latin typeface="Cambria Math" panose="02040503050406030204" pitchFamily="18" charset="0"/>
                                    </a:rPr>
                                    <m:t>−</m:t>
                                  </m:r>
                                  <m:r>
                                    <a:rPr lang="pt-BR" sz="1600" i="1" smtClean="0">
                                      <a:solidFill>
                                        <a:schemeClr val="bg1"/>
                                      </a:solidFill>
                                      <a:latin typeface="Cambria Math" panose="02040503050406030204" pitchFamily="18" charset="0"/>
                                    </a:rPr>
                                    <m:t>𝑘</m:t>
                                  </m:r>
                                </m:sup>
                              </m:sSup>
                            </m:e>
                          </m:nary>
                        </m:oMath>
                      </m:oMathPara>
                    </a14:m>
                    <a:endParaRPr lang="en-PK" sz="1600" i="1" dirty="0">
                      <a:solidFill>
                        <a:schemeClr val="bg1"/>
                      </a:solidFill>
                    </a:endParaRPr>
                  </a:p>
                </p:txBody>
              </p:sp>
            </mc:Choice>
            <mc:Fallback>
              <p:sp>
                <p:nvSpPr>
                  <p:cNvPr id="46" name="TextBox 45">
                    <a:extLst>
                      <a:ext uri="{FF2B5EF4-FFF2-40B4-BE49-F238E27FC236}">
                        <a16:creationId xmlns:a16="http://schemas.microsoft.com/office/drawing/2014/main" id="{6328FC62-312E-4F36-A430-9B9E5424FB27}"/>
                      </a:ext>
                    </a:extLst>
                  </p:cNvPr>
                  <p:cNvSpPr txBox="1">
                    <a:spLocks noRot="1" noChangeAspect="1" noMove="1" noResize="1" noEditPoints="1" noAdjustHandles="1" noChangeArrowheads="1" noChangeShapeType="1" noTextEdit="1"/>
                  </p:cNvSpPr>
                  <p:nvPr/>
                </p:nvSpPr>
                <p:spPr>
                  <a:xfrm>
                    <a:off x="160546" y="267463"/>
                    <a:ext cx="2422202" cy="672428"/>
                  </a:xfrm>
                  <a:prstGeom prst="rect">
                    <a:avLst/>
                  </a:prstGeom>
                  <a:blipFill>
                    <a:blip r:embed="rId11"/>
                    <a:stretch>
                      <a:fillRect b="-909"/>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47" name="TextBox 46">
                    <a:extLst>
                      <a:ext uri="{FF2B5EF4-FFF2-40B4-BE49-F238E27FC236}">
                        <a16:creationId xmlns:a16="http://schemas.microsoft.com/office/drawing/2014/main" id="{EBE2F510-C9B1-475F-8ED2-F76E39ADA587}"/>
                      </a:ext>
                    </a:extLst>
                  </p:cNvPr>
                  <p:cNvSpPr txBox="1"/>
                  <p:nvPr/>
                </p:nvSpPr>
                <p:spPr>
                  <a:xfrm>
                    <a:off x="2686677" y="922973"/>
                    <a:ext cx="3278187" cy="581787"/>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pt-BR" i="1" smtClean="0">
                              <a:solidFill>
                                <a:schemeClr val="bg1"/>
                              </a:solidFill>
                              <a:latin typeface="Cambria Math" panose="02040503050406030204" pitchFamily="18" charset="0"/>
                            </a:rPr>
                            <m:t>𝑓</m:t>
                          </m:r>
                          <m:d>
                            <m:dPr>
                              <m:ctrlPr>
                                <a:rPr lang="pt-BR" i="1" smtClean="0">
                                  <a:solidFill>
                                    <a:schemeClr val="bg1"/>
                                  </a:solidFill>
                                  <a:latin typeface="Cambria Math" panose="02040503050406030204" pitchFamily="18" charset="0"/>
                                </a:rPr>
                              </m:ctrlPr>
                            </m:dPr>
                            <m:e>
                              <m:r>
                                <a:rPr lang="pt-BR" i="1" smtClean="0">
                                  <a:solidFill>
                                    <a:schemeClr val="bg1"/>
                                  </a:solidFill>
                                  <a:latin typeface="Cambria Math" panose="02040503050406030204" pitchFamily="18" charset="0"/>
                                </a:rPr>
                                <m:t>𝑥</m:t>
                              </m:r>
                            </m:e>
                          </m:d>
                          <m:r>
                            <a:rPr lang="pt-BR" i="1" smtClean="0">
                              <a:solidFill>
                                <a:schemeClr val="bg1"/>
                              </a:solidFill>
                              <a:latin typeface="Cambria Math" panose="02040503050406030204" pitchFamily="18" charset="0"/>
                            </a:rPr>
                            <m:t>=</m:t>
                          </m:r>
                          <m:sSub>
                            <m:sSubPr>
                              <m:ctrlPr>
                                <a:rPr lang="pt-BR" i="1" smtClean="0">
                                  <a:solidFill>
                                    <a:schemeClr val="bg1"/>
                                  </a:solidFill>
                                  <a:latin typeface="Cambria Math" panose="02040503050406030204" pitchFamily="18" charset="0"/>
                                </a:rPr>
                              </m:ctrlPr>
                            </m:sSubPr>
                            <m:e>
                              <m:r>
                                <a:rPr lang="pt-BR" i="1" smtClean="0">
                                  <a:solidFill>
                                    <a:schemeClr val="bg1"/>
                                  </a:solidFill>
                                  <a:latin typeface="Cambria Math" panose="02040503050406030204" pitchFamily="18" charset="0"/>
                                </a:rPr>
                                <m:t>𝑎</m:t>
                              </m:r>
                            </m:e>
                            <m:sub>
                              <m:r>
                                <a:rPr lang="pt-BR" i="1" smtClean="0">
                                  <a:solidFill>
                                    <a:schemeClr val="bg1"/>
                                  </a:solidFill>
                                  <a:latin typeface="Cambria Math" panose="02040503050406030204" pitchFamily="18" charset="0"/>
                                </a:rPr>
                                <m:t>0</m:t>
                              </m:r>
                            </m:sub>
                          </m:sSub>
                          <m:r>
                            <a:rPr lang="pt-BR" i="1" smtClean="0">
                              <a:solidFill>
                                <a:schemeClr val="bg1"/>
                              </a:solidFill>
                              <a:latin typeface="Cambria Math" panose="02040503050406030204" pitchFamily="18" charset="0"/>
                            </a:rPr>
                            <m:t>+</m:t>
                          </m:r>
                          <m:nary>
                            <m:naryPr>
                              <m:chr m:val="∑"/>
                              <m:ctrlPr>
                                <a:rPr lang="pt-BR" i="1" smtClean="0">
                                  <a:solidFill>
                                    <a:schemeClr val="bg1"/>
                                  </a:solidFill>
                                  <a:latin typeface="Cambria Math" panose="02040503050406030204" pitchFamily="18" charset="0"/>
                                </a:rPr>
                              </m:ctrlPr>
                            </m:naryPr>
                            <m:sub>
                              <m:r>
                                <a:rPr lang="pt-BR" i="1" smtClean="0">
                                  <a:solidFill>
                                    <a:schemeClr val="bg1"/>
                                  </a:solidFill>
                                  <a:latin typeface="Cambria Math" panose="02040503050406030204" pitchFamily="18" charset="0"/>
                                </a:rPr>
                                <m:t>𝑛</m:t>
                              </m:r>
                              <m:r>
                                <a:rPr lang="pt-BR" i="1" smtClean="0">
                                  <a:solidFill>
                                    <a:schemeClr val="bg1"/>
                                  </a:solidFill>
                                  <a:latin typeface="Cambria Math" panose="02040503050406030204" pitchFamily="18" charset="0"/>
                                </a:rPr>
                                <m:t>=1</m:t>
                              </m:r>
                            </m:sub>
                            <m:sup>
                              <m:r>
                                <a:rPr lang="pt-BR" i="1" smtClean="0">
                                  <a:solidFill>
                                    <a:schemeClr val="bg1"/>
                                  </a:solidFill>
                                  <a:latin typeface="Cambria Math" panose="02040503050406030204" pitchFamily="18" charset="0"/>
                                </a:rPr>
                                <m:t>∞</m:t>
                              </m:r>
                            </m:sup>
                            <m:e>
                              <m:d>
                                <m:dPr>
                                  <m:ctrlPr>
                                    <a:rPr lang="pt-BR" i="1" smtClean="0">
                                      <a:solidFill>
                                        <a:schemeClr val="bg1"/>
                                      </a:solidFill>
                                      <a:latin typeface="Cambria Math" panose="02040503050406030204" pitchFamily="18" charset="0"/>
                                    </a:rPr>
                                  </m:ctrlPr>
                                </m:dPr>
                                <m:e>
                                  <m:sSub>
                                    <m:sSubPr>
                                      <m:ctrlPr>
                                        <a:rPr lang="pt-BR" i="1" smtClean="0">
                                          <a:solidFill>
                                            <a:schemeClr val="bg1"/>
                                          </a:solidFill>
                                          <a:latin typeface="Cambria Math" panose="02040503050406030204" pitchFamily="18" charset="0"/>
                                        </a:rPr>
                                      </m:ctrlPr>
                                    </m:sSubPr>
                                    <m:e>
                                      <m:r>
                                        <a:rPr lang="pt-BR" i="1" smtClean="0">
                                          <a:solidFill>
                                            <a:schemeClr val="bg1"/>
                                          </a:solidFill>
                                          <a:latin typeface="Cambria Math" panose="02040503050406030204" pitchFamily="18" charset="0"/>
                                        </a:rPr>
                                        <m:t>𝑎</m:t>
                                      </m:r>
                                    </m:e>
                                    <m:sub>
                                      <m:r>
                                        <a:rPr lang="pt-BR" i="1" smtClean="0">
                                          <a:solidFill>
                                            <a:schemeClr val="bg1"/>
                                          </a:solidFill>
                                          <a:latin typeface="Cambria Math" panose="02040503050406030204" pitchFamily="18" charset="0"/>
                                        </a:rPr>
                                        <m:t>𝑛</m:t>
                                      </m:r>
                                    </m:sub>
                                  </m:sSub>
                                  <m:func>
                                    <m:funcPr>
                                      <m:ctrlPr>
                                        <a:rPr lang="pt-BR" i="1" smtClean="0">
                                          <a:solidFill>
                                            <a:schemeClr val="bg1"/>
                                          </a:solidFill>
                                          <a:latin typeface="Cambria Math" panose="02040503050406030204" pitchFamily="18" charset="0"/>
                                        </a:rPr>
                                      </m:ctrlPr>
                                    </m:funcPr>
                                    <m:fName>
                                      <m:r>
                                        <m:rPr>
                                          <m:sty m:val="p"/>
                                        </m:rPr>
                                        <a:rPr lang="pt-BR" i="0" smtClean="0">
                                          <a:solidFill>
                                            <a:schemeClr val="bg1"/>
                                          </a:solidFill>
                                          <a:latin typeface="Cambria Math" panose="02040503050406030204" pitchFamily="18" charset="0"/>
                                        </a:rPr>
                                        <m:t>cos</m:t>
                                      </m:r>
                                    </m:fName>
                                    <m:e>
                                      <m:f>
                                        <m:fPr>
                                          <m:ctrlPr>
                                            <a:rPr lang="pt-BR" i="1" smtClean="0">
                                              <a:solidFill>
                                                <a:schemeClr val="bg1"/>
                                              </a:solidFill>
                                              <a:latin typeface="Cambria Math" panose="02040503050406030204" pitchFamily="18" charset="0"/>
                                            </a:rPr>
                                          </m:ctrlPr>
                                        </m:fPr>
                                        <m:num>
                                          <m:r>
                                            <a:rPr lang="pt-BR" i="1" smtClean="0">
                                              <a:solidFill>
                                                <a:schemeClr val="bg1"/>
                                              </a:solidFill>
                                              <a:latin typeface="Cambria Math" panose="02040503050406030204" pitchFamily="18" charset="0"/>
                                            </a:rPr>
                                            <m:t>𝑛</m:t>
                                          </m:r>
                                          <m:r>
                                            <a:rPr lang="pt-BR" i="1" smtClean="0">
                                              <a:solidFill>
                                                <a:schemeClr val="bg1"/>
                                              </a:solidFill>
                                              <a:latin typeface="Cambria Math" panose="02040503050406030204" pitchFamily="18" charset="0"/>
                                            </a:rPr>
                                            <m:t>𝜋</m:t>
                                          </m:r>
                                          <m:r>
                                            <a:rPr lang="pt-BR" i="1" smtClean="0">
                                              <a:solidFill>
                                                <a:schemeClr val="bg1"/>
                                              </a:solidFill>
                                              <a:latin typeface="Cambria Math" panose="02040503050406030204" pitchFamily="18" charset="0"/>
                                            </a:rPr>
                                            <m:t>𝑥</m:t>
                                          </m:r>
                                        </m:num>
                                        <m:den>
                                          <m:r>
                                            <a:rPr lang="pt-BR" i="1" smtClean="0">
                                              <a:solidFill>
                                                <a:schemeClr val="bg1"/>
                                              </a:solidFill>
                                              <a:latin typeface="Cambria Math" panose="02040503050406030204" pitchFamily="18" charset="0"/>
                                            </a:rPr>
                                            <m:t>𝐿</m:t>
                                          </m:r>
                                        </m:den>
                                      </m:f>
                                    </m:e>
                                  </m:func>
                                  <m:r>
                                    <a:rPr lang="pt-BR" i="1" smtClean="0">
                                      <a:solidFill>
                                        <a:schemeClr val="bg1"/>
                                      </a:solidFill>
                                      <a:latin typeface="Cambria Math" panose="02040503050406030204" pitchFamily="18" charset="0"/>
                                    </a:rPr>
                                    <m:t>+</m:t>
                                  </m:r>
                                  <m:sSub>
                                    <m:sSubPr>
                                      <m:ctrlPr>
                                        <a:rPr lang="pt-BR" i="1" smtClean="0">
                                          <a:solidFill>
                                            <a:schemeClr val="bg1"/>
                                          </a:solidFill>
                                          <a:latin typeface="Cambria Math" panose="02040503050406030204" pitchFamily="18" charset="0"/>
                                        </a:rPr>
                                      </m:ctrlPr>
                                    </m:sSubPr>
                                    <m:e>
                                      <m:r>
                                        <a:rPr lang="pt-BR" i="1" smtClean="0">
                                          <a:solidFill>
                                            <a:schemeClr val="bg1"/>
                                          </a:solidFill>
                                          <a:latin typeface="Cambria Math" panose="02040503050406030204" pitchFamily="18" charset="0"/>
                                        </a:rPr>
                                        <m:t>𝑏</m:t>
                                      </m:r>
                                    </m:e>
                                    <m:sub>
                                      <m:r>
                                        <a:rPr lang="pt-BR" i="1" smtClean="0">
                                          <a:solidFill>
                                            <a:schemeClr val="bg1"/>
                                          </a:solidFill>
                                          <a:latin typeface="Cambria Math" panose="02040503050406030204" pitchFamily="18" charset="0"/>
                                        </a:rPr>
                                        <m:t>𝑛</m:t>
                                      </m:r>
                                    </m:sub>
                                  </m:sSub>
                                  <m:func>
                                    <m:funcPr>
                                      <m:ctrlPr>
                                        <a:rPr lang="pt-BR" i="1" smtClean="0">
                                          <a:solidFill>
                                            <a:schemeClr val="bg1"/>
                                          </a:solidFill>
                                          <a:latin typeface="Cambria Math" panose="02040503050406030204" pitchFamily="18" charset="0"/>
                                        </a:rPr>
                                      </m:ctrlPr>
                                    </m:funcPr>
                                    <m:fName>
                                      <m:r>
                                        <m:rPr>
                                          <m:sty m:val="p"/>
                                        </m:rPr>
                                        <a:rPr lang="pt-BR" i="0" smtClean="0">
                                          <a:solidFill>
                                            <a:schemeClr val="bg1"/>
                                          </a:solidFill>
                                          <a:latin typeface="Cambria Math" panose="02040503050406030204" pitchFamily="18" charset="0"/>
                                        </a:rPr>
                                        <m:t>sin</m:t>
                                      </m:r>
                                    </m:fName>
                                    <m:e>
                                      <m:f>
                                        <m:fPr>
                                          <m:ctrlPr>
                                            <a:rPr lang="pt-BR" i="1" smtClean="0">
                                              <a:solidFill>
                                                <a:schemeClr val="bg1"/>
                                              </a:solidFill>
                                              <a:latin typeface="Cambria Math" panose="02040503050406030204" pitchFamily="18" charset="0"/>
                                            </a:rPr>
                                          </m:ctrlPr>
                                        </m:fPr>
                                        <m:num>
                                          <m:r>
                                            <a:rPr lang="pt-BR" i="1" smtClean="0">
                                              <a:solidFill>
                                                <a:schemeClr val="bg1"/>
                                              </a:solidFill>
                                              <a:latin typeface="Cambria Math" panose="02040503050406030204" pitchFamily="18" charset="0"/>
                                            </a:rPr>
                                            <m:t>𝑛</m:t>
                                          </m:r>
                                          <m:r>
                                            <a:rPr lang="pt-BR" i="1" smtClean="0">
                                              <a:solidFill>
                                                <a:schemeClr val="bg1"/>
                                              </a:solidFill>
                                              <a:latin typeface="Cambria Math" panose="02040503050406030204" pitchFamily="18" charset="0"/>
                                            </a:rPr>
                                            <m:t>𝜋</m:t>
                                          </m:r>
                                          <m:r>
                                            <a:rPr lang="pt-BR" i="1" smtClean="0">
                                              <a:solidFill>
                                                <a:schemeClr val="bg1"/>
                                              </a:solidFill>
                                              <a:latin typeface="Cambria Math" panose="02040503050406030204" pitchFamily="18" charset="0"/>
                                            </a:rPr>
                                            <m:t>𝑥</m:t>
                                          </m:r>
                                        </m:num>
                                        <m:den>
                                          <m:r>
                                            <a:rPr lang="pt-BR" i="1" smtClean="0">
                                              <a:solidFill>
                                                <a:schemeClr val="bg1"/>
                                              </a:solidFill>
                                              <a:latin typeface="Cambria Math" panose="02040503050406030204" pitchFamily="18" charset="0"/>
                                            </a:rPr>
                                            <m:t>𝐿</m:t>
                                          </m:r>
                                        </m:den>
                                      </m:f>
                                    </m:e>
                                  </m:func>
                                </m:e>
                              </m:d>
                            </m:e>
                          </m:nary>
                        </m:oMath>
                      </m:oMathPara>
                    </a14:m>
                    <a:endParaRPr lang="en-PK" dirty="0">
                      <a:solidFill>
                        <a:schemeClr val="bg1"/>
                      </a:solidFill>
                    </a:endParaRPr>
                  </a:p>
                </p:txBody>
              </p:sp>
            </mc:Choice>
            <mc:Fallback>
              <p:sp>
                <p:nvSpPr>
                  <p:cNvPr id="47" name="TextBox 46">
                    <a:extLst>
                      <a:ext uri="{FF2B5EF4-FFF2-40B4-BE49-F238E27FC236}">
                        <a16:creationId xmlns:a16="http://schemas.microsoft.com/office/drawing/2014/main" id="{EBE2F510-C9B1-475F-8ED2-F76E39ADA587}"/>
                      </a:ext>
                    </a:extLst>
                  </p:cNvPr>
                  <p:cNvSpPr txBox="1">
                    <a:spLocks noRot="1" noChangeAspect="1" noMove="1" noResize="1" noEditPoints="1" noAdjustHandles="1" noChangeArrowheads="1" noChangeShapeType="1" noTextEdit="1"/>
                  </p:cNvSpPr>
                  <p:nvPr/>
                </p:nvSpPr>
                <p:spPr>
                  <a:xfrm>
                    <a:off x="2686677" y="922973"/>
                    <a:ext cx="3278187" cy="581787"/>
                  </a:xfrm>
                  <a:prstGeom prst="rect">
                    <a:avLst/>
                  </a:prstGeom>
                  <a:blipFill>
                    <a:blip r:embed="rId12"/>
                    <a:stretch>
                      <a:fillRect b="-1042"/>
                    </a:stretch>
                  </a:blipFill>
                </p:spPr>
                <p:txBody>
                  <a:bodyPr/>
                  <a:lstStyle/>
                  <a:p>
                    <a:r>
                      <a:rPr lang="en-PK">
                        <a:noFill/>
                      </a:rPr>
                      <a:t> </a:t>
                    </a:r>
                  </a:p>
                </p:txBody>
              </p:sp>
            </mc:Fallback>
          </mc:AlternateContent>
          <p:sp>
            <p:nvSpPr>
              <p:cNvPr id="48" name="TextBox 47">
                <a:extLst>
                  <a:ext uri="{FF2B5EF4-FFF2-40B4-BE49-F238E27FC236}">
                    <a16:creationId xmlns:a16="http://schemas.microsoft.com/office/drawing/2014/main" id="{C256B6E2-2C6A-4EC5-A704-6C77A2966D33}"/>
                  </a:ext>
                </a:extLst>
              </p:cNvPr>
              <p:cNvSpPr txBox="1"/>
              <p:nvPr/>
            </p:nvSpPr>
            <p:spPr>
              <a:xfrm>
                <a:off x="5638800" y="2775284"/>
                <a:ext cx="65" cy="215444"/>
              </a:xfrm>
              <a:prstGeom prst="rect">
                <a:avLst/>
              </a:prstGeom>
              <a:noFill/>
            </p:spPr>
            <p:txBody>
              <a:bodyPr wrap="none" lIns="0" tIns="0" rIns="0" bIns="0" rtlCol="0">
                <a:spAutoFit/>
              </a:bodyPr>
              <a:lstStyle/>
              <a:p>
                <a:endParaRPr lang="en-PK" dirty="0"/>
              </a:p>
            </p:txBody>
          </p:sp>
          <mc:AlternateContent xmlns:mc="http://schemas.openxmlformats.org/markup-compatibility/2006">
            <mc:Choice xmlns:a14="http://schemas.microsoft.com/office/drawing/2010/main" Requires="a14">
              <p:sp>
                <p:nvSpPr>
                  <p:cNvPr id="49" name="TextBox 48">
                    <a:extLst>
                      <a:ext uri="{FF2B5EF4-FFF2-40B4-BE49-F238E27FC236}">
                        <a16:creationId xmlns:a16="http://schemas.microsoft.com/office/drawing/2014/main" id="{379BB464-BC7F-4720-95CE-8B7A1B237807}"/>
                      </a:ext>
                    </a:extLst>
                  </p:cNvPr>
                  <p:cNvSpPr txBox="1"/>
                  <p:nvPr/>
                </p:nvSpPr>
                <p:spPr>
                  <a:xfrm>
                    <a:off x="544025" y="1619655"/>
                    <a:ext cx="4603568" cy="55579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𝑒</m:t>
                              </m:r>
                            </m:e>
                            <m:sup>
                              <m:r>
                                <a:rPr lang="en-US" sz="1800" i="1" smtClean="0">
                                  <a:solidFill>
                                    <a:schemeClr val="bg1"/>
                                  </a:solidFill>
                                  <a:latin typeface="Cambria Math" panose="02040503050406030204" pitchFamily="18" charset="0"/>
                                </a:rPr>
                                <m:t>𝑥</m:t>
                              </m:r>
                            </m:sup>
                          </m:sSup>
                          <m:r>
                            <a:rPr lang="en-US" sz="1800" i="1" smtClean="0">
                              <a:solidFill>
                                <a:schemeClr val="bg1"/>
                              </a:solidFill>
                              <a:latin typeface="Cambria Math" panose="02040503050406030204" pitchFamily="18" charset="0"/>
                            </a:rPr>
                            <m:t>=1+</m:t>
                          </m:r>
                          <m:f>
                            <m:fPr>
                              <m:ctrlPr>
                                <a:rPr lang="en-US" sz="1800" i="1" smtClean="0">
                                  <a:solidFill>
                                    <a:schemeClr val="bg1"/>
                                  </a:solidFill>
                                  <a:latin typeface="Cambria Math" panose="02040503050406030204" pitchFamily="18" charset="0"/>
                                </a:rPr>
                              </m:ctrlPr>
                            </m:fPr>
                            <m:num>
                              <m:r>
                                <a:rPr lang="en-US" sz="1800" i="1" smtClean="0">
                                  <a:solidFill>
                                    <a:schemeClr val="bg1"/>
                                  </a:solidFill>
                                  <a:latin typeface="Cambria Math" panose="02040503050406030204" pitchFamily="18" charset="0"/>
                                </a:rPr>
                                <m:t>𝑥</m:t>
                              </m:r>
                            </m:num>
                            <m:den>
                              <m:r>
                                <a:rPr lang="en-US" sz="1800" i="1" smtClean="0">
                                  <a:solidFill>
                                    <a:schemeClr val="bg1"/>
                                  </a:solidFill>
                                  <a:latin typeface="Cambria Math" panose="02040503050406030204" pitchFamily="18" charset="0"/>
                                </a:rPr>
                                <m:t>1!</m:t>
                              </m:r>
                            </m:den>
                          </m:f>
                          <m:r>
                            <a:rPr lang="en-US" sz="1800" i="1" smtClean="0">
                              <a:solidFill>
                                <a:schemeClr val="bg1"/>
                              </a:solidFill>
                              <a:latin typeface="Cambria Math" panose="02040503050406030204" pitchFamily="18" charset="0"/>
                            </a:rPr>
                            <m:t>+</m:t>
                          </m:r>
                          <m:f>
                            <m:fPr>
                              <m:ctrlPr>
                                <a:rPr lang="en-US" sz="1800" i="1" smtClean="0">
                                  <a:solidFill>
                                    <a:schemeClr val="bg1"/>
                                  </a:solidFill>
                                  <a:latin typeface="Cambria Math" panose="02040503050406030204" pitchFamily="18" charset="0"/>
                                </a:rPr>
                              </m:ctrlPr>
                            </m:fPr>
                            <m:num>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𝑥</m:t>
                                  </m:r>
                                </m:e>
                                <m:sup>
                                  <m:r>
                                    <a:rPr lang="en-US" sz="1800" i="1" smtClean="0">
                                      <a:solidFill>
                                        <a:schemeClr val="bg1"/>
                                      </a:solidFill>
                                      <a:latin typeface="Cambria Math" panose="02040503050406030204" pitchFamily="18" charset="0"/>
                                    </a:rPr>
                                    <m:t>2</m:t>
                                  </m:r>
                                </m:sup>
                              </m:sSup>
                            </m:num>
                            <m:den>
                              <m:r>
                                <a:rPr lang="en-US" sz="1800" i="1" smtClean="0">
                                  <a:solidFill>
                                    <a:schemeClr val="bg1"/>
                                  </a:solidFill>
                                  <a:latin typeface="Cambria Math" panose="02040503050406030204" pitchFamily="18" charset="0"/>
                                </a:rPr>
                                <m:t>2!</m:t>
                              </m:r>
                            </m:den>
                          </m:f>
                          <m:r>
                            <a:rPr lang="en-US" sz="1800" i="1" smtClean="0">
                              <a:solidFill>
                                <a:schemeClr val="bg1"/>
                              </a:solidFill>
                              <a:latin typeface="Cambria Math" panose="02040503050406030204" pitchFamily="18" charset="0"/>
                            </a:rPr>
                            <m:t>+</m:t>
                          </m:r>
                          <m:f>
                            <m:fPr>
                              <m:ctrlPr>
                                <a:rPr lang="en-US" sz="1800" i="1" smtClean="0">
                                  <a:solidFill>
                                    <a:schemeClr val="bg1"/>
                                  </a:solidFill>
                                  <a:latin typeface="Cambria Math" panose="02040503050406030204" pitchFamily="18" charset="0"/>
                                </a:rPr>
                              </m:ctrlPr>
                            </m:fPr>
                            <m:num>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𝑥</m:t>
                                  </m:r>
                                </m:e>
                                <m:sup>
                                  <m:r>
                                    <a:rPr lang="en-US" sz="1800" i="1" smtClean="0">
                                      <a:solidFill>
                                        <a:schemeClr val="bg1"/>
                                      </a:solidFill>
                                      <a:latin typeface="Cambria Math" panose="02040503050406030204" pitchFamily="18" charset="0"/>
                                    </a:rPr>
                                    <m:t>3</m:t>
                                  </m:r>
                                </m:sup>
                              </m:sSup>
                            </m:num>
                            <m:den>
                              <m:r>
                                <a:rPr lang="en-US" sz="1800" i="1" smtClean="0">
                                  <a:solidFill>
                                    <a:schemeClr val="bg1"/>
                                  </a:solidFill>
                                  <a:latin typeface="Cambria Math" panose="02040503050406030204" pitchFamily="18" charset="0"/>
                                </a:rPr>
                                <m:t>3!</m:t>
                              </m:r>
                            </m:den>
                          </m:f>
                          <m:r>
                            <a:rPr lang="en-US" sz="1800" i="1" smtClean="0">
                              <a:solidFill>
                                <a:schemeClr val="bg1"/>
                              </a:solidFill>
                              <a:latin typeface="Cambria Math" panose="02040503050406030204" pitchFamily="18" charset="0"/>
                            </a:rPr>
                            <m:t>+…,  −∞&lt;</m:t>
                          </m:r>
                          <m:r>
                            <a:rPr lang="en-US" sz="1800" i="1" smtClean="0">
                              <a:solidFill>
                                <a:schemeClr val="bg1"/>
                              </a:solidFill>
                              <a:latin typeface="Cambria Math" panose="02040503050406030204" pitchFamily="18" charset="0"/>
                            </a:rPr>
                            <m:t>𝑥</m:t>
                          </m:r>
                          <m:r>
                            <a:rPr lang="en-US" sz="1800" i="1" smtClean="0">
                              <a:solidFill>
                                <a:schemeClr val="bg1"/>
                              </a:solidFill>
                              <a:latin typeface="Cambria Math" panose="02040503050406030204" pitchFamily="18" charset="0"/>
                            </a:rPr>
                            <m:t>&lt;∞</m:t>
                          </m:r>
                        </m:oMath>
                      </m:oMathPara>
                    </a14:m>
                    <a:endParaRPr lang="en-PK" sz="1800" dirty="0">
                      <a:solidFill>
                        <a:schemeClr val="bg1"/>
                      </a:solidFill>
                    </a:endParaRPr>
                  </a:p>
                </p:txBody>
              </p:sp>
            </mc:Choice>
            <mc:Fallback>
              <p:sp>
                <p:nvSpPr>
                  <p:cNvPr id="49" name="TextBox 48">
                    <a:extLst>
                      <a:ext uri="{FF2B5EF4-FFF2-40B4-BE49-F238E27FC236}">
                        <a16:creationId xmlns:a16="http://schemas.microsoft.com/office/drawing/2014/main" id="{379BB464-BC7F-4720-95CE-8B7A1B237807}"/>
                      </a:ext>
                    </a:extLst>
                  </p:cNvPr>
                  <p:cNvSpPr txBox="1">
                    <a:spLocks noRot="1" noChangeAspect="1" noMove="1" noResize="1" noEditPoints="1" noAdjustHandles="1" noChangeArrowheads="1" noChangeShapeType="1" noTextEdit="1"/>
                  </p:cNvSpPr>
                  <p:nvPr/>
                </p:nvSpPr>
                <p:spPr>
                  <a:xfrm>
                    <a:off x="544025" y="1619655"/>
                    <a:ext cx="4603568" cy="555793"/>
                  </a:xfrm>
                  <a:prstGeom prst="rect">
                    <a:avLst/>
                  </a:prstGeom>
                  <a:blipFill>
                    <a:blip r:embed="rId13"/>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50" name="TextBox 49">
                    <a:extLst>
                      <a:ext uri="{FF2B5EF4-FFF2-40B4-BE49-F238E27FC236}">
                        <a16:creationId xmlns:a16="http://schemas.microsoft.com/office/drawing/2014/main" id="{42E4E5C1-917B-4698-8510-57FAD7D5958A}"/>
                      </a:ext>
                    </a:extLst>
                  </p:cNvPr>
                  <p:cNvSpPr txBox="1"/>
                  <p:nvPr/>
                </p:nvSpPr>
                <p:spPr>
                  <a:xfrm>
                    <a:off x="4660939" y="96021"/>
                    <a:ext cx="2092262" cy="582676"/>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i="1" smtClean="0">
                                  <a:solidFill>
                                    <a:schemeClr val="bg1"/>
                                  </a:solidFill>
                                  <a:latin typeface="Cambria Math" panose="02040503050406030204" pitchFamily="18" charset="0"/>
                                </a:rPr>
                              </m:ctrlPr>
                            </m:sSupPr>
                            <m:e>
                              <m:d>
                                <m:dPr>
                                  <m:ctrlPr>
                                    <a:rPr lang="pt-BR" i="1" smtClean="0">
                                      <a:solidFill>
                                        <a:schemeClr val="bg1"/>
                                      </a:solidFill>
                                      <a:latin typeface="Cambria Math" panose="02040503050406030204" pitchFamily="18" charset="0"/>
                                    </a:rPr>
                                  </m:ctrlPr>
                                </m:dPr>
                                <m:e>
                                  <m:r>
                                    <a:rPr lang="pt-BR" i="1" smtClean="0">
                                      <a:solidFill>
                                        <a:schemeClr val="bg1"/>
                                      </a:solidFill>
                                      <a:latin typeface="Cambria Math" panose="02040503050406030204" pitchFamily="18" charset="0"/>
                                    </a:rPr>
                                    <m:t>𝑥</m:t>
                                  </m:r>
                                  <m:r>
                                    <a:rPr lang="pt-BR" i="1" smtClean="0">
                                      <a:solidFill>
                                        <a:schemeClr val="bg1"/>
                                      </a:solidFill>
                                      <a:latin typeface="Cambria Math" panose="02040503050406030204" pitchFamily="18" charset="0"/>
                                    </a:rPr>
                                    <m:t>+</m:t>
                                  </m:r>
                                  <m:r>
                                    <a:rPr lang="pt-BR" i="1" smtClean="0">
                                      <a:solidFill>
                                        <a:schemeClr val="bg1"/>
                                      </a:solidFill>
                                      <a:latin typeface="Cambria Math" panose="02040503050406030204" pitchFamily="18" charset="0"/>
                                    </a:rPr>
                                    <m:t>𝑎</m:t>
                                  </m:r>
                                </m:e>
                              </m:d>
                            </m:e>
                            <m:sup>
                              <m:r>
                                <a:rPr lang="pt-BR" i="1" smtClean="0">
                                  <a:solidFill>
                                    <a:schemeClr val="bg1"/>
                                  </a:solidFill>
                                  <a:latin typeface="Cambria Math" panose="02040503050406030204" pitchFamily="18" charset="0"/>
                                </a:rPr>
                                <m:t>𝑛</m:t>
                              </m:r>
                            </m:sup>
                          </m:sSup>
                          <m:r>
                            <a:rPr lang="pt-BR" i="1" smtClean="0">
                              <a:solidFill>
                                <a:schemeClr val="bg1"/>
                              </a:solidFill>
                              <a:latin typeface="Cambria Math" panose="02040503050406030204" pitchFamily="18" charset="0"/>
                            </a:rPr>
                            <m:t>=</m:t>
                          </m:r>
                          <m:nary>
                            <m:naryPr>
                              <m:chr m:val="∑"/>
                              <m:ctrlPr>
                                <a:rPr lang="pt-BR" i="1" smtClean="0">
                                  <a:solidFill>
                                    <a:schemeClr val="bg1"/>
                                  </a:solidFill>
                                  <a:latin typeface="Cambria Math" panose="02040503050406030204" pitchFamily="18" charset="0"/>
                                </a:rPr>
                              </m:ctrlPr>
                            </m:naryPr>
                            <m:sub>
                              <m:r>
                                <a:rPr lang="pt-BR" i="1" smtClean="0">
                                  <a:solidFill>
                                    <a:schemeClr val="bg1"/>
                                  </a:solidFill>
                                  <a:latin typeface="Cambria Math" panose="02040503050406030204" pitchFamily="18" charset="0"/>
                                </a:rPr>
                                <m:t>𝑘</m:t>
                              </m:r>
                              <m:r>
                                <a:rPr lang="pt-BR" i="1" smtClean="0">
                                  <a:solidFill>
                                    <a:schemeClr val="bg1"/>
                                  </a:solidFill>
                                  <a:latin typeface="Cambria Math" panose="02040503050406030204" pitchFamily="18" charset="0"/>
                                </a:rPr>
                                <m:t>=0</m:t>
                              </m:r>
                            </m:sub>
                            <m:sup>
                              <m:r>
                                <a:rPr lang="pt-BR" i="1" smtClean="0">
                                  <a:solidFill>
                                    <a:schemeClr val="bg1"/>
                                  </a:solidFill>
                                  <a:latin typeface="Cambria Math" panose="02040503050406030204" pitchFamily="18" charset="0"/>
                                </a:rPr>
                                <m:t>𝑛</m:t>
                              </m:r>
                            </m:sup>
                            <m:e>
                              <m:d>
                                <m:dPr>
                                  <m:ctrlPr>
                                    <a:rPr lang="pt-BR" i="1" smtClean="0">
                                      <a:solidFill>
                                        <a:schemeClr val="bg1"/>
                                      </a:solidFill>
                                      <a:latin typeface="Cambria Math" panose="02040503050406030204" pitchFamily="18" charset="0"/>
                                    </a:rPr>
                                  </m:ctrlPr>
                                </m:dPr>
                                <m:e>
                                  <m:f>
                                    <m:fPr>
                                      <m:type m:val="noBar"/>
                                      <m:ctrlPr>
                                        <a:rPr lang="pt-BR" i="1" smtClean="0">
                                          <a:solidFill>
                                            <a:schemeClr val="bg1"/>
                                          </a:solidFill>
                                          <a:latin typeface="Cambria Math" panose="02040503050406030204" pitchFamily="18" charset="0"/>
                                        </a:rPr>
                                      </m:ctrlPr>
                                    </m:fPr>
                                    <m:num>
                                      <m:r>
                                        <a:rPr lang="pt-BR" i="1" smtClean="0">
                                          <a:solidFill>
                                            <a:schemeClr val="bg1"/>
                                          </a:solidFill>
                                          <a:latin typeface="Cambria Math" panose="02040503050406030204" pitchFamily="18" charset="0"/>
                                        </a:rPr>
                                        <m:t>𝑛</m:t>
                                      </m:r>
                                    </m:num>
                                    <m:den>
                                      <m:r>
                                        <a:rPr lang="pt-BR" i="1" smtClean="0">
                                          <a:solidFill>
                                            <a:schemeClr val="bg1"/>
                                          </a:solidFill>
                                          <a:latin typeface="Cambria Math" panose="02040503050406030204" pitchFamily="18" charset="0"/>
                                        </a:rPr>
                                        <m:t>𝑘</m:t>
                                      </m:r>
                                    </m:den>
                                  </m:f>
                                </m:e>
                              </m:d>
                              <m:sSup>
                                <m:sSupPr>
                                  <m:ctrlPr>
                                    <a:rPr lang="pt-BR" i="1" smtClean="0">
                                      <a:solidFill>
                                        <a:schemeClr val="bg1"/>
                                      </a:solidFill>
                                      <a:latin typeface="Cambria Math" panose="02040503050406030204" pitchFamily="18" charset="0"/>
                                    </a:rPr>
                                  </m:ctrlPr>
                                </m:sSupPr>
                                <m:e>
                                  <m:r>
                                    <a:rPr lang="pt-BR" i="1" smtClean="0">
                                      <a:solidFill>
                                        <a:schemeClr val="bg1"/>
                                      </a:solidFill>
                                      <a:latin typeface="Cambria Math" panose="02040503050406030204" pitchFamily="18" charset="0"/>
                                    </a:rPr>
                                    <m:t>𝑥</m:t>
                                  </m:r>
                                </m:e>
                                <m:sup>
                                  <m:r>
                                    <a:rPr lang="pt-BR" i="1" smtClean="0">
                                      <a:solidFill>
                                        <a:schemeClr val="bg1"/>
                                      </a:solidFill>
                                      <a:latin typeface="Cambria Math" panose="02040503050406030204" pitchFamily="18" charset="0"/>
                                    </a:rPr>
                                    <m:t>𝑘</m:t>
                                  </m:r>
                                </m:sup>
                              </m:sSup>
                              <m:sSup>
                                <m:sSupPr>
                                  <m:ctrlPr>
                                    <a:rPr lang="pt-BR" i="1" smtClean="0">
                                      <a:solidFill>
                                        <a:schemeClr val="bg1"/>
                                      </a:solidFill>
                                      <a:latin typeface="Cambria Math" panose="02040503050406030204" pitchFamily="18" charset="0"/>
                                    </a:rPr>
                                  </m:ctrlPr>
                                </m:sSupPr>
                                <m:e>
                                  <m:r>
                                    <a:rPr lang="pt-BR" i="1" smtClean="0">
                                      <a:solidFill>
                                        <a:schemeClr val="bg1"/>
                                      </a:solidFill>
                                      <a:latin typeface="Cambria Math" panose="02040503050406030204" pitchFamily="18" charset="0"/>
                                    </a:rPr>
                                    <m:t>𝑎</m:t>
                                  </m:r>
                                </m:e>
                                <m:sup>
                                  <m:r>
                                    <a:rPr lang="pt-BR" i="1" smtClean="0">
                                      <a:solidFill>
                                        <a:schemeClr val="bg1"/>
                                      </a:solidFill>
                                      <a:latin typeface="Cambria Math" panose="02040503050406030204" pitchFamily="18" charset="0"/>
                                    </a:rPr>
                                    <m:t>𝑛</m:t>
                                  </m:r>
                                  <m:r>
                                    <a:rPr lang="pt-BR" i="1" smtClean="0">
                                      <a:solidFill>
                                        <a:schemeClr val="bg1"/>
                                      </a:solidFill>
                                      <a:latin typeface="Cambria Math" panose="02040503050406030204" pitchFamily="18" charset="0"/>
                                    </a:rPr>
                                    <m:t>−</m:t>
                                  </m:r>
                                  <m:r>
                                    <a:rPr lang="pt-BR" i="1" smtClean="0">
                                      <a:solidFill>
                                        <a:schemeClr val="bg1"/>
                                      </a:solidFill>
                                      <a:latin typeface="Cambria Math" panose="02040503050406030204" pitchFamily="18" charset="0"/>
                                    </a:rPr>
                                    <m:t>𝑘</m:t>
                                  </m:r>
                                </m:sup>
                              </m:sSup>
                            </m:e>
                          </m:nary>
                        </m:oMath>
                      </m:oMathPara>
                    </a14:m>
                    <a:endParaRPr lang="en-PK" i="1" dirty="0">
                      <a:solidFill>
                        <a:schemeClr val="bg1"/>
                      </a:solidFill>
                    </a:endParaRPr>
                  </a:p>
                </p:txBody>
              </p:sp>
            </mc:Choice>
            <mc:Fallback>
              <p:sp>
                <p:nvSpPr>
                  <p:cNvPr id="50" name="TextBox 49">
                    <a:extLst>
                      <a:ext uri="{FF2B5EF4-FFF2-40B4-BE49-F238E27FC236}">
                        <a16:creationId xmlns:a16="http://schemas.microsoft.com/office/drawing/2014/main" id="{42E4E5C1-917B-4698-8510-57FAD7D5958A}"/>
                      </a:ext>
                    </a:extLst>
                  </p:cNvPr>
                  <p:cNvSpPr txBox="1">
                    <a:spLocks noRot="1" noChangeAspect="1" noMove="1" noResize="1" noEditPoints="1" noAdjustHandles="1" noChangeArrowheads="1" noChangeShapeType="1" noTextEdit="1"/>
                  </p:cNvSpPr>
                  <p:nvPr/>
                </p:nvSpPr>
                <p:spPr>
                  <a:xfrm>
                    <a:off x="4660939" y="96021"/>
                    <a:ext cx="2092262" cy="582676"/>
                  </a:xfrm>
                  <a:prstGeom prst="rect">
                    <a:avLst/>
                  </a:prstGeom>
                  <a:blipFill>
                    <a:blip r:embed="rId14"/>
                    <a:stretch>
                      <a:fillRect b="-1053"/>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51" name="TextBox 50">
                    <a:extLst>
                      <a:ext uri="{FF2B5EF4-FFF2-40B4-BE49-F238E27FC236}">
                        <a16:creationId xmlns:a16="http://schemas.microsoft.com/office/drawing/2014/main" id="{76825459-1A4A-4C13-8A61-EF3CFA63E79A}"/>
                      </a:ext>
                    </a:extLst>
                  </p:cNvPr>
                  <p:cNvSpPr txBox="1"/>
                  <p:nvPr/>
                </p:nvSpPr>
                <p:spPr>
                  <a:xfrm>
                    <a:off x="728737" y="2648251"/>
                    <a:ext cx="2405146" cy="649730"/>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en-US" sz="1600" i="1" smtClean="0">
                              <a:solidFill>
                                <a:schemeClr val="bg1"/>
                              </a:solidFill>
                              <a:latin typeface="Cambria Math" panose="02040503050406030204" pitchFamily="18" charset="0"/>
                            </a:rPr>
                            <m:t>𝑥</m:t>
                          </m:r>
                          <m:r>
                            <a:rPr lang="en-US" sz="1600" i="1" smtClean="0">
                              <a:solidFill>
                                <a:schemeClr val="bg1"/>
                              </a:solidFill>
                              <a:latin typeface="Cambria Math" panose="02040503050406030204" pitchFamily="18" charset="0"/>
                            </a:rPr>
                            <m:t>=</m:t>
                          </m:r>
                          <m:f>
                            <m:fPr>
                              <m:ctrlPr>
                                <a:rPr lang="en-US" sz="1600" i="1" smtClean="0">
                                  <a:solidFill>
                                    <a:schemeClr val="bg1"/>
                                  </a:solidFill>
                                  <a:latin typeface="Cambria Math" panose="02040503050406030204" pitchFamily="18" charset="0"/>
                                </a:rPr>
                              </m:ctrlPr>
                            </m:fPr>
                            <m:num>
                              <m:r>
                                <a:rPr lang="en-US" sz="1600" i="1" smtClean="0">
                                  <a:solidFill>
                                    <a:schemeClr val="bg1"/>
                                  </a:solidFill>
                                  <a:latin typeface="Cambria Math" panose="02040503050406030204" pitchFamily="18" charset="0"/>
                                </a:rPr>
                                <m:t>−</m:t>
                              </m:r>
                              <m:r>
                                <a:rPr lang="en-US" sz="1600" i="1" smtClean="0">
                                  <a:solidFill>
                                    <a:schemeClr val="bg1"/>
                                  </a:solidFill>
                                  <a:latin typeface="Cambria Math" panose="02040503050406030204" pitchFamily="18" charset="0"/>
                                </a:rPr>
                                <m:t>𝑏</m:t>
                              </m:r>
                              <m:r>
                                <a:rPr lang="en-US" sz="1600" i="1" smtClean="0">
                                  <a:solidFill>
                                    <a:schemeClr val="bg1"/>
                                  </a:solidFill>
                                  <a:latin typeface="Cambria Math" panose="02040503050406030204" pitchFamily="18" charset="0"/>
                                </a:rPr>
                                <m:t>±</m:t>
                              </m:r>
                              <m:rad>
                                <m:radPr>
                                  <m:degHide m:val="on"/>
                                  <m:ctrlPr>
                                    <a:rPr lang="en-US" sz="1600" i="1" smtClean="0">
                                      <a:solidFill>
                                        <a:schemeClr val="bg1"/>
                                      </a:solidFill>
                                      <a:latin typeface="Cambria Math" panose="02040503050406030204" pitchFamily="18" charset="0"/>
                                    </a:rPr>
                                  </m:ctrlPr>
                                </m:radPr>
                                <m:deg/>
                                <m:e>
                                  <m:sSup>
                                    <m:sSupPr>
                                      <m:ctrlPr>
                                        <a:rPr lang="en-US" sz="1600" i="1" smtClean="0">
                                          <a:solidFill>
                                            <a:schemeClr val="bg1"/>
                                          </a:solidFill>
                                          <a:latin typeface="Cambria Math" panose="02040503050406030204" pitchFamily="18" charset="0"/>
                                        </a:rPr>
                                      </m:ctrlPr>
                                    </m:sSupPr>
                                    <m:e>
                                      <m:r>
                                        <a:rPr lang="en-US" sz="1600" i="1" smtClean="0">
                                          <a:solidFill>
                                            <a:schemeClr val="bg1"/>
                                          </a:solidFill>
                                          <a:latin typeface="Cambria Math" panose="02040503050406030204" pitchFamily="18" charset="0"/>
                                        </a:rPr>
                                        <m:t>𝑏</m:t>
                                      </m:r>
                                    </m:e>
                                    <m:sup>
                                      <m:r>
                                        <a:rPr lang="en-US" sz="1600" i="1" smtClean="0">
                                          <a:solidFill>
                                            <a:schemeClr val="bg1"/>
                                          </a:solidFill>
                                          <a:latin typeface="Cambria Math" panose="02040503050406030204" pitchFamily="18" charset="0"/>
                                        </a:rPr>
                                        <m:t>2</m:t>
                                      </m:r>
                                    </m:sup>
                                  </m:sSup>
                                  <m:r>
                                    <a:rPr lang="en-US" sz="1600" i="1" smtClean="0">
                                      <a:solidFill>
                                        <a:schemeClr val="bg1"/>
                                      </a:solidFill>
                                      <a:latin typeface="Cambria Math" panose="02040503050406030204" pitchFamily="18" charset="0"/>
                                    </a:rPr>
                                    <m:t>−4</m:t>
                                  </m:r>
                                  <m:r>
                                    <a:rPr lang="en-US" sz="1600" i="1" smtClean="0">
                                      <a:solidFill>
                                        <a:schemeClr val="bg1"/>
                                      </a:solidFill>
                                      <a:latin typeface="Cambria Math" panose="02040503050406030204" pitchFamily="18" charset="0"/>
                                    </a:rPr>
                                    <m:t>𝑎𝑐</m:t>
                                  </m:r>
                                </m:e>
                              </m:rad>
                            </m:num>
                            <m:den>
                              <m:r>
                                <a:rPr lang="en-US" sz="1600" i="1" smtClean="0">
                                  <a:solidFill>
                                    <a:schemeClr val="bg1"/>
                                  </a:solidFill>
                                  <a:latin typeface="Cambria Math" panose="02040503050406030204" pitchFamily="18" charset="0"/>
                                </a:rPr>
                                <m:t>2</m:t>
                              </m:r>
                              <m:r>
                                <a:rPr lang="en-US" sz="1600" i="1" smtClean="0">
                                  <a:solidFill>
                                    <a:schemeClr val="bg1"/>
                                  </a:solidFill>
                                  <a:latin typeface="Cambria Math" panose="02040503050406030204" pitchFamily="18" charset="0"/>
                                </a:rPr>
                                <m:t>𝑎</m:t>
                              </m:r>
                            </m:den>
                          </m:f>
                          <m:nary>
                            <m:naryPr>
                              <m:chr m:val="∑"/>
                              <m:subHide m:val="on"/>
                              <m:supHide m:val="on"/>
                              <m:ctrlPr>
                                <a:rPr lang="en-US" sz="1600" i="1" smtClean="0">
                                  <a:solidFill>
                                    <a:schemeClr val="bg1"/>
                                  </a:solidFill>
                                  <a:latin typeface="Cambria Math" panose="02040503050406030204" pitchFamily="18" charset="0"/>
                                </a:rPr>
                              </m:ctrlPr>
                            </m:naryPr>
                            <m:sub/>
                            <m:sup/>
                            <m:e/>
                          </m:nary>
                        </m:oMath>
                      </m:oMathPara>
                    </a14:m>
                    <a:endParaRPr lang="en-PK" sz="1600" dirty="0">
                      <a:solidFill>
                        <a:schemeClr val="bg1"/>
                      </a:solidFill>
                    </a:endParaRPr>
                  </a:p>
                </p:txBody>
              </p:sp>
            </mc:Choice>
            <mc:Fallback>
              <p:sp>
                <p:nvSpPr>
                  <p:cNvPr id="51" name="TextBox 50">
                    <a:extLst>
                      <a:ext uri="{FF2B5EF4-FFF2-40B4-BE49-F238E27FC236}">
                        <a16:creationId xmlns:a16="http://schemas.microsoft.com/office/drawing/2014/main" id="{76825459-1A4A-4C13-8A61-EF3CFA63E79A}"/>
                      </a:ext>
                    </a:extLst>
                  </p:cNvPr>
                  <p:cNvSpPr txBox="1">
                    <a:spLocks noRot="1" noChangeAspect="1" noMove="1" noResize="1" noEditPoints="1" noAdjustHandles="1" noChangeArrowheads="1" noChangeShapeType="1" noTextEdit="1"/>
                  </p:cNvSpPr>
                  <p:nvPr/>
                </p:nvSpPr>
                <p:spPr>
                  <a:xfrm>
                    <a:off x="728737" y="2648251"/>
                    <a:ext cx="2405146" cy="649730"/>
                  </a:xfrm>
                  <a:prstGeom prst="rect">
                    <a:avLst/>
                  </a:prstGeom>
                  <a:blipFill>
                    <a:blip r:embed="rId15"/>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52" name="TextBox 51">
                    <a:extLst>
                      <a:ext uri="{FF2B5EF4-FFF2-40B4-BE49-F238E27FC236}">
                        <a16:creationId xmlns:a16="http://schemas.microsoft.com/office/drawing/2014/main" id="{C6F0B0DF-5BD8-43B9-BB17-DF182D474A90}"/>
                      </a:ext>
                    </a:extLst>
                  </p:cNvPr>
                  <p:cNvSpPr txBox="1"/>
                  <p:nvPr/>
                </p:nvSpPr>
                <p:spPr>
                  <a:xfrm>
                    <a:off x="3466060" y="2618069"/>
                    <a:ext cx="2389757" cy="49244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3200" i="1" smtClean="0">
                                  <a:solidFill>
                                    <a:schemeClr val="bg1"/>
                                  </a:solidFill>
                                  <a:latin typeface="Cambria Math" panose="02040503050406030204" pitchFamily="18" charset="0"/>
                                </a:rPr>
                              </m:ctrlPr>
                            </m:sSupPr>
                            <m:e>
                              <m:r>
                                <a:rPr lang="pt-BR" sz="3200" i="1" smtClean="0">
                                  <a:solidFill>
                                    <a:schemeClr val="bg1"/>
                                  </a:solidFill>
                                  <a:latin typeface="Cambria Math" panose="02040503050406030204" pitchFamily="18" charset="0"/>
                                </a:rPr>
                                <m:t>𝑎</m:t>
                              </m:r>
                            </m:e>
                            <m:sup>
                              <m:r>
                                <a:rPr lang="pt-BR" sz="3200" i="1" smtClean="0">
                                  <a:solidFill>
                                    <a:schemeClr val="bg1"/>
                                  </a:solidFill>
                                  <a:latin typeface="Cambria Math" panose="02040503050406030204" pitchFamily="18" charset="0"/>
                                </a:rPr>
                                <m:t>2</m:t>
                              </m:r>
                            </m:sup>
                          </m:sSup>
                          <m:r>
                            <a:rPr lang="pt-BR" sz="3200" i="1" smtClean="0">
                              <a:solidFill>
                                <a:schemeClr val="bg1"/>
                              </a:solidFill>
                              <a:latin typeface="Cambria Math" panose="02040503050406030204" pitchFamily="18" charset="0"/>
                            </a:rPr>
                            <m:t>+</m:t>
                          </m:r>
                          <m:sSup>
                            <m:sSupPr>
                              <m:ctrlPr>
                                <a:rPr lang="pt-BR" sz="3200" i="1" smtClean="0">
                                  <a:solidFill>
                                    <a:schemeClr val="bg1"/>
                                  </a:solidFill>
                                  <a:latin typeface="Cambria Math" panose="02040503050406030204" pitchFamily="18" charset="0"/>
                                </a:rPr>
                              </m:ctrlPr>
                            </m:sSupPr>
                            <m:e>
                              <m:r>
                                <a:rPr lang="pt-BR" sz="3200" i="1" smtClean="0">
                                  <a:solidFill>
                                    <a:schemeClr val="bg1"/>
                                  </a:solidFill>
                                  <a:latin typeface="Cambria Math" panose="02040503050406030204" pitchFamily="18" charset="0"/>
                                </a:rPr>
                                <m:t>𝑏</m:t>
                              </m:r>
                            </m:e>
                            <m:sup>
                              <m:r>
                                <a:rPr lang="pt-BR" sz="3200" i="1" smtClean="0">
                                  <a:solidFill>
                                    <a:schemeClr val="bg1"/>
                                  </a:solidFill>
                                  <a:latin typeface="Cambria Math" panose="02040503050406030204" pitchFamily="18" charset="0"/>
                                </a:rPr>
                                <m:t>2</m:t>
                              </m:r>
                            </m:sup>
                          </m:sSup>
                          <m:r>
                            <a:rPr lang="pt-BR" sz="3200" i="1" smtClean="0">
                              <a:solidFill>
                                <a:schemeClr val="bg1"/>
                              </a:solidFill>
                              <a:latin typeface="Cambria Math" panose="02040503050406030204" pitchFamily="18" charset="0"/>
                            </a:rPr>
                            <m:t>=</m:t>
                          </m:r>
                          <m:sSup>
                            <m:sSupPr>
                              <m:ctrlPr>
                                <a:rPr lang="pt-BR" sz="3200" i="1" smtClean="0">
                                  <a:solidFill>
                                    <a:schemeClr val="bg1"/>
                                  </a:solidFill>
                                  <a:latin typeface="Cambria Math" panose="02040503050406030204" pitchFamily="18" charset="0"/>
                                </a:rPr>
                              </m:ctrlPr>
                            </m:sSupPr>
                            <m:e>
                              <m:r>
                                <a:rPr lang="pt-BR" sz="3200" i="1" smtClean="0">
                                  <a:solidFill>
                                    <a:schemeClr val="bg1"/>
                                  </a:solidFill>
                                  <a:latin typeface="Cambria Math" panose="02040503050406030204" pitchFamily="18" charset="0"/>
                                </a:rPr>
                                <m:t>𝑐</m:t>
                              </m:r>
                            </m:e>
                            <m:sup>
                              <m:r>
                                <a:rPr lang="pt-BR" sz="3200" i="1" smtClean="0">
                                  <a:solidFill>
                                    <a:schemeClr val="bg1"/>
                                  </a:solidFill>
                                  <a:latin typeface="Cambria Math" panose="02040503050406030204" pitchFamily="18" charset="0"/>
                                </a:rPr>
                                <m:t>2</m:t>
                              </m:r>
                            </m:sup>
                          </m:sSup>
                        </m:oMath>
                      </m:oMathPara>
                    </a14:m>
                    <a:endParaRPr lang="en-PK" sz="3200" dirty="0">
                      <a:solidFill>
                        <a:schemeClr val="bg1"/>
                      </a:solidFill>
                    </a:endParaRPr>
                  </a:p>
                </p:txBody>
              </p:sp>
            </mc:Choice>
            <mc:Fallback>
              <p:sp>
                <p:nvSpPr>
                  <p:cNvPr id="52" name="TextBox 51">
                    <a:extLst>
                      <a:ext uri="{FF2B5EF4-FFF2-40B4-BE49-F238E27FC236}">
                        <a16:creationId xmlns:a16="http://schemas.microsoft.com/office/drawing/2014/main" id="{C6F0B0DF-5BD8-43B9-BB17-DF182D474A90}"/>
                      </a:ext>
                    </a:extLst>
                  </p:cNvPr>
                  <p:cNvSpPr txBox="1">
                    <a:spLocks noRot="1" noChangeAspect="1" noMove="1" noResize="1" noEditPoints="1" noAdjustHandles="1" noChangeArrowheads="1" noChangeShapeType="1" noTextEdit="1"/>
                  </p:cNvSpPr>
                  <p:nvPr/>
                </p:nvSpPr>
                <p:spPr>
                  <a:xfrm>
                    <a:off x="3466060" y="2618069"/>
                    <a:ext cx="2389757" cy="492443"/>
                  </a:xfrm>
                  <a:prstGeom prst="rect">
                    <a:avLst/>
                  </a:prstGeom>
                  <a:blipFill>
                    <a:blip r:embed="rId16"/>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53" name="TextBox 52">
                    <a:extLst>
                      <a:ext uri="{FF2B5EF4-FFF2-40B4-BE49-F238E27FC236}">
                        <a16:creationId xmlns:a16="http://schemas.microsoft.com/office/drawing/2014/main" id="{16F9C7E0-43B5-4FE7-B899-CB6D29999A9E}"/>
                      </a:ext>
                    </a:extLst>
                  </p:cNvPr>
                  <p:cNvSpPr txBox="1"/>
                  <p:nvPr/>
                </p:nvSpPr>
                <p:spPr>
                  <a:xfrm>
                    <a:off x="5638800" y="2191224"/>
                    <a:ext cx="1665263" cy="462242"/>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1100" i="1" smtClean="0">
                                  <a:solidFill>
                                    <a:schemeClr val="bg1"/>
                                  </a:solidFill>
                                  <a:latin typeface="Cambria Math" panose="02040503050406030204" pitchFamily="18" charset="0"/>
                                </a:rPr>
                              </m:ctrlPr>
                            </m:sSupPr>
                            <m:e>
                              <m:d>
                                <m:dPr>
                                  <m:ctrlPr>
                                    <a:rPr lang="pt-BR" sz="1100" i="1" smtClean="0">
                                      <a:solidFill>
                                        <a:schemeClr val="bg1"/>
                                      </a:solidFill>
                                      <a:latin typeface="Cambria Math" panose="02040503050406030204" pitchFamily="18" charset="0"/>
                                    </a:rPr>
                                  </m:ctrlPr>
                                </m:dPr>
                                <m:e>
                                  <m:r>
                                    <a:rPr lang="pt-BR" sz="1100" i="1" smtClean="0">
                                      <a:solidFill>
                                        <a:schemeClr val="bg1"/>
                                      </a:solidFill>
                                      <a:latin typeface="Cambria Math" panose="02040503050406030204" pitchFamily="18" charset="0"/>
                                    </a:rPr>
                                    <m:t>𝑥</m:t>
                                  </m:r>
                                  <m:r>
                                    <a:rPr lang="pt-BR" sz="1100" i="1" smtClean="0">
                                      <a:solidFill>
                                        <a:schemeClr val="bg1"/>
                                      </a:solidFill>
                                      <a:latin typeface="Cambria Math" panose="02040503050406030204" pitchFamily="18" charset="0"/>
                                    </a:rPr>
                                    <m:t>+</m:t>
                                  </m:r>
                                  <m:r>
                                    <a:rPr lang="pt-BR" sz="1100" i="1" smtClean="0">
                                      <a:solidFill>
                                        <a:schemeClr val="bg1"/>
                                      </a:solidFill>
                                      <a:latin typeface="Cambria Math" panose="02040503050406030204" pitchFamily="18" charset="0"/>
                                    </a:rPr>
                                    <m:t>𝑎</m:t>
                                  </m:r>
                                </m:e>
                              </m:d>
                            </m:e>
                            <m:sup>
                              <m:r>
                                <a:rPr lang="pt-BR" sz="1100" i="1" smtClean="0">
                                  <a:solidFill>
                                    <a:schemeClr val="bg1"/>
                                  </a:solidFill>
                                  <a:latin typeface="Cambria Math" panose="02040503050406030204" pitchFamily="18" charset="0"/>
                                </a:rPr>
                                <m:t>𝑛</m:t>
                              </m:r>
                            </m:sup>
                          </m:sSup>
                          <m:r>
                            <a:rPr lang="pt-BR" sz="1100" i="1" smtClean="0">
                              <a:solidFill>
                                <a:schemeClr val="bg1"/>
                              </a:solidFill>
                              <a:latin typeface="Cambria Math" panose="02040503050406030204" pitchFamily="18" charset="0"/>
                            </a:rPr>
                            <m:t>=</m:t>
                          </m:r>
                          <m:nary>
                            <m:naryPr>
                              <m:chr m:val="∑"/>
                              <m:ctrlPr>
                                <a:rPr lang="pt-BR" sz="1100" i="1" smtClean="0">
                                  <a:solidFill>
                                    <a:schemeClr val="bg1"/>
                                  </a:solidFill>
                                  <a:latin typeface="Cambria Math" panose="02040503050406030204" pitchFamily="18" charset="0"/>
                                </a:rPr>
                              </m:ctrlPr>
                            </m:naryPr>
                            <m:sub>
                              <m:r>
                                <a:rPr lang="pt-BR" sz="1100" i="1" smtClean="0">
                                  <a:solidFill>
                                    <a:schemeClr val="bg1"/>
                                  </a:solidFill>
                                  <a:latin typeface="Cambria Math" panose="02040503050406030204" pitchFamily="18" charset="0"/>
                                </a:rPr>
                                <m:t>𝑘</m:t>
                              </m:r>
                              <m:r>
                                <a:rPr lang="pt-BR" sz="1100" i="1" smtClean="0">
                                  <a:solidFill>
                                    <a:schemeClr val="bg1"/>
                                  </a:solidFill>
                                  <a:latin typeface="Cambria Math" panose="02040503050406030204" pitchFamily="18" charset="0"/>
                                </a:rPr>
                                <m:t>=0</m:t>
                              </m:r>
                            </m:sub>
                            <m:sup>
                              <m:r>
                                <a:rPr lang="pt-BR" sz="1100" i="1" smtClean="0">
                                  <a:solidFill>
                                    <a:schemeClr val="bg1"/>
                                  </a:solidFill>
                                  <a:latin typeface="Cambria Math" panose="02040503050406030204" pitchFamily="18" charset="0"/>
                                </a:rPr>
                                <m:t>𝑛</m:t>
                              </m:r>
                            </m:sup>
                            <m:e>
                              <m:d>
                                <m:dPr>
                                  <m:ctrlPr>
                                    <a:rPr lang="pt-BR" sz="1100" i="1" smtClean="0">
                                      <a:solidFill>
                                        <a:schemeClr val="bg1"/>
                                      </a:solidFill>
                                      <a:latin typeface="Cambria Math" panose="02040503050406030204" pitchFamily="18" charset="0"/>
                                    </a:rPr>
                                  </m:ctrlPr>
                                </m:dPr>
                                <m:e>
                                  <m:f>
                                    <m:fPr>
                                      <m:type m:val="noBar"/>
                                      <m:ctrlPr>
                                        <a:rPr lang="pt-BR" sz="1100" i="1" smtClean="0">
                                          <a:solidFill>
                                            <a:schemeClr val="bg1"/>
                                          </a:solidFill>
                                          <a:latin typeface="Cambria Math" panose="02040503050406030204" pitchFamily="18" charset="0"/>
                                        </a:rPr>
                                      </m:ctrlPr>
                                    </m:fPr>
                                    <m:num>
                                      <m:r>
                                        <a:rPr lang="pt-BR" sz="1100" i="1" smtClean="0">
                                          <a:solidFill>
                                            <a:schemeClr val="bg1"/>
                                          </a:solidFill>
                                          <a:latin typeface="Cambria Math" panose="02040503050406030204" pitchFamily="18" charset="0"/>
                                        </a:rPr>
                                        <m:t>𝑛</m:t>
                                      </m:r>
                                    </m:num>
                                    <m:den>
                                      <m:r>
                                        <a:rPr lang="pt-BR" sz="1100" i="1" smtClean="0">
                                          <a:solidFill>
                                            <a:schemeClr val="bg1"/>
                                          </a:solidFill>
                                          <a:latin typeface="Cambria Math" panose="02040503050406030204" pitchFamily="18" charset="0"/>
                                        </a:rPr>
                                        <m:t>𝑘</m:t>
                                      </m:r>
                                    </m:den>
                                  </m:f>
                                </m:e>
                              </m:d>
                              <m:sSup>
                                <m:sSupPr>
                                  <m:ctrlPr>
                                    <a:rPr lang="pt-BR" sz="1100" i="1" smtClean="0">
                                      <a:solidFill>
                                        <a:schemeClr val="bg1"/>
                                      </a:solidFill>
                                      <a:latin typeface="Cambria Math" panose="02040503050406030204" pitchFamily="18" charset="0"/>
                                    </a:rPr>
                                  </m:ctrlPr>
                                </m:sSupPr>
                                <m:e>
                                  <m:r>
                                    <a:rPr lang="pt-BR" sz="1100" i="1" smtClean="0">
                                      <a:solidFill>
                                        <a:schemeClr val="bg1"/>
                                      </a:solidFill>
                                      <a:latin typeface="Cambria Math" panose="02040503050406030204" pitchFamily="18" charset="0"/>
                                    </a:rPr>
                                    <m:t>𝑥</m:t>
                                  </m:r>
                                </m:e>
                                <m:sup>
                                  <m:r>
                                    <a:rPr lang="pt-BR" sz="1100" i="1" smtClean="0">
                                      <a:solidFill>
                                        <a:schemeClr val="bg1"/>
                                      </a:solidFill>
                                      <a:latin typeface="Cambria Math" panose="02040503050406030204" pitchFamily="18" charset="0"/>
                                    </a:rPr>
                                    <m:t>𝑘</m:t>
                                  </m:r>
                                </m:sup>
                              </m:sSup>
                              <m:sSup>
                                <m:sSupPr>
                                  <m:ctrlPr>
                                    <a:rPr lang="pt-BR" sz="1100" i="1" smtClean="0">
                                      <a:solidFill>
                                        <a:schemeClr val="bg1"/>
                                      </a:solidFill>
                                      <a:latin typeface="Cambria Math" panose="02040503050406030204" pitchFamily="18" charset="0"/>
                                    </a:rPr>
                                  </m:ctrlPr>
                                </m:sSupPr>
                                <m:e>
                                  <m:r>
                                    <a:rPr lang="pt-BR" sz="1100" i="1" smtClean="0">
                                      <a:solidFill>
                                        <a:schemeClr val="bg1"/>
                                      </a:solidFill>
                                      <a:latin typeface="Cambria Math" panose="02040503050406030204" pitchFamily="18" charset="0"/>
                                    </a:rPr>
                                    <m:t>𝑎</m:t>
                                  </m:r>
                                </m:e>
                                <m:sup>
                                  <m:r>
                                    <a:rPr lang="pt-BR" sz="1100" i="1" smtClean="0">
                                      <a:solidFill>
                                        <a:schemeClr val="bg1"/>
                                      </a:solidFill>
                                      <a:latin typeface="Cambria Math" panose="02040503050406030204" pitchFamily="18" charset="0"/>
                                    </a:rPr>
                                    <m:t>𝑛</m:t>
                                  </m:r>
                                  <m:r>
                                    <a:rPr lang="pt-BR" sz="1100" i="1" smtClean="0">
                                      <a:solidFill>
                                        <a:schemeClr val="bg1"/>
                                      </a:solidFill>
                                      <a:latin typeface="Cambria Math" panose="02040503050406030204" pitchFamily="18" charset="0"/>
                                    </a:rPr>
                                    <m:t>−</m:t>
                                  </m:r>
                                  <m:r>
                                    <a:rPr lang="pt-BR" sz="1100" i="1" smtClean="0">
                                      <a:solidFill>
                                        <a:schemeClr val="bg1"/>
                                      </a:solidFill>
                                      <a:latin typeface="Cambria Math" panose="02040503050406030204" pitchFamily="18" charset="0"/>
                                    </a:rPr>
                                    <m:t>𝑘</m:t>
                                  </m:r>
                                </m:sup>
                              </m:sSup>
                            </m:e>
                          </m:nary>
                        </m:oMath>
                      </m:oMathPara>
                    </a14:m>
                    <a:endParaRPr lang="en-PK" sz="1100" i="1" dirty="0">
                      <a:solidFill>
                        <a:schemeClr val="bg1"/>
                      </a:solidFill>
                    </a:endParaRPr>
                  </a:p>
                </p:txBody>
              </p:sp>
            </mc:Choice>
            <mc:Fallback>
              <p:sp>
                <p:nvSpPr>
                  <p:cNvPr id="53" name="TextBox 52">
                    <a:extLst>
                      <a:ext uri="{FF2B5EF4-FFF2-40B4-BE49-F238E27FC236}">
                        <a16:creationId xmlns:a16="http://schemas.microsoft.com/office/drawing/2014/main" id="{16F9C7E0-43B5-4FE7-B899-CB6D29999A9E}"/>
                      </a:ext>
                    </a:extLst>
                  </p:cNvPr>
                  <p:cNvSpPr txBox="1">
                    <a:spLocks noRot="1" noChangeAspect="1" noMove="1" noResize="1" noEditPoints="1" noAdjustHandles="1" noChangeArrowheads="1" noChangeShapeType="1" noTextEdit="1"/>
                  </p:cNvSpPr>
                  <p:nvPr/>
                </p:nvSpPr>
                <p:spPr>
                  <a:xfrm>
                    <a:off x="5638800" y="2191224"/>
                    <a:ext cx="1665263" cy="462242"/>
                  </a:xfrm>
                  <a:prstGeom prst="rect">
                    <a:avLst/>
                  </a:prstGeom>
                  <a:blipFill>
                    <a:blip r:embed="rId17"/>
                    <a:stretch>
                      <a:fillRect t="-122368" r="-18681" b="-184211"/>
                    </a:stretch>
                  </a:blipFill>
                </p:spPr>
                <p:txBody>
                  <a:bodyPr/>
                  <a:lstStyle/>
                  <a:p>
                    <a:r>
                      <a:rPr lang="en-PK">
                        <a:noFill/>
                      </a:rPr>
                      <a:t> </a:t>
                    </a:r>
                  </a:p>
                </p:txBody>
              </p:sp>
            </mc:Fallback>
          </mc:AlternateContent>
        </p:grpSp>
        <p:grpSp>
          <p:nvGrpSpPr>
            <p:cNvPr id="33" name="Group 32">
              <a:extLst>
                <a:ext uri="{FF2B5EF4-FFF2-40B4-BE49-F238E27FC236}">
                  <a16:creationId xmlns:a16="http://schemas.microsoft.com/office/drawing/2014/main" id="{6E4A7CDE-19BF-488F-AA9C-B8B5AF6EC104}"/>
                </a:ext>
              </a:extLst>
            </p:cNvPr>
            <p:cNvGrpSpPr/>
            <p:nvPr/>
          </p:nvGrpSpPr>
          <p:grpSpPr>
            <a:xfrm>
              <a:off x="193068" y="3380869"/>
              <a:ext cx="7295707" cy="3152534"/>
              <a:chOff x="8356" y="96021"/>
              <a:chExt cx="7295707" cy="3152534"/>
            </a:xfrm>
          </p:grpSpPr>
          <mc:AlternateContent xmlns:mc="http://schemas.openxmlformats.org/markup-compatibility/2006">
            <mc:Choice xmlns:a14="http://schemas.microsoft.com/office/drawing/2010/main" Requires="a14">
              <p:sp>
                <p:nvSpPr>
                  <p:cNvPr id="38" name="TextBox 37">
                    <a:extLst>
                      <a:ext uri="{FF2B5EF4-FFF2-40B4-BE49-F238E27FC236}">
                        <a16:creationId xmlns:a16="http://schemas.microsoft.com/office/drawing/2014/main" id="{A16D9302-2989-4710-86C9-AF6D22FDB370}"/>
                      </a:ext>
                    </a:extLst>
                  </p:cNvPr>
                  <p:cNvSpPr txBox="1"/>
                  <p:nvPr/>
                </p:nvSpPr>
                <p:spPr>
                  <a:xfrm>
                    <a:off x="8356" y="250129"/>
                    <a:ext cx="2723823" cy="756426"/>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1800" i="1" smtClean="0">
                                  <a:solidFill>
                                    <a:schemeClr val="bg1"/>
                                  </a:solidFill>
                                  <a:latin typeface="Cambria Math" panose="02040503050406030204" pitchFamily="18" charset="0"/>
                                </a:rPr>
                              </m:ctrlPr>
                            </m:sSupPr>
                            <m:e>
                              <m:d>
                                <m:dPr>
                                  <m:ctrlPr>
                                    <a:rPr lang="pt-BR" sz="1800" i="1" smtClean="0">
                                      <a:solidFill>
                                        <a:schemeClr val="bg1"/>
                                      </a:solidFill>
                                      <a:latin typeface="Cambria Math" panose="02040503050406030204" pitchFamily="18" charset="0"/>
                                    </a:rPr>
                                  </m:ctrlPr>
                                </m:dPr>
                                <m:e>
                                  <m:r>
                                    <a:rPr lang="pt-BR" sz="1800" i="1" smtClean="0">
                                      <a:solidFill>
                                        <a:schemeClr val="bg1"/>
                                      </a:solidFill>
                                      <a:latin typeface="Cambria Math" panose="02040503050406030204" pitchFamily="18" charset="0"/>
                                    </a:rPr>
                                    <m:t>𝑥</m:t>
                                  </m:r>
                                  <m:r>
                                    <a:rPr lang="pt-BR" sz="1800" i="1" smtClean="0">
                                      <a:solidFill>
                                        <a:schemeClr val="bg1"/>
                                      </a:solidFill>
                                      <a:latin typeface="Cambria Math" panose="02040503050406030204" pitchFamily="18" charset="0"/>
                                    </a:rPr>
                                    <m:t>+</m:t>
                                  </m:r>
                                  <m:r>
                                    <a:rPr lang="pt-BR" sz="1800" i="1" smtClean="0">
                                      <a:solidFill>
                                        <a:schemeClr val="bg1"/>
                                      </a:solidFill>
                                      <a:latin typeface="Cambria Math" panose="02040503050406030204" pitchFamily="18" charset="0"/>
                                    </a:rPr>
                                    <m:t>𝑎</m:t>
                                  </m:r>
                                </m:e>
                              </m:d>
                            </m:e>
                            <m:sup>
                              <m:r>
                                <a:rPr lang="pt-BR" sz="1800" i="1" smtClean="0">
                                  <a:solidFill>
                                    <a:schemeClr val="bg1"/>
                                  </a:solidFill>
                                  <a:latin typeface="Cambria Math" panose="02040503050406030204" pitchFamily="18" charset="0"/>
                                </a:rPr>
                                <m:t>𝑛</m:t>
                              </m:r>
                            </m:sup>
                          </m:sSup>
                          <m:r>
                            <a:rPr lang="pt-BR" sz="1800" i="1" smtClean="0">
                              <a:solidFill>
                                <a:schemeClr val="bg1"/>
                              </a:solidFill>
                              <a:latin typeface="Cambria Math" panose="02040503050406030204" pitchFamily="18" charset="0"/>
                            </a:rPr>
                            <m:t>=</m:t>
                          </m:r>
                          <m:nary>
                            <m:naryPr>
                              <m:chr m:val="∑"/>
                              <m:ctrlPr>
                                <a:rPr lang="pt-BR" sz="1800" i="1" smtClean="0">
                                  <a:solidFill>
                                    <a:schemeClr val="bg1"/>
                                  </a:solidFill>
                                  <a:latin typeface="Cambria Math" panose="02040503050406030204" pitchFamily="18" charset="0"/>
                                </a:rPr>
                              </m:ctrlPr>
                            </m:naryPr>
                            <m:sub>
                              <m:r>
                                <a:rPr lang="pt-BR" sz="1800" i="1" smtClean="0">
                                  <a:solidFill>
                                    <a:schemeClr val="bg1"/>
                                  </a:solidFill>
                                  <a:latin typeface="Cambria Math" panose="02040503050406030204" pitchFamily="18" charset="0"/>
                                </a:rPr>
                                <m:t>𝑘</m:t>
                              </m:r>
                              <m:r>
                                <a:rPr lang="pt-BR" sz="1800" i="1" smtClean="0">
                                  <a:solidFill>
                                    <a:schemeClr val="bg1"/>
                                  </a:solidFill>
                                  <a:latin typeface="Cambria Math" panose="02040503050406030204" pitchFamily="18" charset="0"/>
                                </a:rPr>
                                <m:t>=0</m:t>
                              </m:r>
                            </m:sub>
                            <m:sup>
                              <m:r>
                                <a:rPr lang="pt-BR" sz="1800" i="1" smtClean="0">
                                  <a:solidFill>
                                    <a:schemeClr val="bg1"/>
                                  </a:solidFill>
                                  <a:latin typeface="Cambria Math" panose="02040503050406030204" pitchFamily="18" charset="0"/>
                                </a:rPr>
                                <m:t>𝑛</m:t>
                              </m:r>
                            </m:sup>
                            <m:e>
                              <m:d>
                                <m:dPr>
                                  <m:ctrlPr>
                                    <a:rPr lang="pt-BR" sz="1800" i="1" smtClean="0">
                                      <a:solidFill>
                                        <a:schemeClr val="bg1"/>
                                      </a:solidFill>
                                      <a:latin typeface="Cambria Math" panose="02040503050406030204" pitchFamily="18" charset="0"/>
                                    </a:rPr>
                                  </m:ctrlPr>
                                </m:dPr>
                                <m:e>
                                  <m:f>
                                    <m:fPr>
                                      <m:type m:val="noBar"/>
                                      <m:ctrlPr>
                                        <a:rPr lang="pt-BR" sz="1800" i="1" smtClean="0">
                                          <a:solidFill>
                                            <a:schemeClr val="bg1"/>
                                          </a:solidFill>
                                          <a:latin typeface="Cambria Math" panose="02040503050406030204" pitchFamily="18" charset="0"/>
                                        </a:rPr>
                                      </m:ctrlPr>
                                    </m:fPr>
                                    <m:num>
                                      <m:r>
                                        <a:rPr lang="pt-BR" sz="1800" i="1" smtClean="0">
                                          <a:solidFill>
                                            <a:schemeClr val="bg1"/>
                                          </a:solidFill>
                                          <a:latin typeface="Cambria Math" panose="02040503050406030204" pitchFamily="18" charset="0"/>
                                        </a:rPr>
                                        <m:t>𝑛</m:t>
                                      </m:r>
                                    </m:num>
                                    <m:den>
                                      <m:r>
                                        <a:rPr lang="pt-BR" sz="1800" i="1" smtClean="0">
                                          <a:solidFill>
                                            <a:schemeClr val="bg1"/>
                                          </a:solidFill>
                                          <a:latin typeface="Cambria Math" panose="02040503050406030204" pitchFamily="18" charset="0"/>
                                        </a:rPr>
                                        <m:t>𝑘</m:t>
                                      </m:r>
                                    </m:den>
                                  </m:f>
                                </m:e>
                              </m:d>
                              <m:sSup>
                                <m:sSupPr>
                                  <m:ctrlPr>
                                    <a:rPr lang="pt-BR" sz="1800" i="1" smtClean="0">
                                      <a:solidFill>
                                        <a:schemeClr val="bg1"/>
                                      </a:solidFill>
                                      <a:latin typeface="Cambria Math" panose="02040503050406030204" pitchFamily="18" charset="0"/>
                                    </a:rPr>
                                  </m:ctrlPr>
                                </m:sSupPr>
                                <m:e>
                                  <m:r>
                                    <a:rPr lang="pt-BR" sz="1800" i="1" smtClean="0">
                                      <a:solidFill>
                                        <a:schemeClr val="bg1"/>
                                      </a:solidFill>
                                      <a:latin typeface="Cambria Math" panose="02040503050406030204" pitchFamily="18" charset="0"/>
                                    </a:rPr>
                                    <m:t>𝑥</m:t>
                                  </m:r>
                                </m:e>
                                <m:sup>
                                  <m:r>
                                    <a:rPr lang="pt-BR" sz="1800" i="1" smtClean="0">
                                      <a:solidFill>
                                        <a:schemeClr val="bg1"/>
                                      </a:solidFill>
                                      <a:latin typeface="Cambria Math" panose="02040503050406030204" pitchFamily="18" charset="0"/>
                                    </a:rPr>
                                    <m:t>𝑘</m:t>
                                  </m:r>
                                </m:sup>
                              </m:sSup>
                              <m:sSup>
                                <m:sSupPr>
                                  <m:ctrlPr>
                                    <a:rPr lang="pt-BR" sz="1800" i="1" smtClean="0">
                                      <a:solidFill>
                                        <a:schemeClr val="bg1"/>
                                      </a:solidFill>
                                      <a:latin typeface="Cambria Math" panose="02040503050406030204" pitchFamily="18" charset="0"/>
                                    </a:rPr>
                                  </m:ctrlPr>
                                </m:sSupPr>
                                <m:e>
                                  <m:r>
                                    <a:rPr lang="pt-BR" sz="1800" i="1" smtClean="0">
                                      <a:solidFill>
                                        <a:schemeClr val="bg1"/>
                                      </a:solidFill>
                                      <a:latin typeface="Cambria Math" panose="02040503050406030204" pitchFamily="18" charset="0"/>
                                    </a:rPr>
                                    <m:t>𝑎</m:t>
                                  </m:r>
                                </m:e>
                                <m:sup>
                                  <m:r>
                                    <a:rPr lang="pt-BR" sz="1800" i="1" smtClean="0">
                                      <a:solidFill>
                                        <a:schemeClr val="bg1"/>
                                      </a:solidFill>
                                      <a:latin typeface="Cambria Math" panose="02040503050406030204" pitchFamily="18" charset="0"/>
                                    </a:rPr>
                                    <m:t>𝑛</m:t>
                                  </m:r>
                                  <m:r>
                                    <a:rPr lang="pt-BR" sz="1800" i="1" smtClean="0">
                                      <a:solidFill>
                                        <a:schemeClr val="bg1"/>
                                      </a:solidFill>
                                      <a:latin typeface="Cambria Math" panose="02040503050406030204" pitchFamily="18" charset="0"/>
                                    </a:rPr>
                                    <m:t>−</m:t>
                                  </m:r>
                                  <m:r>
                                    <a:rPr lang="pt-BR" sz="1800" i="1" smtClean="0">
                                      <a:solidFill>
                                        <a:schemeClr val="bg1"/>
                                      </a:solidFill>
                                      <a:latin typeface="Cambria Math" panose="02040503050406030204" pitchFamily="18" charset="0"/>
                                    </a:rPr>
                                    <m:t>𝑘</m:t>
                                  </m:r>
                                </m:sup>
                              </m:sSup>
                            </m:e>
                          </m:nary>
                        </m:oMath>
                      </m:oMathPara>
                    </a14:m>
                    <a:endParaRPr lang="en-PK" sz="1800" i="1" dirty="0">
                      <a:solidFill>
                        <a:schemeClr val="bg1"/>
                      </a:solidFill>
                    </a:endParaRPr>
                  </a:p>
                </p:txBody>
              </p:sp>
            </mc:Choice>
            <mc:Fallback>
              <p:sp>
                <p:nvSpPr>
                  <p:cNvPr id="38" name="TextBox 37">
                    <a:extLst>
                      <a:ext uri="{FF2B5EF4-FFF2-40B4-BE49-F238E27FC236}">
                        <a16:creationId xmlns:a16="http://schemas.microsoft.com/office/drawing/2014/main" id="{A16D9302-2989-4710-86C9-AF6D22FDB370}"/>
                      </a:ext>
                    </a:extLst>
                  </p:cNvPr>
                  <p:cNvSpPr txBox="1">
                    <a:spLocks noRot="1" noChangeAspect="1" noMove="1" noResize="1" noEditPoints="1" noAdjustHandles="1" noChangeArrowheads="1" noChangeShapeType="1" noTextEdit="1"/>
                  </p:cNvSpPr>
                  <p:nvPr/>
                </p:nvSpPr>
                <p:spPr>
                  <a:xfrm>
                    <a:off x="8356" y="250129"/>
                    <a:ext cx="2723823" cy="756426"/>
                  </a:xfrm>
                  <a:prstGeom prst="rect">
                    <a:avLst/>
                  </a:prstGeom>
                  <a:blipFill>
                    <a:blip r:embed="rId18"/>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39" name="TextBox 38">
                    <a:extLst>
                      <a:ext uri="{FF2B5EF4-FFF2-40B4-BE49-F238E27FC236}">
                        <a16:creationId xmlns:a16="http://schemas.microsoft.com/office/drawing/2014/main" id="{3B8024D7-6D8D-453D-B6F6-7B52A7D091F8}"/>
                      </a:ext>
                    </a:extLst>
                  </p:cNvPr>
                  <p:cNvSpPr txBox="1"/>
                  <p:nvPr/>
                </p:nvSpPr>
                <p:spPr>
                  <a:xfrm>
                    <a:off x="2686677" y="922973"/>
                    <a:ext cx="3278187" cy="581787"/>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pt-BR" i="1" smtClean="0">
                              <a:solidFill>
                                <a:schemeClr val="bg1"/>
                              </a:solidFill>
                              <a:latin typeface="Cambria Math" panose="02040503050406030204" pitchFamily="18" charset="0"/>
                            </a:rPr>
                            <m:t>𝑓</m:t>
                          </m:r>
                          <m:d>
                            <m:dPr>
                              <m:ctrlPr>
                                <a:rPr lang="pt-BR" i="1" smtClean="0">
                                  <a:solidFill>
                                    <a:schemeClr val="bg1"/>
                                  </a:solidFill>
                                  <a:latin typeface="Cambria Math" panose="02040503050406030204" pitchFamily="18" charset="0"/>
                                </a:rPr>
                              </m:ctrlPr>
                            </m:dPr>
                            <m:e>
                              <m:r>
                                <a:rPr lang="pt-BR" i="1" smtClean="0">
                                  <a:solidFill>
                                    <a:schemeClr val="bg1"/>
                                  </a:solidFill>
                                  <a:latin typeface="Cambria Math" panose="02040503050406030204" pitchFamily="18" charset="0"/>
                                </a:rPr>
                                <m:t>𝑥</m:t>
                              </m:r>
                            </m:e>
                          </m:d>
                          <m:r>
                            <a:rPr lang="pt-BR" i="1" smtClean="0">
                              <a:solidFill>
                                <a:schemeClr val="bg1"/>
                              </a:solidFill>
                              <a:latin typeface="Cambria Math" panose="02040503050406030204" pitchFamily="18" charset="0"/>
                            </a:rPr>
                            <m:t>=</m:t>
                          </m:r>
                          <m:sSub>
                            <m:sSubPr>
                              <m:ctrlPr>
                                <a:rPr lang="pt-BR" i="1" smtClean="0">
                                  <a:solidFill>
                                    <a:schemeClr val="bg1"/>
                                  </a:solidFill>
                                  <a:latin typeface="Cambria Math" panose="02040503050406030204" pitchFamily="18" charset="0"/>
                                </a:rPr>
                              </m:ctrlPr>
                            </m:sSubPr>
                            <m:e>
                              <m:r>
                                <a:rPr lang="pt-BR" i="1" smtClean="0">
                                  <a:solidFill>
                                    <a:schemeClr val="bg1"/>
                                  </a:solidFill>
                                  <a:latin typeface="Cambria Math" panose="02040503050406030204" pitchFamily="18" charset="0"/>
                                </a:rPr>
                                <m:t>𝑎</m:t>
                              </m:r>
                            </m:e>
                            <m:sub>
                              <m:r>
                                <a:rPr lang="pt-BR" i="1" smtClean="0">
                                  <a:solidFill>
                                    <a:schemeClr val="bg1"/>
                                  </a:solidFill>
                                  <a:latin typeface="Cambria Math" panose="02040503050406030204" pitchFamily="18" charset="0"/>
                                </a:rPr>
                                <m:t>0</m:t>
                              </m:r>
                            </m:sub>
                          </m:sSub>
                          <m:r>
                            <a:rPr lang="pt-BR" i="1" smtClean="0">
                              <a:solidFill>
                                <a:schemeClr val="bg1"/>
                              </a:solidFill>
                              <a:latin typeface="Cambria Math" panose="02040503050406030204" pitchFamily="18" charset="0"/>
                            </a:rPr>
                            <m:t>+</m:t>
                          </m:r>
                          <m:nary>
                            <m:naryPr>
                              <m:chr m:val="∑"/>
                              <m:ctrlPr>
                                <a:rPr lang="pt-BR" i="1" smtClean="0">
                                  <a:solidFill>
                                    <a:schemeClr val="bg1"/>
                                  </a:solidFill>
                                  <a:latin typeface="Cambria Math" panose="02040503050406030204" pitchFamily="18" charset="0"/>
                                </a:rPr>
                              </m:ctrlPr>
                            </m:naryPr>
                            <m:sub>
                              <m:r>
                                <a:rPr lang="pt-BR" i="1" smtClean="0">
                                  <a:solidFill>
                                    <a:schemeClr val="bg1"/>
                                  </a:solidFill>
                                  <a:latin typeface="Cambria Math" panose="02040503050406030204" pitchFamily="18" charset="0"/>
                                </a:rPr>
                                <m:t>𝑛</m:t>
                              </m:r>
                              <m:r>
                                <a:rPr lang="pt-BR" i="1" smtClean="0">
                                  <a:solidFill>
                                    <a:schemeClr val="bg1"/>
                                  </a:solidFill>
                                  <a:latin typeface="Cambria Math" panose="02040503050406030204" pitchFamily="18" charset="0"/>
                                </a:rPr>
                                <m:t>=1</m:t>
                              </m:r>
                            </m:sub>
                            <m:sup>
                              <m:r>
                                <a:rPr lang="pt-BR" i="1" smtClean="0">
                                  <a:solidFill>
                                    <a:schemeClr val="bg1"/>
                                  </a:solidFill>
                                  <a:latin typeface="Cambria Math" panose="02040503050406030204" pitchFamily="18" charset="0"/>
                                </a:rPr>
                                <m:t>∞</m:t>
                              </m:r>
                            </m:sup>
                            <m:e>
                              <m:d>
                                <m:dPr>
                                  <m:ctrlPr>
                                    <a:rPr lang="pt-BR" i="1" smtClean="0">
                                      <a:solidFill>
                                        <a:schemeClr val="bg1"/>
                                      </a:solidFill>
                                      <a:latin typeface="Cambria Math" panose="02040503050406030204" pitchFamily="18" charset="0"/>
                                    </a:rPr>
                                  </m:ctrlPr>
                                </m:dPr>
                                <m:e>
                                  <m:sSub>
                                    <m:sSubPr>
                                      <m:ctrlPr>
                                        <a:rPr lang="pt-BR" i="1" smtClean="0">
                                          <a:solidFill>
                                            <a:schemeClr val="bg1"/>
                                          </a:solidFill>
                                          <a:latin typeface="Cambria Math" panose="02040503050406030204" pitchFamily="18" charset="0"/>
                                        </a:rPr>
                                      </m:ctrlPr>
                                    </m:sSubPr>
                                    <m:e>
                                      <m:r>
                                        <a:rPr lang="pt-BR" i="1" smtClean="0">
                                          <a:solidFill>
                                            <a:schemeClr val="bg1"/>
                                          </a:solidFill>
                                          <a:latin typeface="Cambria Math" panose="02040503050406030204" pitchFamily="18" charset="0"/>
                                        </a:rPr>
                                        <m:t>𝑎</m:t>
                                      </m:r>
                                    </m:e>
                                    <m:sub>
                                      <m:r>
                                        <a:rPr lang="pt-BR" i="1" smtClean="0">
                                          <a:solidFill>
                                            <a:schemeClr val="bg1"/>
                                          </a:solidFill>
                                          <a:latin typeface="Cambria Math" panose="02040503050406030204" pitchFamily="18" charset="0"/>
                                        </a:rPr>
                                        <m:t>𝑛</m:t>
                                      </m:r>
                                    </m:sub>
                                  </m:sSub>
                                  <m:func>
                                    <m:funcPr>
                                      <m:ctrlPr>
                                        <a:rPr lang="pt-BR" i="1" smtClean="0">
                                          <a:solidFill>
                                            <a:schemeClr val="bg1"/>
                                          </a:solidFill>
                                          <a:latin typeface="Cambria Math" panose="02040503050406030204" pitchFamily="18" charset="0"/>
                                        </a:rPr>
                                      </m:ctrlPr>
                                    </m:funcPr>
                                    <m:fName>
                                      <m:r>
                                        <m:rPr>
                                          <m:sty m:val="p"/>
                                        </m:rPr>
                                        <a:rPr lang="pt-BR" i="0" smtClean="0">
                                          <a:solidFill>
                                            <a:schemeClr val="bg1"/>
                                          </a:solidFill>
                                          <a:latin typeface="Cambria Math" panose="02040503050406030204" pitchFamily="18" charset="0"/>
                                        </a:rPr>
                                        <m:t>cos</m:t>
                                      </m:r>
                                    </m:fName>
                                    <m:e>
                                      <m:f>
                                        <m:fPr>
                                          <m:ctrlPr>
                                            <a:rPr lang="pt-BR" i="1" smtClean="0">
                                              <a:solidFill>
                                                <a:schemeClr val="bg1"/>
                                              </a:solidFill>
                                              <a:latin typeface="Cambria Math" panose="02040503050406030204" pitchFamily="18" charset="0"/>
                                            </a:rPr>
                                          </m:ctrlPr>
                                        </m:fPr>
                                        <m:num>
                                          <m:r>
                                            <a:rPr lang="pt-BR" i="1" smtClean="0">
                                              <a:solidFill>
                                                <a:schemeClr val="bg1"/>
                                              </a:solidFill>
                                              <a:latin typeface="Cambria Math" panose="02040503050406030204" pitchFamily="18" charset="0"/>
                                            </a:rPr>
                                            <m:t>𝑛</m:t>
                                          </m:r>
                                          <m:r>
                                            <a:rPr lang="pt-BR" i="1" smtClean="0">
                                              <a:solidFill>
                                                <a:schemeClr val="bg1"/>
                                              </a:solidFill>
                                              <a:latin typeface="Cambria Math" panose="02040503050406030204" pitchFamily="18" charset="0"/>
                                            </a:rPr>
                                            <m:t>𝜋</m:t>
                                          </m:r>
                                          <m:r>
                                            <a:rPr lang="pt-BR" i="1" smtClean="0">
                                              <a:solidFill>
                                                <a:schemeClr val="bg1"/>
                                              </a:solidFill>
                                              <a:latin typeface="Cambria Math" panose="02040503050406030204" pitchFamily="18" charset="0"/>
                                            </a:rPr>
                                            <m:t>𝑥</m:t>
                                          </m:r>
                                        </m:num>
                                        <m:den>
                                          <m:r>
                                            <a:rPr lang="pt-BR" i="1" smtClean="0">
                                              <a:solidFill>
                                                <a:schemeClr val="bg1"/>
                                              </a:solidFill>
                                              <a:latin typeface="Cambria Math" panose="02040503050406030204" pitchFamily="18" charset="0"/>
                                            </a:rPr>
                                            <m:t>𝐿</m:t>
                                          </m:r>
                                        </m:den>
                                      </m:f>
                                    </m:e>
                                  </m:func>
                                  <m:r>
                                    <a:rPr lang="pt-BR" i="1" smtClean="0">
                                      <a:solidFill>
                                        <a:schemeClr val="bg1"/>
                                      </a:solidFill>
                                      <a:latin typeface="Cambria Math" panose="02040503050406030204" pitchFamily="18" charset="0"/>
                                    </a:rPr>
                                    <m:t>+</m:t>
                                  </m:r>
                                  <m:sSub>
                                    <m:sSubPr>
                                      <m:ctrlPr>
                                        <a:rPr lang="pt-BR" i="1" smtClean="0">
                                          <a:solidFill>
                                            <a:schemeClr val="bg1"/>
                                          </a:solidFill>
                                          <a:latin typeface="Cambria Math" panose="02040503050406030204" pitchFamily="18" charset="0"/>
                                        </a:rPr>
                                      </m:ctrlPr>
                                    </m:sSubPr>
                                    <m:e>
                                      <m:r>
                                        <a:rPr lang="pt-BR" i="1" smtClean="0">
                                          <a:solidFill>
                                            <a:schemeClr val="bg1"/>
                                          </a:solidFill>
                                          <a:latin typeface="Cambria Math" panose="02040503050406030204" pitchFamily="18" charset="0"/>
                                        </a:rPr>
                                        <m:t>𝑏</m:t>
                                      </m:r>
                                    </m:e>
                                    <m:sub>
                                      <m:r>
                                        <a:rPr lang="pt-BR" i="1" smtClean="0">
                                          <a:solidFill>
                                            <a:schemeClr val="bg1"/>
                                          </a:solidFill>
                                          <a:latin typeface="Cambria Math" panose="02040503050406030204" pitchFamily="18" charset="0"/>
                                        </a:rPr>
                                        <m:t>𝑛</m:t>
                                      </m:r>
                                    </m:sub>
                                  </m:sSub>
                                  <m:func>
                                    <m:funcPr>
                                      <m:ctrlPr>
                                        <a:rPr lang="pt-BR" i="1" smtClean="0">
                                          <a:solidFill>
                                            <a:schemeClr val="bg1"/>
                                          </a:solidFill>
                                          <a:latin typeface="Cambria Math" panose="02040503050406030204" pitchFamily="18" charset="0"/>
                                        </a:rPr>
                                      </m:ctrlPr>
                                    </m:funcPr>
                                    <m:fName>
                                      <m:r>
                                        <m:rPr>
                                          <m:sty m:val="p"/>
                                        </m:rPr>
                                        <a:rPr lang="pt-BR" i="0" smtClean="0">
                                          <a:solidFill>
                                            <a:schemeClr val="bg1"/>
                                          </a:solidFill>
                                          <a:latin typeface="Cambria Math" panose="02040503050406030204" pitchFamily="18" charset="0"/>
                                        </a:rPr>
                                        <m:t>sin</m:t>
                                      </m:r>
                                    </m:fName>
                                    <m:e>
                                      <m:f>
                                        <m:fPr>
                                          <m:ctrlPr>
                                            <a:rPr lang="pt-BR" i="1" smtClean="0">
                                              <a:solidFill>
                                                <a:schemeClr val="bg1"/>
                                              </a:solidFill>
                                              <a:latin typeface="Cambria Math" panose="02040503050406030204" pitchFamily="18" charset="0"/>
                                            </a:rPr>
                                          </m:ctrlPr>
                                        </m:fPr>
                                        <m:num>
                                          <m:r>
                                            <a:rPr lang="pt-BR" i="1" smtClean="0">
                                              <a:solidFill>
                                                <a:schemeClr val="bg1"/>
                                              </a:solidFill>
                                              <a:latin typeface="Cambria Math" panose="02040503050406030204" pitchFamily="18" charset="0"/>
                                            </a:rPr>
                                            <m:t>𝑛</m:t>
                                          </m:r>
                                          <m:r>
                                            <a:rPr lang="pt-BR" i="1" smtClean="0">
                                              <a:solidFill>
                                                <a:schemeClr val="bg1"/>
                                              </a:solidFill>
                                              <a:latin typeface="Cambria Math" panose="02040503050406030204" pitchFamily="18" charset="0"/>
                                            </a:rPr>
                                            <m:t>𝜋</m:t>
                                          </m:r>
                                          <m:r>
                                            <a:rPr lang="pt-BR" i="1" smtClean="0">
                                              <a:solidFill>
                                                <a:schemeClr val="bg1"/>
                                              </a:solidFill>
                                              <a:latin typeface="Cambria Math" panose="02040503050406030204" pitchFamily="18" charset="0"/>
                                            </a:rPr>
                                            <m:t>𝑥</m:t>
                                          </m:r>
                                        </m:num>
                                        <m:den>
                                          <m:r>
                                            <a:rPr lang="pt-BR" i="1" smtClean="0">
                                              <a:solidFill>
                                                <a:schemeClr val="bg1"/>
                                              </a:solidFill>
                                              <a:latin typeface="Cambria Math" panose="02040503050406030204" pitchFamily="18" charset="0"/>
                                            </a:rPr>
                                            <m:t>𝐿</m:t>
                                          </m:r>
                                        </m:den>
                                      </m:f>
                                    </m:e>
                                  </m:func>
                                </m:e>
                              </m:d>
                            </m:e>
                          </m:nary>
                        </m:oMath>
                      </m:oMathPara>
                    </a14:m>
                    <a:endParaRPr lang="en-PK" dirty="0">
                      <a:solidFill>
                        <a:schemeClr val="bg1"/>
                      </a:solidFill>
                    </a:endParaRPr>
                  </a:p>
                </p:txBody>
              </p:sp>
            </mc:Choice>
            <mc:Fallback>
              <p:sp>
                <p:nvSpPr>
                  <p:cNvPr id="39" name="TextBox 38">
                    <a:extLst>
                      <a:ext uri="{FF2B5EF4-FFF2-40B4-BE49-F238E27FC236}">
                        <a16:creationId xmlns:a16="http://schemas.microsoft.com/office/drawing/2014/main" id="{3B8024D7-6D8D-453D-B6F6-7B52A7D091F8}"/>
                      </a:ext>
                    </a:extLst>
                  </p:cNvPr>
                  <p:cNvSpPr txBox="1">
                    <a:spLocks noRot="1" noChangeAspect="1" noMove="1" noResize="1" noEditPoints="1" noAdjustHandles="1" noChangeArrowheads="1" noChangeShapeType="1" noTextEdit="1"/>
                  </p:cNvSpPr>
                  <p:nvPr/>
                </p:nvSpPr>
                <p:spPr>
                  <a:xfrm>
                    <a:off x="2686677" y="922973"/>
                    <a:ext cx="3278187" cy="581787"/>
                  </a:xfrm>
                  <a:prstGeom prst="rect">
                    <a:avLst/>
                  </a:prstGeom>
                  <a:blipFill>
                    <a:blip r:embed="rId19"/>
                    <a:stretch>
                      <a:fillRect b="-1042"/>
                    </a:stretch>
                  </a:blipFill>
                </p:spPr>
                <p:txBody>
                  <a:bodyPr/>
                  <a:lstStyle/>
                  <a:p>
                    <a:r>
                      <a:rPr lang="en-PK">
                        <a:noFill/>
                      </a:rPr>
                      <a:t> </a:t>
                    </a:r>
                  </a:p>
                </p:txBody>
              </p:sp>
            </mc:Fallback>
          </mc:AlternateContent>
          <p:sp>
            <p:nvSpPr>
              <p:cNvPr id="40" name="TextBox 39">
                <a:extLst>
                  <a:ext uri="{FF2B5EF4-FFF2-40B4-BE49-F238E27FC236}">
                    <a16:creationId xmlns:a16="http://schemas.microsoft.com/office/drawing/2014/main" id="{3A6BFD05-5F17-4E39-924B-E20B680F60B0}"/>
                  </a:ext>
                </a:extLst>
              </p:cNvPr>
              <p:cNvSpPr txBox="1"/>
              <p:nvPr/>
            </p:nvSpPr>
            <p:spPr>
              <a:xfrm>
                <a:off x="5638800" y="2775284"/>
                <a:ext cx="65" cy="215444"/>
              </a:xfrm>
              <a:prstGeom prst="rect">
                <a:avLst/>
              </a:prstGeom>
              <a:noFill/>
            </p:spPr>
            <p:txBody>
              <a:bodyPr wrap="none" lIns="0" tIns="0" rIns="0" bIns="0" rtlCol="0">
                <a:spAutoFit/>
              </a:bodyPr>
              <a:lstStyle/>
              <a:p>
                <a:endParaRPr lang="en-PK" dirty="0"/>
              </a:p>
            </p:txBody>
          </p:sp>
          <mc:AlternateContent xmlns:mc="http://schemas.openxmlformats.org/markup-compatibility/2006">
            <mc:Choice xmlns:a14="http://schemas.microsoft.com/office/drawing/2010/main" Requires="a14">
              <p:sp>
                <p:nvSpPr>
                  <p:cNvPr id="41" name="TextBox 40">
                    <a:extLst>
                      <a:ext uri="{FF2B5EF4-FFF2-40B4-BE49-F238E27FC236}">
                        <a16:creationId xmlns:a16="http://schemas.microsoft.com/office/drawing/2014/main" id="{33DCC751-CEB0-4AE5-BABD-F5D71FA5269E}"/>
                      </a:ext>
                    </a:extLst>
                  </p:cNvPr>
                  <p:cNvSpPr txBox="1"/>
                  <p:nvPr/>
                </p:nvSpPr>
                <p:spPr>
                  <a:xfrm>
                    <a:off x="544025" y="1619655"/>
                    <a:ext cx="4603568" cy="55579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𝑒</m:t>
                              </m:r>
                            </m:e>
                            <m:sup>
                              <m:r>
                                <a:rPr lang="en-US" sz="1800" i="1" smtClean="0">
                                  <a:solidFill>
                                    <a:schemeClr val="bg1"/>
                                  </a:solidFill>
                                  <a:latin typeface="Cambria Math" panose="02040503050406030204" pitchFamily="18" charset="0"/>
                                </a:rPr>
                                <m:t>𝑥</m:t>
                              </m:r>
                            </m:sup>
                          </m:sSup>
                          <m:r>
                            <a:rPr lang="en-US" sz="1800" i="1" smtClean="0">
                              <a:solidFill>
                                <a:schemeClr val="bg1"/>
                              </a:solidFill>
                              <a:latin typeface="Cambria Math" panose="02040503050406030204" pitchFamily="18" charset="0"/>
                            </a:rPr>
                            <m:t>=1+</m:t>
                          </m:r>
                          <m:f>
                            <m:fPr>
                              <m:ctrlPr>
                                <a:rPr lang="en-US" sz="1800" i="1" smtClean="0">
                                  <a:solidFill>
                                    <a:schemeClr val="bg1"/>
                                  </a:solidFill>
                                  <a:latin typeface="Cambria Math" panose="02040503050406030204" pitchFamily="18" charset="0"/>
                                </a:rPr>
                              </m:ctrlPr>
                            </m:fPr>
                            <m:num>
                              <m:r>
                                <a:rPr lang="en-US" sz="1800" i="1" smtClean="0">
                                  <a:solidFill>
                                    <a:schemeClr val="bg1"/>
                                  </a:solidFill>
                                  <a:latin typeface="Cambria Math" panose="02040503050406030204" pitchFamily="18" charset="0"/>
                                </a:rPr>
                                <m:t>𝑥</m:t>
                              </m:r>
                            </m:num>
                            <m:den>
                              <m:r>
                                <a:rPr lang="en-US" sz="1800" i="1" smtClean="0">
                                  <a:solidFill>
                                    <a:schemeClr val="bg1"/>
                                  </a:solidFill>
                                  <a:latin typeface="Cambria Math" panose="02040503050406030204" pitchFamily="18" charset="0"/>
                                </a:rPr>
                                <m:t>1!</m:t>
                              </m:r>
                            </m:den>
                          </m:f>
                          <m:r>
                            <a:rPr lang="en-US" sz="1800" i="1" smtClean="0">
                              <a:solidFill>
                                <a:schemeClr val="bg1"/>
                              </a:solidFill>
                              <a:latin typeface="Cambria Math" panose="02040503050406030204" pitchFamily="18" charset="0"/>
                            </a:rPr>
                            <m:t>+</m:t>
                          </m:r>
                          <m:f>
                            <m:fPr>
                              <m:ctrlPr>
                                <a:rPr lang="en-US" sz="1800" i="1" smtClean="0">
                                  <a:solidFill>
                                    <a:schemeClr val="bg1"/>
                                  </a:solidFill>
                                  <a:latin typeface="Cambria Math" panose="02040503050406030204" pitchFamily="18" charset="0"/>
                                </a:rPr>
                              </m:ctrlPr>
                            </m:fPr>
                            <m:num>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𝑥</m:t>
                                  </m:r>
                                </m:e>
                                <m:sup>
                                  <m:r>
                                    <a:rPr lang="en-US" sz="1800" i="1" smtClean="0">
                                      <a:solidFill>
                                        <a:schemeClr val="bg1"/>
                                      </a:solidFill>
                                      <a:latin typeface="Cambria Math" panose="02040503050406030204" pitchFamily="18" charset="0"/>
                                    </a:rPr>
                                    <m:t>2</m:t>
                                  </m:r>
                                </m:sup>
                              </m:sSup>
                            </m:num>
                            <m:den>
                              <m:r>
                                <a:rPr lang="en-US" sz="1800" i="1" smtClean="0">
                                  <a:solidFill>
                                    <a:schemeClr val="bg1"/>
                                  </a:solidFill>
                                  <a:latin typeface="Cambria Math" panose="02040503050406030204" pitchFamily="18" charset="0"/>
                                </a:rPr>
                                <m:t>2!</m:t>
                              </m:r>
                            </m:den>
                          </m:f>
                          <m:r>
                            <a:rPr lang="en-US" sz="1800" i="1" smtClean="0">
                              <a:solidFill>
                                <a:schemeClr val="bg1"/>
                              </a:solidFill>
                              <a:latin typeface="Cambria Math" panose="02040503050406030204" pitchFamily="18" charset="0"/>
                            </a:rPr>
                            <m:t>+</m:t>
                          </m:r>
                          <m:f>
                            <m:fPr>
                              <m:ctrlPr>
                                <a:rPr lang="en-US" sz="1800" i="1" smtClean="0">
                                  <a:solidFill>
                                    <a:schemeClr val="bg1"/>
                                  </a:solidFill>
                                  <a:latin typeface="Cambria Math" panose="02040503050406030204" pitchFamily="18" charset="0"/>
                                </a:rPr>
                              </m:ctrlPr>
                            </m:fPr>
                            <m:num>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𝑥</m:t>
                                  </m:r>
                                </m:e>
                                <m:sup>
                                  <m:r>
                                    <a:rPr lang="en-US" sz="1800" i="1" smtClean="0">
                                      <a:solidFill>
                                        <a:schemeClr val="bg1"/>
                                      </a:solidFill>
                                      <a:latin typeface="Cambria Math" panose="02040503050406030204" pitchFamily="18" charset="0"/>
                                    </a:rPr>
                                    <m:t>3</m:t>
                                  </m:r>
                                </m:sup>
                              </m:sSup>
                            </m:num>
                            <m:den>
                              <m:r>
                                <a:rPr lang="en-US" sz="1800" i="1" smtClean="0">
                                  <a:solidFill>
                                    <a:schemeClr val="bg1"/>
                                  </a:solidFill>
                                  <a:latin typeface="Cambria Math" panose="02040503050406030204" pitchFamily="18" charset="0"/>
                                </a:rPr>
                                <m:t>3!</m:t>
                              </m:r>
                            </m:den>
                          </m:f>
                          <m:r>
                            <a:rPr lang="en-US" sz="1800" i="1" smtClean="0">
                              <a:solidFill>
                                <a:schemeClr val="bg1"/>
                              </a:solidFill>
                              <a:latin typeface="Cambria Math" panose="02040503050406030204" pitchFamily="18" charset="0"/>
                            </a:rPr>
                            <m:t>+…,  −∞&lt;</m:t>
                          </m:r>
                          <m:r>
                            <a:rPr lang="en-US" sz="1800" i="1" smtClean="0">
                              <a:solidFill>
                                <a:schemeClr val="bg1"/>
                              </a:solidFill>
                              <a:latin typeface="Cambria Math" panose="02040503050406030204" pitchFamily="18" charset="0"/>
                            </a:rPr>
                            <m:t>𝑥</m:t>
                          </m:r>
                          <m:r>
                            <a:rPr lang="en-US" sz="1800" i="1" smtClean="0">
                              <a:solidFill>
                                <a:schemeClr val="bg1"/>
                              </a:solidFill>
                              <a:latin typeface="Cambria Math" panose="02040503050406030204" pitchFamily="18" charset="0"/>
                            </a:rPr>
                            <m:t>&lt;∞</m:t>
                          </m:r>
                        </m:oMath>
                      </m:oMathPara>
                    </a14:m>
                    <a:endParaRPr lang="en-PK" sz="1800" dirty="0">
                      <a:solidFill>
                        <a:schemeClr val="bg1"/>
                      </a:solidFill>
                    </a:endParaRPr>
                  </a:p>
                </p:txBody>
              </p:sp>
            </mc:Choice>
            <mc:Fallback>
              <p:sp>
                <p:nvSpPr>
                  <p:cNvPr id="41" name="TextBox 40">
                    <a:extLst>
                      <a:ext uri="{FF2B5EF4-FFF2-40B4-BE49-F238E27FC236}">
                        <a16:creationId xmlns:a16="http://schemas.microsoft.com/office/drawing/2014/main" id="{33DCC751-CEB0-4AE5-BABD-F5D71FA5269E}"/>
                      </a:ext>
                    </a:extLst>
                  </p:cNvPr>
                  <p:cNvSpPr txBox="1">
                    <a:spLocks noRot="1" noChangeAspect="1" noMove="1" noResize="1" noEditPoints="1" noAdjustHandles="1" noChangeArrowheads="1" noChangeShapeType="1" noTextEdit="1"/>
                  </p:cNvSpPr>
                  <p:nvPr/>
                </p:nvSpPr>
                <p:spPr>
                  <a:xfrm>
                    <a:off x="544025" y="1619655"/>
                    <a:ext cx="4603568" cy="555793"/>
                  </a:xfrm>
                  <a:prstGeom prst="rect">
                    <a:avLst/>
                  </a:prstGeom>
                  <a:blipFill>
                    <a:blip r:embed="rId20"/>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42" name="TextBox 41">
                    <a:extLst>
                      <a:ext uri="{FF2B5EF4-FFF2-40B4-BE49-F238E27FC236}">
                        <a16:creationId xmlns:a16="http://schemas.microsoft.com/office/drawing/2014/main" id="{00149180-52B5-4AB9-AFA5-1FB1437EE44E}"/>
                      </a:ext>
                    </a:extLst>
                  </p:cNvPr>
                  <p:cNvSpPr txBox="1"/>
                  <p:nvPr/>
                </p:nvSpPr>
                <p:spPr>
                  <a:xfrm>
                    <a:off x="4660939" y="96021"/>
                    <a:ext cx="2092262" cy="582676"/>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i="1" smtClean="0">
                                  <a:solidFill>
                                    <a:schemeClr val="bg1"/>
                                  </a:solidFill>
                                  <a:latin typeface="Cambria Math" panose="02040503050406030204" pitchFamily="18" charset="0"/>
                                </a:rPr>
                              </m:ctrlPr>
                            </m:sSupPr>
                            <m:e>
                              <m:d>
                                <m:dPr>
                                  <m:ctrlPr>
                                    <a:rPr lang="pt-BR" i="1" smtClean="0">
                                      <a:solidFill>
                                        <a:schemeClr val="bg1"/>
                                      </a:solidFill>
                                      <a:latin typeface="Cambria Math" panose="02040503050406030204" pitchFamily="18" charset="0"/>
                                    </a:rPr>
                                  </m:ctrlPr>
                                </m:dPr>
                                <m:e>
                                  <m:r>
                                    <a:rPr lang="pt-BR" i="1" smtClean="0">
                                      <a:solidFill>
                                        <a:schemeClr val="bg1"/>
                                      </a:solidFill>
                                      <a:latin typeface="Cambria Math" panose="02040503050406030204" pitchFamily="18" charset="0"/>
                                    </a:rPr>
                                    <m:t>𝑥</m:t>
                                  </m:r>
                                  <m:r>
                                    <a:rPr lang="pt-BR" i="1" smtClean="0">
                                      <a:solidFill>
                                        <a:schemeClr val="bg1"/>
                                      </a:solidFill>
                                      <a:latin typeface="Cambria Math" panose="02040503050406030204" pitchFamily="18" charset="0"/>
                                    </a:rPr>
                                    <m:t>+</m:t>
                                  </m:r>
                                  <m:r>
                                    <a:rPr lang="pt-BR" i="1" smtClean="0">
                                      <a:solidFill>
                                        <a:schemeClr val="bg1"/>
                                      </a:solidFill>
                                      <a:latin typeface="Cambria Math" panose="02040503050406030204" pitchFamily="18" charset="0"/>
                                    </a:rPr>
                                    <m:t>𝑎</m:t>
                                  </m:r>
                                </m:e>
                              </m:d>
                            </m:e>
                            <m:sup>
                              <m:r>
                                <a:rPr lang="pt-BR" i="1" smtClean="0">
                                  <a:solidFill>
                                    <a:schemeClr val="bg1"/>
                                  </a:solidFill>
                                  <a:latin typeface="Cambria Math" panose="02040503050406030204" pitchFamily="18" charset="0"/>
                                </a:rPr>
                                <m:t>𝑛</m:t>
                              </m:r>
                            </m:sup>
                          </m:sSup>
                          <m:r>
                            <a:rPr lang="pt-BR" i="1" smtClean="0">
                              <a:solidFill>
                                <a:schemeClr val="bg1"/>
                              </a:solidFill>
                              <a:latin typeface="Cambria Math" panose="02040503050406030204" pitchFamily="18" charset="0"/>
                            </a:rPr>
                            <m:t>=</m:t>
                          </m:r>
                          <m:nary>
                            <m:naryPr>
                              <m:chr m:val="∑"/>
                              <m:ctrlPr>
                                <a:rPr lang="pt-BR" i="1" smtClean="0">
                                  <a:solidFill>
                                    <a:schemeClr val="bg1"/>
                                  </a:solidFill>
                                  <a:latin typeface="Cambria Math" panose="02040503050406030204" pitchFamily="18" charset="0"/>
                                </a:rPr>
                              </m:ctrlPr>
                            </m:naryPr>
                            <m:sub>
                              <m:r>
                                <a:rPr lang="pt-BR" i="1" smtClean="0">
                                  <a:solidFill>
                                    <a:schemeClr val="bg1"/>
                                  </a:solidFill>
                                  <a:latin typeface="Cambria Math" panose="02040503050406030204" pitchFamily="18" charset="0"/>
                                </a:rPr>
                                <m:t>𝑘</m:t>
                              </m:r>
                              <m:r>
                                <a:rPr lang="pt-BR" i="1" smtClean="0">
                                  <a:solidFill>
                                    <a:schemeClr val="bg1"/>
                                  </a:solidFill>
                                  <a:latin typeface="Cambria Math" panose="02040503050406030204" pitchFamily="18" charset="0"/>
                                </a:rPr>
                                <m:t>=0</m:t>
                              </m:r>
                            </m:sub>
                            <m:sup>
                              <m:r>
                                <a:rPr lang="pt-BR" i="1" smtClean="0">
                                  <a:solidFill>
                                    <a:schemeClr val="bg1"/>
                                  </a:solidFill>
                                  <a:latin typeface="Cambria Math" panose="02040503050406030204" pitchFamily="18" charset="0"/>
                                </a:rPr>
                                <m:t>𝑛</m:t>
                              </m:r>
                            </m:sup>
                            <m:e>
                              <m:d>
                                <m:dPr>
                                  <m:ctrlPr>
                                    <a:rPr lang="pt-BR" i="1" smtClean="0">
                                      <a:solidFill>
                                        <a:schemeClr val="bg1"/>
                                      </a:solidFill>
                                      <a:latin typeface="Cambria Math" panose="02040503050406030204" pitchFamily="18" charset="0"/>
                                    </a:rPr>
                                  </m:ctrlPr>
                                </m:dPr>
                                <m:e>
                                  <m:f>
                                    <m:fPr>
                                      <m:type m:val="noBar"/>
                                      <m:ctrlPr>
                                        <a:rPr lang="pt-BR" i="1" smtClean="0">
                                          <a:solidFill>
                                            <a:schemeClr val="bg1"/>
                                          </a:solidFill>
                                          <a:latin typeface="Cambria Math" panose="02040503050406030204" pitchFamily="18" charset="0"/>
                                        </a:rPr>
                                      </m:ctrlPr>
                                    </m:fPr>
                                    <m:num>
                                      <m:r>
                                        <a:rPr lang="pt-BR" i="1" smtClean="0">
                                          <a:solidFill>
                                            <a:schemeClr val="bg1"/>
                                          </a:solidFill>
                                          <a:latin typeface="Cambria Math" panose="02040503050406030204" pitchFamily="18" charset="0"/>
                                        </a:rPr>
                                        <m:t>𝑛</m:t>
                                      </m:r>
                                    </m:num>
                                    <m:den>
                                      <m:r>
                                        <a:rPr lang="pt-BR" i="1" smtClean="0">
                                          <a:solidFill>
                                            <a:schemeClr val="bg1"/>
                                          </a:solidFill>
                                          <a:latin typeface="Cambria Math" panose="02040503050406030204" pitchFamily="18" charset="0"/>
                                        </a:rPr>
                                        <m:t>𝑘</m:t>
                                      </m:r>
                                    </m:den>
                                  </m:f>
                                </m:e>
                              </m:d>
                              <m:sSup>
                                <m:sSupPr>
                                  <m:ctrlPr>
                                    <a:rPr lang="pt-BR" i="1" smtClean="0">
                                      <a:solidFill>
                                        <a:schemeClr val="bg1"/>
                                      </a:solidFill>
                                      <a:latin typeface="Cambria Math" panose="02040503050406030204" pitchFamily="18" charset="0"/>
                                    </a:rPr>
                                  </m:ctrlPr>
                                </m:sSupPr>
                                <m:e>
                                  <m:r>
                                    <a:rPr lang="pt-BR" i="1" smtClean="0">
                                      <a:solidFill>
                                        <a:schemeClr val="bg1"/>
                                      </a:solidFill>
                                      <a:latin typeface="Cambria Math" panose="02040503050406030204" pitchFamily="18" charset="0"/>
                                    </a:rPr>
                                    <m:t>𝑥</m:t>
                                  </m:r>
                                </m:e>
                                <m:sup>
                                  <m:r>
                                    <a:rPr lang="pt-BR" i="1" smtClean="0">
                                      <a:solidFill>
                                        <a:schemeClr val="bg1"/>
                                      </a:solidFill>
                                      <a:latin typeface="Cambria Math" panose="02040503050406030204" pitchFamily="18" charset="0"/>
                                    </a:rPr>
                                    <m:t>𝑘</m:t>
                                  </m:r>
                                </m:sup>
                              </m:sSup>
                              <m:sSup>
                                <m:sSupPr>
                                  <m:ctrlPr>
                                    <a:rPr lang="pt-BR" i="1" smtClean="0">
                                      <a:solidFill>
                                        <a:schemeClr val="bg1"/>
                                      </a:solidFill>
                                      <a:latin typeface="Cambria Math" panose="02040503050406030204" pitchFamily="18" charset="0"/>
                                    </a:rPr>
                                  </m:ctrlPr>
                                </m:sSupPr>
                                <m:e>
                                  <m:r>
                                    <a:rPr lang="pt-BR" i="1" smtClean="0">
                                      <a:solidFill>
                                        <a:schemeClr val="bg1"/>
                                      </a:solidFill>
                                      <a:latin typeface="Cambria Math" panose="02040503050406030204" pitchFamily="18" charset="0"/>
                                    </a:rPr>
                                    <m:t>𝑎</m:t>
                                  </m:r>
                                </m:e>
                                <m:sup>
                                  <m:r>
                                    <a:rPr lang="pt-BR" i="1" smtClean="0">
                                      <a:solidFill>
                                        <a:schemeClr val="bg1"/>
                                      </a:solidFill>
                                      <a:latin typeface="Cambria Math" panose="02040503050406030204" pitchFamily="18" charset="0"/>
                                    </a:rPr>
                                    <m:t>𝑛</m:t>
                                  </m:r>
                                  <m:r>
                                    <a:rPr lang="pt-BR" i="1" smtClean="0">
                                      <a:solidFill>
                                        <a:schemeClr val="bg1"/>
                                      </a:solidFill>
                                      <a:latin typeface="Cambria Math" panose="02040503050406030204" pitchFamily="18" charset="0"/>
                                    </a:rPr>
                                    <m:t>−</m:t>
                                  </m:r>
                                  <m:r>
                                    <a:rPr lang="pt-BR" i="1" smtClean="0">
                                      <a:solidFill>
                                        <a:schemeClr val="bg1"/>
                                      </a:solidFill>
                                      <a:latin typeface="Cambria Math" panose="02040503050406030204" pitchFamily="18" charset="0"/>
                                    </a:rPr>
                                    <m:t>𝑘</m:t>
                                  </m:r>
                                </m:sup>
                              </m:sSup>
                            </m:e>
                          </m:nary>
                        </m:oMath>
                      </m:oMathPara>
                    </a14:m>
                    <a:endParaRPr lang="en-PK" i="1" dirty="0">
                      <a:solidFill>
                        <a:schemeClr val="bg1"/>
                      </a:solidFill>
                    </a:endParaRPr>
                  </a:p>
                </p:txBody>
              </p:sp>
            </mc:Choice>
            <mc:Fallback>
              <p:sp>
                <p:nvSpPr>
                  <p:cNvPr id="42" name="TextBox 41">
                    <a:extLst>
                      <a:ext uri="{FF2B5EF4-FFF2-40B4-BE49-F238E27FC236}">
                        <a16:creationId xmlns:a16="http://schemas.microsoft.com/office/drawing/2014/main" id="{00149180-52B5-4AB9-AFA5-1FB1437EE44E}"/>
                      </a:ext>
                    </a:extLst>
                  </p:cNvPr>
                  <p:cNvSpPr txBox="1">
                    <a:spLocks noRot="1" noChangeAspect="1" noMove="1" noResize="1" noEditPoints="1" noAdjustHandles="1" noChangeArrowheads="1" noChangeShapeType="1" noTextEdit="1"/>
                  </p:cNvSpPr>
                  <p:nvPr/>
                </p:nvSpPr>
                <p:spPr>
                  <a:xfrm>
                    <a:off x="4660939" y="96021"/>
                    <a:ext cx="2092262" cy="582676"/>
                  </a:xfrm>
                  <a:prstGeom prst="rect">
                    <a:avLst/>
                  </a:prstGeom>
                  <a:blipFill>
                    <a:blip r:embed="rId21"/>
                    <a:stretch>
                      <a:fillRect b="-1053"/>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43" name="TextBox 42">
                    <a:extLst>
                      <a:ext uri="{FF2B5EF4-FFF2-40B4-BE49-F238E27FC236}">
                        <a16:creationId xmlns:a16="http://schemas.microsoft.com/office/drawing/2014/main" id="{FA1D2B4F-7490-45A3-A223-188A7AD92026}"/>
                      </a:ext>
                    </a:extLst>
                  </p:cNvPr>
                  <p:cNvSpPr txBox="1"/>
                  <p:nvPr/>
                </p:nvSpPr>
                <p:spPr>
                  <a:xfrm>
                    <a:off x="293126" y="2598825"/>
                    <a:ext cx="2405146" cy="649730"/>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en-US" sz="1600" i="1" smtClean="0">
                              <a:solidFill>
                                <a:schemeClr val="bg1"/>
                              </a:solidFill>
                              <a:latin typeface="Cambria Math" panose="02040503050406030204" pitchFamily="18" charset="0"/>
                            </a:rPr>
                            <m:t>𝑥</m:t>
                          </m:r>
                          <m:r>
                            <a:rPr lang="en-US" sz="1600" i="1" smtClean="0">
                              <a:solidFill>
                                <a:schemeClr val="bg1"/>
                              </a:solidFill>
                              <a:latin typeface="Cambria Math" panose="02040503050406030204" pitchFamily="18" charset="0"/>
                            </a:rPr>
                            <m:t>=</m:t>
                          </m:r>
                          <m:f>
                            <m:fPr>
                              <m:ctrlPr>
                                <a:rPr lang="en-US" sz="1600" i="1" smtClean="0">
                                  <a:solidFill>
                                    <a:schemeClr val="bg1"/>
                                  </a:solidFill>
                                  <a:latin typeface="Cambria Math" panose="02040503050406030204" pitchFamily="18" charset="0"/>
                                </a:rPr>
                              </m:ctrlPr>
                            </m:fPr>
                            <m:num>
                              <m:r>
                                <a:rPr lang="en-US" sz="1600" i="1" smtClean="0">
                                  <a:solidFill>
                                    <a:schemeClr val="bg1"/>
                                  </a:solidFill>
                                  <a:latin typeface="Cambria Math" panose="02040503050406030204" pitchFamily="18" charset="0"/>
                                </a:rPr>
                                <m:t>−</m:t>
                              </m:r>
                              <m:r>
                                <a:rPr lang="en-US" sz="1600" i="1" smtClean="0">
                                  <a:solidFill>
                                    <a:schemeClr val="bg1"/>
                                  </a:solidFill>
                                  <a:latin typeface="Cambria Math" panose="02040503050406030204" pitchFamily="18" charset="0"/>
                                </a:rPr>
                                <m:t>𝑏</m:t>
                              </m:r>
                              <m:r>
                                <a:rPr lang="en-US" sz="1600" i="1" smtClean="0">
                                  <a:solidFill>
                                    <a:schemeClr val="bg1"/>
                                  </a:solidFill>
                                  <a:latin typeface="Cambria Math" panose="02040503050406030204" pitchFamily="18" charset="0"/>
                                </a:rPr>
                                <m:t>±</m:t>
                              </m:r>
                              <m:rad>
                                <m:radPr>
                                  <m:degHide m:val="on"/>
                                  <m:ctrlPr>
                                    <a:rPr lang="en-US" sz="1600" i="1" smtClean="0">
                                      <a:solidFill>
                                        <a:schemeClr val="bg1"/>
                                      </a:solidFill>
                                      <a:latin typeface="Cambria Math" panose="02040503050406030204" pitchFamily="18" charset="0"/>
                                    </a:rPr>
                                  </m:ctrlPr>
                                </m:radPr>
                                <m:deg/>
                                <m:e>
                                  <m:sSup>
                                    <m:sSupPr>
                                      <m:ctrlPr>
                                        <a:rPr lang="en-US" sz="1600" i="1" smtClean="0">
                                          <a:solidFill>
                                            <a:schemeClr val="bg1"/>
                                          </a:solidFill>
                                          <a:latin typeface="Cambria Math" panose="02040503050406030204" pitchFamily="18" charset="0"/>
                                        </a:rPr>
                                      </m:ctrlPr>
                                    </m:sSupPr>
                                    <m:e>
                                      <m:r>
                                        <a:rPr lang="en-US" sz="1600" i="1" smtClean="0">
                                          <a:solidFill>
                                            <a:schemeClr val="bg1"/>
                                          </a:solidFill>
                                          <a:latin typeface="Cambria Math" panose="02040503050406030204" pitchFamily="18" charset="0"/>
                                        </a:rPr>
                                        <m:t>𝑏</m:t>
                                      </m:r>
                                    </m:e>
                                    <m:sup>
                                      <m:r>
                                        <a:rPr lang="en-US" sz="1600" i="1" smtClean="0">
                                          <a:solidFill>
                                            <a:schemeClr val="bg1"/>
                                          </a:solidFill>
                                          <a:latin typeface="Cambria Math" panose="02040503050406030204" pitchFamily="18" charset="0"/>
                                        </a:rPr>
                                        <m:t>2</m:t>
                                      </m:r>
                                    </m:sup>
                                  </m:sSup>
                                  <m:r>
                                    <a:rPr lang="en-US" sz="1600" i="1" smtClean="0">
                                      <a:solidFill>
                                        <a:schemeClr val="bg1"/>
                                      </a:solidFill>
                                      <a:latin typeface="Cambria Math" panose="02040503050406030204" pitchFamily="18" charset="0"/>
                                    </a:rPr>
                                    <m:t>−4</m:t>
                                  </m:r>
                                  <m:r>
                                    <a:rPr lang="en-US" sz="1600" i="1" smtClean="0">
                                      <a:solidFill>
                                        <a:schemeClr val="bg1"/>
                                      </a:solidFill>
                                      <a:latin typeface="Cambria Math" panose="02040503050406030204" pitchFamily="18" charset="0"/>
                                    </a:rPr>
                                    <m:t>𝑎𝑐</m:t>
                                  </m:r>
                                </m:e>
                              </m:rad>
                            </m:num>
                            <m:den>
                              <m:r>
                                <a:rPr lang="en-US" sz="1600" i="1" smtClean="0">
                                  <a:solidFill>
                                    <a:schemeClr val="bg1"/>
                                  </a:solidFill>
                                  <a:latin typeface="Cambria Math" panose="02040503050406030204" pitchFamily="18" charset="0"/>
                                </a:rPr>
                                <m:t>2</m:t>
                              </m:r>
                              <m:r>
                                <a:rPr lang="en-US" sz="1600" i="1" smtClean="0">
                                  <a:solidFill>
                                    <a:schemeClr val="bg1"/>
                                  </a:solidFill>
                                  <a:latin typeface="Cambria Math" panose="02040503050406030204" pitchFamily="18" charset="0"/>
                                </a:rPr>
                                <m:t>𝑎</m:t>
                              </m:r>
                            </m:den>
                          </m:f>
                          <m:nary>
                            <m:naryPr>
                              <m:chr m:val="∑"/>
                              <m:subHide m:val="on"/>
                              <m:supHide m:val="on"/>
                              <m:ctrlPr>
                                <a:rPr lang="en-US" sz="1600" i="1" smtClean="0">
                                  <a:solidFill>
                                    <a:schemeClr val="bg1"/>
                                  </a:solidFill>
                                  <a:latin typeface="Cambria Math" panose="02040503050406030204" pitchFamily="18" charset="0"/>
                                </a:rPr>
                              </m:ctrlPr>
                            </m:naryPr>
                            <m:sub/>
                            <m:sup/>
                            <m:e/>
                          </m:nary>
                        </m:oMath>
                      </m:oMathPara>
                    </a14:m>
                    <a:endParaRPr lang="en-PK" sz="1600" dirty="0">
                      <a:solidFill>
                        <a:schemeClr val="bg1"/>
                      </a:solidFill>
                    </a:endParaRPr>
                  </a:p>
                </p:txBody>
              </p:sp>
            </mc:Choice>
            <mc:Fallback>
              <p:sp>
                <p:nvSpPr>
                  <p:cNvPr id="43" name="TextBox 42">
                    <a:extLst>
                      <a:ext uri="{FF2B5EF4-FFF2-40B4-BE49-F238E27FC236}">
                        <a16:creationId xmlns:a16="http://schemas.microsoft.com/office/drawing/2014/main" id="{FA1D2B4F-7490-45A3-A223-188A7AD92026}"/>
                      </a:ext>
                    </a:extLst>
                  </p:cNvPr>
                  <p:cNvSpPr txBox="1">
                    <a:spLocks noRot="1" noChangeAspect="1" noMove="1" noResize="1" noEditPoints="1" noAdjustHandles="1" noChangeArrowheads="1" noChangeShapeType="1" noTextEdit="1"/>
                  </p:cNvSpPr>
                  <p:nvPr/>
                </p:nvSpPr>
                <p:spPr>
                  <a:xfrm>
                    <a:off x="293126" y="2598825"/>
                    <a:ext cx="2405146" cy="649730"/>
                  </a:xfrm>
                  <a:prstGeom prst="rect">
                    <a:avLst/>
                  </a:prstGeom>
                  <a:blipFill>
                    <a:blip r:embed="rId22"/>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44" name="TextBox 43">
                    <a:extLst>
                      <a:ext uri="{FF2B5EF4-FFF2-40B4-BE49-F238E27FC236}">
                        <a16:creationId xmlns:a16="http://schemas.microsoft.com/office/drawing/2014/main" id="{D1833A00-794F-496F-84C0-A797A2F9EBB1}"/>
                      </a:ext>
                    </a:extLst>
                  </p:cNvPr>
                  <p:cNvSpPr txBox="1"/>
                  <p:nvPr/>
                </p:nvSpPr>
                <p:spPr>
                  <a:xfrm>
                    <a:off x="3466060" y="2618069"/>
                    <a:ext cx="2389757" cy="49244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3200" i="1" smtClean="0">
                                  <a:solidFill>
                                    <a:schemeClr val="bg1"/>
                                  </a:solidFill>
                                  <a:latin typeface="Cambria Math" panose="02040503050406030204" pitchFamily="18" charset="0"/>
                                </a:rPr>
                              </m:ctrlPr>
                            </m:sSupPr>
                            <m:e>
                              <m:r>
                                <a:rPr lang="pt-BR" sz="3200" i="1" smtClean="0">
                                  <a:solidFill>
                                    <a:schemeClr val="bg1"/>
                                  </a:solidFill>
                                  <a:latin typeface="Cambria Math" panose="02040503050406030204" pitchFamily="18" charset="0"/>
                                </a:rPr>
                                <m:t>𝑎</m:t>
                              </m:r>
                            </m:e>
                            <m:sup>
                              <m:r>
                                <a:rPr lang="pt-BR" sz="3200" i="1" smtClean="0">
                                  <a:solidFill>
                                    <a:schemeClr val="bg1"/>
                                  </a:solidFill>
                                  <a:latin typeface="Cambria Math" panose="02040503050406030204" pitchFamily="18" charset="0"/>
                                </a:rPr>
                                <m:t>2</m:t>
                              </m:r>
                            </m:sup>
                          </m:sSup>
                          <m:r>
                            <a:rPr lang="pt-BR" sz="3200" i="1" smtClean="0">
                              <a:solidFill>
                                <a:schemeClr val="bg1"/>
                              </a:solidFill>
                              <a:latin typeface="Cambria Math" panose="02040503050406030204" pitchFamily="18" charset="0"/>
                            </a:rPr>
                            <m:t>+</m:t>
                          </m:r>
                          <m:sSup>
                            <m:sSupPr>
                              <m:ctrlPr>
                                <a:rPr lang="pt-BR" sz="3200" i="1" smtClean="0">
                                  <a:solidFill>
                                    <a:schemeClr val="bg1"/>
                                  </a:solidFill>
                                  <a:latin typeface="Cambria Math" panose="02040503050406030204" pitchFamily="18" charset="0"/>
                                </a:rPr>
                              </m:ctrlPr>
                            </m:sSupPr>
                            <m:e>
                              <m:r>
                                <a:rPr lang="pt-BR" sz="3200" i="1" smtClean="0">
                                  <a:solidFill>
                                    <a:schemeClr val="bg1"/>
                                  </a:solidFill>
                                  <a:latin typeface="Cambria Math" panose="02040503050406030204" pitchFamily="18" charset="0"/>
                                </a:rPr>
                                <m:t>𝑏</m:t>
                              </m:r>
                            </m:e>
                            <m:sup>
                              <m:r>
                                <a:rPr lang="pt-BR" sz="3200" i="1" smtClean="0">
                                  <a:solidFill>
                                    <a:schemeClr val="bg1"/>
                                  </a:solidFill>
                                  <a:latin typeface="Cambria Math" panose="02040503050406030204" pitchFamily="18" charset="0"/>
                                </a:rPr>
                                <m:t>2</m:t>
                              </m:r>
                            </m:sup>
                          </m:sSup>
                          <m:r>
                            <a:rPr lang="pt-BR" sz="3200" i="1" smtClean="0">
                              <a:solidFill>
                                <a:schemeClr val="bg1"/>
                              </a:solidFill>
                              <a:latin typeface="Cambria Math" panose="02040503050406030204" pitchFamily="18" charset="0"/>
                            </a:rPr>
                            <m:t>=</m:t>
                          </m:r>
                          <m:sSup>
                            <m:sSupPr>
                              <m:ctrlPr>
                                <a:rPr lang="pt-BR" sz="3200" i="1" smtClean="0">
                                  <a:solidFill>
                                    <a:schemeClr val="bg1"/>
                                  </a:solidFill>
                                  <a:latin typeface="Cambria Math" panose="02040503050406030204" pitchFamily="18" charset="0"/>
                                </a:rPr>
                              </m:ctrlPr>
                            </m:sSupPr>
                            <m:e>
                              <m:r>
                                <a:rPr lang="pt-BR" sz="3200" i="1" smtClean="0">
                                  <a:solidFill>
                                    <a:schemeClr val="bg1"/>
                                  </a:solidFill>
                                  <a:latin typeface="Cambria Math" panose="02040503050406030204" pitchFamily="18" charset="0"/>
                                </a:rPr>
                                <m:t>𝑐</m:t>
                              </m:r>
                            </m:e>
                            <m:sup>
                              <m:r>
                                <a:rPr lang="pt-BR" sz="3200" i="1" smtClean="0">
                                  <a:solidFill>
                                    <a:schemeClr val="bg1"/>
                                  </a:solidFill>
                                  <a:latin typeface="Cambria Math" panose="02040503050406030204" pitchFamily="18" charset="0"/>
                                </a:rPr>
                                <m:t>2</m:t>
                              </m:r>
                            </m:sup>
                          </m:sSup>
                        </m:oMath>
                      </m:oMathPara>
                    </a14:m>
                    <a:endParaRPr lang="en-PK" sz="3200" dirty="0">
                      <a:solidFill>
                        <a:schemeClr val="bg1"/>
                      </a:solidFill>
                    </a:endParaRPr>
                  </a:p>
                </p:txBody>
              </p:sp>
            </mc:Choice>
            <mc:Fallback>
              <p:sp>
                <p:nvSpPr>
                  <p:cNvPr id="44" name="TextBox 43">
                    <a:extLst>
                      <a:ext uri="{FF2B5EF4-FFF2-40B4-BE49-F238E27FC236}">
                        <a16:creationId xmlns:a16="http://schemas.microsoft.com/office/drawing/2014/main" id="{D1833A00-794F-496F-84C0-A797A2F9EBB1}"/>
                      </a:ext>
                    </a:extLst>
                  </p:cNvPr>
                  <p:cNvSpPr txBox="1">
                    <a:spLocks noRot="1" noChangeAspect="1" noMove="1" noResize="1" noEditPoints="1" noAdjustHandles="1" noChangeArrowheads="1" noChangeShapeType="1" noTextEdit="1"/>
                  </p:cNvSpPr>
                  <p:nvPr/>
                </p:nvSpPr>
                <p:spPr>
                  <a:xfrm>
                    <a:off x="3466060" y="2618069"/>
                    <a:ext cx="2389757" cy="492443"/>
                  </a:xfrm>
                  <a:prstGeom prst="rect">
                    <a:avLst/>
                  </a:prstGeom>
                  <a:blipFill>
                    <a:blip r:embed="rId23"/>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45" name="TextBox 44">
                    <a:extLst>
                      <a:ext uri="{FF2B5EF4-FFF2-40B4-BE49-F238E27FC236}">
                        <a16:creationId xmlns:a16="http://schemas.microsoft.com/office/drawing/2014/main" id="{807FFCE0-D94B-4ACC-8E4C-0816126DE058}"/>
                      </a:ext>
                    </a:extLst>
                  </p:cNvPr>
                  <p:cNvSpPr txBox="1"/>
                  <p:nvPr/>
                </p:nvSpPr>
                <p:spPr>
                  <a:xfrm>
                    <a:off x="5638800" y="2191224"/>
                    <a:ext cx="1665263" cy="462242"/>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1100" i="1" smtClean="0">
                                  <a:solidFill>
                                    <a:schemeClr val="bg1"/>
                                  </a:solidFill>
                                  <a:latin typeface="Cambria Math" panose="02040503050406030204" pitchFamily="18" charset="0"/>
                                </a:rPr>
                              </m:ctrlPr>
                            </m:sSupPr>
                            <m:e>
                              <m:d>
                                <m:dPr>
                                  <m:ctrlPr>
                                    <a:rPr lang="pt-BR" sz="1100" i="1" smtClean="0">
                                      <a:solidFill>
                                        <a:schemeClr val="bg1"/>
                                      </a:solidFill>
                                      <a:latin typeface="Cambria Math" panose="02040503050406030204" pitchFamily="18" charset="0"/>
                                    </a:rPr>
                                  </m:ctrlPr>
                                </m:dPr>
                                <m:e>
                                  <m:r>
                                    <a:rPr lang="pt-BR" sz="1100" i="1" smtClean="0">
                                      <a:solidFill>
                                        <a:schemeClr val="bg1"/>
                                      </a:solidFill>
                                      <a:latin typeface="Cambria Math" panose="02040503050406030204" pitchFamily="18" charset="0"/>
                                    </a:rPr>
                                    <m:t>𝑥</m:t>
                                  </m:r>
                                  <m:r>
                                    <a:rPr lang="pt-BR" sz="1100" i="1" smtClean="0">
                                      <a:solidFill>
                                        <a:schemeClr val="bg1"/>
                                      </a:solidFill>
                                      <a:latin typeface="Cambria Math" panose="02040503050406030204" pitchFamily="18" charset="0"/>
                                    </a:rPr>
                                    <m:t>+</m:t>
                                  </m:r>
                                  <m:r>
                                    <a:rPr lang="pt-BR" sz="1100" i="1" smtClean="0">
                                      <a:solidFill>
                                        <a:schemeClr val="bg1"/>
                                      </a:solidFill>
                                      <a:latin typeface="Cambria Math" panose="02040503050406030204" pitchFamily="18" charset="0"/>
                                    </a:rPr>
                                    <m:t>𝑎</m:t>
                                  </m:r>
                                </m:e>
                              </m:d>
                            </m:e>
                            <m:sup>
                              <m:r>
                                <a:rPr lang="pt-BR" sz="1100" i="1" smtClean="0">
                                  <a:solidFill>
                                    <a:schemeClr val="bg1"/>
                                  </a:solidFill>
                                  <a:latin typeface="Cambria Math" panose="02040503050406030204" pitchFamily="18" charset="0"/>
                                </a:rPr>
                                <m:t>𝑛</m:t>
                              </m:r>
                            </m:sup>
                          </m:sSup>
                          <m:r>
                            <a:rPr lang="pt-BR" sz="1100" i="1" smtClean="0">
                              <a:solidFill>
                                <a:schemeClr val="bg1"/>
                              </a:solidFill>
                              <a:latin typeface="Cambria Math" panose="02040503050406030204" pitchFamily="18" charset="0"/>
                            </a:rPr>
                            <m:t>=</m:t>
                          </m:r>
                          <m:nary>
                            <m:naryPr>
                              <m:chr m:val="∑"/>
                              <m:ctrlPr>
                                <a:rPr lang="pt-BR" sz="1100" i="1" smtClean="0">
                                  <a:solidFill>
                                    <a:schemeClr val="bg1"/>
                                  </a:solidFill>
                                  <a:latin typeface="Cambria Math" panose="02040503050406030204" pitchFamily="18" charset="0"/>
                                </a:rPr>
                              </m:ctrlPr>
                            </m:naryPr>
                            <m:sub>
                              <m:r>
                                <a:rPr lang="pt-BR" sz="1100" i="1" smtClean="0">
                                  <a:solidFill>
                                    <a:schemeClr val="bg1"/>
                                  </a:solidFill>
                                  <a:latin typeface="Cambria Math" panose="02040503050406030204" pitchFamily="18" charset="0"/>
                                </a:rPr>
                                <m:t>𝑘</m:t>
                              </m:r>
                              <m:r>
                                <a:rPr lang="pt-BR" sz="1100" i="1" smtClean="0">
                                  <a:solidFill>
                                    <a:schemeClr val="bg1"/>
                                  </a:solidFill>
                                  <a:latin typeface="Cambria Math" panose="02040503050406030204" pitchFamily="18" charset="0"/>
                                </a:rPr>
                                <m:t>=0</m:t>
                              </m:r>
                            </m:sub>
                            <m:sup>
                              <m:r>
                                <a:rPr lang="pt-BR" sz="1100" i="1" smtClean="0">
                                  <a:solidFill>
                                    <a:schemeClr val="bg1"/>
                                  </a:solidFill>
                                  <a:latin typeface="Cambria Math" panose="02040503050406030204" pitchFamily="18" charset="0"/>
                                </a:rPr>
                                <m:t>𝑛</m:t>
                              </m:r>
                            </m:sup>
                            <m:e>
                              <m:d>
                                <m:dPr>
                                  <m:ctrlPr>
                                    <a:rPr lang="pt-BR" sz="1100" i="1" smtClean="0">
                                      <a:solidFill>
                                        <a:schemeClr val="bg1"/>
                                      </a:solidFill>
                                      <a:latin typeface="Cambria Math" panose="02040503050406030204" pitchFamily="18" charset="0"/>
                                    </a:rPr>
                                  </m:ctrlPr>
                                </m:dPr>
                                <m:e>
                                  <m:f>
                                    <m:fPr>
                                      <m:type m:val="noBar"/>
                                      <m:ctrlPr>
                                        <a:rPr lang="pt-BR" sz="1100" i="1" smtClean="0">
                                          <a:solidFill>
                                            <a:schemeClr val="bg1"/>
                                          </a:solidFill>
                                          <a:latin typeface="Cambria Math" panose="02040503050406030204" pitchFamily="18" charset="0"/>
                                        </a:rPr>
                                      </m:ctrlPr>
                                    </m:fPr>
                                    <m:num>
                                      <m:r>
                                        <a:rPr lang="pt-BR" sz="1100" i="1" smtClean="0">
                                          <a:solidFill>
                                            <a:schemeClr val="bg1"/>
                                          </a:solidFill>
                                          <a:latin typeface="Cambria Math" panose="02040503050406030204" pitchFamily="18" charset="0"/>
                                        </a:rPr>
                                        <m:t>𝑛</m:t>
                                      </m:r>
                                    </m:num>
                                    <m:den>
                                      <m:r>
                                        <a:rPr lang="pt-BR" sz="1100" i="1" smtClean="0">
                                          <a:solidFill>
                                            <a:schemeClr val="bg1"/>
                                          </a:solidFill>
                                          <a:latin typeface="Cambria Math" panose="02040503050406030204" pitchFamily="18" charset="0"/>
                                        </a:rPr>
                                        <m:t>𝑘</m:t>
                                      </m:r>
                                    </m:den>
                                  </m:f>
                                </m:e>
                              </m:d>
                              <m:sSup>
                                <m:sSupPr>
                                  <m:ctrlPr>
                                    <a:rPr lang="pt-BR" sz="1100" i="1" smtClean="0">
                                      <a:solidFill>
                                        <a:schemeClr val="bg1"/>
                                      </a:solidFill>
                                      <a:latin typeface="Cambria Math" panose="02040503050406030204" pitchFamily="18" charset="0"/>
                                    </a:rPr>
                                  </m:ctrlPr>
                                </m:sSupPr>
                                <m:e>
                                  <m:r>
                                    <a:rPr lang="pt-BR" sz="1100" i="1" smtClean="0">
                                      <a:solidFill>
                                        <a:schemeClr val="bg1"/>
                                      </a:solidFill>
                                      <a:latin typeface="Cambria Math" panose="02040503050406030204" pitchFamily="18" charset="0"/>
                                    </a:rPr>
                                    <m:t>𝑥</m:t>
                                  </m:r>
                                </m:e>
                                <m:sup>
                                  <m:r>
                                    <a:rPr lang="pt-BR" sz="1100" i="1" smtClean="0">
                                      <a:solidFill>
                                        <a:schemeClr val="bg1"/>
                                      </a:solidFill>
                                      <a:latin typeface="Cambria Math" panose="02040503050406030204" pitchFamily="18" charset="0"/>
                                    </a:rPr>
                                    <m:t>𝑘</m:t>
                                  </m:r>
                                </m:sup>
                              </m:sSup>
                              <m:sSup>
                                <m:sSupPr>
                                  <m:ctrlPr>
                                    <a:rPr lang="pt-BR" sz="1100" i="1" smtClean="0">
                                      <a:solidFill>
                                        <a:schemeClr val="bg1"/>
                                      </a:solidFill>
                                      <a:latin typeface="Cambria Math" panose="02040503050406030204" pitchFamily="18" charset="0"/>
                                    </a:rPr>
                                  </m:ctrlPr>
                                </m:sSupPr>
                                <m:e>
                                  <m:r>
                                    <a:rPr lang="pt-BR" sz="1100" i="1" smtClean="0">
                                      <a:solidFill>
                                        <a:schemeClr val="bg1"/>
                                      </a:solidFill>
                                      <a:latin typeface="Cambria Math" panose="02040503050406030204" pitchFamily="18" charset="0"/>
                                    </a:rPr>
                                    <m:t>𝑎</m:t>
                                  </m:r>
                                </m:e>
                                <m:sup>
                                  <m:r>
                                    <a:rPr lang="pt-BR" sz="1100" i="1" smtClean="0">
                                      <a:solidFill>
                                        <a:schemeClr val="bg1"/>
                                      </a:solidFill>
                                      <a:latin typeface="Cambria Math" panose="02040503050406030204" pitchFamily="18" charset="0"/>
                                    </a:rPr>
                                    <m:t>𝑛</m:t>
                                  </m:r>
                                  <m:r>
                                    <a:rPr lang="pt-BR" sz="1100" i="1" smtClean="0">
                                      <a:solidFill>
                                        <a:schemeClr val="bg1"/>
                                      </a:solidFill>
                                      <a:latin typeface="Cambria Math" panose="02040503050406030204" pitchFamily="18" charset="0"/>
                                    </a:rPr>
                                    <m:t>−</m:t>
                                  </m:r>
                                  <m:r>
                                    <a:rPr lang="pt-BR" sz="1100" i="1" smtClean="0">
                                      <a:solidFill>
                                        <a:schemeClr val="bg1"/>
                                      </a:solidFill>
                                      <a:latin typeface="Cambria Math" panose="02040503050406030204" pitchFamily="18" charset="0"/>
                                    </a:rPr>
                                    <m:t>𝑘</m:t>
                                  </m:r>
                                </m:sup>
                              </m:sSup>
                            </m:e>
                          </m:nary>
                        </m:oMath>
                      </m:oMathPara>
                    </a14:m>
                    <a:endParaRPr lang="en-PK" sz="1100" i="1" dirty="0">
                      <a:solidFill>
                        <a:schemeClr val="bg1"/>
                      </a:solidFill>
                    </a:endParaRPr>
                  </a:p>
                </p:txBody>
              </p:sp>
            </mc:Choice>
            <mc:Fallback>
              <p:sp>
                <p:nvSpPr>
                  <p:cNvPr id="45" name="TextBox 44">
                    <a:extLst>
                      <a:ext uri="{FF2B5EF4-FFF2-40B4-BE49-F238E27FC236}">
                        <a16:creationId xmlns:a16="http://schemas.microsoft.com/office/drawing/2014/main" id="{807FFCE0-D94B-4ACC-8E4C-0816126DE058}"/>
                      </a:ext>
                    </a:extLst>
                  </p:cNvPr>
                  <p:cNvSpPr txBox="1">
                    <a:spLocks noRot="1" noChangeAspect="1" noMove="1" noResize="1" noEditPoints="1" noAdjustHandles="1" noChangeArrowheads="1" noChangeShapeType="1" noTextEdit="1"/>
                  </p:cNvSpPr>
                  <p:nvPr/>
                </p:nvSpPr>
                <p:spPr>
                  <a:xfrm>
                    <a:off x="5638800" y="2191224"/>
                    <a:ext cx="1665263" cy="462242"/>
                  </a:xfrm>
                  <a:prstGeom prst="rect">
                    <a:avLst/>
                  </a:prstGeom>
                  <a:blipFill>
                    <a:blip r:embed="rId24"/>
                    <a:stretch>
                      <a:fillRect t="-122368" r="-19048" b="-184211"/>
                    </a:stretch>
                  </a:blipFill>
                </p:spPr>
                <p:txBody>
                  <a:bodyPr/>
                  <a:lstStyle/>
                  <a:p>
                    <a:r>
                      <a:rPr lang="en-PK">
                        <a:noFill/>
                      </a:rPr>
                      <a:t> </a:t>
                    </a:r>
                  </a:p>
                </p:txBody>
              </p:sp>
            </mc:Fallback>
          </mc:AlternateContent>
        </p:grpSp>
        <mc:AlternateContent xmlns:mc="http://schemas.openxmlformats.org/markup-compatibility/2006">
          <mc:Choice xmlns:a14="http://schemas.microsoft.com/office/drawing/2010/main" Requires="a14">
            <p:sp>
              <p:nvSpPr>
                <p:cNvPr id="34" name="TextBox 33">
                  <a:extLst>
                    <a:ext uri="{FF2B5EF4-FFF2-40B4-BE49-F238E27FC236}">
                      <a16:creationId xmlns:a16="http://schemas.microsoft.com/office/drawing/2014/main" id="{E774C06B-5AC5-48F2-86D3-7EE41F8BD5CD}"/>
                    </a:ext>
                  </a:extLst>
                </p:cNvPr>
                <p:cNvSpPr txBox="1"/>
                <p:nvPr/>
              </p:nvSpPr>
              <p:spPr>
                <a:xfrm>
                  <a:off x="7781614" y="4904503"/>
                  <a:ext cx="2389757" cy="49244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3200" i="1" smtClean="0">
                                <a:solidFill>
                                  <a:schemeClr val="bg1"/>
                                </a:solidFill>
                                <a:latin typeface="Cambria Math" panose="02040503050406030204" pitchFamily="18" charset="0"/>
                              </a:rPr>
                            </m:ctrlPr>
                          </m:sSupPr>
                          <m:e>
                            <m:r>
                              <a:rPr lang="pt-BR" sz="3200" i="1" smtClean="0">
                                <a:solidFill>
                                  <a:schemeClr val="bg1"/>
                                </a:solidFill>
                                <a:latin typeface="Cambria Math" panose="02040503050406030204" pitchFamily="18" charset="0"/>
                              </a:rPr>
                              <m:t>𝑎</m:t>
                            </m:r>
                          </m:e>
                          <m:sup>
                            <m:r>
                              <a:rPr lang="pt-BR" sz="3200" i="1" smtClean="0">
                                <a:solidFill>
                                  <a:schemeClr val="bg1"/>
                                </a:solidFill>
                                <a:latin typeface="Cambria Math" panose="02040503050406030204" pitchFamily="18" charset="0"/>
                              </a:rPr>
                              <m:t>2</m:t>
                            </m:r>
                          </m:sup>
                        </m:sSup>
                        <m:r>
                          <a:rPr lang="pt-BR" sz="3200" i="1" smtClean="0">
                            <a:solidFill>
                              <a:schemeClr val="bg1"/>
                            </a:solidFill>
                            <a:latin typeface="Cambria Math" panose="02040503050406030204" pitchFamily="18" charset="0"/>
                          </a:rPr>
                          <m:t>+</m:t>
                        </m:r>
                        <m:sSup>
                          <m:sSupPr>
                            <m:ctrlPr>
                              <a:rPr lang="pt-BR" sz="3200" i="1" smtClean="0">
                                <a:solidFill>
                                  <a:schemeClr val="bg1"/>
                                </a:solidFill>
                                <a:latin typeface="Cambria Math" panose="02040503050406030204" pitchFamily="18" charset="0"/>
                              </a:rPr>
                            </m:ctrlPr>
                          </m:sSupPr>
                          <m:e>
                            <m:r>
                              <a:rPr lang="pt-BR" sz="3200" i="1" smtClean="0">
                                <a:solidFill>
                                  <a:schemeClr val="bg1"/>
                                </a:solidFill>
                                <a:latin typeface="Cambria Math" panose="02040503050406030204" pitchFamily="18" charset="0"/>
                              </a:rPr>
                              <m:t>𝑏</m:t>
                            </m:r>
                          </m:e>
                          <m:sup>
                            <m:r>
                              <a:rPr lang="pt-BR" sz="3200" i="1" smtClean="0">
                                <a:solidFill>
                                  <a:schemeClr val="bg1"/>
                                </a:solidFill>
                                <a:latin typeface="Cambria Math" panose="02040503050406030204" pitchFamily="18" charset="0"/>
                              </a:rPr>
                              <m:t>2</m:t>
                            </m:r>
                          </m:sup>
                        </m:sSup>
                        <m:r>
                          <a:rPr lang="pt-BR" sz="3200" i="1" smtClean="0">
                            <a:solidFill>
                              <a:schemeClr val="bg1"/>
                            </a:solidFill>
                            <a:latin typeface="Cambria Math" panose="02040503050406030204" pitchFamily="18" charset="0"/>
                          </a:rPr>
                          <m:t>=</m:t>
                        </m:r>
                        <m:sSup>
                          <m:sSupPr>
                            <m:ctrlPr>
                              <a:rPr lang="pt-BR" sz="3200" i="1" smtClean="0">
                                <a:solidFill>
                                  <a:schemeClr val="bg1"/>
                                </a:solidFill>
                                <a:latin typeface="Cambria Math" panose="02040503050406030204" pitchFamily="18" charset="0"/>
                              </a:rPr>
                            </m:ctrlPr>
                          </m:sSupPr>
                          <m:e>
                            <m:r>
                              <a:rPr lang="pt-BR" sz="3200" i="1" smtClean="0">
                                <a:solidFill>
                                  <a:schemeClr val="bg1"/>
                                </a:solidFill>
                                <a:latin typeface="Cambria Math" panose="02040503050406030204" pitchFamily="18" charset="0"/>
                              </a:rPr>
                              <m:t>𝑐</m:t>
                            </m:r>
                          </m:e>
                          <m:sup>
                            <m:r>
                              <a:rPr lang="pt-BR" sz="3200" i="1" smtClean="0">
                                <a:solidFill>
                                  <a:schemeClr val="bg1"/>
                                </a:solidFill>
                                <a:latin typeface="Cambria Math" panose="02040503050406030204" pitchFamily="18" charset="0"/>
                              </a:rPr>
                              <m:t>2</m:t>
                            </m:r>
                          </m:sup>
                        </m:sSup>
                      </m:oMath>
                    </m:oMathPara>
                  </a14:m>
                  <a:endParaRPr lang="en-PK" sz="3200" dirty="0">
                    <a:solidFill>
                      <a:schemeClr val="bg1"/>
                    </a:solidFill>
                  </a:endParaRPr>
                </a:p>
              </p:txBody>
            </p:sp>
          </mc:Choice>
          <mc:Fallback>
            <p:sp>
              <p:nvSpPr>
                <p:cNvPr id="34" name="TextBox 33">
                  <a:extLst>
                    <a:ext uri="{FF2B5EF4-FFF2-40B4-BE49-F238E27FC236}">
                      <a16:creationId xmlns:a16="http://schemas.microsoft.com/office/drawing/2014/main" id="{E774C06B-5AC5-48F2-86D3-7EE41F8BD5CD}"/>
                    </a:ext>
                  </a:extLst>
                </p:cNvPr>
                <p:cNvSpPr txBox="1">
                  <a:spLocks noRot="1" noChangeAspect="1" noMove="1" noResize="1" noEditPoints="1" noAdjustHandles="1" noChangeArrowheads="1" noChangeShapeType="1" noTextEdit="1"/>
                </p:cNvSpPr>
                <p:nvPr/>
              </p:nvSpPr>
              <p:spPr>
                <a:xfrm>
                  <a:off x="7781614" y="4904503"/>
                  <a:ext cx="2389757" cy="492443"/>
                </a:xfrm>
                <a:prstGeom prst="rect">
                  <a:avLst/>
                </a:prstGeom>
                <a:blipFill>
                  <a:blip r:embed="rId25"/>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35" name="TextBox 34">
                  <a:extLst>
                    <a:ext uri="{FF2B5EF4-FFF2-40B4-BE49-F238E27FC236}">
                      <a16:creationId xmlns:a16="http://schemas.microsoft.com/office/drawing/2014/main" id="{538C756B-8431-4729-9F10-B695309B8EC7}"/>
                    </a:ext>
                  </a:extLst>
                </p:cNvPr>
                <p:cNvSpPr txBox="1"/>
                <p:nvPr/>
              </p:nvSpPr>
              <p:spPr>
                <a:xfrm>
                  <a:off x="8529490" y="6274933"/>
                  <a:ext cx="3411982" cy="399415"/>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func>
                          <m:funcPr>
                            <m:ctrlPr>
                              <a:rPr lang="en-US" i="1" smtClean="0">
                                <a:solidFill>
                                  <a:schemeClr val="bg1"/>
                                </a:solidFill>
                                <a:latin typeface="Cambria Math" panose="02040503050406030204" pitchFamily="18" charset="0"/>
                              </a:rPr>
                            </m:ctrlPr>
                          </m:funcPr>
                          <m:fName>
                            <m:r>
                              <m:rPr>
                                <m:sty m:val="p"/>
                              </m:rPr>
                              <a:rPr lang="en-US" i="0" smtClean="0">
                                <a:solidFill>
                                  <a:schemeClr val="bg1"/>
                                </a:solidFill>
                                <a:latin typeface="Cambria Math" panose="02040503050406030204" pitchFamily="18" charset="0"/>
                              </a:rPr>
                              <m:t>cos</m:t>
                            </m:r>
                          </m:fName>
                          <m:e>
                            <m:r>
                              <a:rPr lang="el-GR" i="1" smtClean="0">
                                <a:solidFill>
                                  <a:schemeClr val="bg1"/>
                                </a:solidFill>
                                <a:latin typeface="Cambria Math" panose="02040503050406030204" pitchFamily="18" charset="0"/>
                              </a:rPr>
                              <m:t>𝛼</m:t>
                            </m:r>
                          </m:e>
                        </m:func>
                        <m:r>
                          <a:rPr lang="el-GR" i="1" smtClean="0">
                            <a:solidFill>
                              <a:schemeClr val="bg1"/>
                            </a:solidFill>
                            <a:latin typeface="Cambria Math" panose="02040503050406030204" pitchFamily="18" charset="0"/>
                          </a:rPr>
                          <m:t>+</m:t>
                        </m:r>
                        <m:func>
                          <m:funcPr>
                            <m:ctrlPr>
                              <a:rPr lang="en-US" i="1" smtClean="0">
                                <a:solidFill>
                                  <a:schemeClr val="bg1"/>
                                </a:solidFill>
                                <a:latin typeface="Cambria Math" panose="02040503050406030204" pitchFamily="18" charset="0"/>
                              </a:rPr>
                            </m:ctrlPr>
                          </m:funcPr>
                          <m:fName>
                            <m:r>
                              <m:rPr>
                                <m:sty m:val="p"/>
                              </m:rPr>
                              <a:rPr lang="en-US" i="0" smtClean="0">
                                <a:solidFill>
                                  <a:schemeClr val="bg1"/>
                                </a:solidFill>
                                <a:latin typeface="Cambria Math" panose="02040503050406030204" pitchFamily="18" charset="0"/>
                              </a:rPr>
                              <m:t>cos</m:t>
                            </m:r>
                          </m:fName>
                          <m:e>
                            <m:r>
                              <a:rPr lang="el-GR" i="1" smtClean="0">
                                <a:solidFill>
                                  <a:schemeClr val="bg1"/>
                                </a:solidFill>
                                <a:latin typeface="Cambria Math" panose="02040503050406030204" pitchFamily="18" charset="0"/>
                              </a:rPr>
                              <m:t>𝛽</m:t>
                            </m:r>
                          </m:e>
                        </m:func>
                        <m:r>
                          <a:rPr lang="el-GR" i="1" smtClean="0">
                            <a:solidFill>
                              <a:schemeClr val="bg1"/>
                            </a:solidFill>
                            <a:latin typeface="Cambria Math" panose="02040503050406030204" pitchFamily="18" charset="0"/>
                          </a:rPr>
                          <m:t>=2</m:t>
                        </m:r>
                        <m:func>
                          <m:funcPr>
                            <m:ctrlPr>
                              <a:rPr lang="en-US" i="1" smtClean="0">
                                <a:solidFill>
                                  <a:schemeClr val="bg1"/>
                                </a:solidFill>
                                <a:latin typeface="Cambria Math" panose="02040503050406030204" pitchFamily="18" charset="0"/>
                              </a:rPr>
                            </m:ctrlPr>
                          </m:funcPr>
                          <m:fName>
                            <m:r>
                              <m:rPr>
                                <m:sty m:val="p"/>
                              </m:rPr>
                              <a:rPr lang="en-US" i="0" smtClean="0">
                                <a:solidFill>
                                  <a:schemeClr val="bg1"/>
                                </a:solidFill>
                                <a:latin typeface="Cambria Math" panose="02040503050406030204" pitchFamily="18" charset="0"/>
                              </a:rPr>
                              <m:t>cos</m:t>
                            </m:r>
                          </m:fName>
                          <m:e>
                            <m:f>
                              <m:fPr>
                                <m:ctrlPr>
                                  <a:rPr lang="en-US" i="1" smtClean="0">
                                    <a:solidFill>
                                      <a:schemeClr val="bg1"/>
                                    </a:solidFill>
                                    <a:latin typeface="Cambria Math" panose="02040503050406030204" pitchFamily="18" charset="0"/>
                                  </a:rPr>
                                </m:ctrlPr>
                              </m:fPr>
                              <m:num>
                                <m:r>
                                  <a:rPr lang="en-US" i="1" smtClean="0">
                                    <a:solidFill>
                                      <a:schemeClr val="bg1"/>
                                    </a:solidFill>
                                    <a:latin typeface="Cambria Math" panose="02040503050406030204" pitchFamily="18" charset="0"/>
                                  </a:rPr>
                                  <m:t>1</m:t>
                                </m:r>
                              </m:num>
                              <m:den>
                                <m:r>
                                  <a:rPr lang="en-US" i="1" smtClean="0">
                                    <a:solidFill>
                                      <a:schemeClr val="bg1"/>
                                    </a:solidFill>
                                    <a:latin typeface="Cambria Math" panose="02040503050406030204" pitchFamily="18" charset="0"/>
                                  </a:rPr>
                                  <m:t>2</m:t>
                                </m:r>
                              </m:den>
                            </m:f>
                            <m:d>
                              <m:dPr>
                                <m:ctrlPr>
                                  <a:rPr lang="en-US" i="1" smtClean="0">
                                    <a:solidFill>
                                      <a:schemeClr val="bg1"/>
                                    </a:solidFill>
                                    <a:latin typeface="Cambria Math" panose="02040503050406030204" pitchFamily="18" charset="0"/>
                                  </a:rPr>
                                </m:ctrlPr>
                              </m:dPr>
                              <m:e>
                                <m:r>
                                  <a:rPr lang="el-GR" i="1" smtClean="0">
                                    <a:solidFill>
                                      <a:schemeClr val="bg1"/>
                                    </a:solidFill>
                                    <a:latin typeface="Cambria Math" panose="02040503050406030204" pitchFamily="18" charset="0"/>
                                  </a:rPr>
                                  <m:t>𝛼</m:t>
                                </m:r>
                                <m:r>
                                  <a:rPr lang="el-GR" i="1" smtClean="0">
                                    <a:solidFill>
                                      <a:schemeClr val="bg1"/>
                                    </a:solidFill>
                                    <a:latin typeface="Cambria Math" panose="02040503050406030204" pitchFamily="18" charset="0"/>
                                  </a:rPr>
                                  <m:t>+</m:t>
                                </m:r>
                                <m:r>
                                  <a:rPr lang="el-GR" i="1" smtClean="0">
                                    <a:solidFill>
                                      <a:schemeClr val="bg1"/>
                                    </a:solidFill>
                                    <a:latin typeface="Cambria Math" panose="02040503050406030204" pitchFamily="18" charset="0"/>
                                  </a:rPr>
                                  <m:t>𝛽</m:t>
                                </m:r>
                              </m:e>
                            </m:d>
                          </m:e>
                        </m:func>
                        <m:func>
                          <m:funcPr>
                            <m:ctrlPr>
                              <a:rPr lang="en-US" i="1" smtClean="0">
                                <a:solidFill>
                                  <a:schemeClr val="bg1"/>
                                </a:solidFill>
                                <a:latin typeface="Cambria Math" panose="02040503050406030204" pitchFamily="18" charset="0"/>
                              </a:rPr>
                            </m:ctrlPr>
                          </m:funcPr>
                          <m:fName>
                            <m:r>
                              <m:rPr>
                                <m:sty m:val="p"/>
                              </m:rPr>
                              <a:rPr lang="en-US" i="0" smtClean="0">
                                <a:solidFill>
                                  <a:schemeClr val="bg1"/>
                                </a:solidFill>
                                <a:latin typeface="Cambria Math" panose="02040503050406030204" pitchFamily="18" charset="0"/>
                              </a:rPr>
                              <m:t>cos</m:t>
                            </m:r>
                          </m:fName>
                          <m:e>
                            <m:f>
                              <m:fPr>
                                <m:ctrlPr>
                                  <a:rPr lang="en-US" i="1" smtClean="0">
                                    <a:solidFill>
                                      <a:schemeClr val="bg1"/>
                                    </a:solidFill>
                                    <a:latin typeface="Cambria Math" panose="02040503050406030204" pitchFamily="18" charset="0"/>
                                  </a:rPr>
                                </m:ctrlPr>
                              </m:fPr>
                              <m:num>
                                <m:r>
                                  <a:rPr lang="en-US" i="1" smtClean="0">
                                    <a:solidFill>
                                      <a:schemeClr val="bg1"/>
                                    </a:solidFill>
                                    <a:latin typeface="Cambria Math" panose="02040503050406030204" pitchFamily="18" charset="0"/>
                                  </a:rPr>
                                  <m:t>1</m:t>
                                </m:r>
                              </m:num>
                              <m:den>
                                <m:r>
                                  <a:rPr lang="en-US" i="1" smtClean="0">
                                    <a:solidFill>
                                      <a:schemeClr val="bg1"/>
                                    </a:solidFill>
                                    <a:latin typeface="Cambria Math" panose="02040503050406030204" pitchFamily="18" charset="0"/>
                                  </a:rPr>
                                  <m:t>2</m:t>
                                </m:r>
                              </m:den>
                            </m:f>
                            <m:d>
                              <m:dPr>
                                <m:ctrlPr>
                                  <a:rPr lang="en-US" i="1" smtClean="0">
                                    <a:solidFill>
                                      <a:schemeClr val="bg1"/>
                                    </a:solidFill>
                                    <a:latin typeface="Cambria Math" panose="02040503050406030204" pitchFamily="18" charset="0"/>
                                  </a:rPr>
                                </m:ctrlPr>
                              </m:dPr>
                              <m:e>
                                <m:r>
                                  <a:rPr lang="el-GR" i="1" smtClean="0">
                                    <a:solidFill>
                                      <a:schemeClr val="bg1"/>
                                    </a:solidFill>
                                    <a:latin typeface="Cambria Math" panose="02040503050406030204" pitchFamily="18" charset="0"/>
                                  </a:rPr>
                                  <m:t>𝛼</m:t>
                                </m:r>
                                <m:r>
                                  <a:rPr lang="el-GR" i="1" smtClean="0">
                                    <a:solidFill>
                                      <a:schemeClr val="bg1"/>
                                    </a:solidFill>
                                    <a:latin typeface="Cambria Math" panose="02040503050406030204" pitchFamily="18" charset="0"/>
                                  </a:rPr>
                                  <m:t>−</m:t>
                                </m:r>
                                <m:r>
                                  <a:rPr lang="el-GR" i="1" smtClean="0">
                                    <a:solidFill>
                                      <a:schemeClr val="bg1"/>
                                    </a:solidFill>
                                    <a:latin typeface="Cambria Math" panose="02040503050406030204" pitchFamily="18" charset="0"/>
                                  </a:rPr>
                                  <m:t>𝛽</m:t>
                                </m:r>
                              </m:e>
                            </m:d>
                          </m:e>
                        </m:func>
                      </m:oMath>
                    </m:oMathPara>
                  </a14:m>
                  <a:endParaRPr lang="en-PK" dirty="0">
                    <a:solidFill>
                      <a:schemeClr val="bg1"/>
                    </a:solidFill>
                  </a:endParaRPr>
                </a:p>
              </p:txBody>
            </p:sp>
          </mc:Choice>
          <mc:Fallback>
            <p:sp>
              <p:nvSpPr>
                <p:cNvPr id="35" name="TextBox 34">
                  <a:extLst>
                    <a:ext uri="{FF2B5EF4-FFF2-40B4-BE49-F238E27FC236}">
                      <a16:creationId xmlns:a16="http://schemas.microsoft.com/office/drawing/2014/main" id="{538C756B-8431-4729-9F10-B695309B8EC7}"/>
                    </a:ext>
                  </a:extLst>
                </p:cNvPr>
                <p:cNvSpPr txBox="1">
                  <a:spLocks noRot="1" noChangeAspect="1" noMove="1" noResize="1" noEditPoints="1" noAdjustHandles="1" noChangeArrowheads="1" noChangeShapeType="1" noTextEdit="1"/>
                </p:cNvSpPr>
                <p:nvPr/>
              </p:nvSpPr>
              <p:spPr>
                <a:xfrm>
                  <a:off x="8529490" y="6274933"/>
                  <a:ext cx="3411982" cy="399415"/>
                </a:xfrm>
                <a:prstGeom prst="rect">
                  <a:avLst/>
                </a:prstGeom>
                <a:blipFill>
                  <a:blip r:embed="rId26"/>
                  <a:stretch>
                    <a:fillRect l="-536" b="-13636"/>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36" name="TextBox 35">
                  <a:extLst>
                    <a:ext uri="{FF2B5EF4-FFF2-40B4-BE49-F238E27FC236}">
                      <a16:creationId xmlns:a16="http://schemas.microsoft.com/office/drawing/2014/main" id="{48C733BF-159A-4646-8A77-1B6E6732C1DB}"/>
                    </a:ext>
                  </a:extLst>
                </p:cNvPr>
                <p:cNvSpPr txBox="1"/>
                <p:nvPr/>
              </p:nvSpPr>
              <p:spPr>
                <a:xfrm>
                  <a:off x="9875766" y="5520519"/>
                  <a:ext cx="2092262" cy="582676"/>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i="1" smtClean="0">
                                <a:solidFill>
                                  <a:schemeClr val="bg1"/>
                                </a:solidFill>
                                <a:latin typeface="Cambria Math" panose="02040503050406030204" pitchFamily="18" charset="0"/>
                              </a:rPr>
                            </m:ctrlPr>
                          </m:sSupPr>
                          <m:e>
                            <m:d>
                              <m:dPr>
                                <m:ctrlPr>
                                  <a:rPr lang="pt-BR" i="1" smtClean="0">
                                    <a:solidFill>
                                      <a:schemeClr val="bg1"/>
                                    </a:solidFill>
                                    <a:latin typeface="Cambria Math" panose="02040503050406030204" pitchFamily="18" charset="0"/>
                                  </a:rPr>
                                </m:ctrlPr>
                              </m:dPr>
                              <m:e>
                                <m:r>
                                  <a:rPr lang="pt-BR" i="1" smtClean="0">
                                    <a:solidFill>
                                      <a:schemeClr val="bg1"/>
                                    </a:solidFill>
                                    <a:latin typeface="Cambria Math" panose="02040503050406030204" pitchFamily="18" charset="0"/>
                                  </a:rPr>
                                  <m:t>𝑥</m:t>
                                </m:r>
                                <m:r>
                                  <a:rPr lang="pt-BR" i="1" smtClean="0">
                                    <a:solidFill>
                                      <a:schemeClr val="bg1"/>
                                    </a:solidFill>
                                    <a:latin typeface="Cambria Math" panose="02040503050406030204" pitchFamily="18" charset="0"/>
                                  </a:rPr>
                                  <m:t>+</m:t>
                                </m:r>
                                <m:r>
                                  <a:rPr lang="pt-BR" i="1" smtClean="0">
                                    <a:solidFill>
                                      <a:schemeClr val="bg1"/>
                                    </a:solidFill>
                                    <a:latin typeface="Cambria Math" panose="02040503050406030204" pitchFamily="18" charset="0"/>
                                  </a:rPr>
                                  <m:t>𝑎</m:t>
                                </m:r>
                              </m:e>
                            </m:d>
                          </m:e>
                          <m:sup>
                            <m:r>
                              <a:rPr lang="pt-BR" i="1" smtClean="0">
                                <a:solidFill>
                                  <a:schemeClr val="bg1"/>
                                </a:solidFill>
                                <a:latin typeface="Cambria Math" panose="02040503050406030204" pitchFamily="18" charset="0"/>
                              </a:rPr>
                              <m:t>𝑛</m:t>
                            </m:r>
                          </m:sup>
                        </m:sSup>
                        <m:r>
                          <a:rPr lang="pt-BR" i="1" smtClean="0">
                            <a:solidFill>
                              <a:schemeClr val="bg1"/>
                            </a:solidFill>
                            <a:latin typeface="Cambria Math" panose="02040503050406030204" pitchFamily="18" charset="0"/>
                          </a:rPr>
                          <m:t>=</m:t>
                        </m:r>
                        <m:nary>
                          <m:naryPr>
                            <m:chr m:val="∑"/>
                            <m:ctrlPr>
                              <a:rPr lang="pt-BR" i="1" smtClean="0">
                                <a:solidFill>
                                  <a:schemeClr val="bg1"/>
                                </a:solidFill>
                                <a:latin typeface="Cambria Math" panose="02040503050406030204" pitchFamily="18" charset="0"/>
                              </a:rPr>
                            </m:ctrlPr>
                          </m:naryPr>
                          <m:sub>
                            <m:r>
                              <a:rPr lang="pt-BR" i="1" smtClean="0">
                                <a:solidFill>
                                  <a:schemeClr val="bg1"/>
                                </a:solidFill>
                                <a:latin typeface="Cambria Math" panose="02040503050406030204" pitchFamily="18" charset="0"/>
                              </a:rPr>
                              <m:t>𝑘</m:t>
                            </m:r>
                            <m:r>
                              <a:rPr lang="pt-BR" i="1" smtClean="0">
                                <a:solidFill>
                                  <a:schemeClr val="bg1"/>
                                </a:solidFill>
                                <a:latin typeface="Cambria Math" panose="02040503050406030204" pitchFamily="18" charset="0"/>
                              </a:rPr>
                              <m:t>=0</m:t>
                            </m:r>
                          </m:sub>
                          <m:sup>
                            <m:r>
                              <a:rPr lang="pt-BR" i="1" smtClean="0">
                                <a:solidFill>
                                  <a:schemeClr val="bg1"/>
                                </a:solidFill>
                                <a:latin typeface="Cambria Math" panose="02040503050406030204" pitchFamily="18" charset="0"/>
                              </a:rPr>
                              <m:t>𝑛</m:t>
                            </m:r>
                          </m:sup>
                          <m:e>
                            <m:d>
                              <m:dPr>
                                <m:ctrlPr>
                                  <a:rPr lang="pt-BR" i="1" smtClean="0">
                                    <a:solidFill>
                                      <a:schemeClr val="bg1"/>
                                    </a:solidFill>
                                    <a:latin typeface="Cambria Math" panose="02040503050406030204" pitchFamily="18" charset="0"/>
                                  </a:rPr>
                                </m:ctrlPr>
                              </m:dPr>
                              <m:e>
                                <m:f>
                                  <m:fPr>
                                    <m:type m:val="noBar"/>
                                    <m:ctrlPr>
                                      <a:rPr lang="pt-BR" i="1" smtClean="0">
                                        <a:solidFill>
                                          <a:schemeClr val="bg1"/>
                                        </a:solidFill>
                                        <a:latin typeface="Cambria Math" panose="02040503050406030204" pitchFamily="18" charset="0"/>
                                      </a:rPr>
                                    </m:ctrlPr>
                                  </m:fPr>
                                  <m:num>
                                    <m:r>
                                      <a:rPr lang="pt-BR" i="1" smtClean="0">
                                        <a:solidFill>
                                          <a:schemeClr val="bg1"/>
                                        </a:solidFill>
                                        <a:latin typeface="Cambria Math" panose="02040503050406030204" pitchFamily="18" charset="0"/>
                                      </a:rPr>
                                      <m:t>𝑛</m:t>
                                    </m:r>
                                  </m:num>
                                  <m:den>
                                    <m:r>
                                      <a:rPr lang="pt-BR" i="1" smtClean="0">
                                        <a:solidFill>
                                          <a:schemeClr val="bg1"/>
                                        </a:solidFill>
                                        <a:latin typeface="Cambria Math" panose="02040503050406030204" pitchFamily="18" charset="0"/>
                                      </a:rPr>
                                      <m:t>𝑘</m:t>
                                    </m:r>
                                  </m:den>
                                </m:f>
                              </m:e>
                            </m:d>
                            <m:sSup>
                              <m:sSupPr>
                                <m:ctrlPr>
                                  <a:rPr lang="pt-BR" i="1" smtClean="0">
                                    <a:solidFill>
                                      <a:schemeClr val="bg1"/>
                                    </a:solidFill>
                                    <a:latin typeface="Cambria Math" panose="02040503050406030204" pitchFamily="18" charset="0"/>
                                  </a:rPr>
                                </m:ctrlPr>
                              </m:sSupPr>
                              <m:e>
                                <m:r>
                                  <a:rPr lang="pt-BR" i="1" smtClean="0">
                                    <a:solidFill>
                                      <a:schemeClr val="bg1"/>
                                    </a:solidFill>
                                    <a:latin typeface="Cambria Math" panose="02040503050406030204" pitchFamily="18" charset="0"/>
                                  </a:rPr>
                                  <m:t>𝑥</m:t>
                                </m:r>
                              </m:e>
                              <m:sup>
                                <m:r>
                                  <a:rPr lang="pt-BR" i="1" smtClean="0">
                                    <a:solidFill>
                                      <a:schemeClr val="bg1"/>
                                    </a:solidFill>
                                    <a:latin typeface="Cambria Math" panose="02040503050406030204" pitchFamily="18" charset="0"/>
                                  </a:rPr>
                                  <m:t>𝑘</m:t>
                                </m:r>
                              </m:sup>
                            </m:sSup>
                            <m:sSup>
                              <m:sSupPr>
                                <m:ctrlPr>
                                  <a:rPr lang="pt-BR" i="1" smtClean="0">
                                    <a:solidFill>
                                      <a:schemeClr val="bg1"/>
                                    </a:solidFill>
                                    <a:latin typeface="Cambria Math" panose="02040503050406030204" pitchFamily="18" charset="0"/>
                                  </a:rPr>
                                </m:ctrlPr>
                              </m:sSupPr>
                              <m:e>
                                <m:r>
                                  <a:rPr lang="pt-BR" i="1" smtClean="0">
                                    <a:solidFill>
                                      <a:schemeClr val="bg1"/>
                                    </a:solidFill>
                                    <a:latin typeface="Cambria Math" panose="02040503050406030204" pitchFamily="18" charset="0"/>
                                  </a:rPr>
                                  <m:t>𝑎</m:t>
                                </m:r>
                              </m:e>
                              <m:sup>
                                <m:r>
                                  <a:rPr lang="pt-BR" i="1" smtClean="0">
                                    <a:solidFill>
                                      <a:schemeClr val="bg1"/>
                                    </a:solidFill>
                                    <a:latin typeface="Cambria Math" panose="02040503050406030204" pitchFamily="18" charset="0"/>
                                  </a:rPr>
                                  <m:t>𝑛</m:t>
                                </m:r>
                                <m:r>
                                  <a:rPr lang="pt-BR" i="1" smtClean="0">
                                    <a:solidFill>
                                      <a:schemeClr val="bg1"/>
                                    </a:solidFill>
                                    <a:latin typeface="Cambria Math" panose="02040503050406030204" pitchFamily="18" charset="0"/>
                                  </a:rPr>
                                  <m:t>−</m:t>
                                </m:r>
                                <m:r>
                                  <a:rPr lang="pt-BR" i="1" smtClean="0">
                                    <a:solidFill>
                                      <a:schemeClr val="bg1"/>
                                    </a:solidFill>
                                    <a:latin typeface="Cambria Math" panose="02040503050406030204" pitchFamily="18" charset="0"/>
                                  </a:rPr>
                                  <m:t>𝑘</m:t>
                                </m:r>
                              </m:sup>
                            </m:sSup>
                          </m:e>
                        </m:nary>
                      </m:oMath>
                    </m:oMathPara>
                  </a14:m>
                  <a:endParaRPr lang="en-PK" dirty="0">
                    <a:solidFill>
                      <a:schemeClr val="bg1"/>
                    </a:solidFill>
                  </a:endParaRPr>
                </a:p>
              </p:txBody>
            </p:sp>
          </mc:Choice>
          <mc:Fallback>
            <p:sp>
              <p:nvSpPr>
                <p:cNvPr id="36" name="TextBox 35">
                  <a:extLst>
                    <a:ext uri="{FF2B5EF4-FFF2-40B4-BE49-F238E27FC236}">
                      <a16:creationId xmlns:a16="http://schemas.microsoft.com/office/drawing/2014/main" id="{48C733BF-159A-4646-8A77-1B6E6732C1DB}"/>
                    </a:ext>
                  </a:extLst>
                </p:cNvPr>
                <p:cNvSpPr txBox="1">
                  <a:spLocks noRot="1" noChangeAspect="1" noMove="1" noResize="1" noEditPoints="1" noAdjustHandles="1" noChangeArrowheads="1" noChangeShapeType="1" noTextEdit="1"/>
                </p:cNvSpPr>
                <p:nvPr/>
              </p:nvSpPr>
              <p:spPr>
                <a:xfrm>
                  <a:off x="9875766" y="5520519"/>
                  <a:ext cx="2092262" cy="582676"/>
                </a:xfrm>
                <a:prstGeom prst="rect">
                  <a:avLst/>
                </a:prstGeom>
                <a:blipFill>
                  <a:blip r:embed="rId27"/>
                  <a:stretch>
                    <a:fillRect b="-1053"/>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37" name="TextBox 36">
                  <a:extLst>
                    <a:ext uri="{FF2B5EF4-FFF2-40B4-BE49-F238E27FC236}">
                      <a16:creationId xmlns:a16="http://schemas.microsoft.com/office/drawing/2014/main" id="{82A5FFBA-6792-4DAC-9068-81B5674F30C2}"/>
                    </a:ext>
                  </a:extLst>
                </p:cNvPr>
                <p:cNvSpPr txBox="1"/>
                <p:nvPr/>
              </p:nvSpPr>
              <p:spPr>
                <a:xfrm>
                  <a:off x="6656143" y="6236041"/>
                  <a:ext cx="1497398" cy="370551"/>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en-US" sz="1200" i="1" smtClean="0">
                                <a:solidFill>
                                  <a:schemeClr val="bg1"/>
                                </a:solidFill>
                                <a:latin typeface="Cambria Math" panose="02040503050406030204" pitchFamily="18" charset="0"/>
                              </a:rPr>
                            </m:ctrlPr>
                          </m:sSupPr>
                          <m:e>
                            <m:r>
                              <a:rPr lang="en-US" sz="1200" i="1" smtClean="0">
                                <a:solidFill>
                                  <a:schemeClr val="bg1"/>
                                </a:solidFill>
                                <a:latin typeface="Cambria Math" panose="02040503050406030204" pitchFamily="18" charset="0"/>
                              </a:rPr>
                              <m:t>𝑒</m:t>
                            </m:r>
                          </m:e>
                          <m:sup>
                            <m:r>
                              <a:rPr lang="en-US" sz="1200" i="1" smtClean="0">
                                <a:solidFill>
                                  <a:schemeClr val="bg1"/>
                                </a:solidFill>
                                <a:latin typeface="Cambria Math" panose="02040503050406030204" pitchFamily="18" charset="0"/>
                              </a:rPr>
                              <m:t>𝑥</m:t>
                            </m:r>
                          </m:sup>
                        </m:sSup>
                        <m:r>
                          <a:rPr lang="en-US" sz="1200" i="1" smtClean="0">
                            <a:solidFill>
                              <a:schemeClr val="bg1"/>
                            </a:solidFill>
                            <a:latin typeface="Cambria Math" panose="02040503050406030204" pitchFamily="18" charset="0"/>
                          </a:rPr>
                          <m:t>=1+</m:t>
                        </m:r>
                        <m:f>
                          <m:fPr>
                            <m:ctrlPr>
                              <a:rPr lang="en-US" sz="1200" i="1" smtClean="0">
                                <a:solidFill>
                                  <a:schemeClr val="bg1"/>
                                </a:solidFill>
                                <a:latin typeface="Cambria Math" panose="02040503050406030204" pitchFamily="18" charset="0"/>
                              </a:rPr>
                            </m:ctrlPr>
                          </m:fPr>
                          <m:num>
                            <m:r>
                              <a:rPr lang="en-US" sz="1200" i="1" smtClean="0">
                                <a:solidFill>
                                  <a:schemeClr val="bg1"/>
                                </a:solidFill>
                                <a:latin typeface="Cambria Math" panose="02040503050406030204" pitchFamily="18" charset="0"/>
                              </a:rPr>
                              <m:t>𝑥</m:t>
                            </m:r>
                          </m:num>
                          <m:den>
                            <m:r>
                              <a:rPr lang="en-US" sz="1200" i="1" smtClean="0">
                                <a:solidFill>
                                  <a:schemeClr val="bg1"/>
                                </a:solidFill>
                                <a:latin typeface="Cambria Math" panose="02040503050406030204" pitchFamily="18" charset="0"/>
                              </a:rPr>
                              <m:t>1!</m:t>
                            </m:r>
                          </m:den>
                        </m:f>
                        <m:r>
                          <a:rPr lang="en-US" sz="1200" i="1" smtClean="0">
                            <a:solidFill>
                              <a:schemeClr val="bg1"/>
                            </a:solidFill>
                            <a:latin typeface="Cambria Math" panose="02040503050406030204" pitchFamily="18" charset="0"/>
                          </a:rPr>
                          <m:t>+</m:t>
                        </m:r>
                        <m:f>
                          <m:fPr>
                            <m:ctrlPr>
                              <a:rPr lang="en-US" sz="1200" i="1" smtClean="0">
                                <a:solidFill>
                                  <a:schemeClr val="bg1"/>
                                </a:solidFill>
                                <a:latin typeface="Cambria Math" panose="02040503050406030204" pitchFamily="18" charset="0"/>
                              </a:rPr>
                            </m:ctrlPr>
                          </m:fPr>
                          <m:num>
                            <m:sSup>
                              <m:sSupPr>
                                <m:ctrlPr>
                                  <a:rPr lang="en-US" sz="1200" i="1" smtClean="0">
                                    <a:solidFill>
                                      <a:schemeClr val="bg1"/>
                                    </a:solidFill>
                                    <a:latin typeface="Cambria Math" panose="02040503050406030204" pitchFamily="18" charset="0"/>
                                  </a:rPr>
                                </m:ctrlPr>
                              </m:sSupPr>
                              <m:e>
                                <m:r>
                                  <a:rPr lang="en-US" sz="1200" i="1" smtClean="0">
                                    <a:solidFill>
                                      <a:schemeClr val="bg1"/>
                                    </a:solidFill>
                                    <a:latin typeface="Cambria Math" panose="02040503050406030204" pitchFamily="18" charset="0"/>
                                  </a:rPr>
                                  <m:t>𝑥</m:t>
                                </m:r>
                              </m:e>
                              <m:sup>
                                <m:r>
                                  <a:rPr lang="en-US" sz="1200" i="1" smtClean="0">
                                    <a:solidFill>
                                      <a:schemeClr val="bg1"/>
                                    </a:solidFill>
                                    <a:latin typeface="Cambria Math" panose="02040503050406030204" pitchFamily="18" charset="0"/>
                                  </a:rPr>
                                  <m:t>2</m:t>
                                </m:r>
                              </m:sup>
                            </m:sSup>
                          </m:num>
                          <m:den>
                            <m:r>
                              <a:rPr lang="en-US" sz="1200" i="1" smtClean="0">
                                <a:solidFill>
                                  <a:schemeClr val="bg1"/>
                                </a:solidFill>
                                <a:latin typeface="Cambria Math" panose="02040503050406030204" pitchFamily="18" charset="0"/>
                              </a:rPr>
                              <m:t>2!</m:t>
                            </m:r>
                          </m:den>
                        </m:f>
                        <m:r>
                          <a:rPr lang="en-US" sz="1200" i="1" smtClean="0">
                            <a:solidFill>
                              <a:schemeClr val="bg1"/>
                            </a:solidFill>
                            <a:latin typeface="Cambria Math" panose="02040503050406030204" pitchFamily="18" charset="0"/>
                          </a:rPr>
                          <m:t>+</m:t>
                        </m:r>
                        <m:f>
                          <m:fPr>
                            <m:ctrlPr>
                              <a:rPr lang="en-US" sz="1200" i="1" smtClean="0">
                                <a:solidFill>
                                  <a:schemeClr val="bg1"/>
                                </a:solidFill>
                                <a:latin typeface="Cambria Math" panose="02040503050406030204" pitchFamily="18" charset="0"/>
                              </a:rPr>
                            </m:ctrlPr>
                          </m:fPr>
                          <m:num>
                            <m:sSup>
                              <m:sSupPr>
                                <m:ctrlPr>
                                  <a:rPr lang="en-US" sz="1200" i="1" smtClean="0">
                                    <a:solidFill>
                                      <a:schemeClr val="bg1"/>
                                    </a:solidFill>
                                    <a:latin typeface="Cambria Math" panose="02040503050406030204" pitchFamily="18" charset="0"/>
                                  </a:rPr>
                                </m:ctrlPr>
                              </m:sSupPr>
                              <m:e>
                                <m:r>
                                  <a:rPr lang="en-US" sz="1200" i="1" smtClean="0">
                                    <a:solidFill>
                                      <a:schemeClr val="bg1"/>
                                    </a:solidFill>
                                    <a:latin typeface="Cambria Math" panose="02040503050406030204" pitchFamily="18" charset="0"/>
                                  </a:rPr>
                                  <m:t>𝑥</m:t>
                                </m:r>
                              </m:e>
                              <m:sup>
                                <m:r>
                                  <a:rPr lang="en-US" sz="1200" i="1" smtClean="0">
                                    <a:solidFill>
                                      <a:schemeClr val="bg1"/>
                                    </a:solidFill>
                                    <a:latin typeface="Cambria Math" panose="02040503050406030204" pitchFamily="18" charset="0"/>
                                  </a:rPr>
                                  <m:t>3</m:t>
                                </m:r>
                              </m:sup>
                            </m:sSup>
                          </m:num>
                          <m:den>
                            <m:r>
                              <a:rPr lang="en-US" sz="1200" i="1" smtClean="0">
                                <a:solidFill>
                                  <a:schemeClr val="bg1"/>
                                </a:solidFill>
                                <a:latin typeface="Cambria Math" panose="02040503050406030204" pitchFamily="18" charset="0"/>
                              </a:rPr>
                              <m:t>3!</m:t>
                            </m:r>
                          </m:den>
                        </m:f>
                      </m:oMath>
                    </m:oMathPara>
                  </a14:m>
                  <a:endParaRPr lang="en-PK" sz="1200" dirty="0">
                    <a:solidFill>
                      <a:schemeClr val="bg1"/>
                    </a:solidFill>
                  </a:endParaRPr>
                </a:p>
              </p:txBody>
            </p:sp>
          </mc:Choice>
          <mc:Fallback>
            <p:sp>
              <p:nvSpPr>
                <p:cNvPr id="37" name="TextBox 36">
                  <a:extLst>
                    <a:ext uri="{FF2B5EF4-FFF2-40B4-BE49-F238E27FC236}">
                      <a16:creationId xmlns:a16="http://schemas.microsoft.com/office/drawing/2014/main" id="{82A5FFBA-6792-4DAC-9068-81B5674F30C2}"/>
                    </a:ext>
                  </a:extLst>
                </p:cNvPr>
                <p:cNvSpPr txBox="1">
                  <a:spLocks noRot="1" noChangeAspect="1" noMove="1" noResize="1" noEditPoints="1" noAdjustHandles="1" noChangeArrowheads="1" noChangeShapeType="1" noTextEdit="1"/>
                </p:cNvSpPr>
                <p:nvPr/>
              </p:nvSpPr>
              <p:spPr>
                <a:xfrm>
                  <a:off x="6656143" y="6236041"/>
                  <a:ext cx="1497398" cy="370551"/>
                </a:xfrm>
                <a:prstGeom prst="rect">
                  <a:avLst/>
                </a:prstGeom>
                <a:blipFill>
                  <a:blip r:embed="rId28"/>
                  <a:stretch>
                    <a:fillRect l="-813" r="-407" b="-13115"/>
                  </a:stretch>
                </a:blipFill>
              </p:spPr>
              <p:txBody>
                <a:bodyPr/>
                <a:lstStyle/>
                <a:p>
                  <a:r>
                    <a:rPr lang="en-PK">
                      <a:noFill/>
                    </a:rPr>
                    <a:t> </a:t>
                  </a:r>
                </a:p>
              </p:txBody>
            </p:sp>
          </mc:Fallback>
        </mc:AlternateContent>
      </p:grpSp>
      <p:sp>
        <p:nvSpPr>
          <p:cNvPr id="13" name="Google Shape;13;p20"/>
          <p:cNvSpPr/>
          <p:nvPr/>
        </p:nvSpPr>
        <p:spPr>
          <a:xfrm>
            <a:off x="0" y="5080000"/>
            <a:ext cx="12192000" cy="1778000"/>
          </a:xfrm>
          <a:prstGeom prst="rect">
            <a:avLst/>
          </a:prstGeom>
          <a:solidFill>
            <a:srgbClr val="592F2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chemeClr val="lt1"/>
                </a:solidFill>
                <a:latin typeface="Roboto"/>
                <a:ea typeface="Roboto"/>
                <a:cs typeface="Roboto"/>
                <a:sym typeface="Roboto"/>
              </a:rPr>
              <a:t> </a:t>
            </a:r>
            <a:endParaRPr sz="1800" b="0" i="0" u="none" strike="noStrike" cap="none">
              <a:solidFill>
                <a:schemeClr val="lt1"/>
              </a:solidFill>
              <a:latin typeface="Roboto"/>
              <a:ea typeface="Roboto"/>
              <a:cs typeface="Roboto"/>
              <a:sym typeface="Roboto"/>
            </a:endParaRPr>
          </a:p>
        </p:txBody>
      </p:sp>
      <p:pic>
        <p:nvPicPr>
          <p:cNvPr id="14" name="Google Shape;14;p20"/>
          <p:cNvPicPr preferRelativeResize="0"/>
          <p:nvPr/>
        </p:nvPicPr>
        <p:blipFill rotWithShape="1">
          <a:blip r:embed="rId29">
            <a:alphaModFix/>
          </a:blip>
          <a:srcRect/>
          <a:stretch/>
        </p:blipFill>
        <p:spPr>
          <a:xfrm>
            <a:off x="2473745" y="219687"/>
            <a:ext cx="7244510" cy="4168931"/>
          </a:xfrm>
          <a:prstGeom prst="rect">
            <a:avLst/>
          </a:prstGeom>
          <a:noFill/>
          <a:ln>
            <a:noFill/>
          </a:ln>
          <a:effectLst>
            <a:outerShdw blurRad="63500" sx="102000" sy="102000" algn="ctr" rotWithShape="0">
              <a:srgbClr val="000000">
                <a:alpha val="40000"/>
              </a:srgbClr>
            </a:outerShdw>
          </a:effectLst>
        </p:spPr>
      </p:pic>
      <p:grpSp>
        <p:nvGrpSpPr>
          <p:cNvPr id="15" name="Google Shape;15;p20"/>
          <p:cNvGrpSpPr/>
          <p:nvPr userDrawn="1"/>
        </p:nvGrpSpPr>
        <p:grpSpPr>
          <a:xfrm>
            <a:off x="1685423" y="2657065"/>
            <a:ext cx="8821155" cy="3765506"/>
            <a:chOff x="1451428" y="2504665"/>
            <a:chExt cx="8821155" cy="3765506"/>
          </a:xfrm>
        </p:grpSpPr>
        <p:pic>
          <p:nvPicPr>
            <p:cNvPr id="16" name="Google Shape;16;p20"/>
            <p:cNvPicPr preferRelativeResize="0"/>
            <p:nvPr/>
          </p:nvPicPr>
          <p:blipFill rotWithShape="1">
            <a:blip r:embed="rId30">
              <a:alphaModFix/>
            </a:blip>
            <a:srcRect/>
            <a:stretch/>
          </p:blipFill>
          <p:spPr>
            <a:xfrm>
              <a:off x="8670478" y="4325257"/>
              <a:ext cx="1602105" cy="1691538"/>
            </a:xfrm>
            <a:prstGeom prst="rect">
              <a:avLst/>
            </a:prstGeom>
            <a:noFill/>
            <a:ln>
              <a:noFill/>
            </a:ln>
          </p:spPr>
        </p:pic>
        <p:sp>
          <p:nvSpPr>
            <p:cNvPr id="17" name="Google Shape;17;p20"/>
            <p:cNvSpPr/>
            <p:nvPr/>
          </p:nvSpPr>
          <p:spPr>
            <a:xfrm>
              <a:off x="3193143" y="5283200"/>
              <a:ext cx="5471885" cy="986971"/>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Roboto"/>
                <a:ea typeface="Roboto"/>
                <a:cs typeface="Roboto"/>
                <a:sym typeface="Roboto"/>
              </a:endParaRPr>
            </a:p>
          </p:txBody>
        </p:sp>
        <p:pic>
          <p:nvPicPr>
            <p:cNvPr id="18" name="Google Shape;18;p20"/>
            <p:cNvPicPr preferRelativeResize="0"/>
            <p:nvPr/>
          </p:nvPicPr>
          <p:blipFill rotWithShape="1">
            <a:blip r:embed="rId31">
              <a:alphaModFix/>
            </a:blip>
            <a:srcRect/>
            <a:stretch/>
          </p:blipFill>
          <p:spPr>
            <a:xfrm>
              <a:off x="3476171" y="3072987"/>
              <a:ext cx="5239658" cy="2867060"/>
            </a:xfrm>
            <a:prstGeom prst="rect">
              <a:avLst/>
            </a:prstGeom>
            <a:noFill/>
            <a:ln>
              <a:noFill/>
            </a:ln>
            <a:effectLst>
              <a:outerShdw blurRad="50800" dist="38100" dir="16200000" rotWithShape="0">
                <a:srgbClr val="000000">
                  <a:alpha val="40000"/>
                </a:srgbClr>
              </a:outerShdw>
            </a:effectLst>
          </p:spPr>
        </p:pic>
        <p:pic>
          <p:nvPicPr>
            <p:cNvPr id="19" name="Google Shape;19;p20"/>
            <p:cNvPicPr preferRelativeResize="0"/>
            <p:nvPr/>
          </p:nvPicPr>
          <p:blipFill rotWithShape="1">
            <a:blip r:embed="rId32">
              <a:alphaModFix/>
            </a:blip>
            <a:srcRect/>
            <a:stretch/>
          </p:blipFill>
          <p:spPr>
            <a:xfrm>
              <a:off x="4773530" y="2504665"/>
              <a:ext cx="2644940" cy="843295"/>
            </a:xfrm>
            <a:prstGeom prst="rect">
              <a:avLst/>
            </a:prstGeom>
            <a:noFill/>
            <a:ln>
              <a:noFill/>
            </a:ln>
            <a:effectLst>
              <a:outerShdw blurRad="50800" dist="38100" dir="5400000" algn="t" rotWithShape="0">
                <a:srgbClr val="000000">
                  <a:alpha val="40000"/>
                </a:srgbClr>
              </a:outerShdw>
            </a:effectLst>
          </p:spPr>
        </p:pic>
        <p:sp>
          <p:nvSpPr>
            <p:cNvPr id="20" name="Google Shape;20;p20"/>
            <p:cNvSpPr/>
            <p:nvPr/>
          </p:nvSpPr>
          <p:spPr>
            <a:xfrm>
              <a:off x="1683657" y="5508171"/>
              <a:ext cx="1465943" cy="442685"/>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Roboto"/>
                <a:ea typeface="Roboto"/>
                <a:cs typeface="Roboto"/>
                <a:sym typeface="Roboto"/>
              </a:endParaRPr>
            </a:p>
          </p:txBody>
        </p:sp>
        <p:pic>
          <p:nvPicPr>
            <p:cNvPr id="21" name="Google Shape;21;p20"/>
            <p:cNvPicPr preferRelativeResize="0"/>
            <p:nvPr/>
          </p:nvPicPr>
          <p:blipFill rotWithShape="1">
            <a:blip r:embed="rId33">
              <a:alphaModFix/>
            </a:blip>
            <a:srcRect/>
            <a:stretch/>
          </p:blipFill>
          <p:spPr>
            <a:xfrm>
              <a:off x="1451428" y="3048001"/>
              <a:ext cx="1926753" cy="2715976"/>
            </a:xfrm>
            <a:prstGeom prst="rect">
              <a:avLst/>
            </a:prstGeom>
            <a:noFill/>
            <a:ln>
              <a:noFill/>
            </a:ln>
            <a:effectLst>
              <a:outerShdw blurRad="50800" dist="38100" dir="16200000" rotWithShape="0">
                <a:srgbClr val="000000">
                  <a:alpha val="40000"/>
                </a:srgbClr>
              </a:outerShdw>
            </a:effectLst>
          </p:spPr>
        </p:pic>
      </p:grpSp>
      <p:sp>
        <p:nvSpPr>
          <p:cNvPr id="22" name="Google Shape;22;p20"/>
          <p:cNvSpPr txBox="1">
            <a:spLocks noGrp="1"/>
          </p:cNvSpPr>
          <p:nvPr>
            <p:ph type="ctrTitle"/>
          </p:nvPr>
        </p:nvSpPr>
        <p:spPr>
          <a:xfrm>
            <a:off x="3113725" y="1319233"/>
            <a:ext cx="5983600" cy="1546399"/>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chemeClr val="dk1"/>
              </a:buClr>
              <a:buSzPts val="4400"/>
              <a:buFont typeface="Raleway"/>
              <a:buNone/>
              <a:defRPr sz="4400"/>
            </a:lvl1pPr>
            <a:lvl2pPr lvl="1" algn="ctr">
              <a:spcBef>
                <a:spcPts val="0"/>
              </a:spcBef>
              <a:spcAft>
                <a:spcPts val="0"/>
              </a:spcAft>
              <a:buSzPts val="1400"/>
              <a:buNone/>
              <a:defRPr sz="6400"/>
            </a:lvl2pPr>
            <a:lvl3pPr lvl="2" algn="ctr">
              <a:spcBef>
                <a:spcPts val="0"/>
              </a:spcBef>
              <a:spcAft>
                <a:spcPts val="0"/>
              </a:spcAft>
              <a:buSzPts val="1400"/>
              <a:buNone/>
              <a:defRPr sz="6400"/>
            </a:lvl3pPr>
            <a:lvl4pPr lvl="3" algn="ctr">
              <a:spcBef>
                <a:spcPts val="0"/>
              </a:spcBef>
              <a:spcAft>
                <a:spcPts val="0"/>
              </a:spcAft>
              <a:buSzPts val="1400"/>
              <a:buNone/>
              <a:defRPr sz="6400"/>
            </a:lvl4pPr>
            <a:lvl5pPr lvl="4" algn="ctr">
              <a:spcBef>
                <a:spcPts val="0"/>
              </a:spcBef>
              <a:spcAft>
                <a:spcPts val="0"/>
              </a:spcAft>
              <a:buSzPts val="1400"/>
              <a:buNone/>
              <a:defRPr sz="6400"/>
            </a:lvl5pPr>
            <a:lvl6pPr lvl="5" algn="ctr">
              <a:spcBef>
                <a:spcPts val="0"/>
              </a:spcBef>
              <a:spcAft>
                <a:spcPts val="0"/>
              </a:spcAft>
              <a:buSzPts val="1400"/>
              <a:buNone/>
              <a:defRPr sz="6400"/>
            </a:lvl6pPr>
            <a:lvl7pPr lvl="6" algn="ctr">
              <a:spcBef>
                <a:spcPts val="0"/>
              </a:spcBef>
              <a:spcAft>
                <a:spcPts val="0"/>
              </a:spcAft>
              <a:buSzPts val="1400"/>
              <a:buNone/>
              <a:defRPr sz="6400"/>
            </a:lvl7pPr>
            <a:lvl8pPr lvl="7" algn="ctr">
              <a:spcBef>
                <a:spcPts val="0"/>
              </a:spcBef>
              <a:spcAft>
                <a:spcPts val="0"/>
              </a:spcAft>
              <a:buSzPts val="1400"/>
              <a:buNone/>
              <a:defRPr sz="6400"/>
            </a:lvl8pPr>
            <a:lvl9pPr lvl="8" algn="ctr">
              <a:spcBef>
                <a:spcPts val="0"/>
              </a:spcBef>
              <a:spcAft>
                <a:spcPts val="0"/>
              </a:spcAft>
              <a:buSzPts val="1400"/>
              <a:buNone/>
              <a:defRPr sz="64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big">
  <p:cSld name="Blank big">
    <p:spTree>
      <p:nvGrpSpPr>
        <p:cNvPr id="1" name="Shape 69"/>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small" userDrawn="1">
  <p:cSld name="BLANK">
    <p:spTree>
      <p:nvGrpSpPr>
        <p:cNvPr id="1" name="Shape 23"/>
        <p:cNvGrpSpPr/>
        <p:nvPr/>
      </p:nvGrpSpPr>
      <p:grpSpPr>
        <a:xfrm>
          <a:off x="0" y="0"/>
          <a:ext cx="0" cy="0"/>
          <a:chOff x="0" y="0"/>
          <a:chExt cx="0" cy="0"/>
        </a:xfrm>
      </p:grpSpPr>
      <p:sp>
        <p:nvSpPr>
          <p:cNvPr id="2" name="Google Shape;45;p25">
            <a:extLst>
              <a:ext uri="{FF2B5EF4-FFF2-40B4-BE49-F238E27FC236}">
                <a16:creationId xmlns:a16="http://schemas.microsoft.com/office/drawing/2014/main" id="{784D07C6-BBAB-40D0-8E2D-48FF3AF13851}"/>
              </a:ext>
            </a:extLst>
          </p:cNvPr>
          <p:cNvSpPr txBox="1">
            <a:spLocks noGrp="1"/>
          </p:cNvSpPr>
          <p:nvPr>
            <p:ph type="title"/>
          </p:nvPr>
        </p:nvSpPr>
        <p:spPr>
          <a:xfrm>
            <a:off x="5843170" y="1072079"/>
            <a:ext cx="5417436" cy="847999"/>
          </a:xfrm>
          <a:prstGeom prst="rect">
            <a:avLst/>
          </a:prstGeom>
          <a:noFill/>
          <a:ln>
            <a:noFill/>
          </a:ln>
        </p:spPr>
        <p:txBody>
          <a:bodyPr spcFirstLastPara="1" wrap="square" lIns="91425" tIns="91425" rIns="91425" bIns="91425" anchor="b" anchorCtr="0">
            <a:normAutofit/>
          </a:bodyPr>
          <a:lstStyle>
            <a:lvl1pPr lvl="0" algn="l">
              <a:lnSpc>
                <a:spcPct val="90000"/>
              </a:lnSpc>
              <a:spcBef>
                <a:spcPts val="0"/>
              </a:spcBef>
              <a:spcAft>
                <a:spcPts val="0"/>
              </a:spcAft>
              <a:buClr>
                <a:schemeClr val="dk1"/>
              </a:buClr>
              <a:buSzPts val="4400"/>
              <a:buFont typeface="Raleway"/>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 name="Google Shape;46;p25">
            <a:extLst>
              <a:ext uri="{FF2B5EF4-FFF2-40B4-BE49-F238E27FC236}">
                <a16:creationId xmlns:a16="http://schemas.microsoft.com/office/drawing/2014/main" id="{74D03C62-DC6C-4E09-AD84-6AA84A387EE4}"/>
              </a:ext>
            </a:extLst>
          </p:cNvPr>
          <p:cNvSpPr txBox="1">
            <a:spLocks noGrp="1"/>
          </p:cNvSpPr>
          <p:nvPr>
            <p:ph type="body" idx="1"/>
          </p:nvPr>
        </p:nvSpPr>
        <p:spPr>
          <a:xfrm>
            <a:off x="5843170" y="2055674"/>
            <a:ext cx="5417436" cy="3686000"/>
          </a:xfrm>
          <a:prstGeom prst="rect">
            <a:avLst/>
          </a:prstGeom>
          <a:noFill/>
          <a:ln>
            <a:noFill/>
          </a:ln>
        </p:spPr>
        <p:txBody>
          <a:bodyPr spcFirstLastPara="1" wrap="square" lIns="91425" tIns="91425" rIns="91425" bIns="91425" anchor="t" anchorCtr="0">
            <a:normAutofit/>
          </a:bodyPr>
          <a:lstStyle>
            <a:lvl1pPr marL="457200" lvl="0" indent="-228600" algn="l">
              <a:lnSpc>
                <a:spcPct val="90000"/>
              </a:lnSpc>
              <a:spcBef>
                <a:spcPts val="0"/>
              </a:spcBef>
              <a:spcAft>
                <a:spcPts val="0"/>
              </a:spcAft>
              <a:buClr>
                <a:schemeClr val="dk1"/>
              </a:buClr>
              <a:buSzPts val="1800"/>
              <a:buNone/>
              <a:defRPr sz="1800"/>
            </a:lvl1pPr>
            <a:lvl2pPr marL="914400" lvl="1" indent="-381000" algn="l">
              <a:lnSpc>
                <a:spcPct val="90000"/>
              </a:lnSpc>
              <a:spcBef>
                <a:spcPts val="0"/>
              </a:spcBef>
              <a:spcAft>
                <a:spcPts val="0"/>
              </a:spcAft>
              <a:buClr>
                <a:schemeClr val="dk1"/>
              </a:buClr>
              <a:buSzPts val="2400"/>
              <a:buChar char="•"/>
              <a:defRPr/>
            </a:lvl2pPr>
            <a:lvl3pPr marL="1371600" lvl="2" indent="-355600" algn="l">
              <a:lnSpc>
                <a:spcPct val="90000"/>
              </a:lnSpc>
              <a:spcBef>
                <a:spcPts val="0"/>
              </a:spcBef>
              <a:spcAft>
                <a:spcPts val="0"/>
              </a:spcAft>
              <a:buClr>
                <a:schemeClr val="dk1"/>
              </a:buClr>
              <a:buSzPts val="2000"/>
              <a:buChar char="•"/>
              <a:defRPr/>
            </a:lvl3pPr>
            <a:lvl4pPr marL="1828800" lvl="3" indent="-342900" algn="l">
              <a:lnSpc>
                <a:spcPct val="90000"/>
              </a:lnSpc>
              <a:spcBef>
                <a:spcPts val="0"/>
              </a:spcBef>
              <a:spcAft>
                <a:spcPts val="0"/>
              </a:spcAft>
              <a:buClr>
                <a:schemeClr val="dk1"/>
              </a:buClr>
              <a:buSzPts val="1800"/>
              <a:buChar char="•"/>
              <a:defRPr/>
            </a:lvl4pPr>
            <a:lvl5pPr marL="2286000" lvl="4" indent="-342900" algn="l">
              <a:lnSpc>
                <a:spcPct val="90000"/>
              </a:lnSpc>
              <a:spcBef>
                <a:spcPts val="0"/>
              </a:spcBef>
              <a:spcAft>
                <a:spcPts val="0"/>
              </a:spcAft>
              <a:buClr>
                <a:schemeClr val="dk1"/>
              </a:buClr>
              <a:buSzPts val="1800"/>
              <a:buChar char="•"/>
              <a:defRPr/>
            </a:lvl5pPr>
            <a:lvl6pPr marL="2743200" lvl="5" indent="-342900" algn="l">
              <a:lnSpc>
                <a:spcPct val="90000"/>
              </a:lnSpc>
              <a:spcBef>
                <a:spcPts val="0"/>
              </a:spcBef>
              <a:spcAft>
                <a:spcPts val="0"/>
              </a:spcAft>
              <a:buClr>
                <a:schemeClr val="dk1"/>
              </a:buClr>
              <a:buSzPts val="1800"/>
              <a:buChar char="•"/>
              <a:defRPr/>
            </a:lvl6pPr>
            <a:lvl7pPr marL="3200400" lvl="6" indent="-342900" algn="l">
              <a:lnSpc>
                <a:spcPct val="90000"/>
              </a:lnSpc>
              <a:spcBef>
                <a:spcPts val="0"/>
              </a:spcBef>
              <a:spcAft>
                <a:spcPts val="0"/>
              </a:spcAft>
              <a:buClr>
                <a:schemeClr val="dk1"/>
              </a:buClr>
              <a:buSzPts val="1800"/>
              <a:buChar char="•"/>
              <a:defRPr/>
            </a:lvl7pPr>
            <a:lvl8pPr marL="3657600" lvl="7" indent="-342900" algn="l">
              <a:lnSpc>
                <a:spcPct val="90000"/>
              </a:lnSpc>
              <a:spcBef>
                <a:spcPts val="0"/>
              </a:spcBef>
              <a:spcAft>
                <a:spcPts val="0"/>
              </a:spcAft>
              <a:buClr>
                <a:schemeClr val="dk1"/>
              </a:buClr>
              <a:buSzPts val="1800"/>
              <a:buChar char="•"/>
              <a:defRPr/>
            </a:lvl8pPr>
            <a:lvl9pPr marL="4114800" lvl="8" indent="-342900" algn="l">
              <a:lnSpc>
                <a:spcPct val="90000"/>
              </a:lnSpc>
              <a:spcBef>
                <a:spcPts val="0"/>
              </a:spcBef>
              <a:spcAft>
                <a:spcPts val="0"/>
              </a:spcAft>
              <a:buClr>
                <a:schemeClr val="dk1"/>
              </a:buClr>
              <a:buSzPts val="1800"/>
              <a:buChar char="•"/>
              <a:defRPr/>
            </a:lvl9pPr>
          </a:lstStyle>
          <a:p>
            <a:endParaRPr/>
          </a:p>
        </p:txBody>
      </p:sp>
      <p:sp>
        <p:nvSpPr>
          <p:cNvPr id="5" name="Picture Placeholder 4">
            <a:extLst>
              <a:ext uri="{FF2B5EF4-FFF2-40B4-BE49-F238E27FC236}">
                <a16:creationId xmlns:a16="http://schemas.microsoft.com/office/drawing/2014/main" id="{708083B8-61B5-4CAF-8DDF-B03A786AAE42}"/>
              </a:ext>
            </a:extLst>
          </p:cNvPr>
          <p:cNvSpPr>
            <a:spLocks noGrp="1"/>
          </p:cNvSpPr>
          <p:nvPr>
            <p:ph type="pic" sz="quarter" idx="10"/>
          </p:nvPr>
        </p:nvSpPr>
        <p:spPr>
          <a:xfrm>
            <a:off x="0" y="0"/>
            <a:ext cx="5417436" cy="6858000"/>
          </a:xfrm>
          <a:effectLst>
            <a:outerShdw blurRad="50800" dist="38100" algn="l" rotWithShape="0">
              <a:prstClr val="black">
                <a:alpha val="40000"/>
              </a:prstClr>
            </a:outerShdw>
          </a:effectLst>
        </p:spPr>
        <p:txBody>
          <a:bodyPr/>
          <a:lstStyle/>
          <a:p>
            <a:endParaRPr lang="en-PK"/>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ubtitle" userDrawn="1">
  <p:cSld name="Subtitle">
    <p:spTree>
      <p:nvGrpSpPr>
        <p:cNvPr id="1" name="Shape 24"/>
        <p:cNvGrpSpPr/>
        <p:nvPr/>
      </p:nvGrpSpPr>
      <p:grpSpPr>
        <a:xfrm>
          <a:off x="0" y="0"/>
          <a:ext cx="0" cy="0"/>
          <a:chOff x="0" y="0"/>
          <a:chExt cx="0" cy="0"/>
        </a:xfrm>
      </p:grpSpPr>
      <p:sp>
        <p:nvSpPr>
          <p:cNvPr id="25" name="Google Shape;25;p22"/>
          <p:cNvSpPr/>
          <p:nvPr/>
        </p:nvSpPr>
        <p:spPr>
          <a:xfrm>
            <a:off x="-28926" y="0"/>
            <a:ext cx="12210377" cy="6855960"/>
          </a:xfrm>
          <a:prstGeom prst="rect">
            <a:avLst/>
          </a:prstGeom>
          <a:solidFill>
            <a:srgbClr val="FCB83F"/>
          </a:solidFill>
          <a:ln w="12700" cap="flat" cmpd="sng">
            <a:solidFill>
              <a:srgbClr val="BA930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grpSp>
        <p:nvGrpSpPr>
          <p:cNvPr id="7" name="Group 6">
            <a:extLst>
              <a:ext uri="{FF2B5EF4-FFF2-40B4-BE49-F238E27FC236}">
                <a16:creationId xmlns:a16="http://schemas.microsoft.com/office/drawing/2014/main" id="{3250D381-491A-4AE9-B24F-8C1FC673768D}"/>
              </a:ext>
            </a:extLst>
          </p:cNvPr>
          <p:cNvGrpSpPr/>
          <p:nvPr userDrawn="1"/>
        </p:nvGrpSpPr>
        <p:grpSpPr>
          <a:xfrm>
            <a:off x="160546" y="96021"/>
            <a:ext cx="12031454" cy="6578327"/>
            <a:chOff x="160546" y="96021"/>
            <a:chExt cx="12031454" cy="6578327"/>
          </a:xfrm>
        </p:grpSpPr>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4215816E-EDFB-40AD-BDA3-E6B5AF183C0A}"/>
                    </a:ext>
                  </a:extLst>
                </p:cNvPr>
                <p:cNvSpPr txBox="1"/>
                <p:nvPr/>
              </p:nvSpPr>
              <p:spPr>
                <a:xfrm>
                  <a:off x="6753201" y="2618069"/>
                  <a:ext cx="2422202" cy="672428"/>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1600" i="1" smtClean="0">
                                <a:solidFill>
                                  <a:schemeClr val="bg1"/>
                                </a:solidFill>
                                <a:latin typeface="Cambria Math" panose="02040503050406030204" pitchFamily="18" charset="0"/>
                              </a:rPr>
                            </m:ctrlPr>
                          </m:sSupPr>
                          <m:e>
                            <m:d>
                              <m:dPr>
                                <m:ctrlPr>
                                  <a:rPr lang="pt-BR" sz="1600" i="1" smtClean="0">
                                    <a:solidFill>
                                      <a:schemeClr val="bg1"/>
                                    </a:solidFill>
                                    <a:latin typeface="Cambria Math" panose="02040503050406030204" pitchFamily="18" charset="0"/>
                                  </a:rPr>
                                </m:ctrlPr>
                              </m:dPr>
                              <m:e>
                                <m:r>
                                  <a:rPr lang="pt-BR" sz="1600" i="1" smtClean="0">
                                    <a:solidFill>
                                      <a:schemeClr val="bg1"/>
                                    </a:solidFill>
                                    <a:latin typeface="Cambria Math" panose="02040503050406030204" pitchFamily="18" charset="0"/>
                                  </a:rPr>
                                  <m:t>𝑥</m:t>
                                </m:r>
                                <m:r>
                                  <a:rPr lang="pt-BR" sz="1600" i="1" smtClean="0">
                                    <a:solidFill>
                                      <a:schemeClr val="bg1"/>
                                    </a:solidFill>
                                    <a:latin typeface="Cambria Math" panose="02040503050406030204" pitchFamily="18" charset="0"/>
                                  </a:rPr>
                                  <m:t>+</m:t>
                                </m:r>
                                <m:r>
                                  <a:rPr lang="pt-BR" sz="1600" i="1" smtClean="0">
                                    <a:solidFill>
                                      <a:schemeClr val="bg1"/>
                                    </a:solidFill>
                                    <a:latin typeface="Cambria Math" panose="02040503050406030204" pitchFamily="18" charset="0"/>
                                  </a:rPr>
                                  <m:t>𝑎</m:t>
                                </m:r>
                              </m:e>
                            </m:d>
                          </m:e>
                          <m:sup>
                            <m:r>
                              <a:rPr lang="pt-BR" sz="1600" i="1" smtClean="0">
                                <a:solidFill>
                                  <a:schemeClr val="bg1"/>
                                </a:solidFill>
                                <a:latin typeface="Cambria Math" panose="02040503050406030204" pitchFamily="18" charset="0"/>
                              </a:rPr>
                              <m:t>𝑛</m:t>
                            </m:r>
                          </m:sup>
                        </m:sSup>
                        <m:r>
                          <a:rPr lang="pt-BR" sz="1600" i="1" smtClean="0">
                            <a:solidFill>
                              <a:schemeClr val="bg1"/>
                            </a:solidFill>
                            <a:latin typeface="Cambria Math" panose="02040503050406030204" pitchFamily="18" charset="0"/>
                          </a:rPr>
                          <m:t>=</m:t>
                        </m:r>
                        <m:nary>
                          <m:naryPr>
                            <m:chr m:val="∑"/>
                            <m:ctrlPr>
                              <a:rPr lang="pt-BR" sz="1600" i="1" smtClean="0">
                                <a:solidFill>
                                  <a:schemeClr val="bg1"/>
                                </a:solidFill>
                                <a:latin typeface="Cambria Math" panose="02040503050406030204" pitchFamily="18" charset="0"/>
                              </a:rPr>
                            </m:ctrlPr>
                          </m:naryPr>
                          <m:sub>
                            <m:r>
                              <a:rPr lang="pt-BR" sz="1600" i="1" smtClean="0">
                                <a:solidFill>
                                  <a:schemeClr val="bg1"/>
                                </a:solidFill>
                                <a:latin typeface="Cambria Math" panose="02040503050406030204" pitchFamily="18" charset="0"/>
                              </a:rPr>
                              <m:t>𝑘</m:t>
                            </m:r>
                            <m:r>
                              <a:rPr lang="pt-BR" sz="1600" i="1" smtClean="0">
                                <a:solidFill>
                                  <a:schemeClr val="bg1"/>
                                </a:solidFill>
                                <a:latin typeface="Cambria Math" panose="02040503050406030204" pitchFamily="18" charset="0"/>
                              </a:rPr>
                              <m:t>=0</m:t>
                            </m:r>
                          </m:sub>
                          <m:sup>
                            <m:r>
                              <a:rPr lang="pt-BR" sz="1600" i="1" smtClean="0">
                                <a:solidFill>
                                  <a:schemeClr val="bg1"/>
                                </a:solidFill>
                                <a:latin typeface="Cambria Math" panose="02040503050406030204" pitchFamily="18" charset="0"/>
                              </a:rPr>
                              <m:t>𝑛</m:t>
                            </m:r>
                          </m:sup>
                          <m:e>
                            <m:d>
                              <m:dPr>
                                <m:ctrlPr>
                                  <a:rPr lang="pt-BR" sz="1600" i="1" smtClean="0">
                                    <a:solidFill>
                                      <a:schemeClr val="bg1"/>
                                    </a:solidFill>
                                    <a:latin typeface="Cambria Math" panose="02040503050406030204" pitchFamily="18" charset="0"/>
                                  </a:rPr>
                                </m:ctrlPr>
                              </m:dPr>
                              <m:e>
                                <m:f>
                                  <m:fPr>
                                    <m:type m:val="noBar"/>
                                    <m:ctrlPr>
                                      <a:rPr lang="pt-BR" sz="1600" i="1" smtClean="0">
                                        <a:solidFill>
                                          <a:schemeClr val="bg1"/>
                                        </a:solidFill>
                                        <a:latin typeface="Cambria Math" panose="02040503050406030204" pitchFamily="18" charset="0"/>
                                      </a:rPr>
                                    </m:ctrlPr>
                                  </m:fPr>
                                  <m:num>
                                    <m:r>
                                      <a:rPr lang="pt-BR" sz="1600" i="1" smtClean="0">
                                        <a:solidFill>
                                          <a:schemeClr val="bg1"/>
                                        </a:solidFill>
                                        <a:latin typeface="Cambria Math" panose="02040503050406030204" pitchFamily="18" charset="0"/>
                                      </a:rPr>
                                      <m:t>𝑛</m:t>
                                    </m:r>
                                  </m:num>
                                  <m:den>
                                    <m:r>
                                      <a:rPr lang="pt-BR" sz="1600" i="1" smtClean="0">
                                        <a:solidFill>
                                          <a:schemeClr val="bg1"/>
                                        </a:solidFill>
                                        <a:latin typeface="Cambria Math" panose="02040503050406030204" pitchFamily="18" charset="0"/>
                                      </a:rPr>
                                      <m:t>𝑘</m:t>
                                    </m:r>
                                  </m:den>
                                </m:f>
                              </m:e>
                            </m:d>
                            <m:sSup>
                              <m:sSupPr>
                                <m:ctrlPr>
                                  <a:rPr lang="pt-BR" sz="1600" i="1" smtClean="0">
                                    <a:solidFill>
                                      <a:schemeClr val="bg1"/>
                                    </a:solidFill>
                                    <a:latin typeface="Cambria Math" panose="02040503050406030204" pitchFamily="18" charset="0"/>
                                  </a:rPr>
                                </m:ctrlPr>
                              </m:sSupPr>
                              <m:e>
                                <m:r>
                                  <a:rPr lang="pt-BR" sz="1600" i="1" smtClean="0">
                                    <a:solidFill>
                                      <a:schemeClr val="bg1"/>
                                    </a:solidFill>
                                    <a:latin typeface="Cambria Math" panose="02040503050406030204" pitchFamily="18" charset="0"/>
                                  </a:rPr>
                                  <m:t>𝑥</m:t>
                                </m:r>
                              </m:e>
                              <m:sup>
                                <m:r>
                                  <a:rPr lang="pt-BR" sz="1600" i="1" smtClean="0">
                                    <a:solidFill>
                                      <a:schemeClr val="bg1"/>
                                    </a:solidFill>
                                    <a:latin typeface="Cambria Math" panose="02040503050406030204" pitchFamily="18" charset="0"/>
                                  </a:rPr>
                                  <m:t>𝑘</m:t>
                                </m:r>
                              </m:sup>
                            </m:sSup>
                            <m:sSup>
                              <m:sSupPr>
                                <m:ctrlPr>
                                  <a:rPr lang="pt-BR" sz="1600" i="1" smtClean="0">
                                    <a:solidFill>
                                      <a:schemeClr val="bg1"/>
                                    </a:solidFill>
                                    <a:latin typeface="Cambria Math" panose="02040503050406030204" pitchFamily="18" charset="0"/>
                                  </a:rPr>
                                </m:ctrlPr>
                              </m:sSupPr>
                              <m:e>
                                <m:r>
                                  <a:rPr lang="pt-BR" sz="1600" i="1" smtClean="0">
                                    <a:solidFill>
                                      <a:schemeClr val="bg1"/>
                                    </a:solidFill>
                                    <a:latin typeface="Cambria Math" panose="02040503050406030204" pitchFamily="18" charset="0"/>
                                  </a:rPr>
                                  <m:t>𝑎</m:t>
                                </m:r>
                              </m:e>
                              <m:sup>
                                <m:r>
                                  <a:rPr lang="pt-BR" sz="1600" i="1" smtClean="0">
                                    <a:solidFill>
                                      <a:schemeClr val="bg1"/>
                                    </a:solidFill>
                                    <a:latin typeface="Cambria Math" panose="02040503050406030204" pitchFamily="18" charset="0"/>
                                  </a:rPr>
                                  <m:t>𝑛</m:t>
                                </m:r>
                                <m:r>
                                  <a:rPr lang="pt-BR" sz="1600" i="1" smtClean="0">
                                    <a:solidFill>
                                      <a:schemeClr val="bg1"/>
                                    </a:solidFill>
                                    <a:latin typeface="Cambria Math" panose="02040503050406030204" pitchFamily="18" charset="0"/>
                                  </a:rPr>
                                  <m:t>−</m:t>
                                </m:r>
                                <m:r>
                                  <a:rPr lang="pt-BR" sz="1600" i="1" smtClean="0">
                                    <a:solidFill>
                                      <a:schemeClr val="bg1"/>
                                    </a:solidFill>
                                    <a:latin typeface="Cambria Math" panose="02040503050406030204" pitchFamily="18" charset="0"/>
                                  </a:rPr>
                                  <m:t>𝑘</m:t>
                                </m:r>
                              </m:sup>
                            </m:sSup>
                          </m:e>
                        </m:nary>
                      </m:oMath>
                    </m:oMathPara>
                  </a14:m>
                  <a:endParaRPr lang="en-PK" sz="1600" dirty="0">
                    <a:solidFill>
                      <a:schemeClr val="bg1"/>
                    </a:solidFill>
                  </a:endParaRPr>
                </a:p>
              </p:txBody>
            </p:sp>
          </mc:Choice>
          <mc:Fallback>
            <p:sp>
              <p:nvSpPr>
                <p:cNvPr id="8" name="TextBox 7">
                  <a:extLst>
                    <a:ext uri="{FF2B5EF4-FFF2-40B4-BE49-F238E27FC236}">
                      <a16:creationId xmlns:a16="http://schemas.microsoft.com/office/drawing/2014/main" id="{4215816E-EDFB-40AD-BDA3-E6B5AF183C0A}"/>
                    </a:ext>
                  </a:extLst>
                </p:cNvPr>
                <p:cNvSpPr txBox="1">
                  <a:spLocks noRot="1" noChangeAspect="1" noMove="1" noResize="1" noEditPoints="1" noAdjustHandles="1" noChangeArrowheads="1" noChangeShapeType="1" noTextEdit="1"/>
                </p:cNvSpPr>
                <p:nvPr/>
              </p:nvSpPr>
              <p:spPr>
                <a:xfrm>
                  <a:off x="6753201" y="2618069"/>
                  <a:ext cx="2422202" cy="672428"/>
                </a:xfrm>
                <a:prstGeom prst="rect">
                  <a:avLst/>
                </a:prstGeom>
                <a:blipFill>
                  <a:blip r:embed="rId2"/>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0B38F6E5-1B0A-4E5A-908F-DE6A1D1D22B1}"/>
                    </a:ext>
                  </a:extLst>
                </p:cNvPr>
                <p:cNvSpPr txBox="1"/>
                <p:nvPr/>
              </p:nvSpPr>
              <p:spPr>
                <a:xfrm>
                  <a:off x="7432482" y="258080"/>
                  <a:ext cx="3411982" cy="399415"/>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func>
                          <m:funcPr>
                            <m:ctrlPr>
                              <a:rPr lang="en-US" i="1" smtClean="0">
                                <a:solidFill>
                                  <a:schemeClr val="bg1"/>
                                </a:solidFill>
                                <a:latin typeface="Cambria Math" panose="02040503050406030204" pitchFamily="18" charset="0"/>
                              </a:rPr>
                            </m:ctrlPr>
                          </m:funcPr>
                          <m:fName>
                            <m:r>
                              <m:rPr>
                                <m:sty m:val="p"/>
                              </m:rPr>
                              <a:rPr lang="en-US" i="0" smtClean="0">
                                <a:solidFill>
                                  <a:schemeClr val="bg1"/>
                                </a:solidFill>
                                <a:latin typeface="Cambria Math" panose="02040503050406030204" pitchFamily="18" charset="0"/>
                              </a:rPr>
                              <m:t>cos</m:t>
                            </m:r>
                          </m:fName>
                          <m:e>
                            <m:r>
                              <a:rPr lang="el-GR" i="1" smtClean="0">
                                <a:solidFill>
                                  <a:schemeClr val="bg1"/>
                                </a:solidFill>
                                <a:latin typeface="Cambria Math" panose="02040503050406030204" pitchFamily="18" charset="0"/>
                              </a:rPr>
                              <m:t>𝛼</m:t>
                            </m:r>
                          </m:e>
                        </m:func>
                        <m:r>
                          <a:rPr lang="el-GR" i="1" smtClean="0">
                            <a:solidFill>
                              <a:schemeClr val="bg1"/>
                            </a:solidFill>
                            <a:latin typeface="Cambria Math" panose="02040503050406030204" pitchFamily="18" charset="0"/>
                          </a:rPr>
                          <m:t>+</m:t>
                        </m:r>
                        <m:func>
                          <m:funcPr>
                            <m:ctrlPr>
                              <a:rPr lang="en-US" i="1" smtClean="0">
                                <a:solidFill>
                                  <a:schemeClr val="bg1"/>
                                </a:solidFill>
                                <a:latin typeface="Cambria Math" panose="02040503050406030204" pitchFamily="18" charset="0"/>
                              </a:rPr>
                            </m:ctrlPr>
                          </m:funcPr>
                          <m:fName>
                            <m:r>
                              <m:rPr>
                                <m:sty m:val="p"/>
                              </m:rPr>
                              <a:rPr lang="en-US" i="0" smtClean="0">
                                <a:solidFill>
                                  <a:schemeClr val="bg1"/>
                                </a:solidFill>
                                <a:latin typeface="Cambria Math" panose="02040503050406030204" pitchFamily="18" charset="0"/>
                              </a:rPr>
                              <m:t>cos</m:t>
                            </m:r>
                          </m:fName>
                          <m:e>
                            <m:r>
                              <a:rPr lang="el-GR" i="1" smtClean="0">
                                <a:solidFill>
                                  <a:schemeClr val="bg1"/>
                                </a:solidFill>
                                <a:latin typeface="Cambria Math" panose="02040503050406030204" pitchFamily="18" charset="0"/>
                              </a:rPr>
                              <m:t>𝛽</m:t>
                            </m:r>
                          </m:e>
                        </m:func>
                        <m:r>
                          <a:rPr lang="el-GR" i="1" smtClean="0">
                            <a:solidFill>
                              <a:schemeClr val="bg1"/>
                            </a:solidFill>
                            <a:latin typeface="Cambria Math" panose="02040503050406030204" pitchFamily="18" charset="0"/>
                          </a:rPr>
                          <m:t>=2</m:t>
                        </m:r>
                        <m:func>
                          <m:funcPr>
                            <m:ctrlPr>
                              <a:rPr lang="en-US" i="1" smtClean="0">
                                <a:solidFill>
                                  <a:schemeClr val="bg1"/>
                                </a:solidFill>
                                <a:latin typeface="Cambria Math" panose="02040503050406030204" pitchFamily="18" charset="0"/>
                              </a:rPr>
                            </m:ctrlPr>
                          </m:funcPr>
                          <m:fName>
                            <m:r>
                              <m:rPr>
                                <m:sty m:val="p"/>
                              </m:rPr>
                              <a:rPr lang="en-US" i="0" smtClean="0">
                                <a:solidFill>
                                  <a:schemeClr val="bg1"/>
                                </a:solidFill>
                                <a:latin typeface="Cambria Math" panose="02040503050406030204" pitchFamily="18" charset="0"/>
                              </a:rPr>
                              <m:t>cos</m:t>
                            </m:r>
                          </m:fName>
                          <m:e>
                            <m:f>
                              <m:fPr>
                                <m:ctrlPr>
                                  <a:rPr lang="en-US" i="1" smtClean="0">
                                    <a:solidFill>
                                      <a:schemeClr val="bg1"/>
                                    </a:solidFill>
                                    <a:latin typeface="Cambria Math" panose="02040503050406030204" pitchFamily="18" charset="0"/>
                                  </a:rPr>
                                </m:ctrlPr>
                              </m:fPr>
                              <m:num>
                                <m:r>
                                  <a:rPr lang="en-US" i="1" smtClean="0">
                                    <a:solidFill>
                                      <a:schemeClr val="bg1"/>
                                    </a:solidFill>
                                    <a:latin typeface="Cambria Math" panose="02040503050406030204" pitchFamily="18" charset="0"/>
                                  </a:rPr>
                                  <m:t>1</m:t>
                                </m:r>
                              </m:num>
                              <m:den>
                                <m:r>
                                  <a:rPr lang="en-US" i="1" smtClean="0">
                                    <a:solidFill>
                                      <a:schemeClr val="bg1"/>
                                    </a:solidFill>
                                    <a:latin typeface="Cambria Math" panose="02040503050406030204" pitchFamily="18" charset="0"/>
                                  </a:rPr>
                                  <m:t>2</m:t>
                                </m:r>
                              </m:den>
                            </m:f>
                            <m:d>
                              <m:dPr>
                                <m:ctrlPr>
                                  <a:rPr lang="en-US" i="1" smtClean="0">
                                    <a:solidFill>
                                      <a:schemeClr val="bg1"/>
                                    </a:solidFill>
                                    <a:latin typeface="Cambria Math" panose="02040503050406030204" pitchFamily="18" charset="0"/>
                                  </a:rPr>
                                </m:ctrlPr>
                              </m:dPr>
                              <m:e>
                                <m:r>
                                  <a:rPr lang="el-GR" i="1" smtClean="0">
                                    <a:solidFill>
                                      <a:schemeClr val="bg1"/>
                                    </a:solidFill>
                                    <a:latin typeface="Cambria Math" panose="02040503050406030204" pitchFamily="18" charset="0"/>
                                  </a:rPr>
                                  <m:t>𝛼</m:t>
                                </m:r>
                                <m:r>
                                  <a:rPr lang="el-GR" i="1" smtClean="0">
                                    <a:solidFill>
                                      <a:schemeClr val="bg1"/>
                                    </a:solidFill>
                                    <a:latin typeface="Cambria Math" panose="02040503050406030204" pitchFamily="18" charset="0"/>
                                  </a:rPr>
                                  <m:t>+</m:t>
                                </m:r>
                                <m:r>
                                  <a:rPr lang="el-GR" i="1" smtClean="0">
                                    <a:solidFill>
                                      <a:schemeClr val="bg1"/>
                                    </a:solidFill>
                                    <a:latin typeface="Cambria Math" panose="02040503050406030204" pitchFamily="18" charset="0"/>
                                  </a:rPr>
                                  <m:t>𝛽</m:t>
                                </m:r>
                              </m:e>
                            </m:d>
                          </m:e>
                        </m:func>
                        <m:func>
                          <m:funcPr>
                            <m:ctrlPr>
                              <a:rPr lang="en-US" i="1" smtClean="0">
                                <a:solidFill>
                                  <a:schemeClr val="bg1"/>
                                </a:solidFill>
                                <a:latin typeface="Cambria Math" panose="02040503050406030204" pitchFamily="18" charset="0"/>
                              </a:rPr>
                            </m:ctrlPr>
                          </m:funcPr>
                          <m:fName>
                            <m:r>
                              <m:rPr>
                                <m:sty m:val="p"/>
                              </m:rPr>
                              <a:rPr lang="en-US" i="0" smtClean="0">
                                <a:solidFill>
                                  <a:schemeClr val="bg1"/>
                                </a:solidFill>
                                <a:latin typeface="Cambria Math" panose="02040503050406030204" pitchFamily="18" charset="0"/>
                              </a:rPr>
                              <m:t>cos</m:t>
                            </m:r>
                          </m:fName>
                          <m:e>
                            <m:f>
                              <m:fPr>
                                <m:ctrlPr>
                                  <a:rPr lang="en-US" i="1" smtClean="0">
                                    <a:solidFill>
                                      <a:schemeClr val="bg1"/>
                                    </a:solidFill>
                                    <a:latin typeface="Cambria Math" panose="02040503050406030204" pitchFamily="18" charset="0"/>
                                  </a:rPr>
                                </m:ctrlPr>
                              </m:fPr>
                              <m:num>
                                <m:r>
                                  <a:rPr lang="en-US" i="1" smtClean="0">
                                    <a:solidFill>
                                      <a:schemeClr val="bg1"/>
                                    </a:solidFill>
                                    <a:latin typeface="Cambria Math" panose="02040503050406030204" pitchFamily="18" charset="0"/>
                                  </a:rPr>
                                  <m:t>1</m:t>
                                </m:r>
                              </m:num>
                              <m:den>
                                <m:r>
                                  <a:rPr lang="en-US" i="1" smtClean="0">
                                    <a:solidFill>
                                      <a:schemeClr val="bg1"/>
                                    </a:solidFill>
                                    <a:latin typeface="Cambria Math" panose="02040503050406030204" pitchFamily="18" charset="0"/>
                                  </a:rPr>
                                  <m:t>2</m:t>
                                </m:r>
                              </m:den>
                            </m:f>
                            <m:d>
                              <m:dPr>
                                <m:ctrlPr>
                                  <a:rPr lang="en-US" i="1" smtClean="0">
                                    <a:solidFill>
                                      <a:schemeClr val="bg1"/>
                                    </a:solidFill>
                                    <a:latin typeface="Cambria Math" panose="02040503050406030204" pitchFamily="18" charset="0"/>
                                  </a:rPr>
                                </m:ctrlPr>
                              </m:dPr>
                              <m:e>
                                <m:r>
                                  <a:rPr lang="el-GR" i="1" smtClean="0">
                                    <a:solidFill>
                                      <a:schemeClr val="bg1"/>
                                    </a:solidFill>
                                    <a:latin typeface="Cambria Math" panose="02040503050406030204" pitchFamily="18" charset="0"/>
                                  </a:rPr>
                                  <m:t>𝛼</m:t>
                                </m:r>
                                <m:r>
                                  <a:rPr lang="el-GR" i="1" smtClean="0">
                                    <a:solidFill>
                                      <a:schemeClr val="bg1"/>
                                    </a:solidFill>
                                    <a:latin typeface="Cambria Math" panose="02040503050406030204" pitchFamily="18" charset="0"/>
                                  </a:rPr>
                                  <m:t>−</m:t>
                                </m:r>
                                <m:r>
                                  <a:rPr lang="el-GR" i="1" smtClean="0">
                                    <a:solidFill>
                                      <a:schemeClr val="bg1"/>
                                    </a:solidFill>
                                    <a:latin typeface="Cambria Math" panose="02040503050406030204" pitchFamily="18" charset="0"/>
                                  </a:rPr>
                                  <m:t>𝛽</m:t>
                                </m:r>
                              </m:e>
                            </m:d>
                          </m:e>
                        </m:func>
                      </m:oMath>
                    </m:oMathPara>
                  </a14:m>
                  <a:endParaRPr lang="en-PK" dirty="0">
                    <a:solidFill>
                      <a:schemeClr val="bg1"/>
                    </a:solidFill>
                  </a:endParaRPr>
                </a:p>
              </p:txBody>
            </p:sp>
          </mc:Choice>
          <mc:Fallback>
            <p:sp>
              <p:nvSpPr>
                <p:cNvPr id="9" name="TextBox 8">
                  <a:extLst>
                    <a:ext uri="{FF2B5EF4-FFF2-40B4-BE49-F238E27FC236}">
                      <a16:creationId xmlns:a16="http://schemas.microsoft.com/office/drawing/2014/main" id="{0B38F6E5-1B0A-4E5A-908F-DE6A1D1D22B1}"/>
                    </a:ext>
                  </a:extLst>
                </p:cNvPr>
                <p:cNvSpPr txBox="1">
                  <a:spLocks noRot="1" noChangeAspect="1" noMove="1" noResize="1" noEditPoints="1" noAdjustHandles="1" noChangeArrowheads="1" noChangeShapeType="1" noTextEdit="1"/>
                </p:cNvSpPr>
                <p:nvPr/>
              </p:nvSpPr>
              <p:spPr>
                <a:xfrm>
                  <a:off x="7432482" y="258080"/>
                  <a:ext cx="3411982" cy="399415"/>
                </a:xfrm>
                <a:prstGeom prst="rect">
                  <a:avLst/>
                </a:prstGeom>
                <a:blipFill>
                  <a:blip r:embed="rId3"/>
                  <a:stretch>
                    <a:fillRect l="-536" b="-13636"/>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E070F329-A286-4FEA-A65B-E6871FACAEF7}"/>
                    </a:ext>
                  </a:extLst>
                </p:cNvPr>
                <p:cNvSpPr txBox="1"/>
                <p:nvPr/>
              </p:nvSpPr>
              <p:spPr>
                <a:xfrm>
                  <a:off x="7450151" y="3969505"/>
                  <a:ext cx="4603568" cy="55579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𝑒</m:t>
                            </m:r>
                          </m:e>
                          <m:sup>
                            <m:r>
                              <a:rPr lang="en-US" sz="1800" i="1" smtClean="0">
                                <a:solidFill>
                                  <a:schemeClr val="bg1"/>
                                </a:solidFill>
                                <a:latin typeface="Cambria Math" panose="02040503050406030204" pitchFamily="18" charset="0"/>
                              </a:rPr>
                              <m:t>𝑥</m:t>
                            </m:r>
                          </m:sup>
                        </m:sSup>
                        <m:r>
                          <a:rPr lang="en-US" sz="1800" i="1" smtClean="0">
                            <a:solidFill>
                              <a:schemeClr val="bg1"/>
                            </a:solidFill>
                            <a:latin typeface="Cambria Math" panose="02040503050406030204" pitchFamily="18" charset="0"/>
                          </a:rPr>
                          <m:t>=1+</m:t>
                        </m:r>
                        <m:f>
                          <m:fPr>
                            <m:ctrlPr>
                              <a:rPr lang="en-US" sz="1800" i="1" smtClean="0">
                                <a:solidFill>
                                  <a:schemeClr val="bg1"/>
                                </a:solidFill>
                                <a:latin typeface="Cambria Math" panose="02040503050406030204" pitchFamily="18" charset="0"/>
                              </a:rPr>
                            </m:ctrlPr>
                          </m:fPr>
                          <m:num>
                            <m:r>
                              <a:rPr lang="en-US" sz="1800" i="1" smtClean="0">
                                <a:solidFill>
                                  <a:schemeClr val="bg1"/>
                                </a:solidFill>
                                <a:latin typeface="Cambria Math" panose="02040503050406030204" pitchFamily="18" charset="0"/>
                              </a:rPr>
                              <m:t>𝑥</m:t>
                            </m:r>
                          </m:num>
                          <m:den>
                            <m:r>
                              <a:rPr lang="en-US" sz="1800" i="1" smtClean="0">
                                <a:solidFill>
                                  <a:schemeClr val="bg1"/>
                                </a:solidFill>
                                <a:latin typeface="Cambria Math" panose="02040503050406030204" pitchFamily="18" charset="0"/>
                              </a:rPr>
                              <m:t>1!</m:t>
                            </m:r>
                          </m:den>
                        </m:f>
                        <m:r>
                          <a:rPr lang="en-US" sz="1800" i="1" smtClean="0">
                            <a:solidFill>
                              <a:schemeClr val="bg1"/>
                            </a:solidFill>
                            <a:latin typeface="Cambria Math" panose="02040503050406030204" pitchFamily="18" charset="0"/>
                          </a:rPr>
                          <m:t>+</m:t>
                        </m:r>
                        <m:f>
                          <m:fPr>
                            <m:ctrlPr>
                              <a:rPr lang="en-US" sz="1800" i="1" smtClean="0">
                                <a:solidFill>
                                  <a:schemeClr val="bg1"/>
                                </a:solidFill>
                                <a:latin typeface="Cambria Math" panose="02040503050406030204" pitchFamily="18" charset="0"/>
                              </a:rPr>
                            </m:ctrlPr>
                          </m:fPr>
                          <m:num>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𝑥</m:t>
                                </m:r>
                              </m:e>
                              <m:sup>
                                <m:r>
                                  <a:rPr lang="en-US" sz="1800" i="1" smtClean="0">
                                    <a:solidFill>
                                      <a:schemeClr val="bg1"/>
                                    </a:solidFill>
                                    <a:latin typeface="Cambria Math" panose="02040503050406030204" pitchFamily="18" charset="0"/>
                                  </a:rPr>
                                  <m:t>2</m:t>
                                </m:r>
                              </m:sup>
                            </m:sSup>
                          </m:num>
                          <m:den>
                            <m:r>
                              <a:rPr lang="en-US" sz="1800" i="1" smtClean="0">
                                <a:solidFill>
                                  <a:schemeClr val="bg1"/>
                                </a:solidFill>
                                <a:latin typeface="Cambria Math" panose="02040503050406030204" pitchFamily="18" charset="0"/>
                              </a:rPr>
                              <m:t>2!</m:t>
                            </m:r>
                          </m:den>
                        </m:f>
                        <m:r>
                          <a:rPr lang="en-US" sz="1800" i="1" smtClean="0">
                            <a:solidFill>
                              <a:schemeClr val="bg1"/>
                            </a:solidFill>
                            <a:latin typeface="Cambria Math" panose="02040503050406030204" pitchFamily="18" charset="0"/>
                          </a:rPr>
                          <m:t>+</m:t>
                        </m:r>
                        <m:f>
                          <m:fPr>
                            <m:ctrlPr>
                              <a:rPr lang="en-US" sz="1800" i="1" smtClean="0">
                                <a:solidFill>
                                  <a:schemeClr val="bg1"/>
                                </a:solidFill>
                                <a:latin typeface="Cambria Math" panose="02040503050406030204" pitchFamily="18" charset="0"/>
                              </a:rPr>
                            </m:ctrlPr>
                          </m:fPr>
                          <m:num>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𝑥</m:t>
                                </m:r>
                              </m:e>
                              <m:sup>
                                <m:r>
                                  <a:rPr lang="en-US" sz="1800" i="1" smtClean="0">
                                    <a:solidFill>
                                      <a:schemeClr val="bg1"/>
                                    </a:solidFill>
                                    <a:latin typeface="Cambria Math" panose="02040503050406030204" pitchFamily="18" charset="0"/>
                                  </a:rPr>
                                  <m:t>3</m:t>
                                </m:r>
                              </m:sup>
                            </m:sSup>
                          </m:num>
                          <m:den>
                            <m:r>
                              <a:rPr lang="en-US" sz="1800" i="1" smtClean="0">
                                <a:solidFill>
                                  <a:schemeClr val="bg1"/>
                                </a:solidFill>
                                <a:latin typeface="Cambria Math" panose="02040503050406030204" pitchFamily="18" charset="0"/>
                              </a:rPr>
                              <m:t>3!</m:t>
                            </m:r>
                          </m:den>
                        </m:f>
                        <m:r>
                          <a:rPr lang="en-US" sz="1800" i="1" smtClean="0">
                            <a:solidFill>
                              <a:schemeClr val="bg1"/>
                            </a:solidFill>
                            <a:latin typeface="Cambria Math" panose="02040503050406030204" pitchFamily="18" charset="0"/>
                          </a:rPr>
                          <m:t>+…,  −∞&lt;</m:t>
                        </m:r>
                        <m:r>
                          <a:rPr lang="en-US" sz="1800" i="1" smtClean="0">
                            <a:solidFill>
                              <a:schemeClr val="bg1"/>
                            </a:solidFill>
                            <a:latin typeface="Cambria Math" panose="02040503050406030204" pitchFamily="18" charset="0"/>
                          </a:rPr>
                          <m:t>𝑥</m:t>
                        </m:r>
                        <m:r>
                          <a:rPr lang="en-US" sz="1800" i="1" smtClean="0">
                            <a:solidFill>
                              <a:schemeClr val="bg1"/>
                            </a:solidFill>
                            <a:latin typeface="Cambria Math" panose="02040503050406030204" pitchFamily="18" charset="0"/>
                          </a:rPr>
                          <m:t>&lt;∞</m:t>
                        </m:r>
                      </m:oMath>
                    </m:oMathPara>
                  </a14:m>
                  <a:endParaRPr lang="en-PK" sz="1800" dirty="0">
                    <a:solidFill>
                      <a:schemeClr val="bg1"/>
                    </a:solidFill>
                  </a:endParaRPr>
                </a:p>
              </p:txBody>
            </p:sp>
          </mc:Choice>
          <mc:Fallback>
            <p:sp>
              <p:nvSpPr>
                <p:cNvPr id="10" name="TextBox 9">
                  <a:extLst>
                    <a:ext uri="{FF2B5EF4-FFF2-40B4-BE49-F238E27FC236}">
                      <a16:creationId xmlns:a16="http://schemas.microsoft.com/office/drawing/2014/main" id="{E070F329-A286-4FEA-A65B-E6871FACAEF7}"/>
                    </a:ext>
                  </a:extLst>
                </p:cNvPr>
                <p:cNvSpPr txBox="1">
                  <a:spLocks noRot="1" noChangeAspect="1" noMove="1" noResize="1" noEditPoints="1" noAdjustHandles="1" noChangeArrowheads="1" noChangeShapeType="1" noTextEdit="1"/>
                </p:cNvSpPr>
                <p:nvPr/>
              </p:nvSpPr>
              <p:spPr>
                <a:xfrm>
                  <a:off x="7450151" y="3969505"/>
                  <a:ext cx="4603568" cy="555793"/>
                </a:xfrm>
                <a:prstGeom prst="rect">
                  <a:avLst/>
                </a:prstGeom>
                <a:blipFill>
                  <a:blip r:embed="rId4"/>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CFD18490-16EA-4D27-8EF5-7D54E967CD7A}"/>
                    </a:ext>
                  </a:extLst>
                </p:cNvPr>
                <p:cNvSpPr txBox="1"/>
                <p:nvPr/>
              </p:nvSpPr>
              <p:spPr>
                <a:xfrm>
                  <a:off x="9798333" y="828113"/>
                  <a:ext cx="2092262" cy="582676"/>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i="1" smtClean="0">
                                <a:solidFill>
                                  <a:schemeClr val="bg1"/>
                                </a:solidFill>
                                <a:latin typeface="Cambria Math" panose="02040503050406030204" pitchFamily="18" charset="0"/>
                              </a:rPr>
                            </m:ctrlPr>
                          </m:sSupPr>
                          <m:e>
                            <m:d>
                              <m:dPr>
                                <m:ctrlPr>
                                  <a:rPr lang="pt-BR" i="1" smtClean="0">
                                    <a:solidFill>
                                      <a:schemeClr val="bg1"/>
                                    </a:solidFill>
                                    <a:latin typeface="Cambria Math" panose="02040503050406030204" pitchFamily="18" charset="0"/>
                                  </a:rPr>
                                </m:ctrlPr>
                              </m:dPr>
                              <m:e>
                                <m:r>
                                  <a:rPr lang="pt-BR" i="1" smtClean="0">
                                    <a:solidFill>
                                      <a:schemeClr val="bg1"/>
                                    </a:solidFill>
                                    <a:latin typeface="Cambria Math" panose="02040503050406030204" pitchFamily="18" charset="0"/>
                                  </a:rPr>
                                  <m:t>𝑥</m:t>
                                </m:r>
                                <m:r>
                                  <a:rPr lang="pt-BR" i="1" smtClean="0">
                                    <a:solidFill>
                                      <a:schemeClr val="bg1"/>
                                    </a:solidFill>
                                    <a:latin typeface="Cambria Math" panose="02040503050406030204" pitchFamily="18" charset="0"/>
                                  </a:rPr>
                                  <m:t>+</m:t>
                                </m:r>
                                <m:r>
                                  <a:rPr lang="pt-BR" i="1" smtClean="0">
                                    <a:solidFill>
                                      <a:schemeClr val="bg1"/>
                                    </a:solidFill>
                                    <a:latin typeface="Cambria Math" panose="02040503050406030204" pitchFamily="18" charset="0"/>
                                  </a:rPr>
                                  <m:t>𝑎</m:t>
                                </m:r>
                              </m:e>
                            </m:d>
                          </m:e>
                          <m:sup>
                            <m:r>
                              <a:rPr lang="pt-BR" i="1" smtClean="0">
                                <a:solidFill>
                                  <a:schemeClr val="bg1"/>
                                </a:solidFill>
                                <a:latin typeface="Cambria Math" panose="02040503050406030204" pitchFamily="18" charset="0"/>
                              </a:rPr>
                              <m:t>𝑛</m:t>
                            </m:r>
                          </m:sup>
                        </m:sSup>
                        <m:r>
                          <a:rPr lang="pt-BR" i="1" smtClean="0">
                            <a:solidFill>
                              <a:schemeClr val="bg1"/>
                            </a:solidFill>
                            <a:latin typeface="Cambria Math" panose="02040503050406030204" pitchFamily="18" charset="0"/>
                          </a:rPr>
                          <m:t>=</m:t>
                        </m:r>
                        <m:nary>
                          <m:naryPr>
                            <m:chr m:val="∑"/>
                            <m:ctrlPr>
                              <a:rPr lang="pt-BR" i="1" smtClean="0">
                                <a:solidFill>
                                  <a:schemeClr val="bg1"/>
                                </a:solidFill>
                                <a:latin typeface="Cambria Math" panose="02040503050406030204" pitchFamily="18" charset="0"/>
                              </a:rPr>
                            </m:ctrlPr>
                          </m:naryPr>
                          <m:sub>
                            <m:r>
                              <a:rPr lang="pt-BR" i="1" smtClean="0">
                                <a:solidFill>
                                  <a:schemeClr val="bg1"/>
                                </a:solidFill>
                                <a:latin typeface="Cambria Math" panose="02040503050406030204" pitchFamily="18" charset="0"/>
                              </a:rPr>
                              <m:t>𝑘</m:t>
                            </m:r>
                            <m:r>
                              <a:rPr lang="pt-BR" i="1" smtClean="0">
                                <a:solidFill>
                                  <a:schemeClr val="bg1"/>
                                </a:solidFill>
                                <a:latin typeface="Cambria Math" panose="02040503050406030204" pitchFamily="18" charset="0"/>
                              </a:rPr>
                              <m:t>=0</m:t>
                            </m:r>
                          </m:sub>
                          <m:sup>
                            <m:r>
                              <a:rPr lang="pt-BR" i="1" smtClean="0">
                                <a:solidFill>
                                  <a:schemeClr val="bg1"/>
                                </a:solidFill>
                                <a:latin typeface="Cambria Math" panose="02040503050406030204" pitchFamily="18" charset="0"/>
                              </a:rPr>
                              <m:t>𝑛</m:t>
                            </m:r>
                          </m:sup>
                          <m:e>
                            <m:d>
                              <m:dPr>
                                <m:ctrlPr>
                                  <a:rPr lang="pt-BR" i="1" smtClean="0">
                                    <a:solidFill>
                                      <a:schemeClr val="bg1"/>
                                    </a:solidFill>
                                    <a:latin typeface="Cambria Math" panose="02040503050406030204" pitchFamily="18" charset="0"/>
                                  </a:rPr>
                                </m:ctrlPr>
                              </m:dPr>
                              <m:e>
                                <m:f>
                                  <m:fPr>
                                    <m:type m:val="noBar"/>
                                    <m:ctrlPr>
                                      <a:rPr lang="pt-BR" i="1" smtClean="0">
                                        <a:solidFill>
                                          <a:schemeClr val="bg1"/>
                                        </a:solidFill>
                                        <a:latin typeface="Cambria Math" panose="02040503050406030204" pitchFamily="18" charset="0"/>
                                      </a:rPr>
                                    </m:ctrlPr>
                                  </m:fPr>
                                  <m:num>
                                    <m:r>
                                      <a:rPr lang="pt-BR" i="1" smtClean="0">
                                        <a:solidFill>
                                          <a:schemeClr val="bg1"/>
                                        </a:solidFill>
                                        <a:latin typeface="Cambria Math" panose="02040503050406030204" pitchFamily="18" charset="0"/>
                                      </a:rPr>
                                      <m:t>𝑛</m:t>
                                    </m:r>
                                  </m:num>
                                  <m:den>
                                    <m:r>
                                      <a:rPr lang="pt-BR" i="1" smtClean="0">
                                        <a:solidFill>
                                          <a:schemeClr val="bg1"/>
                                        </a:solidFill>
                                        <a:latin typeface="Cambria Math" panose="02040503050406030204" pitchFamily="18" charset="0"/>
                                      </a:rPr>
                                      <m:t>𝑘</m:t>
                                    </m:r>
                                  </m:den>
                                </m:f>
                              </m:e>
                            </m:d>
                            <m:sSup>
                              <m:sSupPr>
                                <m:ctrlPr>
                                  <a:rPr lang="pt-BR" i="1" smtClean="0">
                                    <a:solidFill>
                                      <a:schemeClr val="bg1"/>
                                    </a:solidFill>
                                    <a:latin typeface="Cambria Math" panose="02040503050406030204" pitchFamily="18" charset="0"/>
                                  </a:rPr>
                                </m:ctrlPr>
                              </m:sSupPr>
                              <m:e>
                                <m:r>
                                  <a:rPr lang="pt-BR" i="1" smtClean="0">
                                    <a:solidFill>
                                      <a:schemeClr val="bg1"/>
                                    </a:solidFill>
                                    <a:latin typeface="Cambria Math" panose="02040503050406030204" pitchFamily="18" charset="0"/>
                                  </a:rPr>
                                  <m:t>𝑥</m:t>
                                </m:r>
                              </m:e>
                              <m:sup>
                                <m:r>
                                  <a:rPr lang="pt-BR" i="1" smtClean="0">
                                    <a:solidFill>
                                      <a:schemeClr val="bg1"/>
                                    </a:solidFill>
                                    <a:latin typeface="Cambria Math" panose="02040503050406030204" pitchFamily="18" charset="0"/>
                                  </a:rPr>
                                  <m:t>𝑘</m:t>
                                </m:r>
                              </m:sup>
                            </m:sSup>
                            <m:sSup>
                              <m:sSupPr>
                                <m:ctrlPr>
                                  <a:rPr lang="pt-BR" i="1" smtClean="0">
                                    <a:solidFill>
                                      <a:schemeClr val="bg1"/>
                                    </a:solidFill>
                                    <a:latin typeface="Cambria Math" panose="02040503050406030204" pitchFamily="18" charset="0"/>
                                  </a:rPr>
                                </m:ctrlPr>
                              </m:sSupPr>
                              <m:e>
                                <m:r>
                                  <a:rPr lang="pt-BR" i="1" smtClean="0">
                                    <a:solidFill>
                                      <a:schemeClr val="bg1"/>
                                    </a:solidFill>
                                    <a:latin typeface="Cambria Math" panose="02040503050406030204" pitchFamily="18" charset="0"/>
                                  </a:rPr>
                                  <m:t>𝑎</m:t>
                                </m:r>
                              </m:e>
                              <m:sup>
                                <m:r>
                                  <a:rPr lang="pt-BR" i="1" smtClean="0">
                                    <a:solidFill>
                                      <a:schemeClr val="bg1"/>
                                    </a:solidFill>
                                    <a:latin typeface="Cambria Math" panose="02040503050406030204" pitchFamily="18" charset="0"/>
                                  </a:rPr>
                                  <m:t>𝑛</m:t>
                                </m:r>
                                <m:r>
                                  <a:rPr lang="pt-BR" i="1" smtClean="0">
                                    <a:solidFill>
                                      <a:schemeClr val="bg1"/>
                                    </a:solidFill>
                                    <a:latin typeface="Cambria Math" panose="02040503050406030204" pitchFamily="18" charset="0"/>
                                  </a:rPr>
                                  <m:t>−</m:t>
                                </m:r>
                                <m:r>
                                  <a:rPr lang="pt-BR" i="1" smtClean="0">
                                    <a:solidFill>
                                      <a:schemeClr val="bg1"/>
                                    </a:solidFill>
                                    <a:latin typeface="Cambria Math" panose="02040503050406030204" pitchFamily="18" charset="0"/>
                                  </a:rPr>
                                  <m:t>𝑘</m:t>
                                </m:r>
                              </m:sup>
                            </m:sSup>
                          </m:e>
                        </m:nary>
                      </m:oMath>
                    </m:oMathPara>
                  </a14:m>
                  <a:endParaRPr lang="en-PK" dirty="0">
                    <a:solidFill>
                      <a:schemeClr val="bg1"/>
                    </a:solidFill>
                  </a:endParaRPr>
                </a:p>
              </p:txBody>
            </p:sp>
          </mc:Choice>
          <mc:Fallback>
            <p:sp>
              <p:nvSpPr>
                <p:cNvPr id="11" name="TextBox 10">
                  <a:extLst>
                    <a:ext uri="{FF2B5EF4-FFF2-40B4-BE49-F238E27FC236}">
                      <a16:creationId xmlns:a16="http://schemas.microsoft.com/office/drawing/2014/main" id="{CFD18490-16EA-4D27-8EF5-7D54E967CD7A}"/>
                    </a:ext>
                  </a:extLst>
                </p:cNvPr>
                <p:cNvSpPr txBox="1">
                  <a:spLocks noRot="1" noChangeAspect="1" noMove="1" noResize="1" noEditPoints="1" noAdjustHandles="1" noChangeArrowheads="1" noChangeShapeType="1" noTextEdit="1"/>
                </p:cNvSpPr>
                <p:nvPr/>
              </p:nvSpPr>
              <p:spPr>
                <a:xfrm>
                  <a:off x="9798333" y="828113"/>
                  <a:ext cx="2092262" cy="582676"/>
                </a:xfrm>
                <a:prstGeom prst="rect">
                  <a:avLst/>
                </a:prstGeom>
                <a:blipFill>
                  <a:blip r:embed="rId5"/>
                  <a:stretch>
                    <a:fillRect b="-2105"/>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id="{0E4E33CB-CCAA-42CC-B73E-BA2FDFBC9C78}"/>
                    </a:ext>
                  </a:extLst>
                </p:cNvPr>
                <p:cNvSpPr txBox="1"/>
                <p:nvPr/>
              </p:nvSpPr>
              <p:spPr>
                <a:xfrm>
                  <a:off x="8780018" y="3361224"/>
                  <a:ext cx="3411982" cy="399415"/>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func>
                          <m:funcPr>
                            <m:ctrlPr>
                              <a:rPr lang="en-US" i="1" smtClean="0">
                                <a:solidFill>
                                  <a:schemeClr val="bg1"/>
                                </a:solidFill>
                                <a:latin typeface="Cambria Math" panose="02040503050406030204" pitchFamily="18" charset="0"/>
                              </a:rPr>
                            </m:ctrlPr>
                          </m:funcPr>
                          <m:fName>
                            <m:r>
                              <m:rPr>
                                <m:sty m:val="p"/>
                              </m:rPr>
                              <a:rPr lang="en-US" i="0" smtClean="0">
                                <a:solidFill>
                                  <a:schemeClr val="bg1"/>
                                </a:solidFill>
                                <a:latin typeface="Cambria Math" panose="02040503050406030204" pitchFamily="18" charset="0"/>
                              </a:rPr>
                              <m:t>cos</m:t>
                            </m:r>
                          </m:fName>
                          <m:e>
                            <m:r>
                              <a:rPr lang="el-GR" i="1" smtClean="0">
                                <a:solidFill>
                                  <a:schemeClr val="bg1"/>
                                </a:solidFill>
                                <a:latin typeface="Cambria Math" panose="02040503050406030204" pitchFamily="18" charset="0"/>
                              </a:rPr>
                              <m:t>𝛼</m:t>
                            </m:r>
                          </m:e>
                        </m:func>
                        <m:r>
                          <a:rPr lang="el-GR" i="1" smtClean="0">
                            <a:solidFill>
                              <a:schemeClr val="bg1"/>
                            </a:solidFill>
                            <a:latin typeface="Cambria Math" panose="02040503050406030204" pitchFamily="18" charset="0"/>
                          </a:rPr>
                          <m:t>+</m:t>
                        </m:r>
                        <m:func>
                          <m:funcPr>
                            <m:ctrlPr>
                              <a:rPr lang="en-US" i="1" smtClean="0">
                                <a:solidFill>
                                  <a:schemeClr val="bg1"/>
                                </a:solidFill>
                                <a:latin typeface="Cambria Math" panose="02040503050406030204" pitchFamily="18" charset="0"/>
                              </a:rPr>
                            </m:ctrlPr>
                          </m:funcPr>
                          <m:fName>
                            <m:r>
                              <m:rPr>
                                <m:sty m:val="p"/>
                              </m:rPr>
                              <a:rPr lang="en-US" i="0" smtClean="0">
                                <a:solidFill>
                                  <a:schemeClr val="bg1"/>
                                </a:solidFill>
                                <a:latin typeface="Cambria Math" panose="02040503050406030204" pitchFamily="18" charset="0"/>
                              </a:rPr>
                              <m:t>cos</m:t>
                            </m:r>
                          </m:fName>
                          <m:e>
                            <m:r>
                              <a:rPr lang="el-GR" i="1" smtClean="0">
                                <a:solidFill>
                                  <a:schemeClr val="bg1"/>
                                </a:solidFill>
                                <a:latin typeface="Cambria Math" panose="02040503050406030204" pitchFamily="18" charset="0"/>
                              </a:rPr>
                              <m:t>𝛽</m:t>
                            </m:r>
                          </m:e>
                        </m:func>
                        <m:r>
                          <a:rPr lang="el-GR" i="1" smtClean="0">
                            <a:solidFill>
                              <a:schemeClr val="bg1"/>
                            </a:solidFill>
                            <a:latin typeface="Cambria Math" panose="02040503050406030204" pitchFamily="18" charset="0"/>
                          </a:rPr>
                          <m:t>=2</m:t>
                        </m:r>
                        <m:func>
                          <m:funcPr>
                            <m:ctrlPr>
                              <a:rPr lang="en-US" i="1" smtClean="0">
                                <a:solidFill>
                                  <a:schemeClr val="bg1"/>
                                </a:solidFill>
                                <a:latin typeface="Cambria Math" panose="02040503050406030204" pitchFamily="18" charset="0"/>
                              </a:rPr>
                            </m:ctrlPr>
                          </m:funcPr>
                          <m:fName>
                            <m:r>
                              <m:rPr>
                                <m:sty m:val="p"/>
                              </m:rPr>
                              <a:rPr lang="en-US" i="0" smtClean="0">
                                <a:solidFill>
                                  <a:schemeClr val="bg1"/>
                                </a:solidFill>
                                <a:latin typeface="Cambria Math" panose="02040503050406030204" pitchFamily="18" charset="0"/>
                              </a:rPr>
                              <m:t>cos</m:t>
                            </m:r>
                          </m:fName>
                          <m:e>
                            <m:f>
                              <m:fPr>
                                <m:ctrlPr>
                                  <a:rPr lang="en-US" i="1" smtClean="0">
                                    <a:solidFill>
                                      <a:schemeClr val="bg1"/>
                                    </a:solidFill>
                                    <a:latin typeface="Cambria Math" panose="02040503050406030204" pitchFamily="18" charset="0"/>
                                  </a:rPr>
                                </m:ctrlPr>
                              </m:fPr>
                              <m:num>
                                <m:r>
                                  <a:rPr lang="en-US" i="1" smtClean="0">
                                    <a:solidFill>
                                      <a:schemeClr val="bg1"/>
                                    </a:solidFill>
                                    <a:latin typeface="Cambria Math" panose="02040503050406030204" pitchFamily="18" charset="0"/>
                                  </a:rPr>
                                  <m:t>1</m:t>
                                </m:r>
                              </m:num>
                              <m:den>
                                <m:r>
                                  <a:rPr lang="en-US" i="1" smtClean="0">
                                    <a:solidFill>
                                      <a:schemeClr val="bg1"/>
                                    </a:solidFill>
                                    <a:latin typeface="Cambria Math" panose="02040503050406030204" pitchFamily="18" charset="0"/>
                                  </a:rPr>
                                  <m:t>2</m:t>
                                </m:r>
                              </m:den>
                            </m:f>
                            <m:d>
                              <m:dPr>
                                <m:ctrlPr>
                                  <a:rPr lang="en-US" i="1" smtClean="0">
                                    <a:solidFill>
                                      <a:schemeClr val="bg1"/>
                                    </a:solidFill>
                                    <a:latin typeface="Cambria Math" panose="02040503050406030204" pitchFamily="18" charset="0"/>
                                  </a:rPr>
                                </m:ctrlPr>
                              </m:dPr>
                              <m:e>
                                <m:r>
                                  <a:rPr lang="el-GR" i="1" smtClean="0">
                                    <a:solidFill>
                                      <a:schemeClr val="bg1"/>
                                    </a:solidFill>
                                    <a:latin typeface="Cambria Math" panose="02040503050406030204" pitchFamily="18" charset="0"/>
                                  </a:rPr>
                                  <m:t>𝛼</m:t>
                                </m:r>
                                <m:r>
                                  <a:rPr lang="el-GR" i="1" smtClean="0">
                                    <a:solidFill>
                                      <a:schemeClr val="bg1"/>
                                    </a:solidFill>
                                    <a:latin typeface="Cambria Math" panose="02040503050406030204" pitchFamily="18" charset="0"/>
                                  </a:rPr>
                                  <m:t>+</m:t>
                                </m:r>
                                <m:r>
                                  <a:rPr lang="el-GR" i="1" smtClean="0">
                                    <a:solidFill>
                                      <a:schemeClr val="bg1"/>
                                    </a:solidFill>
                                    <a:latin typeface="Cambria Math" panose="02040503050406030204" pitchFamily="18" charset="0"/>
                                  </a:rPr>
                                  <m:t>𝛽</m:t>
                                </m:r>
                              </m:e>
                            </m:d>
                          </m:e>
                        </m:func>
                        <m:func>
                          <m:funcPr>
                            <m:ctrlPr>
                              <a:rPr lang="en-US" i="1" smtClean="0">
                                <a:solidFill>
                                  <a:schemeClr val="bg1"/>
                                </a:solidFill>
                                <a:latin typeface="Cambria Math" panose="02040503050406030204" pitchFamily="18" charset="0"/>
                              </a:rPr>
                            </m:ctrlPr>
                          </m:funcPr>
                          <m:fName>
                            <m:r>
                              <m:rPr>
                                <m:sty m:val="p"/>
                              </m:rPr>
                              <a:rPr lang="en-US" i="0" smtClean="0">
                                <a:solidFill>
                                  <a:schemeClr val="bg1"/>
                                </a:solidFill>
                                <a:latin typeface="Cambria Math" panose="02040503050406030204" pitchFamily="18" charset="0"/>
                              </a:rPr>
                              <m:t>cos</m:t>
                            </m:r>
                          </m:fName>
                          <m:e>
                            <m:f>
                              <m:fPr>
                                <m:ctrlPr>
                                  <a:rPr lang="en-US" i="1" smtClean="0">
                                    <a:solidFill>
                                      <a:schemeClr val="bg1"/>
                                    </a:solidFill>
                                    <a:latin typeface="Cambria Math" panose="02040503050406030204" pitchFamily="18" charset="0"/>
                                  </a:rPr>
                                </m:ctrlPr>
                              </m:fPr>
                              <m:num>
                                <m:r>
                                  <a:rPr lang="en-US" i="1" smtClean="0">
                                    <a:solidFill>
                                      <a:schemeClr val="bg1"/>
                                    </a:solidFill>
                                    <a:latin typeface="Cambria Math" panose="02040503050406030204" pitchFamily="18" charset="0"/>
                                  </a:rPr>
                                  <m:t>1</m:t>
                                </m:r>
                              </m:num>
                              <m:den>
                                <m:r>
                                  <a:rPr lang="en-US" i="1" smtClean="0">
                                    <a:solidFill>
                                      <a:schemeClr val="bg1"/>
                                    </a:solidFill>
                                    <a:latin typeface="Cambria Math" panose="02040503050406030204" pitchFamily="18" charset="0"/>
                                  </a:rPr>
                                  <m:t>2</m:t>
                                </m:r>
                              </m:den>
                            </m:f>
                            <m:d>
                              <m:dPr>
                                <m:ctrlPr>
                                  <a:rPr lang="en-US" i="1" smtClean="0">
                                    <a:solidFill>
                                      <a:schemeClr val="bg1"/>
                                    </a:solidFill>
                                    <a:latin typeface="Cambria Math" panose="02040503050406030204" pitchFamily="18" charset="0"/>
                                  </a:rPr>
                                </m:ctrlPr>
                              </m:dPr>
                              <m:e>
                                <m:r>
                                  <a:rPr lang="el-GR" i="1" smtClean="0">
                                    <a:solidFill>
                                      <a:schemeClr val="bg1"/>
                                    </a:solidFill>
                                    <a:latin typeface="Cambria Math" panose="02040503050406030204" pitchFamily="18" charset="0"/>
                                  </a:rPr>
                                  <m:t>𝛼</m:t>
                                </m:r>
                                <m:r>
                                  <a:rPr lang="el-GR" i="1" smtClean="0">
                                    <a:solidFill>
                                      <a:schemeClr val="bg1"/>
                                    </a:solidFill>
                                    <a:latin typeface="Cambria Math" panose="02040503050406030204" pitchFamily="18" charset="0"/>
                                  </a:rPr>
                                  <m:t>−</m:t>
                                </m:r>
                                <m:r>
                                  <a:rPr lang="el-GR" i="1" smtClean="0">
                                    <a:solidFill>
                                      <a:schemeClr val="bg1"/>
                                    </a:solidFill>
                                    <a:latin typeface="Cambria Math" panose="02040503050406030204" pitchFamily="18" charset="0"/>
                                  </a:rPr>
                                  <m:t>𝛽</m:t>
                                </m:r>
                              </m:e>
                            </m:d>
                          </m:e>
                        </m:func>
                      </m:oMath>
                    </m:oMathPara>
                  </a14:m>
                  <a:endParaRPr lang="en-PK" dirty="0">
                    <a:solidFill>
                      <a:schemeClr val="bg1"/>
                    </a:solidFill>
                  </a:endParaRPr>
                </a:p>
              </p:txBody>
            </p:sp>
          </mc:Choice>
          <mc:Fallback>
            <p:sp>
              <p:nvSpPr>
                <p:cNvPr id="12" name="TextBox 11">
                  <a:extLst>
                    <a:ext uri="{FF2B5EF4-FFF2-40B4-BE49-F238E27FC236}">
                      <a16:creationId xmlns:a16="http://schemas.microsoft.com/office/drawing/2014/main" id="{0E4E33CB-CCAA-42CC-B73E-BA2FDFBC9C78}"/>
                    </a:ext>
                  </a:extLst>
                </p:cNvPr>
                <p:cNvSpPr txBox="1">
                  <a:spLocks noRot="1" noChangeAspect="1" noMove="1" noResize="1" noEditPoints="1" noAdjustHandles="1" noChangeArrowheads="1" noChangeShapeType="1" noTextEdit="1"/>
                </p:cNvSpPr>
                <p:nvPr/>
              </p:nvSpPr>
              <p:spPr>
                <a:xfrm>
                  <a:off x="8780018" y="3361224"/>
                  <a:ext cx="3411982" cy="399415"/>
                </a:xfrm>
                <a:prstGeom prst="rect">
                  <a:avLst/>
                </a:prstGeom>
                <a:blipFill>
                  <a:blip r:embed="rId6"/>
                  <a:stretch>
                    <a:fillRect l="-536" b="-13636"/>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13" name="TextBox 12">
                  <a:extLst>
                    <a:ext uri="{FF2B5EF4-FFF2-40B4-BE49-F238E27FC236}">
                      <a16:creationId xmlns:a16="http://schemas.microsoft.com/office/drawing/2014/main" id="{47481604-65F2-4308-AA3F-9EC3E10EE204}"/>
                    </a:ext>
                  </a:extLst>
                </p:cNvPr>
                <p:cNvSpPr txBox="1"/>
                <p:nvPr/>
              </p:nvSpPr>
              <p:spPr>
                <a:xfrm>
                  <a:off x="7588432" y="1619655"/>
                  <a:ext cx="4603568" cy="55579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𝑒</m:t>
                            </m:r>
                          </m:e>
                          <m:sup>
                            <m:r>
                              <a:rPr lang="en-US" sz="1800" i="1" smtClean="0">
                                <a:solidFill>
                                  <a:schemeClr val="bg1"/>
                                </a:solidFill>
                                <a:latin typeface="Cambria Math" panose="02040503050406030204" pitchFamily="18" charset="0"/>
                              </a:rPr>
                              <m:t>𝑥</m:t>
                            </m:r>
                          </m:sup>
                        </m:sSup>
                        <m:r>
                          <a:rPr lang="en-US" sz="1800" i="1" smtClean="0">
                            <a:solidFill>
                              <a:schemeClr val="bg1"/>
                            </a:solidFill>
                            <a:latin typeface="Cambria Math" panose="02040503050406030204" pitchFamily="18" charset="0"/>
                          </a:rPr>
                          <m:t>=1+</m:t>
                        </m:r>
                        <m:f>
                          <m:fPr>
                            <m:ctrlPr>
                              <a:rPr lang="en-US" sz="1800" i="1" smtClean="0">
                                <a:solidFill>
                                  <a:schemeClr val="bg1"/>
                                </a:solidFill>
                                <a:latin typeface="Cambria Math" panose="02040503050406030204" pitchFamily="18" charset="0"/>
                              </a:rPr>
                            </m:ctrlPr>
                          </m:fPr>
                          <m:num>
                            <m:r>
                              <a:rPr lang="en-US" sz="1800" i="1" smtClean="0">
                                <a:solidFill>
                                  <a:schemeClr val="bg1"/>
                                </a:solidFill>
                                <a:latin typeface="Cambria Math" panose="02040503050406030204" pitchFamily="18" charset="0"/>
                              </a:rPr>
                              <m:t>𝑥</m:t>
                            </m:r>
                          </m:num>
                          <m:den>
                            <m:r>
                              <a:rPr lang="en-US" sz="1800" i="1" smtClean="0">
                                <a:solidFill>
                                  <a:schemeClr val="bg1"/>
                                </a:solidFill>
                                <a:latin typeface="Cambria Math" panose="02040503050406030204" pitchFamily="18" charset="0"/>
                              </a:rPr>
                              <m:t>1!</m:t>
                            </m:r>
                          </m:den>
                        </m:f>
                        <m:r>
                          <a:rPr lang="en-US" sz="1800" i="1" smtClean="0">
                            <a:solidFill>
                              <a:schemeClr val="bg1"/>
                            </a:solidFill>
                            <a:latin typeface="Cambria Math" panose="02040503050406030204" pitchFamily="18" charset="0"/>
                          </a:rPr>
                          <m:t>+</m:t>
                        </m:r>
                        <m:f>
                          <m:fPr>
                            <m:ctrlPr>
                              <a:rPr lang="en-US" sz="1800" i="1" smtClean="0">
                                <a:solidFill>
                                  <a:schemeClr val="bg1"/>
                                </a:solidFill>
                                <a:latin typeface="Cambria Math" panose="02040503050406030204" pitchFamily="18" charset="0"/>
                              </a:rPr>
                            </m:ctrlPr>
                          </m:fPr>
                          <m:num>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𝑥</m:t>
                                </m:r>
                              </m:e>
                              <m:sup>
                                <m:r>
                                  <a:rPr lang="en-US" sz="1800" i="1" smtClean="0">
                                    <a:solidFill>
                                      <a:schemeClr val="bg1"/>
                                    </a:solidFill>
                                    <a:latin typeface="Cambria Math" panose="02040503050406030204" pitchFamily="18" charset="0"/>
                                  </a:rPr>
                                  <m:t>2</m:t>
                                </m:r>
                              </m:sup>
                            </m:sSup>
                          </m:num>
                          <m:den>
                            <m:r>
                              <a:rPr lang="en-US" sz="1800" i="1" smtClean="0">
                                <a:solidFill>
                                  <a:schemeClr val="bg1"/>
                                </a:solidFill>
                                <a:latin typeface="Cambria Math" panose="02040503050406030204" pitchFamily="18" charset="0"/>
                              </a:rPr>
                              <m:t>2!</m:t>
                            </m:r>
                          </m:den>
                        </m:f>
                        <m:r>
                          <a:rPr lang="en-US" sz="1800" i="1" smtClean="0">
                            <a:solidFill>
                              <a:schemeClr val="bg1"/>
                            </a:solidFill>
                            <a:latin typeface="Cambria Math" panose="02040503050406030204" pitchFamily="18" charset="0"/>
                          </a:rPr>
                          <m:t>+</m:t>
                        </m:r>
                        <m:f>
                          <m:fPr>
                            <m:ctrlPr>
                              <a:rPr lang="en-US" sz="1800" i="1" smtClean="0">
                                <a:solidFill>
                                  <a:schemeClr val="bg1"/>
                                </a:solidFill>
                                <a:latin typeface="Cambria Math" panose="02040503050406030204" pitchFamily="18" charset="0"/>
                              </a:rPr>
                            </m:ctrlPr>
                          </m:fPr>
                          <m:num>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𝑥</m:t>
                                </m:r>
                              </m:e>
                              <m:sup>
                                <m:r>
                                  <a:rPr lang="en-US" sz="1800" i="1" smtClean="0">
                                    <a:solidFill>
                                      <a:schemeClr val="bg1"/>
                                    </a:solidFill>
                                    <a:latin typeface="Cambria Math" panose="02040503050406030204" pitchFamily="18" charset="0"/>
                                  </a:rPr>
                                  <m:t>3</m:t>
                                </m:r>
                              </m:sup>
                            </m:sSup>
                          </m:num>
                          <m:den>
                            <m:r>
                              <a:rPr lang="en-US" sz="1800" i="1" smtClean="0">
                                <a:solidFill>
                                  <a:schemeClr val="bg1"/>
                                </a:solidFill>
                                <a:latin typeface="Cambria Math" panose="02040503050406030204" pitchFamily="18" charset="0"/>
                              </a:rPr>
                              <m:t>3!</m:t>
                            </m:r>
                          </m:den>
                        </m:f>
                        <m:r>
                          <a:rPr lang="en-US" sz="1800" i="1" smtClean="0">
                            <a:solidFill>
                              <a:schemeClr val="bg1"/>
                            </a:solidFill>
                            <a:latin typeface="Cambria Math" panose="02040503050406030204" pitchFamily="18" charset="0"/>
                          </a:rPr>
                          <m:t>+…,  −∞&lt;</m:t>
                        </m:r>
                        <m:r>
                          <a:rPr lang="en-US" sz="1800" i="1" smtClean="0">
                            <a:solidFill>
                              <a:schemeClr val="bg1"/>
                            </a:solidFill>
                            <a:latin typeface="Cambria Math" panose="02040503050406030204" pitchFamily="18" charset="0"/>
                          </a:rPr>
                          <m:t>𝑥</m:t>
                        </m:r>
                        <m:r>
                          <a:rPr lang="en-US" sz="1800" i="1" smtClean="0">
                            <a:solidFill>
                              <a:schemeClr val="bg1"/>
                            </a:solidFill>
                            <a:latin typeface="Cambria Math" panose="02040503050406030204" pitchFamily="18" charset="0"/>
                          </a:rPr>
                          <m:t>&lt;∞</m:t>
                        </m:r>
                      </m:oMath>
                    </m:oMathPara>
                  </a14:m>
                  <a:endParaRPr lang="en-PK" sz="1800" dirty="0">
                    <a:solidFill>
                      <a:schemeClr val="bg1"/>
                    </a:solidFill>
                  </a:endParaRPr>
                </a:p>
              </p:txBody>
            </p:sp>
          </mc:Choice>
          <mc:Fallback>
            <p:sp>
              <p:nvSpPr>
                <p:cNvPr id="13" name="TextBox 12">
                  <a:extLst>
                    <a:ext uri="{FF2B5EF4-FFF2-40B4-BE49-F238E27FC236}">
                      <a16:creationId xmlns:a16="http://schemas.microsoft.com/office/drawing/2014/main" id="{47481604-65F2-4308-AA3F-9EC3E10EE204}"/>
                    </a:ext>
                  </a:extLst>
                </p:cNvPr>
                <p:cNvSpPr txBox="1">
                  <a:spLocks noRot="1" noChangeAspect="1" noMove="1" noResize="1" noEditPoints="1" noAdjustHandles="1" noChangeArrowheads="1" noChangeShapeType="1" noTextEdit="1"/>
                </p:cNvSpPr>
                <p:nvPr/>
              </p:nvSpPr>
              <p:spPr>
                <a:xfrm>
                  <a:off x="7588432" y="1619655"/>
                  <a:ext cx="4603568" cy="555793"/>
                </a:xfrm>
                <a:prstGeom prst="rect">
                  <a:avLst/>
                </a:prstGeom>
                <a:blipFill>
                  <a:blip r:embed="rId7"/>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14" name="TextBox 13">
                  <a:extLst>
                    <a:ext uri="{FF2B5EF4-FFF2-40B4-BE49-F238E27FC236}">
                      <a16:creationId xmlns:a16="http://schemas.microsoft.com/office/drawing/2014/main" id="{894A2C44-390C-4764-9678-07D49EDE6699}"/>
                    </a:ext>
                  </a:extLst>
                </p:cNvPr>
                <p:cNvSpPr txBox="1"/>
                <p:nvPr/>
              </p:nvSpPr>
              <p:spPr>
                <a:xfrm>
                  <a:off x="9418259" y="2516683"/>
                  <a:ext cx="2480615" cy="55579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𝑒</m:t>
                            </m:r>
                          </m:e>
                          <m:sup>
                            <m:r>
                              <a:rPr lang="en-US" sz="1800" i="1" smtClean="0">
                                <a:solidFill>
                                  <a:schemeClr val="bg1"/>
                                </a:solidFill>
                                <a:latin typeface="Cambria Math" panose="02040503050406030204" pitchFamily="18" charset="0"/>
                              </a:rPr>
                              <m:t>𝑥</m:t>
                            </m:r>
                          </m:sup>
                        </m:sSup>
                        <m:r>
                          <a:rPr lang="en-US" sz="1800" i="1" smtClean="0">
                            <a:solidFill>
                              <a:schemeClr val="bg1"/>
                            </a:solidFill>
                            <a:latin typeface="Cambria Math" panose="02040503050406030204" pitchFamily="18" charset="0"/>
                          </a:rPr>
                          <m:t>=1+</m:t>
                        </m:r>
                        <m:f>
                          <m:fPr>
                            <m:ctrlPr>
                              <a:rPr lang="en-US" sz="1800" i="1" smtClean="0">
                                <a:solidFill>
                                  <a:schemeClr val="bg1"/>
                                </a:solidFill>
                                <a:latin typeface="Cambria Math" panose="02040503050406030204" pitchFamily="18" charset="0"/>
                              </a:rPr>
                            </m:ctrlPr>
                          </m:fPr>
                          <m:num>
                            <m:r>
                              <a:rPr lang="en-US" sz="1800" i="1" smtClean="0">
                                <a:solidFill>
                                  <a:schemeClr val="bg1"/>
                                </a:solidFill>
                                <a:latin typeface="Cambria Math" panose="02040503050406030204" pitchFamily="18" charset="0"/>
                              </a:rPr>
                              <m:t>𝑥</m:t>
                            </m:r>
                          </m:num>
                          <m:den>
                            <m:r>
                              <a:rPr lang="en-US" sz="1800" i="1" smtClean="0">
                                <a:solidFill>
                                  <a:schemeClr val="bg1"/>
                                </a:solidFill>
                                <a:latin typeface="Cambria Math" panose="02040503050406030204" pitchFamily="18" charset="0"/>
                              </a:rPr>
                              <m:t>1!</m:t>
                            </m:r>
                          </m:den>
                        </m:f>
                        <m:r>
                          <a:rPr lang="en-US" sz="1800" i="1" smtClean="0">
                            <a:solidFill>
                              <a:schemeClr val="bg1"/>
                            </a:solidFill>
                            <a:latin typeface="Cambria Math" panose="02040503050406030204" pitchFamily="18" charset="0"/>
                          </a:rPr>
                          <m:t>+</m:t>
                        </m:r>
                        <m:f>
                          <m:fPr>
                            <m:ctrlPr>
                              <a:rPr lang="en-US" sz="1800" i="1" smtClean="0">
                                <a:solidFill>
                                  <a:schemeClr val="bg1"/>
                                </a:solidFill>
                                <a:latin typeface="Cambria Math" panose="02040503050406030204" pitchFamily="18" charset="0"/>
                              </a:rPr>
                            </m:ctrlPr>
                          </m:fPr>
                          <m:num>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𝑥</m:t>
                                </m:r>
                              </m:e>
                              <m:sup>
                                <m:r>
                                  <a:rPr lang="en-US" sz="1800" i="1" smtClean="0">
                                    <a:solidFill>
                                      <a:schemeClr val="bg1"/>
                                    </a:solidFill>
                                    <a:latin typeface="Cambria Math" panose="02040503050406030204" pitchFamily="18" charset="0"/>
                                  </a:rPr>
                                  <m:t>2</m:t>
                                </m:r>
                              </m:sup>
                            </m:sSup>
                          </m:num>
                          <m:den>
                            <m:r>
                              <a:rPr lang="en-US" sz="1800" i="1" smtClean="0">
                                <a:solidFill>
                                  <a:schemeClr val="bg1"/>
                                </a:solidFill>
                                <a:latin typeface="Cambria Math" panose="02040503050406030204" pitchFamily="18" charset="0"/>
                              </a:rPr>
                              <m:t>2!</m:t>
                            </m:r>
                          </m:den>
                        </m:f>
                        <m:r>
                          <a:rPr lang="en-US" sz="1800" i="1" smtClean="0">
                            <a:solidFill>
                              <a:schemeClr val="bg1"/>
                            </a:solidFill>
                            <a:latin typeface="Cambria Math" panose="02040503050406030204" pitchFamily="18" charset="0"/>
                          </a:rPr>
                          <m:t>+</m:t>
                        </m:r>
                        <m:f>
                          <m:fPr>
                            <m:ctrlPr>
                              <a:rPr lang="en-US" sz="1800" i="1" smtClean="0">
                                <a:solidFill>
                                  <a:schemeClr val="bg1"/>
                                </a:solidFill>
                                <a:latin typeface="Cambria Math" panose="02040503050406030204" pitchFamily="18" charset="0"/>
                              </a:rPr>
                            </m:ctrlPr>
                          </m:fPr>
                          <m:num>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𝑥</m:t>
                                </m:r>
                              </m:e>
                              <m:sup>
                                <m:r>
                                  <a:rPr lang="en-US" sz="1800" i="1" smtClean="0">
                                    <a:solidFill>
                                      <a:schemeClr val="bg1"/>
                                    </a:solidFill>
                                    <a:latin typeface="Cambria Math" panose="02040503050406030204" pitchFamily="18" charset="0"/>
                                  </a:rPr>
                                  <m:t>3</m:t>
                                </m:r>
                              </m:sup>
                            </m:sSup>
                          </m:num>
                          <m:den>
                            <m:r>
                              <a:rPr lang="en-US" sz="1800" i="1" smtClean="0">
                                <a:solidFill>
                                  <a:schemeClr val="bg1"/>
                                </a:solidFill>
                                <a:latin typeface="Cambria Math" panose="02040503050406030204" pitchFamily="18" charset="0"/>
                              </a:rPr>
                              <m:t>3!</m:t>
                            </m:r>
                          </m:den>
                        </m:f>
                        <m:r>
                          <a:rPr lang="en-US" sz="1800" i="1" smtClean="0">
                            <a:solidFill>
                              <a:schemeClr val="bg1"/>
                            </a:solidFill>
                            <a:latin typeface="Cambria Math" panose="02040503050406030204" pitchFamily="18" charset="0"/>
                          </a:rPr>
                          <m:t>∞</m:t>
                        </m:r>
                      </m:oMath>
                    </m:oMathPara>
                  </a14:m>
                  <a:endParaRPr lang="en-PK" sz="1800" dirty="0">
                    <a:solidFill>
                      <a:schemeClr val="bg1"/>
                    </a:solidFill>
                  </a:endParaRPr>
                </a:p>
              </p:txBody>
            </p:sp>
          </mc:Choice>
          <mc:Fallback>
            <p:sp>
              <p:nvSpPr>
                <p:cNvPr id="14" name="TextBox 13">
                  <a:extLst>
                    <a:ext uri="{FF2B5EF4-FFF2-40B4-BE49-F238E27FC236}">
                      <a16:creationId xmlns:a16="http://schemas.microsoft.com/office/drawing/2014/main" id="{894A2C44-390C-4764-9678-07D49EDE6699}"/>
                    </a:ext>
                  </a:extLst>
                </p:cNvPr>
                <p:cNvSpPr txBox="1">
                  <a:spLocks noRot="1" noChangeAspect="1" noMove="1" noResize="1" noEditPoints="1" noAdjustHandles="1" noChangeArrowheads="1" noChangeShapeType="1" noTextEdit="1"/>
                </p:cNvSpPr>
                <p:nvPr/>
              </p:nvSpPr>
              <p:spPr>
                <a:xfrm>
                  <a:off x="9418259" y="2516683"/>
                  <a:ext cx="2480615" cy="555793"/>
                </a:xfrm>
                <a:prstGeom prst="rect">
                  <a:avLst/>
                </a:prstGeom>
                <a:blipFill>
                  <a:blip r:embed="rId8"/>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15" name="TextBox 14">
                  <a:extLst>
                    <a:ext uri="{FF2B5EF4-FFF2-40B4-BE49-F238E27FC236}">
                      <a16:creationId xmlns:a16="http://schemas.microsoft.com/office/drawing/2014/main" id="{0B8A907A-15B3-4A7E-A9FE-3A6F0DF3B198}"/>
                    </a:ext>
                  </a:extLst>
                </p:cNvPr>
                <p:cNvSpPr txBox="1"/>
                <p:nvPr/>
              </p:nvSpPr>
              <p:spPr>
                <a:xfrm>
                  <a:off x="6390261" y="991859"/>
                  <a:ext cx="2389757" cy="49244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3200" i="1" smtClean="0">
                                <a:solidFill>
                                  <a:schemeClr val="bg1"/>
                                </a:solidFill>
                                <a:latin typeface="Cambria Math" panose="02040503050406030204" pitchFamily="18" charset="0"/>
                              </a:rPr>
                            </m:ctrlPr>
                          </m:sSupPr>
                          <m:e>
                            <m:r>
                              <a:rPr lang="pt-BR" sz="3200" i="1" smtClean="0">
                                <a:solidFill>
                                  <a:schemeClr val="bg1"/>
                                </a:solidFill>
                                <a:latin typeface="Cambria Math" panose="02040503050406030204" pitchFamily="18" charset="0"/>
                              </a:rPr>
                              <m:t>𝑎</m:t>
                            </m:r>
                          </m:e>
                          <m:sup>
                            <m:r>
                              <a:rPr lang="pt-BR" sz="3200" i="1" smtClean="0">
                                <a:solidFill>
                                  <a:schemeClr val="bg1"/>
                                </a:solidFill>
                                <a:latin typeface="Cambria Math" panose="02040503050406030204" pitchFamily="18" charset="0"/>
                              </a:rPr>
                              <m:t>2</m:t>
                            </m:r>
                          </m:sup>
                        </m:sSup>
                        <m:r>
                          <a:rPr lang="pt-BR" sz="3200" i="1" smtClean="0">
                            <a:solidFill>
                              <a:schemeClr val="bg1"/>
                            </a:solidFill>
                            <a:latin typeface="Cambria Math" panose="02040503050406030204" pitchFamily="18" charset="0"/>
                          </a:rPr>
                          <m:t>+</m:t>
                        </m:r>
                        <m:sSup>
                          <m:sSupPr>
                            <m:ctrlPr>
                              <a:rPr lang="pt-BR" sz="3200" i="1" smtClean="0">
                                <a:solidFill>
                                  <a:schemeClr val="bg1"/>
                                </a:solidFill>
                                <a:latin typeface="Cambria Math" panose="02040503050406030204" pitchFamily="18" charset="0"/>
                              </a:rPr>
                            </m:ctrlPr>
                          </m:sSupPr>
                          <m:e>
                            <m:r>
                              <a:rPr lang="pt-BR" sz="3200" i="1" smtClean="0">
                                <a:solidFill>
                                  <a:schemeClr val="bg1"/>
                                </a:solidFill>
                                <a:latin typeface="Cambria Math" panose="02040503050406030204" pitchFamily="18" charset="0"/>
                              </a:rPr>
                              <m:t>𝑏</m:t>
                            </m:r>
                          </m:e>
                          <m:sup>
                            <m:r>
                              <a:rPr lang="pt-BR" sz="3200" i="1" smtClean="0">
                                <a:solidFill>
                                  <a:schemeClr val="bg1"/>
                                </a:solidFill>
                                <a:latin typeface="Cambria Math" panose="02040503050406030204" pitchFamily="18" charset="0"/>
                              </a:rPr>
                              <m:t>2</m:t>
                            </m:r>
                          </m:sup>
                        </m:sSup>
                        <m:r>
                          <a:rPr lang="pt-BR" sz="3200" i="1" smtClean="0">
                            <a:solidFill>
                              <a:schemeClr val="bg1"/>
                            </a:solidFill>
                            <a:latin typeface="Cambria Math" panose="02040503050406030204" pitchFamily="18" charset="0"/>
                          </a:rPr>
                          <m:t>=</m:t>
                        </m:r>
                        <m:sSup>
                          <m:sSupPr>
                            <m:ctrlPr>
                              <a:rPr lang="pt-BR" sz="3200" i="1" smtClean="0">
                                <a:solidFill>
                                  <a:schemeClr val="bg1"/>
                                </a:solidFill>
                                <a:latin typeface="Cambria Math" panose="02040503050406030204" pitchFamily="18" charset="0"/>
                              </a:rPr>
                            </m:ctrlPr>
                          </m:sSupPr>
                          <m:e>
                            <m:r>
                              <a:rPr lang="pt-BR" sz="3200" i="1" smtClean="0">
                                <a:solidFill>
                                  <a:schemeClr val="bg1"/>
                                </a:solidFill>
                                <a:latin typeface="Cambria Math" panose="02040503050406030204" pitchFamily="18" charset="0"/>
                              </a:rPr>
                              <m:t>𝑐</m:t>
                            </m:r>
                          </m:e>
                          <m:sup>
                            <m:r>
                              <a:rPr lang="pt-BR" sz="3200" i="1" smtClean="0">
                                <a:solidFill>
                                  <a:schemeClr val="bg1"/>
                                </a:solidFill>
                                <a:latin typeface="Cambria Math" panose="02040503050406030204" pitchFamily="18" charset="0"/>
                              </a:rPr>
                              <m:t>2</m:t>
                            </m:r>
                          </m:sup>
                        </m:sSup>
                      </m:oMath>
                    </m:oMathPara>
                  </a14:m>
                  <a:endParaRPr lang="en-PK" sz="3200" dirty="0">
                    <a:solidFill>
                      <a:schemeClr val="bg1"/>
                    </a:solidFill>
                  </a:endParaRPr>
                </a:p>
              </p:txBody>
            </p:sp>
          </mc:Choice>
          <mc:Fallback>
            <p:sp>
              <p:nvSpPr>
                <p:cNvPr id="15" name="TextBox 14">
                  <a:extLst>
                    <a:ext uri="{FF2B5EF4-FFF2-40B4-BE49-F238E27FC236}">
                      <a16:creationId xmlns:a16="http://schemas.microsoft.com/office/drawing/2014/main" id="{0B8A907A-15B3-4A7E-A9FE-3A6F0DF3B198}"/>
                    </a:ext>
                  </a:extLst>
                </p:cNvPr>
                <p:cNvSpPr txBox="1">
                  <a:spLocks noRot="1" noChangeAspect="1" noMove="1" noResize="1" noEditPoints="1" noAdjustHandles="1" noChangeArrowheads="1" noChangeShapeType="1" noTextEdit="1"/>
                </p:cNvSpPr>
                <p:nvPr/>
              </p:nvSpPr>
              <p:spPr>
                <a:xfrm>
                  <a:off x="6390261" y="991859"/>
                  <a:ext cx="2389757" cy="492443"/>
                </a:xfrm>
                <a:prstGeom prst="rect">
                  <a:avLst/>
                </a:prstGeom>
                <a:blipFill>
                  <a:blip r:embed="rId9"/>
                  <a:stretch>
                    <a:fillRect/>
                  </a:stretch>
                </a:blipFill>
              </p:spPr>
              <p:txBody>
                <a:bodyPr/>
                <a:lstStyle/>
                <a:p>
                  <a:r>
                    <a:rPr lang="en-PK">
                      <a:noFill/>
                    </a:rPr>
                    <a:t> </a:t>
                  </a:r>
                </a:p>
              </p:txBody>
            </p:sp>
          </mc:Fallback>
        </mc:AlternateContent>
        <p:grpSp>
          <p:nvGrpSpPr>
            <p:cNvPr id="16" name="Group 15">
              <a:extLst>
                <a:ext uri="{FF2B5EF4-FFF2-40B4-BE49-F238E27FC236}">
                  <a16:creationId xmlns:a16="http://schemas.microsoft.com/office/drawing/2014/main" id="{507E8069-37F6-4FF1-9B10-AA8732910B34}"/>
                </a:ext>
              </a:extLst>
            </p:cNvPr>
            <p:cNvGrpSpPr/>
            <p:nvPr/>
          </p:nvGrpSpPr>
          <p:grpSpPr>
            <a:xfrm>
              <a:off x="160546" y="96021"/>
              <a:ext cx="7143517" cy="3201960"/>
              <a:chOff x="160546" y="96021"/>
              <a:chExt cx="7143517" cy="3201960"/>
            </a:xfrm>
          </p:grpSpPr>
          <mc:AlternateContent xmlns:mc="http://schemas.openxmlformats.org/markup-compatibility/2006">
            <mc:Choice xmlns:a14="http://schemas.microsoft.com/office/drawing/2010/main" Requires="a14">
              <p:sp>
                <p:nvSpPr>
                  <p:cNvPr id="35" name="TextBox 34">
                    <a:extLst>
                      <a:ext uri="{FF2B5EF4-FFF2-40B4-BE49-F238E27FC236}">
                        <a16:creationId xmlns:a16="http://schemas.microsoft.com/office/drawing/2014/main" id="{4356BD3E-7F53-4E73-9B30-083284960748}"/>
                      </a:ext>
                    </a:extLst>
                  </p:cNvPr>
                  <p:cNvSpPr txBox="1"/>
                  <p:nvPr/>
                </p:nvSpPr>
                <p:spPr>
                  <a:xfrm>
                    <a:off x="160546" y="267463"/>
                    <a:ext cx="2422202" cy="672428"/>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1600" i="1" smtClean="0">
                                  <a:solidFill>
                                    <a:schemeClr val="bg1"/>
                                  </a:solidFill>
                                  <a:latin typeface="Cambria Math" panose="02040503050406030204" pitchFamily="18" charset="0"/>
                                </a:rPr>
                              </m:ctrlPr>
                            </m:sSupPr>
                            <m:e>
                              <m:d>
                                <m:dPr>
                                  <m:ctrlPr>
                                    <a:rPr lang="pt-BR" sz="1600" i="1" smtClean="0">
                                      <a:solidFill>
                                        <a:schemeClr val="bg1"/>
                                      </a:solidFill>
                                      <a:latin typeface="Cambria Math" panose="02040503050406030204" pitchFamily="18" charset="0"/>
                                    </a:rPr>
                                  </m:ctrlPr>
                                </m:dPr>
                                <m:e>
                                  <m:r>
                                    <a:rPr lang="pt-BR" sz="1600" i="1" smtClean="0">
                                      <a:solidFill>
                                        <a:schemeClr val="bg1"/>
                                      </a:solidFill>
                                      <a:latin typeface="Cambria Math" panose="02040503050406030204" pitchFamily="18" charset="0"/>
                                    </a:rPr>
                                    <m:t>𝑥</m:t>
                                  </m:r>
                                  <m:r>
                                    <a:rPr lang="pt-BR" sz="1600" i="1" smtClean="0">
                                      <a:solidFill>
                                        <a:schemeClr val="bg1"/>
                                      </a:solidFill>
                                      <a:latin typeface="Cambria Math" panose="02040503050406030204" pitchFamily="18" charset="0"/>
                                    </a:rPr>
                                    <m:t>+</m:t>
                                  </m:r>
                                  <m:r>
                                    <a:rPr lang="pt-BR" sz="1600" i="1" smtClean="0">
                                      <a:solidFill>
                                        <a:schemeClr val="bg1"/>
                                      </a:solidFill>
                                      <a:latin typeface="Cambria Math" panose="02040503050406030204" pitchFamily="18" charset="0"/>
                                    </a:rPr>
                                    <m:t>𝑎</m:t>
                                  </m:r>
                                </m:e>
                              </m:d>
                            </m:e>
                            <m:sup>
                              <m:r>
                                <a:rPr lang="pt-BR" sz="1600" i="1" smtClean="0">
                                  <a:solidFill>
                                    <a:schemeClr val="bg1"/>
                                  </a:solidFill>
                                  <a:latin typeface="Cambria Math" panose="02040503050406030204" pitchFamily="18" charset="0"/>
                                </a:rPr>
                                <m:t>𝑛</m:t>
                              </m:r>
                            </m:sup>
                          </m:sSup>
                          <m:r>
                            <a:rPr lang="pt-BR" sz="1600" i="1" smtClean="0">
                              <a:solidFill>
                                <a:schemeClr val="bg1"/>
                              </a:solidFill>
                              <a:latin typeface="Cambria Math" panose="02040503050406030204" pitchFamily="18" charset="0"/>
                            </a:rPr>
                            <m:t>=</m:t>
                          </m:r>
                          <m:nary>
                            <m:naryPr>
                              <m:chr m:val="∑"/>
                              <m:ctrlPr>
                                <a:rPr lang="pt-BR" sz="1600" i="1" smtClean="0">
                                  <a:solidFill>
                                    <a:schemeClr val="bg1"/>
                                  </a:solidFill>
                                  <a:latin typeface="Cambria Math" panose="02040503050406030204" pitchFamily="18" charset="0"/>
                                </a:rPr>
                              </m:ctrlPr>
                            </m:naryPr>
                            <m:sub>
                              <m:r>
                                <a:rPr lang="pt-BR" sz="1600" i="1" smtClean="0">
                                  <a:solidFill>
                                    <a:schemeClr val="bg1"/>
                                  </a:solidFill>
                                  <a:latin typeface="Cambria Math" panose="02040503050406030204" pitchFamily="18" charset="0"/>
                                </a:rPr>
                                <m:t>𝑘</m:t>
                              </m:r>
                              <m:r>
                                <a:rPr lang="pt-BR" sz="1600" i="1" smtClean="0">
                                  <a:solidFill>
                                    <a:schemeClr val="bg1"/>
                                  </a:solidFill>
                                  <a:latin typeface="Cambria Math" panose="02040503050406030204" pitchFamily="18" charset="0"/>
                                </a:rPr>
                                <m:t>=0</m:t>
                              </m:r>
                            </m:sub>
                            <m:sup>
                              <m:r>
                                <a:rPr lang="pt-BR" sz="1600" i="1" smtClean="0">
                                  <a:solidFill>
                                    <a:schemeClr val="bg1"/>
                                  </a:solidFill>
                                  <a:latin typeface="Cambria Math" panose="02040503050406030204" pitchFamily="18" charset="0"/>
                                </a:rPr>
                                <m:t>𝑛</m:t>
                              </m:r>
                            </m:sup>
                            <m:e>
                              <m:d>
                                <m:dPr>
                                  <m:ctrlPr>
                                    <a:rPr lang="pt-BR" sz="1600" i="1" smtClean="0">
                                      <a:solidFill>
                                        <a:schemeClr val="bg1"/>
                                      </a:solidFill>
                                      <a:latin typeface="Cambria Math" panose="02040503050406030204" pitchFamily="18" charset="0"/>
                                    </a:rPr>
                                  </m:ctrlPr>
                                </m:dPr>
                                <m:e>
                                  <m:f>
                                    <m:fPr>
                                      <m:type m:val="noBar"/>
                                      <m:ctrlPr>
                                        <a:rPr lang="pt-BR" sz="1600" i="1" smtClean="0">
                                          <a:solidFill>
                                            <a:schemeClr val="bg1"/>
                                          </a:solidFill>
                                          <a:latin typeface="Cambria Math" panose="02040503050406030204" pitchFamily="18" charset="0"/>
                                        </a:rPr>
                                      </m:ctrlPr>
                                    </m:fPr>
                                    <m:num>
                                      <m:r>
                                        <a:rPr lang="pt-BR" sz="1600" i="1" smtClean="0">
                                          <a:solidFill>
                                            <a:schemeClr val="bg1"/>
                                          </a:solidFill>
                                          <a:latin typeface="Cambria Math" panose="02040503050406030204" pitchFamily="18" charset="0"/>
                                        </a:rPr>
                                        <m:t>𝑛</m:t>
                                      </m:r>
                                    </m:num>
                                    <m:den>
                                      <m:r>
                                        <a:rPr lang="pt-BR" sz="1600" i="1" smtClean="0">
                                          <a:solidFill>
                                            <a:schemeClr val="bg1"/>
                                          </a:solidFill>
                                          <a:latin typeface="Cambria Math" panose="02040503050406030204" pitchFamily="18" charset="0"/>
                                        </a:rPr>
                                        <m:t>𝑘</m:t>
                                      </m:r>
                                    </m:den>
                                  </m:f>
                                </m:e>
                              </m:d>
                              <m:sSup>
                                <m:sSupPr>
                                  <m:ctrlPr>
                                    <a:rPr lang="pt-BR" sz="1600" i="1" smtClean="0">
                                      <a:solidFill>
                                        <a:schemeClr val="bg1"/>
                                      </a:solidFill>
                                      <a:latin typeface="Cambria Math" panose="02040503050406030204" pitchFamily="18" charset="0"/>
                                    </a:rPr>
                                  </m:ctrlPr>
                                </m:sSupPr>
                                <m:e>
                                  <m:r>
                                    <a:rPr lang="pt-BR" sz="1600" i="1" smtClean="0">
                                      <a:solidFill>
                                        <a:schemeClr val="bg1"/>
                                      </a:solidFill>
                                      <a:latin typeface="Cambria Math" panose="02040503050406030204" pitchFamily="18" charset="0"/>
                                    </a:rPr>
                                    <m:t>𝑥</m:t>
                                  </m:r>
                                </m:e>
                                <m:sup>
                                  <m:r>
                                    <a:rPr lang="pt-BR" sz="1600" i="1" smtClean="0">
                                      <a:solidFill>
                                        <a:schemeClr val="bg1"/>
                                      </a:solidFill>
                                      <a:latin typeface="Cambria Math" panose="02040503050406030204" pitchFamily="18" charset="0"/>
                                    </a:rPr>
                                    <m:t>𝑘</m:t>
                                  </m:r>
                                </m:sup>
                              </m:sSup>
                              <m:sSup>
                                <m:sSupPr>
                                  <m:ctrlPr>
                                    <a:rPr lang="pt-BR" sz="1600" i="1" smtClean="0">
                                      <a:solidFill>
                                        <a:schemeClr val="bg1"/>
                                      </a:solidFill>
                                      <a:latin typeface="Cambria Math" panose="02040503050406030204" pitchFamily="18" charset="0"/>
                                    </a:rPr>
                                  </m:ctrlPr>
                                </m:sSupPr>
                                <m:e>
                                  <m:r>
                                    <a:rPr lang="pt-BR" sz="1600" i="1" smtClean="0">
                                      <a:solidFill>
                                        <a:schemeClr val="bg1"/>
                                      </a:solidFill>
                                      <a:latin typeface="Cambria Math" panose="02040503050406030204" pitchFamily="18" charset="0"/>
                                    </a:rPr>
                                    <m:t>𝑎</m:t>
                                  </m:r>
                                </m:e>
                                <m:sup>
                                  <m:r>
                                    <a:rPr lang="pt-BR" sz="1600" i="1" smtClean="0">
                                      <a:solidFill>
                                        <a:schemeClr val="bg1"/>
                                      </a:solidFill>
                                      <a:latin typeface="Cambria Math" panose="02040503050406030204" pitchFamily="18" charset="0"/>
                                    </a:rPr>
                                    <m:t>𝑛</m:t>
                                  </m:r>
                                  <m:r>
                                    <a:rPr lang="pt-BR" sz="1600" i="1" smtClean="0">
                                      <a:solidFill>
                                        <a:schemeClr val="bg1"/>
                                      </a:solidFill>
                                      <a:latin typeface="Cambria Math" panose="02040503050406030204" pitchFamily="18" charset="0"/>
                                    </a:rPr>
                                    <m:t>−</m:t>
                                  </m:r>
                                  <m:r>
                                    <a:rPr lang="pt-BR" sz="1600" i="1" smtClean="0">
                                      <a:solidFill>
                                        <a:schemeClr val="bg1"/>
                                      </a:solidFill>
                                      <a:latin typeface="Cambria Math" panose="02040503050406030204" pitchFamily="18" charset="0"/>
                                    </a:rPr>
                                    <m:t>𝑘</m:t>
                                  </m:r>
                                </m:sup>
                              </m:sSup>
                            </m:e>
                          </m:nary>
                        </m:oMath>
                      </m:oMathPara>
                    </a14:m>
                    <a:endParaRPr lang="en-PK" sz="1600" i="1" dirty="0">
                      <a:solidFill>
                        <a:schemeClr val="bg1"/>
                      </a:solidFill>
                    </a:endParaRPr>
                  </a:p>
                </p:txBody>
              </p:sp>
            </mc:Choice>
            <mc:Fallback>
              <p:sp>
                <p:nvSpPr>
                  <p:cNvPr id="35" name="TextBox 34">
                    <a:extLst>
                      <a:ext uri="{FF2B5EF4-FFF2-40B4-BE49-F238E27FC236}">
                        <a16:creationId xmlns:a16="http://schemas.microsoft.com/office/drawing/2014/main" id="{4356BD3E-7F53-4E73-9B30-083284960748}"/>
                      </a:ext>
                    </a:extLst>
                  </p:cNvPr>
                  <p:cNvSpPr txBox="1">
                    <a:spLocks noRot="1" noChangeAspect="1" noMove="1" noResize="1" noEditPoints="1" noAdjustHandles="1" noChangeArrowheads="1" noChangeShapeType="1" noTextEdit="1"/>
                  </p:cNvSpPr>
                  <p:nvPr/>
                </p:nvSpPr>
                <p:spPr>
                  <a:xfrm>
                    <a:off x="160546" y="267463"/>
                    <a:ext cx="2422202" cy="672428"/>
                  </a:xfrm>
                  <a:prstGeom prst="rect">
                    <a:avLst/>
                  </a:prstGeom>
                  <a:blipFill>
                    <a:blip r:embed="rId10"/>
                    <a:stretch>
                      <a:fillRect b="-909"/>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36" name="TextBox 35">
                    <a:extLst>
                      <a:ext uri="{FF2B5EF4-FFF2-40B4-BE49-F238E27FC236}">
                        <a16:creationId xmlns:a16="http://schemas.microsoft.com/office/drawing/2014/main" id="{4D2597FF-029E-4014-9C69-487E9E18DBB5}"/>
                      </a:ext>
                    </a:extLst>
                  </p:cNvPr>
                  <p:cNvSpPr txBox="1"/>
                  <p:nvPr/>
                </p:nvSpPr>
                <p:spPr>
                  <a:xfrm>
                    <a:off x="2686677" y="922973"/>
                    <a:ext cx="3278187" cy="581787"/>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pt-BR" i="1" smtClean="0">
                              <a:solidFill>
                                <a:schemeClr val="bg1"/>
                              </a:solidFill>
                              <a:latin typeface="Cambria Math" panose="02040503050406030204" pitchFamily="18" charset="0"/>
                            </a:rPr>
                            <m:t>𝑓</m:t>
                          </m:r>
                          <m:d>
                            <m:dPr>
                              <m:ctrlPr>
                                <a:rPr lang="pt-BR" i="1" smtClean="0">
                                  <a:solidFill>
                                    <a:schemeClr val="bg1"/>
                                  </a:solidFill>
                                  <a:latin typeface="Cambria Math" panose="02040503050406030204" pitchFamily="18" charset="0"/>
                                </a:rPr>
                              </m:ctrlPr>
                            </m:dPr>
                            <m:e>
                              <m:r>
                                <a:rPr lang="pt-BR" i="1" smtClean="0">
                                  <a:solidFill>
                                    <a:schemeClr val="bg1"/>
                                  </a:solidFill>
                                  <a:latin typeface="Cambria Math" panose="02040503050406030204" pitchFamily="18" charset="0"/>
                                </a:rPr>
                                <m:t>𝑥</m:t>
                              </m:r>
                            </m:e>
                          </m:d>
                          <m:r>
                            <a:rPr lang="pt-BR" i="1" smtClean="0">
                              <a:solidFill>
                                <a:schemeClr val="bg1"/>
                              </a:solidFill>
                              <a:latin typeface="Cambria Math" panose="02040503050406030204" pitchFamily="18" charset="0"/>
                            </a:rPr>
                            <m:t>=</m:t>
                          </m:r>
                          <m:sSub>
                            <m:sSubPr>
                              <m:ctrlPr>
                                <a:rPr lang="pt-BR" i="1" smtClean="0">
                                  <a:solidFill>
                                    <a:schemeClr val="bg1"/>
                                  </a:solidFill>
                                  <a:latin typeface="Cambria Math" panose="02040503050406030204" pitchFamily="18" charset="0"/>
                                </a:rPr>
                              </m:ctrlPr>
                            </m:sSubPr>
                            <m:e>
                              <m:r>
                                <a:rPr lang="pt-BR" i="1" smtClean="0">
                                  <a:solidFill>
                                    <a:schemeClr val="bg1"/>
                                  </a:solidFill>
                                  <a:latin typeface="Cambria Math" panose="02040503050406030204" pitchFamily="18" charset="0"/>
                                </a:rPr>
                                <m:t>𝑎</m:t>
                              </m:r>
                            </m:e>
                            <m:sub>
                              <m:r>
                                <a:rPr lang="pt-BR" i="1" smtClean="0">
                                  <a:solidFill>
                                    <a:schemeClr val="bg1"/>
                                  </a:solidFill>
                                  <a:latin typeface="Cambria Math" panose="02040503050406030204" pitchFamily="18" charset="0"/>
                                </a:rPr>
                                <m:t>0</m:t>
                              </m:r>
                            </m:sub>
                          </m:sSub>
                          <m:r>
                            <a:rPr lang="pt-BR" i="1" smtClean="0">
                              <a:solidFill>
                                <a:schemeClr val="bg1"/>
                              </a:solidFill>
                              <a:latin typeface="Cambria Math" panose="02040503050406030204" pitchFamily="18" charset="0"/>
                            </a:rPr>
                            <m:t>+</m:t>
                          </m:r>
                          <m:nary>
                            <m:naryPr>
                              <m:chr m:val="∑"/>
                              <m:ctrlPr>
                                <a:rPr lang="pt-BR" i="1" smtClean="0">
                                  <a:solidFill>
                                    <a:schemeClr val="bg1"/>
                                  </a:solidFill>
                                  <a:latin typeface="Cambria Math" panose="02040503050406030204" pitchFamily="18" charset="0"/>
                                </a:rPr>
                              </m:ctrlPr>
                            </m:naryPr>
                            <m:sub>
                              <m:r>
                                <a:rPr lang="pt-BR" i="1" smtClean="0">
                                  <a:solidFill>
                                    <a:schemeClr val="bg1"/>
                                  </a:solidFill>
                                  <a:latin typeface="Cambria Math" panose="02040503050406030204" pitchFamily="18" charset="0"/>
                                </a:rPr>
                                <m:t>𝑛</m:t>
                              </m:r>
                              <m:r>
                                <a:rPr lang="pt-BR" i="1" smtClean="0">
                                  <a:solidFill>
                                    <a:schemeClr val="bg1"/>
                                  </a:solidFill>
                                  <a:latin typeface="Cambria Math" panose="02040503050406030204" pitchFamily="18" charset="0"/>
                                </a:rPr>
                                <m:t>=1</m:t>
                              </m:r>
                            </m:sub>
                            <m:sup>
                              <m:r>
                                <a:rPr lang="pt-BR" i="1" smtClean="0">
                                  <a:solidFill>
                                    <a:schemeClr val="bg1"/>
                                  </a:solidFill>
                                  <a:latin typeface="Cambria Math" panose="02040503050406030204" pitchFamily="18" charset="0"/>
                                </a:rPr>
                                <m:t>∞</m:t>
                              </m:r>
                            </m:sup>
                            <m:e>
                              <m:d>
                                <m:dPr>
                                  <m:ctrlPr>
                                    <a:rPr lang="pt-BR" i="1" smtClean="0">
                                      <a:solidFill>
                                        <a:schemeClr val="bg1"/>
                                      </a:solidFill>
                                      <a:latin typeface="Cambria Math" panose="02040503050406030204" pitchFamily="18" charset="0"/>
                                    </a:rPr>
                                  </m:ctrlPr>
                                </m:dPr>
                                <m:e>
                                  <m:sSub>
                                    <m:sSubPr>
                                      <m:ctrlPr>
                                        <a:rPr lang="pt-BR" i="1" smtClean="0">
                                          <a:solidFill>
                                            <a:schemeClr val="bg1"/>
                                          </a:solidFill>
                                          <a:latin typeface="Cambria Math" panose="02040503050406030204" pitchFamily="18" charset="0"/>
                                        </a:rPr>
                                      </m:ctrlPr>
                                    </m:sSubPr>
                                    <m:e>
                                      <m:r>
                                        <a:rPr lang="pt-BR" i="1" smtClean="0">
                                          <a:solidFill>
                                            <a:schemeClr val="bg1"/>
                                          </a:solidFill>
                                          <a:latin typeface="Cambria Math" panose="02040503050406030204" pitchFamily="18" charset="0"/>
                                        </a:rPr>
                                        <m:t>𝑎</m:t>
                                      </m:r>
                                    </m:e>
                                    <m:sub>
                                      <m:r>
                                        <a:rPr lang="pt-BR" i="1" smtClean="0">
                                          <a:solidFill>
                                            <a:schemeClr val="bg1"/>
                                          </a:solidFill>
                                          <a:latin typeface="Cambria Math" panose="02040503050406030204" pitchFamily="18" charset="0"/>
                                        </a:rPr>
                                        <m:t>𝑛</m:t>
                                      </m:r>
                                    </m:sub>
                                  </m:sSub>
                                  <m:func>
                                    <m:funcPr>
                                      <m:ctrlPr>
                                        <a:rPr lang="pt-BR" i="1" smtClean="0">
                                          <a:solidFill>
                                            <a:schemeClr val="bg1"/>
                                          </a:solidFill>
                                          <a:latin typeface="Cambria Math" panose="02040503050406030204" pitchFamily="18" charset="0"/>
                                        </a:rPr>
                                      </m:ctrlPr>
                                    </m:funcPr>
                                    <m:fName>
                                      <m:r>
                                        <m:rPr>
                                          <m:sty m:val="p"/>
                                        </m:rPr>
                                        <a:rPr lang="pt-BR" i="0" smtClean="0">
                                          <a:solidFill>
                                            <a:schemeClr val="bg1"/>
                                          </a:solidFill>
                                          <a:latin typeface="Cambria Math" panose="02040503050406030204" pitchFamily="18" charset="0"/>
                                        </a:rPr>
                                        <m:t>cos</m:t>
                                      </m:r>
                                    </m:fName>
                                    <m:e>
                                      <m:f>
                                        <m:fPr>
                                          <m:ctrlPr>
                                            <a:rPr lang="pt-BR" i="1" smtClean="0">
                                              <a:solidFill>
                                                <a:schemeClr val="bg1"/>
                                              </a:solidFill>
                                              <a:latin typeface="Cambria Math" panose="02040503050406030204" pitchFamily="18" charset="0"/>
                                            </a:rPr>
                                          </m:ctrlPr>
                                        </m:fPr>
                                        <m:num>
                                          <m:r>
                                            <a:rPr lang="pt-BR" i="1" smtClean="0">
                                              <a:solidFill>
                                                <a:schemeClr val="bg1"/>
                                              </a:solidFill>
                                              <a:latin typeface="Cambria Math" panose="02040503050406030204" pitchFamily="18" charset="0"/>
                                            </a:rPr>
                                            <m:t>𝑛</m:t>
                                          </m:r>
                                          <m:r>
                                            <a:rPr lang="pt-BR" i="1" smtClean="0">
                                              <a:solidFill>
                                                <a:schemeClr val="bg1"/>
                                              </a:solidFill>
                                              <a:latin typeface="Cambria Math" panose="02040503050406030204" pitchFamily="18" charset="0"/>
                                            </a:rPr>
                                            <m:t>𝜋</m:t>
                                          </m:r>
                                          <m:r>
                                            <a:rPr lang="pt-BR" i="1" smtClean="0">
                                              <a:solidFill>
                                                <a:schemeClr val="bg1"/>
                                              </a:solidFill>
                                              <a:latin typeface="Cambria Math" panose="02040503050406030204" pitchFamily="18" charset="0"/>
                                            </a:rPr>
                                            <m:t>𝑥</m:t>
                                          </m:r>
                                        </m:num>
                                        <m:den>
                                          <m:r>
                                            <a:rPr lang="pt-BR" i="1" smtClean="0">
                                              <a:solidFill>
                                                <a:schemeClr val="bg1"/>
                                              </a:solidFill>
                                              <a:latin typeface="Cambria Math" panose="02040503050406030204" pitchFamily="18" charset="0"/>
                                            </a:rPr>
                                            <m:t>𝐿</m:t>
                                          </m:r>
                                        </m:den>
                                      </m:f>
                                    </m:e>
                                  </m:func>
                                  <m:r>
                                    <a:rPr lang="pt-BR" i="1" smtClean="0">
                                      <a:solidFill>
                                        <a:schemeClr val="bg1"/>
                                      </a:solidFill>
                                      <a:latin typeface="Cambria Math" panose="02040503050406030204" pitchFamily="18" charset="0"/>
                                    </a:rPr>
                                    <m:t>+</m:t>
                                  </m:r>
                                  <m:sSub>
                                    <m:sSubPr>
                                      <m:ctrlPr>
                                        <a:rPr lang="pt-BR" i="1" smtClean="0">
                                          <a:solidFill>
                                            <a:schemeClr val="bg1"/>
                                          </a:solidFill>
                                          <a:latin typeface="Cambria Math" panose="02040503050406030204" pitchFamily="18" charset="0"/>
                                        </a:rPr>
                                      </m:ctrlPr>
                                    </m:sSubPr>
                                    <m:e>
                                      <m:r>
                                        <a:rPr lang="pt-BR" i="1" smtClean="0">
                                          <a:solidFill>
                                            <a:schemeClr val="bg1"/>
                                          </a:solidFill>
                                          <a:latin typeface="Cambria Math" panose="02040503050406030204" pitchFamily="18" charset="0"/>
                                        </a:rPr>
                                        <m:t>𝑏</m:t>
                                      </m:r>
                                    </m:e>
                                    <m:sub>
                                      <m:r>
                                        <a:rPr lang="pt-BR" i="1" smtClean="0">
                                          <a:solidFill>
                                            <a:schemeClr val="bg1"/>
                                          </a:solidFill>
                                          <a:latin typeface="Cambria Math" panose="02040503050406030204" pitchFamily="18" charset="0"/>
                                        </a:rPr>
                                        <m:t>𝑛</m:t>
                                      </m:r>
                                    </m:sub>
                                  </m:sSub>
                                  <m:func>
                                    <m:funcPr>
                                      <m:ctrlPr>
                                        <a:rPr lang="pt-BR" i="1" smtClean="0">
                                          <a:solidFill>
                                            <a:schemeClr val="bg1"/>
                                          </a:solidFill>
                                          <a:latin typeface="Cambria Math" panose="02040503050406030204" pitchFamily="18" charset="0"/>
                                        </a:rPr>
                                      </m:ctrlPr>
                                    </m:funcPr>
                                    <m:fName>
                                      <m:r>
                                        <m:rPr>
                                          <m:sty m:val="p"/>
                                        </m:rPr>
                                        <a:rPr lang="pt-BR" i="0" smtClean="0">
                                          <a:solidFill>
                                            <a:schemeClr val="bg1"/>
                                          </a:solidFill>
                                          <a:latin typeface="Cambria Math" panose="02040503050406030204" pitchFamily="18" charset="0"/>
                                        </a:rPr>
                                        <m:t>sin</m:t>
                                      </m:r>
                                    </m:fName>
                                    <m:e>
                                      <m:f>
                                        <m:fPr>
                                          <m:ctrlPr>
                                            <a:rPr lang="pt-BR" i="1" smtClean="0">
                                              <a:solidFill>
                                                <a:schemeClr val="bg1"/>
                                              </a:solidFill>
                                              <a:latin typeface="Cambria Math" panose="02040503050406030204" pitchFamily="18" charset="0"/>
                                            </a:rPr>
                                          </m:ctrlPr>
                                        </m:fPr>
                                        <m:num>
                                          <m:r>
                                            <a:rPr lang="pt-BR" i="1" smtClean="0">
                                              <a:solidFill>
                                                <a:schemeClr val="bg1"/>
                                              </a:solidFill>
                                              <a:latin typeface="Cambria Math" panose="02040503050406030204" pitchFamily="18" charset="0"/>
                                            </a:rPr>
                                            <m:t>𝑛</m:t>
                                          </m:r>
                                          <m:r>
                                            <a:rPr lang="pt-BR" i="1" smtClean="0">
                                              <a:solidFill>
                                                <a:schemeClr val="bg1"/>
                                              </a:solidFill>
                                              <a:latin typeface="Cambria Math" panose="02040503050406030204" pitchFamily="18" charset="0"/>
                                            </a:rPr>
                                            <m:t>𝜋</m:t>
                                          </m:r>
                                          <m:r>
                                            <a:rPr lang="pt-BR" i="1" smtClean="0">
                                              <a:solidFill>
                                                <a:schemeClr val="bg1"/>
                                              </a:solidFill>
                                              <a:latin typeface="Cambria Math" panose="02040503050406030204" pitchFamily="18" charset="0"/>
                                            </a:rPr>
                                            <m:t>𝑥</m:t>
                                          </m:r>
                                        </m:num>
                                        <m:den>
                                          <m:r>
                                            <a:rPr lang="pt-BR" i="1" smtClean="0">
                                              <a:solidFill>
                                                <a:schemeClr val="bg1"/>
                                              </a:solidFill>
                                              <a:latin typeface="Cambria Math" panose="02040503050406030204" pitchFamily="18" charset="0"/>
                                            </a:rPr>
                                            <m:t>𝐿</m:t>
                                          </m:r>
                                        </m:den>
                                      </m:f>
                                    </m:e>
                                  </m:func>
                                </m:e>
                              </m:d>
                            </m:e>
                          </m:nary>
                        </m:oMath>
                      </m:oMathPara>
                    </a14:m>
                    <a:endParaRPr lang="en-PK" dirty="0">
                      <a:solidFill>
                        <a:schemeClr val="bg1"/>
                      </a:solidFill>
                    </a:endParaRPr>
                  </a:p>
                </p:txBody>
              </p:sp>
            </mc:Choice>
            <mc:Fallback>
              <p:sp>
                <p:nvSpPr>
                  <p:cNvPr id="36" name="TextBox 35">
                    <a:extLst>
                      <a:ext uri="{FF2B5EF4-FFF2-40B4-BE49-F238E27FC236}">
                        <a16:creationId xmlns:a16="http://schemas.microsoft.com/office/drawing/2014/main" id="{4D2597FF-029E-4014-9C69-487E9E18DBB5}"/>
                      </a:ext>
                    </a:extLst>
                  </p:cNvPr>
                  <p:cNvSpPr txBox="1">
                    <a:spLocks noRot="1" noChangeAspect="1" noMove="1" noResize="1" noEditPoints="1" noAdjustHandles="1" noChangeArrowheads="1" noChangeShapeType="1" noTextEdit="1"/>
                  </p:cNvSpPr>
                  <p:nvPr/>
                </p:nvSpPr>
                <p:spPr>
                  <a:xfrm>
                    <a:off x="2686677" y="922973"/>
                    <a:ext cx="3278187" cy="581787"/>
                  </a:xfrm>
                  <a:prstGeom prst="rect">
                    <a:avLst/>
                  </a:prstGeom>
                  <a:blipFill>
                    <a:blip r:embed="rId11"/>
                    <a:stretch>
                      <a:fillRect b="-1042"/>
                    </a:stretch>
                  </a:blipFill>
                </p:spPr>
                <p:txBody>
                  <a:bodyPr/>
                  <a:lstStyle/>
                  <a:p>
                    <a:r>
                      <a:rPr lang="en-PK">
                        <a:noFill/>
                      </a:rPr>
                      <a:t> </a:t>
                    </a:r>
                  </a:p>
                </p:txBody>
              </p:sp>
            </mc:Fallback>
          </mc:AlternateContent>
          <p:sp>
            <p:nvSpPr>
              <p:cNvPr id="37" name="TextBox 36">
                <a:extLst>
                  <a:ext uri="{FF2B5EF4-FFF2-40B4-BE49-F238E27FC236}">
                    <a16:creationId xmlns:a16="http://schemas.microsoft.com/office/drawing/2014/main" id="{12EB1913-2D5A-4A11-9C7B-DE62F34604B7}"/>
                  </a:ext>
                </a:extLst>
              </p:cNvPr>
              <p:cNvSpPr txBox="1"/>
              <p:nvPr/>
            </p:nvSpPr>
            <p:spPr>
              <a:xfrm>
                <a:off x="5638800" y="2775284"/>
                <a:ext cx="65" cy="215444"/>
              </a:xfrm>
              <a:prstGeom prst="rect">
                <a:avLst/>
              </a:prstGeom>
              <a:noFill/>
            </p:spPr>
            <p:txBody>
              <a:bodyPr wrap="none" lIns="0" tIns="0" rIns="0" bIns="0" rtlCol="0">
                <a:spAutoFit/>
              </a:bodyPr>
              <a:lstStyle/>
              <a:p>
                <a:endParaRPr lang="en-PK" dirty="0"/>
              </a:p>
            </p:txBody>
          </p:sp>
          <mc:AlternateContent xmlns:mc="http://schemas.openxmlformats.org/markup-compatibility/2006">
            <mc:Choice xmlns:a14="http://schemas.microsoft.com/office/drawing/2010/main" Requires="a14">
              <p:sp>
                <p:nvSpPr>
                  <p:cNvPr id="38" name="TextBox 37">
                    <a:extLst>
                      <a:ext uri="{FF2B5EF4-FFF2-40B4-BE49-F238E27FC236}">
                        <a16:creationId xmlns:a16="http://schemas.microsoft.com/office/drawing/2014/main" id="{820B86CF-2F4D-41B9-857C-ED477270DA17}"/>
                      </a:ext>
                    </a:extLst>
                  </p:cNvPr>
                  <p:cNvSpPr txBox="1"/>
                  <p:nvPr/>
                </p:nvSpPr>
                <p:spPr>
                  <a:xfrm>
                    <a:off x="544025" y="1619655"/>
                    <a:ext cx="4603568" cy="55579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𝑒</m:t>
                              </m:r>
                            </m:e>
                            <m:sup>
                              <m:r>
                                <a:rPr lang="en-US" sz="1800" i="1" smtClean="0">
                                  <a:solidFill>
                                    <a:schemeClr val="bg1"/>
                                  </a:solidFill>
                                  <a:latin typeface="Cambria Math" panose="02040503050406030204" pitchFamily="18" charset="0"/>
                                </a:rPr>
                                <m:t>𝑥</m:t>
                              </m:r>
                            </m:sup>
                          </m:sSup>
                          <m:r>
                            <a:rPr lang="en-US" sz="1800" i="1" smtClean="0">
                              <a:solidFill>
                                <a:schemeClr val="bg1"/>
                              </a:solidFill>
                              <a:latin typeface="Cambria Math" panose="02040503050406030204" pitchFamily="18" charset="0"/>
                            </a:rPr>
                            <m:t>=1+</m:t>
                          </m:r>
                          <m:f>
                            <m:fPr>
                              <m:ctrlPr>
                                <a:rPr lang="en-US" sz="1800" i="1" smtClean="0">
                                  <a:solidFill>
                                    <a:schemeClr val="bg1"/>
                                  </a:solidFill>
                                  <a:latin typeface="Cambria Math" panose="02040503050406030204" pitchFamily="18" charset="0"/>
                                </a:rPr>
                              </m:ctrlPr>
                            </m:fPr>
                            <m:num>
                              <m:r>
                                <a:rPr lang="en-US" sz="1800" i="1" smtClean="0">
                                  <a:solidFill>
                                    <a:schemeClr val="bg1"/>
                                  </a:solidFill>
                                  <a:latin typeface="Cambria Math" panose="02040503050406030204" pitchFamily="18" charset="0"/>
                                </a:rPr>
                                <m:t>𝑥</m:t>
                              </m:r>
                            </m:num>
                            <m:den>
                              <m:r>
                                <a:rPr lang="en-US" sz="1800" i="1" smtClean="0">
                                  <a:solidFill>
                                    <a:schemeClr val="bg1"/>
                                  </a:solidFill>
                                  <a:latin typeface="Cambria Math" panose="02040503050406030204" pitchFamily="18" charset="0"/>
                                </a:rPr>
                                <m:t>1!</m:t>
                              </m:r>
                            </m:den>
                          </m:f>
                          <m:r>
                            <a:rPr lang="en-US" sz="1800" i="1" smtClean="0">
                              <a:solidFill>
                                <a:schemeClr val="bg1"/>
                              </a:solidFill>
                              <a:latin typeface="Cambria Math" panose="02040503050406030204" pitchFamily="18" charset="0"/>
                            </a:rPr>
                            <m:t>+</m:t>
                          </m:r>
                          <m:f>
                            <m:fPr>
                              <m:ctrlPr>
                                <a:rPr lang="en-US" sz="1800" i="1" smtClean="0">
                                  <a:solidFill>
                                    <a:schemeClr val="bg1"/>
                                  </a:solidFill>
                                  <a:latin typeface="Cambria Math" panose="02040503050406030204" pitchFamily="18" charset="0"/>
                                </a:rPr>
                              </m:ctrlPr>
                            </m:fPr>
                            <m:num>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𝑥</m:t>
                                  </m:r>
                                </m:e>
                                <m:sup>
                                  <m:r>
                                    <a:rPr lang="en-US" sz="1800" i="1" smtClean="0">
                                      <a:solidFill>
                                        <a:schemeClr val="bg1"/>
                                      </a:solidFill>
                                      <a:latin typeface="Cambria Math" panose="02040503050406030204" pitchFamily="18" charset="0"/>
                                    </a:rPr>
                                    <m:t>2</m:t>
                                  </m:r>
                                </m:sup>
                              </m:sSup>
                            </m:num>
                            <m:den>
                              <m:r>
                                <a:rPr lang="en-US" sz="1800" i="1" smtClean="0">
                                  <a:solidFill>
                                    <a:schemeClr val="bg1"/>
                                  </a:solidFill>
                                  <a:latin typeface="Cambria Math" panose="02040503050406030204" pitchFamily="18" charset="0"/>
                                </a:rPr>
                                <m:t>2!</m:t>
                              </m:r>
                            </m:den>
                          </m:f>
                          <m:r>
                            <a:rPr lang="en-US" sz="1800" i="1" smtClean="0">
                              <a:solidFill>
                                <a:schemeClr val="bg1"/>
                              </a:solidFill>
                              <a:latin typeface="Cambria Math" panose="02040503050406030204" pitchFamily="18" charset="0"/>
                            </a:rPr>
                            <m:t>+</m:t>
                          </m:r>
                          <m:f>
                            <m:fPr>
                              <m:ctrlPr>
                                <a:rPr lang="en-US" sz="1800" i="1" smtClean="0">
                                  <a:solidFill>
                                    <a:schemeClr val="bg1"/>
                                  </a:solidFill>
                                  <a:latin typeface="Cambria Math" panose="02040503050406030204" pitchFamily="18" charset="0"/>
                                </a:rPr>
                              </m:ctrlPr>
                            </m:fPr>
                            <m:num>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𝑥</m:t>
                                  </m:r>
                                </m:e>
                                <m:sup>
                                  <m:r>
                                    <a:rPr lang="en-US" sz="1800" i="1" smtClean="0">
                                      <a:solidFill>
                                        <a:schemeClr val="bg1"/>
                                      </a:solidFill>
                                      <a:latin typeface="Cambria Math" panose="02040503050406030204" pitchFamily="18" charset="0"/>
                                    </a:rPr>
                                    <m:t>3</m:t>
                                  </m:r>
                                </m:sup>
                              </m:sSup>
                            </m:num>
                            <m:den>
                              <m:r>
                                <a:rPr lang="en-US" sz="1800" i="1" smtClean="0">
                                  <a:solidFill>
                                    <a:schemeClr val="bg1"/>
                                  </a:solidFill>
                                  <a:latin typeface="Cambria Math" panose="02040503050406030204" pitchFamily="18" charset="0"/>
                                </a:rPr>
                                <m:t>3!</m:t>
                              </m:r>
                            </m:den>
                          </m:f>
                          <m:r>
                            <a:rPr lang="en-US" sz="1800" i="1" smtClean="0">
                              <a:solidFill>
                                <a:schemeClr val="bg1"/>
                              </a:solidFill>
                              <a:latin typeface="Cambria Math" panose="02040503050406030204" pitchFamily="18" charset="0"/>
                            </a:rPr>
                            <m:t>+…,  −∞&lt;</m:t>
                          </m:r>
                          <m:r>
                            <a:rPr lang="en-US" sz="1800" i="1" smtClean="0">
                              <a:solidFill>
                                <a:schemeClr val="bg1"/>
                              </a:solidFill>
                              <a:latin typeface="Cambria Math" panose="02040503050406030204" pitchFamily="18" charset="0"/>
                            </a:rPr>
                            <m:t>𝑥</m:t>
                          </m:r>
                          <m:r>
                            <a:rPr lang="en-US" sz="1800" i="1" smtClean="0">
                              <a:solidFill>
                                <a:schemeClr val="bg1"/>
                              </a:solidFill>
                              <a:latin typeface="Cambria Math" panose="02040503050406030204" pitchFamily="18" charset="0"/>
                            </a:rPr>
                            <m:t>&lt;∞</m:t>
                          </m:r>
                        </m:oMath>
                      </m:oMathPara>
                    </a14:m>
                    <a:endParaRPr lang="en-PK" sz="1800" dirty="0">
                      <a:solidFill>
                        <a:schemeClr val="bg1"/>
                      </a:solidFill>
                    </a:endParaRPr>
                  </a:p>
                </p:txBody>
              </p:sp>
            </mc:Choice>
            <mc:Fallback>
              <p:sp>
                <p:nvSpPr>
                  <p:cNvPr id="38" name="TextBox 37">
                    <a:extLst>
                      <a:ext uri="{FF2B5EF4-FFF2-40B4-BE49-F238E27FC236}">
                        <a16:creationId xmlns:a16="http://schemas.microsoft.com/office/drawing/2014/main" id="{820B86CF-2F4D-41B9-857C-ED477270DA17}"/>
                      </a:ext>
                    </a:extLst>
                  </p:cNvPr>
                  <p:cNvSpPr txBox="1">
                    <a:spLocks noRot="1" noChangeAspect="1" noMove="1" noResize="1" noEditPoints="1" noAdjustHandles="1" noChangeArrowheads="1" noChangeShapeType="1" noTextEdit="1"/>
                  </p:cNvSpPr>
                  <p:nvPr/>
                </p:nvSpPr>
                <p:spPr>
                  <a:xfrm>
                    <a:off x="544025" y="1619655"/>
                    <a:ext cx="4603568" cy="555793"/>
                  </a:xfrm>
                  <a:prstGeom prst="rect">
                    <a:avLst/>
                  </a:prstGeom>
                  <a:blipFill>
                    <a:blip r:embed="rId12"/>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39" name="TextBox 38">
                    <a:extLst>
                      <a:ext uri="{FF2B5EF4-FFF2-40B4-BE49-F238E27FC236}">
                        <a16:creationId xmlns:a16="http://schemas.microsoft.com/office/drawing/2014/main" id="{9B72E68B-3B5A-42B3-A00D-7EA4DC1A54C1}"/>
                      </a:ext>
                    </a:extLst>
                  </p:cNvPr>
                  <p:cNvSpPr txBox="1"/>
                  <p:nvPr/>
                </p:nvSpPr>
                <p:spPr>
                  <a:xfrm>
                    <a:off x="4660939" y="96021"/>
                    <a:ext cx="2092262" cy="582676"/>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i="1" smtClean="0">
                                  <a:solidFill>
                                    <a:schemeClr val="bg1"/>
                                  </a:solidFill>
                                  <a:latin typeface="Cambria Math" panose="02040503050406030204" pitchFamily="18" charset="0"/>
                                </a:rPr>
                              </m:ctrlPr>
                            </m:sSupPr>
                            <m:e>
                              <m:d>
                                <m:dPr>
                                  <m:ctrlPr>
                                    <a:rPr lang="pt-BR" i="1" smtClean="0">
                                      <a:solidFill>
                                        <a:schemeClr val="bg1"/>
                                      </a:solidFill>
                                      <a:latin typeface="Cambria Math" panose="02040503050406030204" pitchFamily="18" charset="0"/>
                                    </a:rPr>
                                  </m:ctrlPr>
                                </m:dPr>
                                <m:e>
                                  <m:r>
                                    <a:rPr lang="pt-BR" i="1" smtClean="0">
                                      <a:solidFill>
                                        <a:schemeClr val="bg1"/>
                                      </a:solidFill>
                                      <a:latin typeface="Cambria Math" panose="02040503050406030204" pitchFamily="18" charset="0"/>
                                    </a:rPr>
                                    <m:t>𝑥</m:t>
                                  </m:r>
                                  <m:r>
                                    <a:rPr lang="pt-BR" i="1" smtClean="0">
                                      <a:solidFill>
                                        <a:schemeClr val="bg1"/>
                                      </a:solidFill>
                                      <a:latin typeface="Cambria Math" panose="02040503050406030204" pitchFamily="18" charset="0"/>
                                    </a:rPr>
                                    <m:t>+</m:t>
                                  </m:r>
                                  <m:r>
                                    <a:rPr lang="pt-BR" i="1" smtClean="0">
                                      <a:solidFill>
                                        <a:schemeClr val="bg1"/>
                                      </a:solidFill>
                                      <a:latin typeface="Cambria Math" panose="02040503050406030204" pitchFamily="18" charset="0"/>
                                    </a:rPr>
                                    <m:t>𝑎</m:t>
                                  </m:r>
                                </m:e>
                              </m:d>
                            </m:e>
                            <m:sup>
                              <m:r>
                                <a:rPr lang="pt-BR" i="1" smtClean="0">
                                  <a:solidFill>
                                    <a:schemeClr val="bg1"/>
                                  </a:solidFill>
                                  <a:latin typeface="Cambria Math" panose="02040503050406030204" pitchFamily="18" charset="0"/>
                                </a:rPr>
                                <m:t>𝑛</m:t>
                              </m:r>
                            </m:sup>
                          </m:sSup>
                          <m:r>
                            <a:rPr lang="pt-BR" i="1" smtClean="0">
                              <a:solidFill>
                                <a:schemeClr val="bg1"/>
                              </a:solidFill>
                              <a:latin typeface="Cambria Math" panose="02040503050406030204" pitchFamily="18" charset="0"/>
                            </a:rPr>
                            <m:t>=</m:t>
                          </m:r>
                          <m:nary>
                            <m:naryPr>
                              <m:chr m:val="∑"/>
                              <m:ctrlPr>
                                <a:rPr lang="pt-BR" i="1" smtClean="0">
                                  <a:solidFill>
                                    <a:schemeClr val="bg1"/>
                                  </a:solidFill>
                                  <a:latin typeface="Cambria Math" panose="02040503050406030204" pitchFamily="18" charset="0"/>
                                </a:rPr>
                              </m:ctrlPr>
                            </m:naryPr>
                            <m:sub>
                              <m:r>
                                <a:rPr lang="pt-BR" i="1" smtClean="0">
                                  <a:solidFill>
                                    <a:schemeClr val="bg1"/>
                                  </a:solidFill>
                                  <a:latin typeface="Cambria Math" panose="02040503050406030204" pitchFamily="18" charset="0"/>
                                </a:rPr>
                                <m:t>𝑘</m:t>
                              </m:r>
                              <m:r>
                                <a:rPr lang="pt-BR" i="1" smtClean="0">
                                  <a:solidFill>
                                    <a:schemeClr val="bg1"/>
                                  </a:solidFill>
                                  <a:latin typeface="Cambria Math" panose="02040503050406030204" pitchFamily="18" charset="0"/>
                                </a:rPr>
                                <m:t>=0</m:t>
                              </m:r>
                            </m:sub>
                            <m:sup>
                              <m:r>
                                <a:rPr lang="pt-BR" i="1" smtClean="0">
                                  <a:solidFill>
                                    <a:schemeClr val="bg1"/>
                                  </a:solidFill>
                                  <a:latin typeface="Cambria Math" panose="02040503050406030204" pitchFamily="18" charset="0"/>
                                </a:rPr>
                                <m:t>𝑛</m:t>
                              </m:r>
                            </m:sup>
                            <m:e>
                              <m:d>
                                <m:dPr>
                                  <m:ctrlPr>
                                    <a:rPr lang="pt-BR" i="1" smtClean="0">
                                      <a:solidFill>
                                        <a:schemeClr val="bg1"/>
                                      </a:solidFill>
                                      <a:latin typeface="Cambria Math" panose="02040503050406030204" pitchFamily="18" charset="0"/>
                                    </a:rPr>
                                  </m:ctrlPr>
                                </m:dPr>
                                <m:e>
                                  <m:f>
                                    <m:fPr>
                                      <m:type m:val="noBar"/>
                                      <m:ctrlPr>
                                        <a:rPr lang="pt-BR" i="1" smtClean="0">
                                          <a:solidFill>
                                            <a:schemeClr val="bg1"/>
                                          </a:solidFill>
                                          <a:latin typeface="Cambria Math" panose="02040503050406030204" pitchFamily="18" charset="0"/>
                                        </a:rPr>
                                      </m:ctrlPr>
                                    </m:fPr>
                                    <m:num>
                                      <m:r>
                                        <a:rPr lang="pt-BR" i="1" smtClean="0">
                                          <a:solidFill>
                                            <a:schemeClr val="bg1"/>
                                          </a:solidFill>
                                          <a:latin typeface="Cambria Math" panose="02040503050406030204" pitchFamily="18" charset="0"/>
                                        </a:rPr>
                                        <m:t>𝑛</m:t>
                                      </m:r>
                                    </m:num>
                                    <m:den>
                                      <m:r>
                                        <a:rPr lang="pt-BR" i="1" smtClean="0">
                                          <a:solidFill>
                                            <a:schemeClr val="bg1"/>
                                          </a:solidFill>
                                          <a:latin typeface="Cambria Math" panose="02040503050406030204" pitchFamily="18" charset="0"/>
                                        </a:rPr>
                                        <m:t>𝑘</m:t>
                                      </m:r>
                                    </m:den>
                                  </m:f>
                                </m:e>
                              </m:d>
                              <m:sSup>
                                <m:sSupPr>
                                  <m:ctrlPr>
                                    <a:rPr lang="pt-BR" i="1" smtClean="0">
                                      <a:solidFill>
                                        <a:schemeClr val="bg1"/>
                                      </a:solidFill>
                                      <a:latin typeface="Cambria Math" panose="02040503050406030204" pitchFamily="18" charset="0"/>
                                    </a:rPr>
                                  </m:ctrlPr>
                                </m:sSupPr>
                                <m:e>
                                  <m:r>
                                    <a:rPr lang="pt-BR" i="1" smtClean="0">
                                      <a:solidFill>
                                        <a:schemeClr val="bg1"/>
                                      </a:solidFill>
                                      <a:latin typeface="Cambria Math" panose="02040503050406030204" pitchFamily="18" charset="0"/>
                                    </a:rPr>
                                    <m:t>𝑥</m:t>
                                  </m:r>
                                </m:e>
                                <m:sup>
                                  <m:r>
                                    <a:rPr lang="pt-BR" i="1" smtClean="0">
                                      <a:solidFill>
                                        <a:schemeClr val="bg1"/>
                                      </a:solidFill>
                                      <a:latin typeface="Cambria Math" panose="02040503050406030204" pitchFamily="18" charset="0"/>
                                    </a:rPr>
                                    <m:t>𝑘</m:t>
                                  </m:r>
                                </m:sup>
                              </m:sSup>
                              <m:sSup>
                                <m:sSupPr>
                                  <m:ctrlPr>
                                    <a:rPr lang="pt-BR" i="1" smtClean="0">
                                      <a:solidFill>
                                        <a:schemeClr val="bg1"/>
                                      </a:solidFill>
                                      <a:latin typeface="Cambria Math" panose="02040503050406030204" pitchFamily="18" charset="0"/>
                                    </a:rPr>
                                  </m:ctrlPr>
                                </m:sSupPr>
                                <m:e>
                                  <m:r>
                                    <a:rPr lang="pt-BR" i="1" smtClean="0">
                                      <a:solidFill>
                                        <a:schemeClr val="bg1"/>
                                      </a:solidFill>
                                      <a:latin typeface="Cambria Math" panose="02040503050406030204" pitchFamily="18" charset="0"/>
                                    </a:rPr>
                                    <m:t>𝑎</m:t>
                                  </m:r>
                                </m:e>
                                <m:sup>
                                  <m:r>
                                    <a:rPr lang="pt-BR" i="1" smtClean="0">
                                      <a:solidFill>
                                        <a:schemeClr val="bg1"/>
                                      </a:solidFill>
                                      <a:latin typeface="Cambria Math" panose="02040503050406030204" pitchFamily="18" charset="0"/>
                                    </a:rPr>
                                    <m:t>𝑛</m:t>
                                  </m:r>
                                  <m:r>
                                    <a:rPr lang="pt-BR" i="1" smtClean="0">
                                      <a:solidFill>
                                        <a:schemeClr val="bg1"/>
                                      </a:solidFill>
                                      <a:latin typeface="Cambria Math" panose="02040503050406030204" pitchFamily="18" charset="0"/>
                                    </a:rPr>
                                    <m:t>−</m:t>
                                  </m:r>
                                  <m:r>
                                    <a:rPr lang="pt-BR" i="1" smtClean="0">
                                      <a:solidFill>
                                        <a:schemeClr val="bg1"/>
                                      </a:solidFill>
                                      <a:latin typeface="Cambria Math" panose="02040503050406030204" pitchFamily="18" charset="0"/>
                                    </a:rPr>
                                    <m:t>𝑘</m:t>
                                  </m:r>
                                </m:sup>
                              </m:sSup>
                            </m:e>
                          </m:nary>
                        </m:oMath>
                      </m:oMathPara>
                    </a14:m>
                    <a:endParaRPr lang="en-PK" i="1" dirty="0">
                      <a:solidFill>
                        <a:schemeClr val="bg1"/>
                      </a:solidFill>
                    </a:endParaRPr>
                  </a:p>
                </p:txBody>
              </p:sp>
            </mc:Choice>
            <mc:Fallback>
              <p:sp>
                <p:nvSpPr>
                  <p:cNvPr id="39" name="TextBox 38">
                    <a:extLst>
                      <a:ext uri="{FF2B5EF4-FFF2-40B4-BE49-F238E27FC236}">
                        <a16:creationId xmlns:a16="http://schemas.microsoft.com/office/drawing/2014/main" id="{9B72E68B-3B5A-42B3-A00D-7EA4DC1A54C1}"/>
                      </a:ext>
                    </a:extLst>
                  </p:cNvPr>
                  <p:cNvSpPr txBox="1">
                    <a:spLocks noRot="1" noChangeAspect="1" noMove="1" noResize="1" noEditPoints="1" noAdjustHandles="1" noChangeArrowheads="1" noChangeShapeType="1" noTextEdit="1"/>
                  </p:cNvSpPr>
                  <p:nvPr/>
                </p:nvSpPr>
                <p:spPr>
                  <a:xfrm>
                    <a:off x="4660939" y="96021"/>
                    <a:ext cx="2092262" cy="582676"/>
                  </a:xfrm>
                  <a:prstGeom prst="rect">
                    <a:avLst/>
                  </a:prstGeom>
                  <a:blipFill>
                    <a:blip r:embed="rId13"/>
                    <a:stretch>
                      <a:fillRect b="-1053"/>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40" name="TextBox 39">
                    <a:extLst>
                      <a:ext uri="{FF2B5EF4-FFF2-40B4-BE49-F238E27FC236}">
                        <a16:creationId xmlns:a16="http://schemas.microsoft.com/office/drawing/2014/main" id="{059F3ADE-DD3B-42A1-B59D-1D93782DE07C}"/>
                      </a:ext>
                    </a:extLst>
                  </p:cNvPr>
                  <p:cNvSpPr txBox="1"/>
                  <p:nvPr/>
                </p:nvSpPr>
                <p:spPr>
                  <a:xfrm>
                    <a:off x="728737" y="2648251"/>
                    <a:ext cx="2405146" cy="649730"/>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en-US" sz="1600" i="1" smtClean="0">
                              <a:solidFill>
                                <a:schemeClr val="bg1"/>
                              </a:solidFill>
                              <a:latin typeface="Cambria Math" panose="02040503050406030204" pitchFamily="18" charset="0"/>
                            </a:rPr>
                            <m:t>𝑥</m:t>
                          </m:r>
                          <m:r>
                            <a:rPr lang="en-US" sz="1600" i="1" smtClean="0">
                              <a:solidFill>
                                <a:schemeClr val="bg1"/>
                              </a:solidFill>
                              <a:latin typeface="Cambria Math" panose="02040503050406030204" pitchFamily="18" charset="0"/>
                            </a:rPr>
                            <m:t>=</m:t>
                          </m:r>
                          <m:f>
                            <m:fPr>
                              <m:ctrlPr>
                                <a:rPr lang="en-US" sz="1600" i="1" smtClean="0">
                                  <a:solidFill>
                                    <a:schemeClr val="bg1"/>
                                  </a:solidFill>
                                  <a:latin typeface="Cambria Math" panose="02040503050406030204" pitchFamily="18" charset="0"/>
                                </a:rPr>
                              </m:ctrlPr>
                            </m:fPr>
                            <m:num>
                              <m:r>
                                <a:rPr lang="en-US" sz="1600" i="1" smtClean="0">
                                  <a:solidFill>
                                    <a:schemeClr val="bg1"/>
                                  </a:solidFill>
                                  <a:latin typeface="Cambria Math" panose="02040503050406030204" pitchFamily="18" charset="0"/>
                                </a:rPr>
                                <m:t>−</m:t>
                              </m:r>
                              <m:r>
                                <a:rPr lang="en-US" sz="1600" i="1" smtClean="0">
                                  <a:solidFill>
                                    <a:schemeClr val="bg1"/>
                                  </a:solidFill>
                                  <a:latin typeface="Cambria Math" panose="02040503050406030204" pitchFamily="18" charset="0"/>
                                </a:rPr>
                                <m:t>𝑏</m:t>
                              </m:r>
                              <m:r>
                                <a:rPr lang="en-US" sz="1600" i="1" smtClean="0">
                                  <a:solidFill>
                                    <a:schemeClr val="bg1"/>
                                  </a:solidFill>
                                  <a:latin typeface="Cambria Math" panose="02040503050406030204" pitchFamily="18" charset="0"/>
                                </a:rPr>
                                <m:t>±</m:t>
                              </m:r>
                              <m:rad>
                                <m:radPr>
                                  <m:degHide m:val="on"/>
                                  <m:ctrlPr>
                                    <a:rPr lang="en-US" sz="1600" i="1" smtClean="0">
                                      <a:solidFill>
                                        <a:schemeClr val="bg1"/>
                                      </a:solidFill>
                                      <a:latin typeface="Cambria Math" panose="02040503050406030204" pitchFamily="18" charset="0"/>
                                    </a:rPr>
                                  </m:ctrlPr>
                                </m:radPr>
                                <m:deg/>
                                <m:e>
                                  <m:sSup>
                                    <m:sSupPr>
                                      <m:ctrlPr>
                                        <a:rPr lang="en-US" sz="1600" i="1" smtClean="0">
                                          <a:solidFill>
                                            <a:schemeClr val="bg1"/>
                                          </a:solidFill>
                                          <a:latin typeface="Cambria Math" panose="02040503050406030204" pitchFamily="18" charset="0"/>
                                        </a:rPr>
                                      </m:ctrlPr>
                                    </m:sSupPr>
                                    <m:e>
                                      <m:r>
                                        <a:rPr lang="en-US" sz="1600" i="1" smtClean="0">
                                          <a:solidFill>
                                            <a:schemeClr val="bg1"/>
                                          </a:solidFill>
                                          <a:latin typeface="Cambria Math" panose="02040503050406030204" pitchFamily="18" charset="0"/>
                                        </a:rPr>
                                        <m:t>𝑏</m:t>
                                      </m:r>
                                    </m:e>
                                    <m:sup>
                                      <m:r>
                                        <a:rPr lang="en-US" sz="1600" i="1" smtClean="0">
                                          <a:solidFill>
                                            <a:schemeClr val="bg1"/>
                                          </a:solidFill>
                                          <a:latin typeface="Cambria Math" panose="02040503050406030204" pitchFamily="18" charset="0"/>
                                        </a:rPr>
                                        <m:t>2</m:t>
                                      </m:r>
                                    </m:sup>
                                  </m:sSup>
                                  <m:r>
                                    <a:rPr lang="en-US" sz="1600" i="1" smtClean="0">
                                      <a:solidFill>
                                        <a:schemeClr val="bg1"/>
                                      </a:solidFill>
                                      <a:latin typeface="Cambria Math" panose="02040503050406030204" pitchFamily="18" charset="0"/>
                                    </a:rPr>
                                    <m:t>−4</m:t>
                                  </m:r>
                                  <m:r>
                                    <a:rPr lang="en-US" sz="1600" i="1" smtClean="0">
                                      <a:solidFill>
                                        <a:schemeClr val="bg1"/>
                                      </a:solidFill>
                                      <a:latin typeface="Cambria Math" panose="02040503050406030204" pitchFamily="18" charset="0"/>
                                    </a:rPr>
                                    <m:t>𝑎𝑐</m:t>
                                  </m:r>
                                </m:e>
                              </m:rad>
                            </m:num>
                            <m:den>
                              <m:r>
                                <a:rPr lang="en-US" sz="1600" i="1" smtClean="0">
                                  <a:solidFill>
                                    <a:schemeClr val="bg1"/>
                                  </a:solidFill>
                                  <a:latin typeface="Cambria Math" panose="02040503050406030204" pitchFamily="18" charset="0"/>
                                </a:rPr>
                                <m:t>2</m:t>
                              </m:r>
                              <m:r>
                                <a:rPr lang="en-US" sz="1600" i="1" smtClean="0">
                                  <a:solidFill>
                                    <a:schemeClr val="bg1"/>
                                  </a:solidFill>
                                  <a:latin typeface="Cambria Math" panose="02040503050406030204" pitchFamily="18" charset="0"/>
                                </a:rPr>
                                <m:t>𝑎</m:t>
                              </m:r>
                            </m:den>
                          </m:f>
                          <m:nary>
                            <m:naryPr>
                              <m:chr m:val="∑"/>
                              <m:subHide m:val="on"/>
                              <m:supHide m:val="on"/>
                              <m:ctrlPr>
                                <a:rPr lang="en-US" sz="1600" i="1" smtClean="0">
                                  <a:solidFill>
                                    <a:schemeClr val="bg1"/>
                                  </a:solidFill>
                                  <a:latin typeface="Cambria Math" panose="02040503050406030204" pitchFamily="18" charset="0"/>
                                </a:rPr>
                              </m:ctrlPr>
                            </m:naryPr>
                            <m:sub/>
                            <m:sup/>
                            <m:e/>
                          </m:nary>
                        </m:oMath>
                      </m:oMathPara>
                    </a14:m>
                    <a:endParaRPr lang="en-PK" sz="1600" dirty="0">
                      <a:solidFill>
                        <a:schemeClr val="bg1"/>
                      </a:solidFill>
                    </a:endParaRPr>
                  </a:p>
                </p:txBody>
              </p:sp>
            </mc:Choice>
            <mc:Fallback>
              <p:sp>
                <p:nvSpPr>
                  <p:cNvPr id="40" name="TextBox 39">
                    <a:extLst>
                      <a:ext uri="{FF2B5EF4-FFF2-40B4-BE49-F238E27FC236}">
                        <a16:creationId xmlns:a16="http://schemas.microsoft.com/office/drawing/2014/main" id="{059F3ADE-DD3B-42A1-B59D-1D93782DE07C}"/>
                      </a:ext>
                    </a:extLst>
                  </p:cNvPr>
                  <p:cNvSpPr txBox="1">
                    <a:spLocks noRot="1" noChangeAspect="1" noMove="1" noResize="1" noEditPoints="1" noAdjustHandles="1" noChangeArrowheads="1" noChangeShapeType="1" noTextEdit="1"/>
                  </p:cNvSpPr>
                  <p:nvPr/>
                </p:nvSpPr>
                <p:spPr>
                  <a:xfrm>
                    <a:off x="728737" y="2648251"/>
                    <a:ext cx="2405146" cy="649730"/>
                  </a:xfrm>
                  <a:prstGeom prst="rect">
                    <a:avLst/>
                  </a:prstGeom>
                  <a:blipFill>
                    <a:blip r:embed="rId14"/>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41" name="TextBox 40">
                    <a:extLst>
                      <a:ext uri="{FF2B5EF4-FFF2-40B4-BE49-F238E27FC236}">
                        <a16:creationId xmlns:a16="http://schemas.microsoft.com/office/drawing/2014/main" id="{30C9507E-25E4-48FC-9487-1D2837FB037C}"/>
                      </a:ext>
                    </a:extLst>
                  </p:cNvPr>
                  <p:cNvSpPr txBox="1"/>
                  <p:nvPr/>
                </p:nvSpPr>
                <p:spPr>
                  <a:xfrm>
                    <a:off x="3466060" y="2618069"/>
                    <a:ext cx="2389757" cy="49244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3200" i="1" smtClean="0">
                                  <a:solidFill>
                                    <a:schemeClr val="bg1"/>
                                  </a:solidFill>
                                  <a:latin typeface="Cambria Math" panose="02040503050406030204" pitchFamily="18" charset="0"/>
                                </a:rPr>
                              </m:ctrlPr>
                            </m:sSupPr>
                            <m:e>
                              <m:r>
                                <a:rPr lang="pt-BR" sz="3200" i="1" smtClean="0">
                                  <a:solidFill>
                                    <a:schemeClr val="bg1"/>
                                  </a:solidFill>
                                  <a:latin typeface="Cambria Math" panose="02040503050406030204" pitchFamily="18" charset="0"/>
                                </a:rPr>
                                <m:t>𝑎</m:t>
                              </m:r>
                            </m:e>
                            <m:sup>
                              <m:r>
                                <a:rPr lang="pt-BR" sz="3200" i="1" smtClean="0">
                                  <a:solidFill>
                                    <a:schemeClr val="bg1"/>
                                  </a:solidFill>
                                  <a:latin typeface="Cambria Math" panose="02040503050406030204" pitchFamily="18" charset="0"/>
                                </a:rPr>
                                <m:t>2</m:t>
                              </m:r>
                            </m:sup>
                          </m:sSup>
                          <m:r>
                            <a:rPr lang="pt-BR" sz="3200" i="1" smtClean="0">
                              <a:solidFill>
                                <a:schemeClr val="bg1"/>
                              </a:solidFill>
                              <a:latin typeface="Cambria Math" panose="02040503050406030204" pitchFamily="18" charset="0"/>
                            </a:rPr>
                            <m:t>+</m:t>
                          </m:r>
                          <m:sSup>
                            <m:sSupPr>
                              <m:ctrlPr>
                                <a:rPr lang="pt-BR" sz="3200" i="1" smtClean="0">
                                  <a:solidFill>
                                    <a:schemeClr val="bg1"/>
                                  </a:solidFill>
                                  <a:latin typeface="Cambria Math" panose="02040503050406030204" pitchFamily="18" charset="0"/>
                                </a:rPr>
                              </m:ctrlPr>
                            </m:sSupPr>
                            <m:e>
                              <m:r>
                                <a:rPr lang="pt-BR" sz="3200" i="1" smtClean="0">
                                  <a:solidFill>
                                    <a:schemeClr val="bg1"/>
                                  </a:solidFill>
                                  <a:latin typeface="Cambria Math" panose="02040503050406030204" pitchFamily="18" charset="0"/>
                                </a:rPr>
                                <m:t>𝑏</m:t>
                              </m:r>
                            </m:e>
                            <m:sup>
                              <m:r>
                                <a:rPr lang="pt-BR" sz="3200" i="1" smtClean="0">
                                  <a:solidFill>
                                    <a:schemeClr val="bg1"/>
                                  </a:solidFill>
                                  <a:latin typeface="Cambria Math" panose="02040503050406030204" pitchFamily="18" charset="0"/>
                                </a:rPr>
                                <m:t>2</m:t>
                              </m:r>
                            </m:sup>
                          </m:sSup>
                          <m:r>
                            <a:rPr lang="pt-BR" sz="3200" i="1" smtClean="0">
                              <a:solidFill>
                                <a:schemeClr val="bg1"/>
                              </a:solidFill>
                              <a:latin typeface="Cambria Math" panose="02040503050406030204" pitchFamily="18" charset="0"/>
                            </a:rPr>
                            <m:t>=</m:t>
                          </m:r>
                          <m:sSup>
                            <m:sSupPr>
                              <m:ctrlPr>
                                <a:rPr lang="pt-BR" sz="3200" i="1" smtClean="0">
                                  <a:solidFill>
                                    <a:schemeClr val="bg1"/>
                                  </a:solidFill>
                                  <a:latin typeface="Cambria Math" panose="02040503050406030204" pitchFamily="18" charset="0"/>
                                </a:rPr>
                              </m:ctrlPr>
                            </m:sSupPr>
                            <m:e>
                              <m:r>
                                <a:rPr lang="pt-BR" sz="3200" i="1" smtClean="0">
                                  <a:solidFill>
                                    <a:schemeClr val="bg1"/>
                                  </a:solidFill>
                                  <a:latin typeface="Cambria Math" panose="02040503050406030204" pitchFamily="18" charset="0"/>
                                </a:rPr>
                                <m:t>𝑐</m:t>
                              </m:r>
                            </m:e>
                            <m:sup>
                              <m:r>
                                <a:rPr lang="pt-BR" sz="3200" i="1" smtClean="0">
                                  <a:solidFill>
                                    <a:schemeClr val="bg1"/>
                                  </a:solidFill>
                                  <a:latin typeface="Cambria Math" panose="02040503050406030204" pitchFamily="18" charset="0"/>
                                </a:rPr>
                                <m:t>2</m:t>
                              </m:r>
                            </m:sup>
                          </m:sSup>
                        </m:oMath>
                      </m:oMathPara>
                    </a14:m>
                    <a:endParaRPr lang="en-PK" sz="3200" dirty="0">
                      <a:solidFill>
                        <a:schemeClr val="bg1"/>
                      </a:solidFill>
                    </a:endParaRPr>
                  </a:p>
                </p:txBody>
              </p:sp>
            </mc:Choice>
            <mc:Fallback>
              <p:sp>
                <p:nvSpPr>
                  <p:cNvPr id="41" name="TextBox 40">
                    <a:extLst>
                      <a:ext uri="{FF2B5EF4-FFF2-40B4-BE49-F238E27FC236}">
                        <a16:creationId xmlns:a16="http://schemas.microsoft.com/office/drawing/2014/main" id="{30C9507E-25E4-48FC-9487-1D2837FB037C}"/>
                      </a:ext>
                    </a:extLst>
                  </p:cNvPr>
                  <p:cNvSpPr txBox="1">
                    <a:spLocks noRot="1" noChangeAspect="1" noMove="1" noResize="1" noEditPoints="1" noAdjustHandles="1" noChangeArrowheads="1" noChangeShapeType="1" noTextEdit="1"/>
                  </p:cNvSpPr>
                  <p:nvPr/>
                </p:nvSpPr>
                <p:spPr>
                  <a:xfrm>
                    <a:off x="3466060" y="2618069"/>
                    <a:ext cx="2389757" cy="492443"/>
                  </a:xfrm>
                  <a:prstGeom prst="rect">
                    <a:avLst/>
                  </a:prstGeom>
                  <a:blipFill>
                    <a:blip r:embed="rId15"/>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42" name="TextBox 41">
                    <a:extLst>
                      <a:ext uri="{FF2B5EF4-FFF2-40B4-BE49-F238E27FC236}">
                        <a16:creationId xmlns:a16="http://schemas.microsoft.com/office/drawing/2014/main" id="{D0DE5780-CE1E-4717-BFBF-32A3CF69DA62}"/>
                      </a:ext>
                    </a:extLst>
                  </p:cNvPr>
                  <p:cNvSpPr txBox="1"/>
                  <p:nvPr/>
                </p:nvSpPr>
                <p:spPr>
                  <a:xfrm>
                    <a:off x="5638800" y="2191224"/>
                    <a:ext cx="1665263" cy="462242"/>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1100" i="1" smtClean="0">
                                  <a:solidFill>
                                    <a:schemeClr val="bg1"/>
                                  </a:solidFill>
                                  <a:latin typeface="Cambria Math" panose="02040503050406030204" pitchFamily="18" charset="0"/>
                                </a:rPr>
                              </m:ctrlPr>
                            </m:sSupPr>
                            <m:e>
                              <m:d>
                                <m:dPr>
                                  <m:ctrlPr>
                                    <a:rPr lang="pt-BR" sz="1100" i="1" smtClean="0">
                                      <a:solidFill>
                                        <a:schemeClr val="bg1"/>
                                      </a:solidFill>
                                      <a:latin typeface="Cambria Math" panose="02040503050406030204" pitchFamily="18" charset="0"/>
                                    </a:rPr>
                                  </m:ctrlPr>
                                </m:dPr>
                                <m:e>
                                  <m:r>
                                    <a:rPr lang="pt-BR" sz="1100" i="1" smtClean="0">
                                      <a:solidFill>
                                        <a:schemeClr val="bg1"/>
                                      </a:solidFill>
                                      <a:latin typeface="Cambria Math" panose="02040503050406030204" pitchFamily="18" charset="0"/>
                                    </a:rPr>
                                    <m:t>𝑥</m:t>
                                  </m:r>
                                  <m:r>
                                    <a:rPr lang="pt-BR" sz="1100" i="1" smtClean="0">
                                      <a:solidFill>
                                        <a:schemeClr val="bg1"/>
                                      </a:solidFill>
                                      <a:latin typeface="Cambria Math" panose="02040503050406030204" pitchFamily="18" charset="0"/>
                                    </a:rPr>
                                    <m:t>+</m:t>
                                  </m:r>
                                  <m:r>
                                    <a:rPr lang="pt-BR" sz="1100" i="1" smtClean="0">
                                      <a:solidFill>
                                        <a:schemeClr val="bg1"/>
                                      </a:solidFill>
                                      <a:latin typeface="Cambria Math" panose="02040503050406030204" pitchFamily="18" charset="0"/>
                                    </a:rPr>
                                    <m:t>𝑎</m:t>
                                  </m:r>
                                </m:e>
                              </m:d>
                            </m:e>
                            <m:sup>
                              <m:r>
                                <a:rPr lang="pt-BR" sz="1100" i="1" smtClean="0">
                                  <a:solidFill>
                                    <a:schemeClr val="bg1"/>
                                  </a:solidFill>
                                  <a:latin typeface="Cambria Math" panose="02040503050406030204" pitchFamily="18" charset="0"/>
                                </a:rPr>
                                <m:t>𝑛</m:t>
                              </m:r>
                            </m:sup>
                          </m:sSup>
                          <m:r>
                            <a:rPr lang="pt-BR" sz="1100" i="1" smtClean="0">
                              <a:solidFill>
                                <a:schemeClr val="bg1"/>
                              </a:solidFill>
                              <a:latin typeface="Cambria Math" panose="02040503050406030204" pitchFamily="18" charset="0"/>
                            </a:rPr>
                            <m:t>=</m:t>
                          </m:r>
                          <m:nary>
                            <m:naryPr>
                              <m:chr m:val="∑"/>
                              <m:ctrlPr>
                                <a:rPr lang="pt-BR" sz="1100" i="1" smtClean="0">
                                  <a:solidFill>
                                    <a:schemeClr val="bg1"/>
                                  </a:solidFill>
                                  <a:latin typeface="Cambria Math" panose="02040503050406030204" pitchFamily="18" charset="0"/>
                                </a:rPr>
                              </m:ctrlPr>
                            </m:naryPr>
                            <m:sub>
                              <m:r>
                                <a:rPr lang="pt-BR" sz="1100" i="1" smtClean="0">
                                  <a:solidFill>
                                    <a:schemeClr val="bg1"/>
                                  </a:solidFill>
                                  <a:latin typeface="Cambria Math" panose="02040503050406030204" pitchFamily="18" charset="0"/>
                                </a:rPr>
                                <m:t>𝑘</m:t>
                              </m:r>
                              <m:r>
                                <a:rPr lang="pt-BR" sz="1100" i="1" smtClean="0">
                                  <a:solidFill>
                                    <a:schemeClr val="bg1"/>
                                  </a:solidFill>
                                  <a:latin typeface="Cambria Math" panose="02040503050406030204" pitchFamily="18" charset="0"/>
                                </a:rPr>
                                <m:t>=0</m:t>
                              </m:r>
                            </m:sub>
                            <m:sup>
                              <m:r>
                                <a:rPr lang="pt-BR" sz="1100" i="1" smtClean="0">
                                  <a:solidFill>
                                    <a:schemeClr val="bg1"/>
                                  </a:solidFill>
                                  <a:latin typeface="Cambria Math" panose="02040503050406030204" pitchFamily="18" charset="0"/>
                                </a:rPr>
                                <m:t>𝑛</m:t>
                              </m:r>
                            </m:sup>
                            <m:e>
                              <m:d>
                                <m:dPr>
                                  <m:ctrlPr>
                                    <a:rPr lang="pt-BR" sz="1100" i="1" smtClean="0">
                                      <a:solidFill>
                                        <a:schemeClr val="bg1"/>
                                      </a:solidFill>
                                      <a:latin typeface="Cambria Math" panose="02040503050406030204" pitchFamily="18" charset="0"/>
                                    </a:rPr>
                                  </m:ctrlPr>
                                </m:dPr>
                                <m:e>
                                  <m:f>
                                    <m:fPr>
                                      <m:type m:val="noBar"/>
                                      <m:ctrlPr>
                                        <a:rPr lang="pt-BR" sz="1100" i="1" smtClean="0">
                                          <a:solidFill>
                                            <a:schemeClr val="bg1"/>
                                          </a:solidFill>
                                          <a:latin typeface="Cambria Math" panose="02040503050406030204" pitchFamily="18" charset="0"/>
                                        </a:rPr>
                                      </m:ctrlPr>
                                    </m:fPr>
                                    <m:num>
                                      <m:r>
                                        <a:rPr lang="pt-BR" sz="1100" i="1" smtClean="0">
                                          <a:solidFill>
                                            <a:schemeClr val="bg1"/>
                                          </a:solidFill>
                                          <a:latin typeface="Cambria Math" panose="02040503050406030204" pitchFamily="18" charset="0"/>
                                        </a:rPr>
                                        <m:t>𝑛</m:t>
                                      </m:r>
                                    </m:num>
                                    <m:den>
                                      <m:r>
                                        <a:rPr lang="pt-BR" sz="1100" i="1" smtClean="0">
                                          <a:solidFill>
                                            <a:schemeClr val="bg1"/>
                                          </a:solidFill>
                                          <a:latin typeface="Cambria Math" panose="02040503050406030204" pitchFamily="18" charset="0"/>
                                        </a:rPr>
                                        <m:t>𝑘</m:t>
                                      </m:r>
                                    </m:den>
                                  </m:f>
                                </m:e>
                              </m:d>
                              <m:sSup>
                                <m:sSupPr>
                                  <m:ctrlPr>
                                    <a:rPr lang="pt-BR" sz="1100" i="1" smtClean="0">
                                      <a:solidFill>
                                        <a:schemeClr val="bg1"/>
                                      </a:solidFill>
                                      <a:latin typeface="Cambria Math" panose="02040503050406030204" pitchFamily="18" charset="0"/>
                                    </a:rPr>
                                  </m:ctrlPr>
                                </m:sSupPr>
                                <m:e>
                                  <m:r>
                                    <a:rPr lang="pt-BR" sz="1100" i="1" smtClean="0">
                                      <a:solidFill>
                                        <a:schemeClr val="bg1"/>
                                      </a:solidFill>
                                      <a:latin typeface="Cambria Math" panose="02040503050406030204" pitchFamily="18" charset="0"/>
                                    </a:rPr>
                                    <m:t>𝑥</m:t>
                                  </m:r>
                                </m:e>
                                <m:sup>
                                  <m:r>
                                    <a:rPr lang="pt-BR" sz="1100" i="1" smtClean="0">
                                      <a:solidFill>
                                        <a:schemeClr val="bg1"/>
                                      </a:solidFill>
                                      <a:latin typeface="Cambria Math" panose="02040503050406030204" pitchFamily="18" charset="0"/>
                                    </a:rPr>
                                    <m:t>𝑘</m:t>
                                  </m:r>
                                </m:sup>
                              </m:sSup>
                              <m:sSup>
                                <m:sSupPr>
                                  <m:ctrlPr>
                                    <a:rPr lang="pt-BR" sz="1100" i="1" smtClean="0">
                                      <a:solidFill>
                                        <a:schemeClr val="bg1"/>
                                      </a:solidFill>
                                      <a:latin typeface="Cambria Math" panose="02040503050406030204" pitchFamily="18" charset="0"/>
                                    </a:rPr>
                                  </m:ctrlPr>
                                </m:sSupPr>
                                <m:e>
                                  <m:r>
                                    <a:rPr lang="pt-BR" sz="1100" i="1" smtClean="0">
                                      <a:solidFill>
                                        <a:schemeClr val="bg1"/>
                                      </a:solidFill>
                                      <a:latin typeface="Cambria Math" panose="02040503050406030204" pitchFamily="18" charset="0"/>
                                    </a:rPr>
                                    <m:t>𝑎</m:t>
                                  </m:r>
                                </m:e>
                                <m:sup>
                                  <m:r>
                                    <a:rPr lang="pt-BR" sz="1100" i="1" smtClean="0">
                                      <a:solidFill>
                                        <a:schemeClr val="bg1"/>
                                      </a:solidFill>
                                      <a:latin typeface="Cambria Math" panose="02040503050406030204" pitchFamily="18" charset="0"/>
                                    </a:rPr>
                                    <m:t>𝑛</m:t>
                                  </m:r>
                                  <m:r>
                                    <a:rPr lang="pt-BR" sz="1100" i="1" smtClean="0">
                                      <a:solidFill>
                                        <a:schemeClr val="bg1"/>
                                      </a:solidFill>
                                      <a:latin typeface="Cambria Math" panose="02040503050406030204" pitchFamily="18" charset="0"/>
                                    </a:rPr>
                                    <m:t>−</m:t>
                                  </m:r>
                                  <m:r>
                                    <a:rPr lang="pt-BR" sz="1100" i="1" smtClean="0">
                                      <a:solidFill>
                                        <a:schemeClr val="bg1"/>
                                      </a:solidFill>
                                      <a:latin typeface="Cambria Math" panose="02040503050406030204" pitchFamily="18" charset="0"/>
                                    </a:rPr>
                                    <m:t>𝑘</m:t>
                                  </m:r>
                                </m:sup>
                              </m:sSup>
                            </m:e>
                          </m:nary>
                        </m:oMath>
                      </m:oMathPara>
                    </a14:m>
                    <a:endParaRPr lang="en-PK" sz="1100" i="1" dirty="0">
                      <a:solidFill>
                        <a:schemeClr val="bg1"/>
                      </a:solidFill>
                    </a:endParaRPr>
                  </a:p>
                </p:txBody>
              </p:sp>
            </mc:Choice>
            <mc:Fallback>
              <p:sp>
                <p:nvSpPr>
                  <p:cNvPr id="42" name="TextBox 41">
                    <a:extLst>
                      <a:ext uri="{FF2B5EF4-FFF2-40B4-BE49-F238E27FC236}">
                        <a16:creationId xmlns:a16="http://schemas.microsoft.com/office/drawing/2014/main" id="{D0DE5780-CE1E-4717-BFBF-32A3CF69DA62}"/>
                      </a:ext>
                    </a:extLst>
                  </p:cNvPr>
                  <p:cNvSpPr txBox="1">
                    <a:spLocks noRot="1" noChangeAspect="1" noMove="1" noResize="1" noEditPoints="1" noAdjustHandles="1" noChangeArrowheads="1" noChangeShapeType="1" noTextEdit="1"/>
                  </p:cNvSpPr>
                  <p:nvPr/>
                </p:nvSpPr>
                <p:spPr>
                  <a:xfrm>
                    <a:off x="5638800" y="2191224"/>
                    <a:ext cx="1665263" cy="462242"/>
                  </a:xfrm>
                  <a:prstGeom prst="rect">
                    <a:avLst/>
                  </a:prstGeom>
                  <a:blipFill>
                    <a:blip r:embed="rId16"/>
                    <a:stretch>
                      <a:fillRect t="-122368" r="-18681" b="-184211"/>
                    </a:stretch>
                  </a:blipFill>
                </p:spPr>
                <p:txBody>
                  <a:bodyPr/>
                  <a:lstStyle/>
                  <a:p>
                    <a:r>
                      <a:rPr lang="en-PK">
                        <a:noFill/>
                      </a:rPr>
                      <a:t> </a:t>
                    </a:r>
                  </a:p>
                </p:txBody>
              </p:sp>
            </mc:Fallback>
          </mc:AlternateContent>
        </p:grpSp>
        <p:grpSp>
          <p:nvGrpSpPr>
            <p:cNvPr id="17" name="Group 16">
              <a:extLst>
                <a:ext uri="{FF2B5EF4-FFF2-40B4-BE49-F238E27FC236}">
                  <a16:creationId xmlns:a16="http://schemas.microsoft.com/office/drawing/2014/main" id="{C38B2641-1446-4C69-B930-2DA7FEB3325F}"/>
                </a:ext>
              </a:extLst>
            </p:cNvPr>
            <p:cNvGrpSpPr/>
            <p:nvPr/>
          </p:nvGrpSpPr>
          <p:grpSpPr>
            <a:xfrm>
              <a:off x="193068" y="3380869"/>
              <a:ext cx="7295707" cy="3152534"/>
              <a:chOff x="8356" y="96021"/>
              <a:chExt cx="7295707" cy="3152534"/>
            </a:xfrm>
          </p:grpSpPr>
          <mc:AlternateContent xmlns:mc="http://schemas.openxmlformats.org/markup-compatibility/2006">
            <mc:Choice xmlns:a14="http://schemas.microsoft.com/office/drawing/2010/main" Requires="a14">
              <p:sp>
                <p:nvSpPr>
                  <p:cNvPr id="22" name="TextBox 21">
                    <a:extLst>
                      <a:ext uri="{FF2B5EF4-FFF2-40B4-BE49-F238E27FC236}">
                        <a16:creationId xmlns:a16="http://schemas.microsoft.com/office/drawing/2014/main" id="{09D381A3-BC70-4EAC-9717-5FB43C99EDA4}"/>
                      </a:ext>
                    </a:extLst>
                  </p:cNvPr>
                  <p:cNvSpPr txBox="1"/>
                  <p:nvPr/>
                </p:nvSpPr>
                <p:spPr>
                  <a:xfrm>
                    <a:off x="8356" y="250129"/>
                    <a:ext cx="2723823" cy="756426"/>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1800" i="1" smtClean="0">
                                  <a:solidFill>
                                    <a:schemeClr val="bg1"/>
                                  </a:solidFill>
                                  <a:latin typeface="Cambria Math" panose="02040503050406030204" pitchFamily="18" charset="0"/>
                                </a:rPr>
                              </m:ctrlPr>
                            </m:sSupPr>
                            <m:e>
                              <m:d>
                                <m:dPr>
                                  <m:ctrlPr>
                                    <a:rPr lang="pt-BR" sz="1800" i="1" smtClean="0">
                                      <a:solidFill>
                                        <a:schemeClr val="bg1"/>
                                      </a:solidFill>
                                      <a:latin typeface="Cambria Math" panose="02040503050406030204" pitchFamily="18" charset="0"/>
                                    </a:rPr>
                                  </m:ctrlPr>
                                </m:dPr>
                                <m:e>
                                  <m:r>
                                    <a:rPr lang="pt-BR" sz="1800" i="1" smtClean="0">
                                      <a:solidFill>
                                        <a:schemeClr val="bg1"/>
                                      </a:solidFill>
                                      <a:latin typeface="Cambria Math" panose="02040503050406030204" pitchFamily="18" charset="0"/>
                                    </a:rPr>
                                    <m:t>𝑥</m:t>
                                  </m:r>
                                  <m:r>
                                    <a:rPr lang="pt-BR" sz="1800" i="1" smtClean="0">
                                      <a:solidFill>
                                        <a:schemeClr val="bg1"/>
                                      </a:solidFill>
                                      <a:latin typeface="Cambria Math" panose="02040503050406030204" pitchFamily="18" charset="0"/>
                                    </a:rPr>
                                    <m:t>+</m:t>
                                  </m:r>
                                  <m:r>
                                    <a:rPr lang="pt-BR" sz="1800" i="1" smtClean="0">
                                      <a:solidFill>
                                        <a:schemeClr val="bg1"/>
                                      </a:solidFill>
                                      <a:latin typeface="Cambria Math" panose="02040503050406030204" pitchFamily="18" charset="0"/>
                                    </a:rPr>
                                    <m:t>𝑎</m:t>
                                  </m:r>
                                </m:e>
                              </m:d>
                            </m:e>
                            <m:sup>
                              <m:r>
                                <a:rPr lang="pt-BR" sz="1800" i="1" smtClean="0">
                                  <a:solidFill>
                                    <a:schemeClr val="bg1"/>
                                  </a:solidFill>
                                  <a:latin typeface="Cambria Math" panose="02040503050406030204" pitchFamily="18" charset="0"/>
                                </a:rPr>
                                <m:t>𝑛</m:t>
                              </m:r>
                            </m:sup>
                          </m:sSup>
                          <m:r>
                            <a:rPr lang="pt-BR" sz="1800" i="1" smtClean="0">
                              <a:solidFill>
                                <a:schemeClr val="bg1"/>
                              </a:solidFill>
                              <a:latin typeface="Cambria Math" panose="02040503050406030204" pitchFamily="18" charset="0"/>
                            </a:rPr>
                            <m:t>=</m:t>
                          </m:r>
                          <m:nary>
                            <m:naryPr>
                              <m:chr m:val="∑"/>
                              <m:ctrlPr>
                                <a:rPr lang="pt-BR" sz="1800" i="1" smtClean="0">
                                  <a:solidFill>
                                    <a:schemeClr val="bg1"/>
                                  </a:solidFill>
                                  <a:latin typeface="Cambria Math" panose="02040503050406030204" pitchFamily="18" charset="0"/>
                                </a:rPr>
                              </m:ctrlPr>
                            </m:naryPr>
                            <m:sub>
                              <m:r>
                                <a:rPr lang="pt-BR" sz="1800" i="1" smtClean="0">
                                  <a:solidFill>
                                    <a:schemeClr val="bg1"/>
                                  </a:solidFill>
                                  <a:latin typeface="Cambria Math" panose="02040503050406030204" pitchFamily="18" charset="0"/>
                                </a:rPr>
                                <m:t>𝑘</m:t>
                              </m:r>
                              <m:r>
                                <a:rPr lang="pt-BR" sz="1800" i="1" smtClean="0">
                                  <a:solidFill>
                                    <a:schemeClr val="bg1"/>
                                  </a:solidFill>
                                  <a:latin typeface="Cambria Math" panose="02040503050406030204" pitchFamily="18" charset="0"/>
                                </a:rPr>
                                <m:t>=0</m:t>
                              </m:r>
                            </m:sub>
                            <m:sup>
                              <m:r>
                                <a:rPr lang="pt-BR" sz="1800" i="1" smtClean="0">
                                  <a:solidFill>
                                    <a:schemeClr val="bg1"/>
                                  </a:solidFill>
                                  <a:latin typeface="Cambria Math" panose="02040503050406030204" pitchFamily="18" charset="0"/>
                                </a:rPr>
                                <m:t>𝑛</m:t>
                              </m:r>
                            </m:sup>
                            <m:e>
                              <m:d>
                                <m:dPr>
                                  <m:ctrlPr>
                                    <a:rPr lang="pt-BR" sz="1800" i="1" smtClean="0">
                                      <a:solidFill>
                                        <a:schemeClr val="bg1"/>
                                      </a:solidFill>
                                      <a:latin typeface="Cambria Math" panose="02040503050406030204" pitchFamily="18" charset="0"/>
                                    </a:rPr>
                                  </m:ctrlPr>
                                </m:dPr>
                                <m:e>
                                  <m:f>
                                    <m:fPr>
                                      <m:type m:val="noBar"/>
                                      <m:ctrlPr>
                                        <a:rPr lang="pt-BR" sz="1800" i="1" smtClean="0">
                                          <a:solidFill>
                                            <a:schemeClr val="bg1"/>
                                          </a:solidFill>
                                          <a:latin typeface="Cambria Math" panose="02040503050406030204" pitchFamily="18" charset="0"/>
                                        </a:rPr>
                                      </m:ctrlPr>
                                    </m:fPr>
                                    <m:num>
                                      <m:r>
                                        <a:rPr lang="pt-BR" sz="1800" i="1" smtClean="0">
                                          <a:solidFill>
                                            <a:schemeClr val="bg1"/>
                                          </a:solidFill>
                                          <a:latin typeface="Cambria Math" panose="02040503050406030204" pitchFamily="18" charset="0"/>
                                        </a:rPr>
                                        <m:t>𝑛</m:t>
                                      </m:r>
                                    </m:num>
                                    <m:den>
                                      <m:r>
                                        <a:rPr lang="pt-BR" sz="1800" i="1" smtClean="0">
                                          <a:solidFill>
                                            <a:schemeClr val="bg1"/>
                                          </a:solidFill>
                                          <a:latin typeface="Cambria Math" panose="02040503050406030204" pitchFamily="18" charset="0"/>
                                        </a:rPr>
                                        <m:t>𝑘</m:t>
                                      </m:r>
                                    </m:den>
                                  </m:f>
                                </m:e>
                              </m:d>
                              <m:sSup>
                                <m:sSupPr>
                                  <m:ctrlPr>
                                    <a:rPr lang="pt-BR" sz="1800" i="1" smtClean="0">
                                      <a:solidFill>
                                        <a:schemeClr val="bg1"/>
                                      </a:solidFill>
                                      <a:latin typeface="Cambria Math" panose="02040503050406030204" pitchFamily="18" charset="0"/>
                                    </a:rPr>
                                  </m:ctrlPr>
                                </m:sSupPr>
                                <m:e>
                                  <m:r>
                                    <a:rPr lang="pt-BR" sz="1800" i="1" smtClean="0">
                                      <a:solidFill>
                                        <a:schemeClr val="bg1"/>
                                      </a:solidFill>
                                      <a:latin typeface="Cambria Math" panose="02040503050406030204" pitchFamily="18" charset="0"/>
                                    </a:rPr>
                                    <m:t>𝑥</m:t>
                                  </m:r>
                                </m:e>
                                <m:sup>
                                  <m:r>
                                    <a:rPr lang="pt-BR" sz="1800" i="1" smtClean="0">
                                      <a:solidFill>
                                        <a:schemeClr val="bg1"/>
                                      </a:solidFill>
                                      <a:latin typeface="Cambria Math" panose="02040503050406030204" pitchFamily="18" charset="0"/>
                                    </a:rPr>
                                    <m:t>𝑘</m:t>
                                  </m:r>
                                </m:sup>
                              </m:sSup>
                              <m:sSup>
                                <m:sSupPr>
                                  <m:ctrlPr>
                                    <a:rPr lang="pt-BR" sz="1800" i="1" smtClean="0">
                                      <a:solidFill>
                                        <a:schemeClr val="bg1"/>
                                      </a:solidFill>
                                      <a:latin typeface="Cambria Math" panose="02040503050406030204" pitchFamily="18" charset="0"/>
                                    </a:rPr>
                                  </m:ctrlPr>
                                </m:sSupPr>
                                <m:e>
                                  <m:r>
                                    <a:rPr lang="pt-BR" sz="1800" i="1" smtClean="0">
                                      <a:solidFill>
                                        <a:schemeClr val="bg1"/>
                                      </a:solidFill>
                                      <a:latin typeface="Cambria Math" panose="02040503050406030204" pitchFamily="18" charset="0"/>
                                    </a:rPr>
                                    <m:t>𝑎</m:t>
                                  </m:r>
                                </m:e>
                                <m:sup>
                                  <m:r>
                                    <a:rPr lang="pt-BR" sz="1800" i="1" smtClean="0">
                                      <a:solidFill>
                                        <a:schemeClr val="bg1"/>
                                      </a:solidFill>
                                      <a:latin typeface="Cambria Math" panose="02040503050406030204" pitchFamily="18" charset="0"/>
                                    </a:rPr>
                                    <m:t>𝑛</m:t>
                                  </m:r>
                                  <m:r>
                                    <a:rPr lang="pt-BR" sz="1800" i="1" smtClean="0">
                                      <a:solidFill>
                                        <a:schemeClr val="bg1"/>
                                      </a:solidFill>
                                      <a:latin typeface="Cambria Math" panose="02040503050406030204" pitchFamily="18" charset="0"/>
                                    </a:rPr>
                                    <m:t>−</m:t>
                                  </m:r>
                                  <m:r>
                                    <a:rPr lang="pt-BR" sz="1800" i="1" smtClean="0">
                                      <a:solidFill>
                                        <a:schemeClr val="bg1"/>
                                      </a:solidFill>
                                      <a:latin typeface="Cambria Math" panose="02040503050406030204" pitchFamily="18" charset="0"/>
                                    </a:rPr>
                                    <m:t>𝑘</m:t>
                                  </m:r>
                                </m:sup>
                              </m:sSup>
                            </m:e>
                          </m:nary>
                        </m:oMath>
                      </m:oMathPara>
                    </a14:m>
                    <a:endParaRPr lang="en-PK" sz="1800" i="1" dirty="0">
                      <a:solidFill>
                        <a:schemeClr val="bg1"/>
                      </a:solidFill>
                    </a:endParaRPr>
                  </a:p>
                </p:txBody>
              </p:sp>
            </mc:Choice>
            <mc:Fallback>
              <p:sp>
                <p:nvSpPr>
                  <p:cNvPr id="22" name="TextBox 21">
                    <a:extLst>
                      <a:ext uri="{FF2B5EF4-FFF2-40B4-BE49-F238E27FC236}">
                        <a16:creationId xmlns:a16="http://schemas.microsoft.com/office/drawing/2014/main" id="{09D381A3-BC70-4EAC-9717-5FB43C99EDA4}"/>
                      </a:ext>
                    </a:extLst>
                  </p:cNvPr>
                  <p:cNvSpPr txBox="1">
                    <a:spLocks noRot="1" noChangeAspect="1" noMove="1" noResize="1" noEditPoints="1" noAdjustHandles="1" noChangeArrowheads="1" noChangeShapeType="1" noTextEdit="1"/>
                  </p:cNvSpPr>
                  <p:nvPr/>
                </p:nvSpPr>
                <p:spPr>
                  <a:xfrm>
                    <a:off x="8356" y="250129"/>
                    <a:ext cx="2723823" cy="756426"/>
                  </a:xfrm>
                  <a:prstGeom prst="rect">
                    <a:avLst/>
                  </a:prstGeom>
                  <a:blipFill>
                    <a:blip r:embed="rId17"/>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23" name="TextBox 22">
                    <a:extLst>
                      <a:ext uri="{FF2B5EF4-FFF2-40B4-BE49-F238E27FC236}">
                        <a16:creationId xmlns:a16="http://schemas.microsoft.com/office/drawing/2014/main" id="{C025AC01-15E1-4C0E-95F6-304B002E3295}"/>
                      </a:ext>
                    </a:extLst>
                  </p:cNvPr>
                  <p:cNvSpPr txBox="1"/>
                  <p:nvPr/>
                </p:nvSpPr>
                <p:spPr>
                  <a:xfrm>
                    <a:off x="2686677" y="922973"/>
                    <a:ext cx="3278187" cy="581787"/>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pt-BR" i="1" smtClean="0">
                              <a:solidFill>
                                <a:schemeClr val="bg1"/>
                              </a:solidFill>
                              <a:latin typeface="Cambria Math" panose="02040503050406030204" pitchFamily="18" charset="0"/>
                            </a:rPr>
                            <m:t>𝑓</m:t>
                          </m:r>
                          <m:d>
                            <m:dPr>
                              <m:ctrlPr>
                                <a:rPr lang="pt-BR" i="1" smtClean="0">
                                  <a:solidFill>
                                    <a:schemeClr val="bg1"/>
                                  </a:solidFill>
                                  <a:latin typeface="Cambria Math" panose="02040503050406030204" pitchFamily="18" charset="0"/>
                                </a:rPr>
                              </m:ctrlPr>
                            </m:dPr>
                            <m:e>
                              <m:r>
                                <a:rPr lang="pt-BR" i="1" smtClean="0">
                                  <a:solidFill>
                                    <a:schemeClr val="bg1"/>
                                  </a:solidFill>
                                  <a:latin typeface="Cambria Math" panose="02040503050406030204" pitchFamily="18" charset="0"/>
                                </a:rPr>
                                <m:t>𝑥</m:t>
                              </m:r>
                            </m:e>
                          </m:d>
                          <m:r>
                            <a:rPr lang="pt-BR" i="1" smtClean="0">
                              <a:solidFill>
                                <a:schemeClr val="bg1"/>
                              </a:solidFill>
                              <a:latin typeface="Cambria Math" panose="02040503050406030204" pitchFamily="18" charset="0"/>
                            </a:rPr>
                            <m:t>=</m:t>
                          </m:r>
                          <m:sSub>
                            <m:sSubPr>
                              <m:ctrlPr>
                                <a:rPr lang="pt-BR" i="1" smtClean="0">
                                  <a:solidFill>
                                    <a:schemeClr val="bg1"/>
                                  </a:solidFill>
                                  <a:latin typeface="Cambria Math" panose="02040503050406030204" pitchFamily="18" charset="0"/>
                                </a:rPr>
                              </m:ctrlPr>
                            </m:sSubPr>
                            <m:e>
                              <m:r>
                                <a:rPr lang="pt-BR" i="1" smtClean="0">
                                  <a:solidFill>
                                    <a:schemeClr val="bg1"/>
                                  </a:solidFill>
                                  <a:latin typeface="Cambria Math" panose="02040503050406030204" pitchFamily="18" charset="0"/>
                                </a:rPr>
                                <m:t>𝑎</m:t>
                              </m:r>
                            </m:e>
                            <m:sub>
                              <m:r>
                                <a:rPr lang="pt-BR" i="1" smtClean="0">
                                  <a:solidFill>
                                    <a:schemeClr val="bg1"/>
                                  </a:solidFill>
                                  <a:latin typeface="Cambria Math" panose="02040503050406030204" pitchFamily="18" charset="0"/>
                                </a:rPr>
                                <m:t>0</m:t>
                              </m:r>
                            </m:sub>
                          </m:sSub>
                          <m:r>
                            <a:rPr lang="pt-BR" i="1" smtClean="0">
                              <a:solidFill>
                                <a:schemeClr val="bg1"/>
                              </a:solidFill>
                              <a:latin typeface="Cambria Math" panose="02040503050406030204" pitchFamily="18" charset="0"/>
                            </a:rPr>
                            <m:t>+</m:t>
                          </m:r>
                          <m:nary>
                            <m:naryPr>
                              <m:chr m:val="∑"/>
                              <m:ctrlPr>
                                <a:rPr lang="pt-BR" i="1" smtClean="0">
                                  <a:solidFill>
                                    <a:schemeClr val="bg1"/>
                                  </a:solidFill>
                                  <a:latin typeface="Cambria Math" panose="02040503050406030204" pitchFamily="18" charset="0"/>
                                </a:rPr>
                              </m:ctrlPr>
                            </m:naryPr>
                            <m:sub>
                              <m:r>
                                <a:rPr lang="pt-BR" i="1" smtClean="0">
                                  <a:solidFill>
                                    <a:schemeClr val="bg1"/>
                                  </a:solidFill>
                                  <a:latin typeface="Cambria Math" panose="02040503050406030204" pitchFamily="18" charset="0"/>
                                </a:rPr>
                                <m:t>𝑛</m:t>
                              </m:r>
                              <m:r>
                                <a:rPr lang="pt-BR" i="1" smtClean="0">
                                  <a:solidFill>
                                    <a:schemeClr val="bg1"/>
                                  </a:solidFill>
                                  <a:latin typeface="Cambria Math" panose="02040503050406030204" pitchFamily="18" charset="0"/>
                                </a:rPr>
                                <m:t>=1</m:t>
                              </m:r>
                            </m:sub>
                            <m:sup>
                              <m:r>
                                <a:rPr lang="pt-BR" i="1" smtClean="0">
                                  <a:solidFill>
                                    <a:schemeClr val="bg1"/>
                                  </a:solidFill>
                                  <a:latin typeface="Cambria Math" panose="02040503050406030204" pitchFamily="18" charset="0"/>
                                </a:rPr>
                                <m:t>∞</m:t>
                              </m:r>
                            </m:sup>
                            <m:e>
                              <m:d>
                                <m:dPr>
                                  <m:ctrlPr>
                                    <a:rPr lang="pt-BR" i="1" smtClean="0">
                                      <a:solidFill>
                                        <a:schemeClr val="bg1"/>
                                      </a:solidFill>
                                      <a:latin typeface="Cambria Math" panose="02040503050406030204" pitchFamily="18" charset="0"/>
                                    </a:rPr>
                                  </m:ctrlPr>
                                </m:dPr>
                                <m:e>
                                  <m:sSub>
                                    <m:sSubPr>
                                      <m:ctrlPr>
                                        <a:rPr lang="pt-BR" i="1" smtClean="0">
                                          <a:solidFill>
                                            <a:schemeClr val="bg1"/>
                                          </a:solidFill>
                                          <a:latin typeface="Cambria Math" panose="02040503050406030204" pitchFamily="18" charset="0"/>
                                        </a:rPr>
                                      </m:ctrlPr>
                                    </m:sSubPr>
                                    <m:e>
                                      <m:r>
                                        <a:rPr lang="pt-BR" i="1" smtClean="0">
                                          <a:solidFill>
                                            <a:schemeClr val="bg1"/>
                                          </a:solidFill>
                                          <a:latin typeface="Cambria Math" panose="02040503050406030204" pitchFamily="18" charset="0"/>
                                        </a:rPr>
                                        <m:t>𝑎</m:t>
                                      </m:r>
                                    </m:e>
                                    <m:sub>
                                      <m:r>
                                        <a:rPr lang="pt-BR" i="1" smtClean="0">
                                          <a:solidFill>
                                            <a:schemeClr val="bg1"/>
                                          </a:solidFill>
                                          <a:latin typeface="Cambria Math" panose="02040503050406030204" pitchFamily="18" charset="0"/>
                                        </a:rPr>
                                        <m:t>𝑛</m:t>
                                      </m:r>
                                    </m:sub>
                                  </m:sSub>
                                  <m:func>
                                    <m:funcPr>
                                      <m:ctrlPr>
                                        <a:rPr lang="pt-BR" i="1" smtClean="0">
                                          <a:solidFill>
                                            <a:schemeClr val="bg1"/>
                                          </a:solidFill>
                                          <a:latin typeface="Cambria Math" panose="02040503050406030204" pitchFamily="18" charset="0"/>
                                        </a:rPr>
                                      </m:ctrlPr>
                                    </m:funcPr>
                                    <m:fName>
                                      <m:r>
                                        <m:rPr>
                                          <m:sty m:val="p"/>
                                        </m:rPr>
                                        <a:rPr lang="pt-BR" i="0" smtClean="0">
                                          <a:solidFill>
                                            <a:schemeClr val="bg1"/>
                                          </a:solidFill>
                                          <a:latin typeface="Cambria Math" panose="02040503050406030204" pitchFamily="18" charset="0"/>
                                        </a:rPr>
                                        <m:t>cos</m:t>
                                      </m:r>
                                    </m:fName>
                                    <m:e>
                                      <m:f>
                                        <m:fPr>
                                          <m:ctrlPr>
                                            <a:rPr lang="pt-BR" i="1" smtClean="0">
                                              <a:solidFill>
                                                <a:schemeClr val="bg1"/>
                                              </a:solidFill>
                                              <a:latin typeface="Cambria Math" panose="02040503050406030204" pitchFamily="18" charset="0"/>
                                            </a:rPr>
                                          </m:ctrlPr>
                                        </m:fPr>
                                        <m:num>
                                          <m:r>
                                            <a:rPr lang="pt-BR" i="1" smtClean="0">
                                              <a:solidFill>
                                                <a:schemeClr val="bg1"/>
                                              </a:solidFill>
                                              <a:latin typeface="Cambria Math" panose="02040503050406030204" pitchFamily="18" charset="0"/>
                                            </a:rPr>
                                            <m:t>𝑛</m:t>
                                          </m:r>
                                          <m:r>
                                            <a:rPr lang="pt-BR" i="1" smtClean="0">
                                              <a:solidFill>
                                                <a:schemeClr val="bg1"/>
                                              </a:solidFill>
                                              <a:latin typeface="Cambria Math" panose="02040503050406030204" pitchFamily="18" charset="0"/>
                                            </a:rPr>
                                            <m:t>𝜋</m:t>
                                          </m:r>
                                          <m:r>
                                            <a:rPr lang="pt-BR" i="1" smtClean="0">
                                              <a:solidFill>
                                                <a:schemeClr val="bg1"/>
                                              </a:solidFill>
                                              <a:latin typeface="Cambria Math" panose="02040503050406030204" pitchFamily="18" charset="0"/>
                                            </a:rPr>
                                            <m:t>𝑥</m:t>
                                          </m:r>
                                        </m:num>
                                        <m:den>
                                          <m:r>
                                            <a:rPr lang="pt-BR" i="1" smtClean="0">
                                              <a:solidFill>
                                                <a:schemeClr val="bg1"/>
                                              </a:solidFill>
                                              <a:latin typeface="Cambria Math" panose="02040503050406030204" pitchFamily="18" charset="0"/>
                                            </a:rPr>
                                            <m:t>𝐿</m:t>
                                          </m:r>
                                        </m:den>
                                      </m:f>
                                    </m:e>
                                  </m:func>
                                  <m:r>
                                    <a:rPr lang="pt-BR" i="1" smtClean="0">
                                      <a:solidFill>
                                        <a:schemeClr val="bg1"/>
                                      </a:solidFill>
                                      <a:latin typeface="Cambria Math" panose="02040503050406030204" pitchFamily="18" charset="0"/>
                                    </a:rPr>
                                    <m:t>+</m:t>
                                  </m:r>
                                  <m:sSub>
                                    <m:sSubPr>
                                      <m:ctrlPr>
                                        <a:rPr lang="pt-BR" i="1" smtClean="0">
                                          <a:solidFill>
                                            <a:schemeClr val="bg1"/>
                                          </a:solidFill>
                                          <a:latin typeface="Cambria Math" panose="02040503050406030204" pitchFamily="18" charset="0"/>
                                        </a:rPr>
                                      </m:ctrlPr>
                                    </m:sSubPr>
                                    <m:e>
                                      <m:r>
                                        <a:rPr lang="pt-BR" i="1" smtClean="0">
                                          <a:solidFill>
                                            <a:schemeClr val="bg1"/>
                                          </a:solidFill>
                                          <a:latin typeface="Cambria Math" panose="02040503050406030204" pitchFamily="18" charset="0"/>
                                        </a:rPr>
                                        <m:t>𝑏</m:t>
                                      </m:r>
                                    </m:e>
                                    <m:sub>
                                      <m:r>
                                        <a:rPr lang="pt-BR" i="1" smtClean="0">
                                          <a:solidFill>
                                            <a:schemeClr val="bg1"/>
                                          </a:solidFill>
                                          <a:latin typeface="Cambria Math" panose="02040503050406030204" pitchFamily="18" charset="0"/>
                                        </a:rPr>
                                        <m:t>𝑛</m:t>
                                      </m:r>
                                    </m:sub>
                                  </m:sSub>
                                  <m:func>
                                    <m:funcPr>
                                      <m:ctrlPr>
                                        <a:rPr lang="pt-BR" i="1" smtClean="0">
                                          <a:solidFill>
                                            <a:schemeClr val="bg1"/>
                                          </a:solidFill>
                                          <a:latin typeface="Cambria Math" panose="02040503050406030204" pitchFamily="18" charset="0"/>
                                        </a:rPr>
                                      </m:ctrlPr>
                                    </m:funcPr>
                                    <m:fName>
                                      <m:r>
                                        <m:rPr>
                                          <m:sty m:val="p"/>
                                        </m:rPr>
                                        <a:rPr lang="pt-BR" i="0" smtClean="0">
                                          <a:solidFill>
                                            <a:schemeClr val="bg1"/>
                                          </a:solidFill>
                                          <a:latin typeface="Cambria Math" panose="02040503050406030204" pitchFamily="18" charset="0"/>
                                        </a:rPr>
                                        <m:t>sin</m:t>
                                      </m:r>
                                    </m:fName>
                                    <m:e>
                                      <m:f>
                                        <m:fPr>
                                          <m:ctrlPr>
                                            <a:rPr lang="pt-BR" i="1" smtClean="0">
                                              <a:solidFill>
                                                <a:schemeClr val="bg1"/>
                                              </a:solidFill>
                                              <a:latin typeface="Cambria Math" panose="02040503050406030204" pitchFamily="18" charset="0"/>
                                            </a:rPr>
                                          </m:ctrlPr>
                                        </m:fPr>
                                        <m:num>
                                          <m:r>
                                            <a:rPr lang="pt-BR" i="1" smtClean="0">
                                              <a:solidFill>
                                                <a:schemeClr val="bg1"/>
                                              </a:solidFill>
                                              <a:latin typeface="Cambria Math" panose="02040503050406030204" pitchFamily="18" charset="0"/>
                                            </a:rPr>
                                            <m:t>𝑛</m:t>
                                          </m:r>
                                          <m:r>
                                            <a:rPr lang="pt-BR" i="1" smtClean="0">
                                              <a:solidFill>
                                                <a:schemeClr val="bg1"/>
                                              </a:solidFill>
                                              <a:latin typeface="Cambria Math" panose="02040503050406030204" pitchFamily="18" charset="0"/>
                                            </a:rPr>
                                            <m:t>𝜋</m:t>
                                          </m:r>
                                          <m:r>
                                            <a:rPr lang="pt-BR" i="1" smtClean="0">
                                              <a:solidFill>
                                                <a:schemeClr val="bg1"/>
                                              </a:solidFill>
                                              <a:latin typeface="Cambria Math" panose="02040503050406030204" pitchFamily="18" charset="0"/>
                                            </a:rPr>
                                            <m:t>𝑥</m:t>
                                          </m:r>
                                        </m:num>
                                        <m:den>
                                          <m:r>
                                            <a:rPr lang="pt-BR" i="1" smtClean="0">
                                              <a:solidFill>
                                                <a:schemeClr val="bg1"/>
                                              </a:solidFill>
                                              <a:latin typeface="Cambria Math" panose="02040503050406030204" pitchFamily="18" charset="0"/>
                                            </a:rPr>
                                            <m:t>𝐿</m:t>
                                          </m:r>
                                        </m:den>
                                      </m:f>
                                    </m:e>
                                  </m:func>
                                </m:e>
                              </m:d>
                            </m:e>
                          </m:nary>
                        </m:oMath>
                      </m:oMathPara>
                    </a14:m>
                    <a:endParaRPr lang="en-PK" dirty="0">
                      <a:solidFill>
                        <a:schemeClr val="bg1"/>
                      </a:solidFill>
                    </a:endParaRPr>
                  </a:p>
                </p:txBody>
              </p:sp>
            </mc:Choice>
            <mc:Fallback>
              <p:sp>
                <p:nvSpPr>
                  <p:cNvPr id="23" name="TextBox 22">
                    <a:extLst>
                      <a:ext uri="{FF2B5EF4-FFF2-40B4-BE49-F238E27FC236}">
                        <a16:creationId xmlns:a16="http://schemas.microsoft.com/office/drawing/2014/main" id="{C025AC01-15E1-4C0E-95F6-304B002E3295}"/>
                      </a:ext>
                    </a:extLst>
                  </p:cNvPr>
                  <p:cNvSpPr txBox="1">
                    <a:spLocks noRot="1" noChangeAspect="1" noMove="1" noResize="1" noEditPoints="1" noAdjustHandles="1" noChangeArrowheads="1" noChangeShapeType="1" noTextEdit="1"/>
                  </p:cNvSpPr>
                  <p:nvPr/>
                </p:nvSpPr>
                <p:spPr>
                  <a:xfrm>
                    <a:off x="2686677" y="922973"/>
                    <a:ext cx="3278187" cy="581787"/>
                  </a:xfrm>
                  <a:prstGeom prst="rect">
                    <a:avLst/>
                  </a:prstGeom>
                  <a:blipFill>
                    <a:blip r:embed="rId18"/>
                    <a:stretch>
                      <a:fillRect b="-1042"/>
                    </a:stretch>
                  </a:blipFill>
                </p:spPr>
                <p:txBody>
                  <a:bodyPr/>
                  <a:lstStyle/>
                  <a:p>
                    <a:r>
                      <a:rPr lang="en-PK">
                        <a:noFill/>
                      </a:rPr>
                      <a:t> </a:t>
                    </a:r>
                  </a:p>
                </p:txBody>
              </p:sp>
            </mc:Fallback>
          </mc:AlternateContent>
          <p:sp>
            <p:nvSpPr>
              <p:cNvPr id="24" name="TextBox 23">
                <a:extLst>
                  <a:ext uri="{FF2B5EF4-FFF2-40B4-BE49-F238E27FC236}">
                    <a16:creationId xmlns:a16="http://schemas.microsoft.com/office/drawing/2014/main" id="{6A15DEAE-6798-41FF-91B6-2A88A08026AA}"/>
                  </a:ext>
                </a:extLst>
              </p:cNvPr>
              <p:cNvSpPr txBox="1"/>
              <p:nvPr/>
            </p:nvSpPr>
            <p:spPr>
              <a:xfrm>
                <a:off x="5638800" y="2775284"/>
                <a:ext cx="65" cy="215444"/>
              </a:xfrm>
              <a:prstGeom prst="rect">
                <a:avLst/>
              </a:prstGeom>
              <a:noFill/>
            </p:spPr>
            <p:txBody>
              <a:bodyPr wrap="none" lIns="0" tIns="0" rIns="0" bIns="0" rtlCol="0">
                <a:spAutoFit/>
              </a:bodyPr>
              <a:lstStyle/>
              <a:p>
                <a:endParaRPr lang="en-PK" dirty="0"/>
              </a:p>
            </p:txBody>
          </p:sp>
          <mc:AlternateContent xmlns:mc="http://schemas.openxmlformats.org/markup-compatibility/2006">
            <mc:Choice xmlns:a14="http://schemas.microsoft.com/office/drawing/2010/main" Requires="a14">
              <p:sp>
                <p:nvSpPr>
                  <p:cNvPr id="30" name="TextBox 29">
                    <a:extLst>
                      <a:ext uri="{FF2B5EF4-FFF2-40B4-BE49-F238E27FC236}">
                        <a16:creationId xmlns:a16="http://schemas.microsoft.com/office/drawing/2014/main" id="{7C85A1A7-D598-4AFA-8D98-CCB92BB99B40}"/>
                      </a:ext>
                    </a:extLst>
                  </p:cNvPr>
                  <p:cNvSpPr txBox="1"/>
                  <p:nvPr/>
                </p:nvSpPr>
                <p:spPr>
                  <a:xfrm>
                    <a:off x="544025" y="1619655"/>
                    <a:ext cx="4603568" cy="55579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𝑒</m:t>
                              </m:r>
                            </m:e>
                            <m:sup>
                              <m:r>
                                <a:rPr lang="en-US" sz="1800" i="1" smtClean="0">
                                  <a:solidFill>
                                    <a:schemeClr val="bg1"/>
                                  </a:solidFill>
                                  <a:latin typeface="Cambria Math" panose="02040503050406030204" pitchFamily="18" charset="0"/>
                                </a:rPr>
                                <m:t>𝑥</m:t>
                              </m:r>
                            </m:sup>
                          </m:sSup>
                          <m:r>
                            <a:rPr lang="en-US" sz="1800" i="1" smtClean="0">
                              <a:solidFill>
                                <a:schemeClr val="bg1"/>
                              </a:solidFill>
                              <a:latin typeface="Cambria Math" panose="02040503050406030204" pitchFamily="18" charset="0"/>
                            </a:rPr>
                            <m:t>=1+</m:t>
                          </m:r>
                          <m:f>
                            <m:fPr>
                              <m:ctrlPr>
                                <a:rPr lang="en-US" sz="1800" i="1" smtClean="0">
                                  <a:solidFill>
                                    <a:schemeClr val="bg1"/>
                                  </a:solidFill>
                                  <a:latin typeface="Cambria Math" panose="02040503050406030204" pitchFamily="18" charset="0"/>
                                </a:rPr>
                              </m:ctrlPr>
                            </m:fPr>
                            <m:num>
                              <m:r>
                                <a:rPr lang="en-US" sz="1800" i="1" smtClean="0">
                                  <a:solidFill>
                                    <a:schemeClr val="bg1"/>
                                  </a:solidFill>
                                  <a:latin typeface="Cambria Math" panose="02040503050406030204" pitchFamily="18" charset="0"/>
                                </a:rPr>
                                <m:t>𝑥</m:t>
                              </m:r>
                            </m:num>
                            <m:den>
                              <m:r>
                                <a:rPr lang="en-US" sz="1800" i="1" smtClean="0">
                                  <a:solidFill>
                                    <a:schemeClr val="bg1"/>
                                  </a:solidFill>
                                  <a:latin typeface="Cambria Math" panose="02040503050406030204" pitchFamily="18" charset="0"/>
                                </a:rPr>
                                <m:t>1!</m:t>
                              </m:r>
                            </m:den>
                          </m:f>
                          <m:r>
                            <a:rPr lang="en-US" sz="1800" i="1" smtClean="0">
                              <a:solidFill>
                                <a:schemeClr val="bg1"/>
                              </a:solidFill>
                              <a:latin typeface="Cambria Math" panose="02040503050406030204" pitchFamily="18" charset="0"/>
                            </a:rPr>
                            <m:t>+</m:t>
                          </m:r>
                          <m:f>
                            <m:fPr>
                              <m:ctrlPr>
                                <a:rPr lang="en-US" sz="1800" i="1" smtClean="0">
                                  <a:solidFill>
                                    <a:schemeClr val="bg1"/>
                                  </a:solidFill>
                                  <a:latin typeface="Cambria Math" panose="02040503050406030204" pitchFamily="18" charset="0"/>
                                </a:rPr>
                              </m:ctrlPr>
                            </m:fPr>
                            <m:num>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𝑥</m:t>
                                  </m:r>
                                </m:e>
                                <m:sup>
                                  <m:r>
                                    <a:rPr lang="en-US" sz="1800" i="1" smtClean="0">
                                      <a:solidFill>
                                        <a:schemeClr val="bg1"/>
                                      </a:solidFill>
                                      <a:latin typeface="Cambria Math" panose="02040503050406030204" pitchFamily="18" charset="0"/>
                                    </a:rPr>
                                    <m:t>2</m:t>
                                  </m:r>
                                </m:sup>
                              </m:sSup>
                            </m:num>
                            <m:den>
                              <m:r>
                                <a:rPr lang="en-US" sz="1800" i="1" smtClean="0">
                                  <a:solidFill>
                                    <a:schemeClr val="bg1"/>
                                  </a:solidFill>
                                  <a:latin typeface="Cambria Math" panose="02040503050406030204" pitchFamily="18" charset="0"/>
                                </a:rPr>
                                <m:t>2!</m:t>
                              </m:r>
                            </m:den>
                          </m:f>
                          <m:r>
                            <a:rPr lang="en-US" sz="1800" i="1" smtClean="0">
                              <a:solidFill>
                                <a:schemeClr val="bg1"/>
                              </a:solidFill>
                              <a:latin typeface="Cambria Math" panose="02040503050406030204" pitchFamily="18" charset="0"/>
                            </a:rPr>
                            <m:t>+</m:t>
                          </m:r>
                          <m:f>
                            <m:fPr>
                              <m:ctrlPr>
                                <a:rPr lang="en-US" sz="1800" i="1" smtClean="0">
                                  <a:solidFill>
                                    <a:schemeClr val="bg1"/>
                                  </a:solidFill>
                                  <a:latin typeface="Cambria Math" panose="02040503050406030204" pitchFamily="18" charset="0"/>
                                </a:rPr>
                              </m:ctrlPr>
                            </m:fPr>
                            <m:num>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𝑥</m:t>
                                  </m:r>
                                </m:e>
                                <m:sup>
                                  <m:r>
                                    <a:rPr lang="en-US" sz="1800" i="1" smtClean="0">
                                      <a:solidFill>
                                        <a:schemeClr val="bg1"/>
                                      </a:solidFill>
                                      <a:latin typeface="Cambria Math" panose="02040503050406030204" pitchFamily="18" charset="0"/>
                                    </a:rPr>
                                    <m:t>3</m:t>
                                  </m:r>
                                </m:sup>
                              </m:sSup>
                            </m:num>
                            <m:den>
                              <m:r>
                                <a:rPr lang="en-US" sz="1800" i="1" smtClean="0">
                                  <a:solidFill>
                                    <a:schemeClr val="bg1"/>
                                  </a:solidFill>
                                  <a:latin typeface="Cambria Math" panose="02040503050406030204" pitchFamily="18" charset="0"/>
                                </a:rPr>
                                <m:t>3!</m:t>
                              </m:r>
                            </m:den>
                          </m:f>
                          <m:r>
                            <a:rPr lang="en-US" sz="1800" i="1" smtClean="0">
                              <a:solidFill>
                                <a:schemeClr val="bg1"/>
                              </a:solidFill>
                              <a:latin typeface="Cambria Math" panose="02040503050406030204" pitchFamily="18" charset="0"/>
                            </a:rPr>
                            <m:t>+…,  −∞&lt;</m:t>
                          </m:r>
                          <m:r>
                            <a:rPr lang="en-US" sz="1800" i="1" smtClean="0">
                              <a:solidFill>
                                <a:schemeClr val="bg1"/>
                              </a:solidFill>
                              <a:latin typeface="Cambria Math" panose="02040503050406030204" pitchFamily="18" charset="0"/>
                            </a:rPr>
                            <m:t>𝑥</m:t>
                          </m:r>
                          <m:r>
                            <a:rPr lang="en-US" sz="1800" i="1" smtClean="0">
                              <a:solidFill>
                                <a:schemeClr val="bg1"/>
                              </a:solidFill>
                              <a:latin typeface="Cambria Math" panose="02040503050406030204" pitchFamily="18" charset="0"/>
                            </a:rPr>
                            <m:t>&lt;∞</m:t>
                          </m:r>
                        </m:oMath>
                      </m:oMathPara>
                    </a14:m>
                    <a:endParaRPr lang="en-PK" sz="1800" dirty="0">
                      <a:solidFill>
                        <a:schemeClr val="bg1"/>
                      </a:solidFill>
                    </a:endParaRPr>
                  </a:p>
                </p:txBody>
              </p:sp>
            </mc:Choice>
            <mc:Fallback>
              <p:sp>
                <p:nvSpPr>
                  <p:cNvPr id="30" name="TextBox 29">
                    <a:extLst>
                      <a:ext uri="{FF2B5EF4-FFF2-40B4-BE49-F238E27FC236}">
                        <a16:creationId xmlns:a16="http://schemas.microsoft.com/office/drawing/2014/main" id="{7C85A1A7-D598-4AFA-8D98-CCB92BB99B40}"/>
                      </a:ext>
                    </a:extLst>
                  </p:cNvPr>
                  <p:cNvSpPr txBox="1">
                    <a:spLocks noRot="1" noChangeAspect="1" noMove="1" noResize="1" noEditPoints="1" noAdjustHandles="1" noChangeArrowheads="1" noChangeShapeType="1" noTextEdit="1"/>
                  </p:cNvSpPr>
                  <p:nvPr/>
                </p:nvSpPr>
                <p:spPr>
                  <a:xfrm>
                    <a:off x="544025" y="1619655"/>
                    <a:ext cx="4603568" cy="555793"/>
                  </a:xfrm>
                  <a:prstGeom prst="rect">
                    <a:avLst/>
                  </a:prstGeom>
                  <a:blipFill>
                    <a:blip r:embed="rId19"/>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31" name="TextBox 30">
                    <a:extLst>
                      <a:ext uri="{FF2B5EF4-FFF2-40B4-BE49-F238E27FC236}">
                        <a16:creationId xmlns:a16="http://schemas.microsoft.com/office/drawing/2014/main" id="{847E1089-EDB1-413E-A7A7-0B567206969B}"/>
                      </a:ext>
                    </a:extLst>
                  </p:cNvPr>
                  <p:cNvSpPr txBox="1"/>
                  <p:nvPr/>
                </p:nvSpPr>
                <p:spPr>
                  <a:xfrm>
                    <a:off x="4660939" y="96021"/>
                    <a:ext cx="2092262" cy="582676"/>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i="1" smtClean="0">
                                  <a:solidFill>
                                    <a:schemeClr val="bg1"/>
                                  </a:solidFill>
                                  <a:latin typeface="Cambria Math" panose="02040503050406030204" pitchFamily="18" charset="0"/>
                                </a:rPr>
                              </m:ctrlPr>
                            </m:sSupPr>
                            <m:e>
                              <m:d>
                                <m:dPr>
                                  <m:ctrlPr>
                                    <a:rPr lang="pt-BR" i="1" smtClean="0">
                                      <a:solidFill>
                                        <a:schemeClr val="bg1"/>
                                      </a:solidFill>
                                      <a:latin typeface="Cambria Math" panose="02040503050406030204" pitchFamily="18" charset="0"/>
                                    </a:rPr>
                                  </m:ctrlPr>
                                </m:dPr>
                                <m:e>
                                  <m:r>
                                    <a:rPr lang="pt-BR" i="1" smtClean="0">
                                      <a:solidFill>
                                        <a:schemeClr val="bg1"/>
                                      </a:solidFill>
                                      <a:latin typeface="Cambria Math" panose="02040503050406030204" pitchFamily="18" charset="0"/>
                                    </a:rPr>
                                    <m:t>𝑥</m:t>
                                  </m:r>
                                  <m:r>
                                    <a:rPr lang="pt-BR" i="1" smtClean="0">
                                      <a:solidFill>
                                        <a:schemeClr val="bg1"/>
                                      </a:solidFill>
                                      <a:latin typeface="Cambria Math" panose="02040503050406030204" pitchFamily="18" charset="0"/>
                                    </a:rPr>
                                    <m:t>+</m:t>
                                  </m:r>
                                  <m:r>
                                    <a:rPr lang="pt-BR" i="1" smtClean="0">
                                      <a:solidFill>
                                        <a:schemeClr val="bg1"/>
                                      </a:solidFill>
                                      <a:latin typeface="Cambria Math" panose="02040503050406030204" pitchFamily="18" charset="0"/>
                                    </a:rPr>
                                    <m:t>𝑎</m:t>
                                  </m:r>
                                </m:e>
                              </m:d>
                            </m:e>
                            <m:sup>
                              <m:r>
                                <a:rPr lang="pt-BR" i="1" smtClean="0">
                                  <a:solidFill>
                                    <a:schemeClr val="bg1"/>
                                  </a:solidFill>
                                  <a:latin typeface="Cambria Math" panose="02040503050406030204" pitchFamily="18" charset="0"/>
                                </a:rPr>
                                <m:t>𝑛</m:t>
                              </m:r>
                            </m:sup>
                          </m:sSup>
                          <m:r>
                            <a:rPr lang="pt-BR" i="1" smtClean="0">
                              <a:solidFill>
                                <a:schemeClr val="bg1"/>
                              </a:solidFill>
                              <a:latin typeface="Cambria Math" panose="02040503050406030204" pitchFamily="18" charset="0"/>
                            </a:rPr>
                            <m:t>=</m:t>
                          </m:r>
                          <m:nary>
                            <m:naryPr>
                              <m:chr m:val="∑"/>
                              <m:ctrlPr>
                                <a:rPr lang="pt-BR" i="1" smtClean="0">
                                  <a:solidFill>
                                    <a:schemeClr val="bg1"/>
                                  </a:solidFill>
                                  <a:latin typeface="Cambria Math" panose="02040503050406030204" pitchFamily="18" charset="0"/>
                                </a:rPr>
                              </m:ctrlPr>
                            </m:naryPr>
                            <m:sub>
                              <m:r>
                                <a:rPr lang="pt-BR" i="1" smtClean="0">
                                  <a:solidFill>
                                    <a:schemeClr val="bg1"/>
                                  </a:solidFill>
                                  <a:latin typeface="Cambria Math" panose="02040503050406030204" pitchFamily="18" charset="0"/>
                                </a:rPr>
                                <m:t>𝑘</m:t>
                              </m:r>
                              <m:r>
                                <a:rPr lang="pt-BR" i="1" smtClean="0">
                                  <a:solidFill>
                                    <a:schemeClr val="bg1"/>
                                  </a:solidFill>
                                  <a:latin typeface="Cambria Math" panose="02040503050406030204" pitchFamily="18" charset="0"/>
                                </a:rPr>
                                <m:t>=0</m:t>
                              </m:r>
                            </m:sub>
                            <m:sup>
                              <m:r>
                                <a:rPr lang="pt-BR" i="1" smtClean="0">
                                  <a:solidFill>
                                    <a:schemeClr val="bg1"/>
                                  </a:solidFill>
                                  <a:latin typeface="Cambria Math" panose="02040503050406030204" pitchFamily="18" charset="0"/>
                                </a:rPr>
                                <m:t>𝑛</m:t>
                              </m:r>
                            </m:sup>
                            <m:e>
                              <m:d>
                                <m:dPr>
                                  <m:ctrlPr>
                                    <a:rPr lang="pt-BR" i="1" smtClean="0">
                                      <a:solidFill>
                                        <a:schemeClr val="bg1"/>
                                      </a:solidFill>
                                      <a:latin typeface="Cambria Math" panose="02040503050406030204" pitchFamily="18" charset="0"/>
                                    </a:rPr>
                                  </m:ctrlPr>
                                </m:dPr>
                                <m:e>
                                  <m:f>
                                    <m:fPr>
                                      <m:type m:val="noBar"/>
                                      <m:ctrlPr>
                                        <a:rPr lang="pt-BR" i="1" smtClean="0">
                                          <a:solidFill>
                                            <a:schemeClr val="bg1"/>
                                          </a:solidFill>
                                          <a:latin typeface="Cambria Math" panose="02040503050406030204" pitchFamily="18" charset="0"/>
                                        </a:rPr>
                                      </m:ctrlPr>
                                    </m:fPr>
                                    <m:num>
                                      <m:r>
                                        <a:rPr lang="pt-BR" i="1" smtClean="0">
                                          <a:solidFill>
                                            <a:schemeClr val="bg1"/>
                                          </a:solidFill>
                                          <a:latin typeface="Cambria Math" panose="02040503050406030204" pitchFamily="18" charset="0"/>
                                        </a:rPr>
                                        <m:t>𝑛</m:t>
                                      </m:r>
                                    </m:num>
                                    <m:den>
                                      <m:r>
                                        <a:rPr lang="pt-BR" i="1" smtClean="0">
                                          <a:solidFill>
                                            <a:schemeClr val="bg1"/>
                                          </a:solidFill>
                                          <a:latin typeface="Cambria Math" panose="02040503050406030204" pitchFamily="18" charset="0"/>
                                        </a:rPr>
                                        <m:t>𝑘</m:t>
                                      </m:r>
                                    </m:den>
                                  </m:f>
                                </m:e>
                              </m:d>
                              <m:sSup>
                                <m:sSupPr>
                                  <m:ctrlPr>
                                    <a:rPr lang="pt-BR" i="1" smtClean="0">
                                      <a:solidFill>
                                        <a:schemeClr val="bg1"/>
                                      </a:solidFill>
                                      <a:latin typeface="Cambria Math" panose="02040503050406030204" pitchFamily="18" charset="0"/>
                                    </a:rPr>
                                  </m:ctrlPr>
                                </m:sSupPr>
                                <m:e>
                                  <m:r>
                                    <a:rPr lang="pt-BR" i="1" smtClean="0">
                                      <a:solidFill>
                                        <a:schemeClr val="bg1"/>
                                      </a:solidFill>
                                      <a:latin typeface="Cambria Math" panose="02040503050406030204" pitchFamily="18" charset="0"/>
                                    </a:rPr>
                                    <m:t>𝑥</m:t>
                                  </m:r>
                                </m:e>
                                <m:sup>
                                  <m:r>
                                    <a:rPr lang="pt-BR" i="1" smtClean="0">
                                      <a:solidFill>
                                        <a:schemeClr val="bg1"/>
                                      </a:solidFill>
                                      <a:latin typeface="Cambria Math" panose="02040503050406030204" pitchFamily="18" charset="0"/>
                                    </a:rPr>
                                    <m:t>𝑘</m:t>
                                  </m:r>
                                </m:sup>
                              </m:sSup>
                              <m:sSup>
                                <m:sSupPr>
                                  <m:ctrlPr>
                                    <a:rPr lang="pt-BR" i="1" smtClean="0">
                                      <a:solidFill>
                                        <a:schemeClr val="bg1"/>
                                      </a:solidFill>
                                      <a:latin typeface="Cambria Math" panose="02040503050406030204" pitchFamily="18" charset="0"/>
                                    </a:rPr>
                                  </m:ctrlPr>
                                </m:sSupPr>
                                <m:e>
                                  <m:r>
                                    <a:rPr lang="pt-BR" i="1" smtClean="0">
                                      <a:solidFill>
                                        <a:schemeClr val="bg1"/>
                                      </a:solidFill>
                                      <a:latin typeface="Cambria Math" panose="02040503050406030204" pitchFamily="18" charset="0"/>
                                    </a:rPr>
                                    <m:t>𝑎</m:t>
                                  </m:r>
                                </m:e>
                                <m:sup>
                                  <m:r>
                                    <a:rPr lang="pt-BR" i="1" smtClean="0">
                                      <a:solidFill>
                                        <a:schemeClr val="bg1"/>
                                      </a:solidFill>
                                      <a:latin typeface="Cambria Math" panose="02040503050406030204" pitchFamily="18" charset="0"/>
                                    </a:rPr>
                                    <m:t>𝑛</m:t>
                                  </m:r>
                                  <m:r>
                                    <a:rPr lang="pt-BR" i="1" smtClean="0">
                                      <a:solidFill>
                                        <a:schemeClr val="bg1"/>
                                      </a:solidFill>
                                      <a:latin typeface="Cambria Math" panose="02040503050406030204" pitchFamily="18" charset="0"/>
                                    </a:rPr>
                                    <m:t>−</m:t>
                                  </m:r>
                                  <m:r>
                                    <a:rPr lang="pt-BR" i="1" smtClean="0">
                                      <a:solidFill>
                                        <a:schemeClr val="bg1"/>
                                      </a:solidFill>
                                      <a:latin typeface="Cambria Math" panose="02040503050406030204" pitchFamily="18" charset="0"/>
                                    </a:rPr>
                                    <m:t>𝑘</m:t>
                                  </m:r>
                                </m:sup>
                              </m:sSup>
                            </m:e>
                          </m:nary>
                        </m:oMath>
                      </m:oMathPara>
                    </a14:m>
                    <a:endParaRPr lang="en-PK" i="1" dirty="0">
                      <a:solidFill>
                        <a:schemeClr val="bg1"/>
                      </a:solidFill>
                    </a:endParaRPr>
                  </a:p>
                </p:txBody>
              </p:sp>
            </mc:Choice>
            <mc:Fallback>
              <p:sp>
                <p:nvSpPr>
                  <p:cNvPr id="31" name="TextBox 30">
                    <a:extLst>
                      <a:ext uri="{FF2B5EF4-FFF2-40B4-BE49-F238E27FC236}">
                        <a16:creationId xmlns:a16="http://schemas.microsoft.com/office/drawing/2014/main" id="{847E1089-EDB1-413E-A7A7-0B567206969B}"/>
                      </a:ext>
                    </a:extLst>
                  </p:cNvPr>
                  <p:cNvSpPr txBox="1">
                    <a:spLocks noRot="1" noChangeAspect="1" noMove="1" noResize="1" noEditPoints="1" noAdjustHandles="1" noChangeArrowheads="1" noChangeShapeType="1" noTextEdit="1"/>
                  </p:cNvSpPr>
                  <p:nvPr/>
                </p:nvSpPr>
                <p:spPr>
                  <a:xfrm>
                    <a:off x="4660939" y="96021"/>
                    <a:ext cx="2092262" cy="582676"/>
                  </a:xfrm>
                  <a:prstGeom prst="rect">
                    <a:avLst/>
                  </a:prstGeom>
                  <a:blipFill>
                    <a:blip r:embed="rId20"/>
                    <a:stretch>
                      <a:fillRect b="-1053"/>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32" name="TextBox 31">
                    <a:extLst>
                      <a:ext uri="{FF2B5EF4-FFF2-40B4-BE49-F238E27FC236}">
                        <a16:creationId xmlns:a16="http://schemas.microsoft.com/office/drawing/2014/main" id="{C1307F27-4FE4-4DF4-9DF0-88D964DDEF50}"/>
                      </a:ext>
                    </a:extLst>
                  </p:cNvPr>
                  <p:cNvSpPr txBox="1"/>
                  <p:nvPr/>
                </p:nvSpPr>
                <p:spPr>
                  <a:xfrm>
                    <a:off x="293126" y="2598825"/>
                    <a:ext cx="2405146" cy="649730"/>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en-US" sz="1600" i="1" smtClean="0">
                              <a:solidFill>
                                <a:schemeClr val="bg1"/>
                              </a:solidFill>
                              <a:latin typeface="Cambria Math" panose="02040503050406030204" pitchFamily="18" charset="0"/>
                            </a:rPr>
                            <m:t>𝑥</m:t>
                          </m:r>
                          <m:r>
                            <a:rPr lang="en-US" sz="1600" i="1" smtClean="0">
                              <a:solidFill>
                                <a:schemeClr val="bg1"/>
                              </a:solidFill>
                              <a:latin typeface="Cambria Math" panose="02040503050406030204" pitchFamily="18" charset="0"/>
                            </a:rPr>
                            <m:t>=</m:t>
                          </m:r>
                          <m:f>
                            <m:fPr>
                              <m:ctrlPr>
                                <a:rPr lang="en-US" sz="1600" i="1" smtClean="0">
                                  <a:solidFill>
                                    <a:schemeClr val="bg1"/>
                                  </a:solidFill>
                                  <a:latin typeface="Cambria Math" panose="02040503050406030204" pitchFamily="18" charset="0"/>
                                </a:rPr>
                              </m:ctrlPr>
                            </m:fPr>
                            <m:num>
                              <m:r>
                                <a:rPr lang="en-US" sz="1600" i="1" smtClean="0">
                                  <a:solidFill>
                                    <a:schemeClr val="bg1"/>
                                  </a:solidFill>
                                  <a:latin typeface="Cambria Math" panose="02040503050406030204" pitchFamily="18" charset="0"/>
                                </a:rPr>
                                <m:t>−</m:t>
                              </m:r>
                              <m:r>
                                <a:rPr lang="en-US" sz="1600" i="1" smtClean="0">
                                  <a:solidFill>
                                    <a:schemeClr val="bg1"/>
                                  </a:solidFill>
                                  <a:latin typeface="Cambria Math" panose="02040503050406030204" pitchFamily="18" charset="0"/>
                                </a:rPr>
                                <m:t>𝑏</m:t>
                              </m:r>
                              <m:r>
                                <a:rPr lang="en-US" sz="1600" i="1" smtClean="0">
                                  <a:solidFill>
                                    <a:schemeClr val="bg1"/>
                                  </a:solidFill>
                                  <a:latin typeface="Cambria Math" panose="02040503050406030204" pitchFamily="18" charset="0"/>
                                </a:rPr>
                                <m:t>±</m:t>
                              </m:r>
                              <m:rad>
                                <m:radPr>
                                  <m:degHide m:val="on"/>
                                  <m:ctrlPr>
                                    <a:rPr lang="en-US" sz="1600" i="1" smtClean="0">
                                      <a:solidFill>
                                        <a:schemeClr val="bg1"/>
                                      </a:solidFill>
                                      <a:latin typeface="Cambria Math" panose="02040503050406030204" pitchFamily="18" charset="0"/>
                                    </a:rPr>
                                  </m:ctrlPr>
                                </m:radPr>
                                <m:deg/>
                                <m:e>
                                  <m:sSup>
                                    <m:sSupPr>
                                      <m:ctrlPr>
                                        <a:rPr lang="en-US" sz="1600" i="1" smtClean="0">
                                          <a:solidFill>
                                            <a:schemeClr val="bg1"/>
                                          </a:solidFill>
                                          <a:latin typeface="Cambria Math" panose="02040503050406030204" pitchFamily="18" charset="0"/>
                                        </a:rPr>
                                      </m:ctrlPr>
                                    </m:sSupPr>
                                    <m:e>
                                      <m:r>
                                        <a:rPr lang="en-US" sz="1600" i="1" smtClean="0">
                                          <a:solidFill>
                                            <a:schemeClr val="bg1"/>
                                          </a:solidFill>
                                          <a:latin typeface="Cambria Math" panose="02040503050406030204" pitchFamily="18" charset="0"/>
                                        </a:rPr>
                                        <m:t>𝑏</m:t>
                                      </m:r>
                                    </m:e>
                                    <m:sup>
                                      <m:r>
                                        <a:rPr lang="en-US" sz="1600" i="1" smtClean="0">
                                          <a:solidFill>
                                            <a:schemeClr val="bg1"/>
                                          </a:solidFill>
                                          <a:latin typeface="Cambria Math" panose="02040503050406030204" pitchFamily="18" charset="0"/>
                                        </a:rPr>
                                        <m:t>2</m:t>
                                      </m:r>
                                    </m:sup>
                                  </m:sSup>
                                  <m:r>
                                    <a:rPr lang="en-US" sz="1600" i="1" smtClean="0">
                                      <a:solidFill>
                                        <a:schemeClr val="bg1"/>
                                      </a:solidFill>
                                      <a:latin typeface="Cambria Math" panose="02040503050406030204" pitchFamily="18" charset="0"/>
                                    </a:rPr>
                                    <m:t>−4</m:t>
                                  </m:r>
                                  <m:r>
                                    <a:rPr lang="en-US" sz="1600" i="1" smtClean="0">
                                      <a:solidFill>
                                        <a:schemeClr val="bg1"/>
                                      </a:solidFill>
                                      <a:latin typeface="Cambria Math" panose="02040503050406030204" pitchFamily="18" charset="0"/>
                                    </a:rPr>
                                    <m:t>𝑎𝑐</m:t>
                                  </m:r>
                                </m:e>
                              </m:rad>
                            </m:num>
                            <m:den>
                              <m:r>
                                <a:rPr lang="en-US" sz="1600" i="1" smtClean="0">
                                  <a:solidFill>
                                    <a:schemeClr val="bg1"/>
                                  </a:solidFill>
                                  <a:latin typeface="Cambria Math" panose="02040503050406030204" pitchFamily="18" charset="0"/>
                                </a:rPr>
                                <m:t>2</m:t>
                              </m:r>
                              <m:r>
                                <a:rPr lang="en-US" sz="1600" i="1" smtClean="0">
                                  <a:solidFill>
                                    <a:schemeClr val="bg1"/>
                                  </a:solidFill>
                                  <a:latin typeface="Cambria Math" panose="02040503050406030204" pitchFamily="18" charset="0"/>
                                </a:rPr>
                                <m:t>𝑎</m:t>
                              </m:r>
                            </m:den>
                          </m:f>
                          <m:nary>
                            <m:naryPr>
                              <m:chr m:val="∑"/>
                              <m:subHide m:val="on"/>
                              <m:supHide m:val="on"/>
                              <m:ctrlPr>
                                <a:rPr lang="en-US" sz="1600" i="1" smtClean="0">
                                  <a:solidFill>
                                    <a:schemeClr val="bg1"/>
                                  </a:solidFill>
                                  <a:latin typeface="Cambria Math" panose="02040503050406030204" pitchFamily="18" charset="0"/>
                                </a:rPr>
                              </m:ctrlPr>
                            </m:naryPr>
                            <m:sub/>
                            <m:sup/>
                            <m:e/>
                          </m:nary>
                        </m:oMath>
                      </m:oMathPara>
                    </a14:m>
                    <a:endParaRPr lang="en-PK" sz="1600" dirty="0">
                      <a:solidFill>
                        <a:schemeClr val="bg1"/>
                      </a:solidFill>
                    </a:endParaRPr>
                  </a:p>
                </p:txBody>
              </p:sp>
            </mc:Choice>
            <mc:Fallback>
              <p:sp>
                <p:nvSpPr>
                  <p:cNvPr id="32" name="TextBox 31">
                    <a:extLst>
                      <a:ext uri="{FF2B5EF4-FFF2-40B4-BE49-F238E27FC236}">
                        <a16:creationId xmlns:a16="http://schemas.microsoft.com/office/drawing/2014/main" id="{C1307F27-4FE4-4DF4-9DF0-88D964DDEF50}"/>
                      </a:ext>
                    </a:extLst>
                  </p:cNvPr>
                  <p:cNvSpPr txBox="1">
                    <a:spLocks noRot="1" noChangeAspect="1" noMove="1" noResize="1" noEditPoints="1" noAdjustHandles="1" noChangeArrowheads="1" noChangeShapeType="1" noTextEdit="1"/>
                  </p:cNvSpPr>
                  <p:nvPr/>
                </p:nvSpPr>
                <p:spPr>
                  <a:xfrm>
                    <a:off x="293126" y="2598825"/>
                    <a:ext cx="2405146" cy="649730"/>
                  </a:xfrm>
                  <a:prstGeom prst="rect">
                    <a:avLst/>
                  </a:prstGeom>
                  <a:blipFill>
                    <a:blip r:embed="rId21"/>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33" name="TextBox 32">
                    <a:extLst>
                      <a:ext uri="{FF2B5EF4-FFF2-40B4-BE49-F238E27FC236}">
                        <a16:creationId xmlns:a16="http://schemas.microsoft.com/office/drawing/2014/main" id="{3279F757-5E13-4BAD-AEF2-420789EB7EBC}"/>
                      </a:ext>
                    </a:extLst>
                  </p:cNvPr>
                  <p:cNvSpPr txBox="1"/>
                  <p:nvPr/>
                </p:nvSpPr>
                <p:spPr>
                  <a:xfrm>
                    <a:off x="3466060" y="2618069"/>
                    <a:ext cx="2389757" cy="49244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3200" i="1" smtClean="0">
                                  <a:solidFill>
                                    <a:schemeClr val="bg1"/>
                                  </a:solidFill>
                                  <a:latin typeface="Cambria Math" panose="02040503050406030204" pitchFamily="18" charset="0"/>
                                </a:rPr>
                              </m:ctrlPr>
                            </m:sSupPr>
                            <m:e>
                              <m:r>
                                <a:rPr lang="pt-BR" sz="3200" i="1" smtClean="0">
                                  <a:solidFill>
                                    <a:schemeClr val="bg1"/>
                                  </a:solidFill>
                                  <a:latin typeface="Cambria Math" panose="02040503050406030204" pitchFamily="18" charset="0"/>
                                </a:rPr>
                                <m:t>𝑎</m:t>
                              </m:r>
                            </m:e>
                            <m:sup>
                              <m:r>
                                <a:rPr lang="pt-BR" sz="3200" i="1" smtClean="0">
                                  <a:solidFill>
                                    <a:schemeClr val="bg1"/>
                                  </a:solidFill>
                                  <a:latin typeface="Cambria Math" panose="02040503050406030204" pitchFamily="18" charset="0"/>
                                </a:rPr>
                                <m:t>2</m:t>
                              </m:r>
                            </m:sup>
                          </m:sSup>
                          <m:r>
                            <a:rPr lang="pt-BR" sz="3200" i="1" smtClean="0">
                              <a:solidFill>
                                <a:schemeClr val="bg1"/>
                              </a:solidFill>
                              <a:latin typeface="Cambria Math" panose="02040503050406030204" pitchFamily="18" charset="0"/>
                            </a:rPr>
                            <m:t>+</m:t>
                          </m:r>
                          <m:sSup>
                            <m:sSupPr>
                              <m:ctrlPr>
                                <a:rPr lang="pt-BR" sz="3200" i="1" smtClean="0">
                                  <a:solidFill>
                                    <a:schemeClr val="bg1"/>
                                  </a:solidFill>
                                  <a:latin typeface="Cambria Math" panose="02040503050406030204" pitchFamily="18" charset="0"/>
                                </a:rPr>
                              </m:ctrlPr>
                            </m:sSupPr>
                            <m:e>
                              <m:r>
                                <a:rPr lang="pt-BR" sz="3200" i="1" smtClean="0">
                                  <a:solidFill>
                                    <a:schemeClr val="bg1"/>
                                  </a:solidFill>
                                  <a:latin typeface="Cambria Math" panose="02040503050406030204" pitchFamily="18" charset="0"/>
                                </a:rPr>
                                <m:t>𝑏</m:t>
                              </m:r>
                            </m:e>
                            <m:sup>
                              <m:r>
                                <a:rPr lang="pt-BR" sz="3200" i="1" smtClean="0">
                                  <a:solidFill>
                                    <a:schemeClr val="bg1"/>
                                  </a:solidFill>
                                  <a:latin typeface="Cambria Math" panose="02040503050406030204" pitchFamily="18" charset="0"/>
                                </a:rPr>
                                <m:t>2</m:t>
                              </m:r>
                            </m:sup>
                          </m:sSup>
                          <m:r>
                            <a:rPr lang="pt-BR" sz="3200" i="1" smtClean="0">
                              <a:solidFill>
                                <a:schemeClr val="bg1"/>
                              </a:solidFill>
                              <a:latin typeface="Cambria Math" panose="02040503050406030204" pitchFamily="18" charset="0"/>
                            </a:rPr>
                            <m:t>=</m:t>
                          </m:r>
                          <m:sSup>
                            <m:sSupPr>
                              <m:ctrlPr>
                                <a:rPr lang="pt-BR" sz="3200" i="1" smtClean="0">
                                  <a:solidFill>
                                    <a:schemeClr val="bg1"/>
                                  </a:solidFill>
                                  <a:latin typeface="Cambria Math" panose="02040503050406030204" pitchFamily="18" charset="0"/>
                                </a:rPr>
                              </m:ctrlPr>
                            </m:sSupPr>
                            <m:e>
                              <m:r>
                                <a:rPr lang="pt-BR" sz="3200" i="1" smtClean="0">
                                  <a:solidFill>
                                    <a:schemeClr val="bg1"/>
                                  </a:solidFill>
                                  <a:latin typeface="Cambria Math" panose="02040503050406030204" pitchFamily="18" charset="0"/>
                                </a:rPr>
                                <m:t>𝑐</m:t>
                              </m:r>
                            </m:e>
                            <m:sup>
                              <m:r>
                                <a:rPr lang="pt-BR" sz="3200" i="1" smtClean="0">
                                  <a:solidFill>
                                    <a:schemeClr val="bg1"/>
                                  </a:solidFill>
                                  <a:latin typeface="Cambria Math" panose="02040503050406030204" pitchFamily="18" charset="0"/>
                                </a:rPr>
                                <m:t>2</m:t>
                              </m:r>
                            </m:sup>
                          </m:sSup>
                        </m:oMath>
                      </m:oMathPara>
                    </a14:m>
                    <a:endParaRPr lang="en-PK" sz="3200" dirty="0">
                      <a:solidFill>
                        <a:schemeClr val="bg1"/>
                      </a:solidFill>
                    </a:endParaRPr>
                  </a:p>
                </p:txBody>
              </p:sp>
            </mc:Choice>
            <mc:Fallback>
              <p:sp>
                <p:nvSpPr>
                  <p:cNvPr id="33" name="TextBox 32">
                    <a:extLst>
                      <a:ext uri="{FF2B5EF4-FFF2-40B4-BE49-F238E27FC236}">
                        <a16:creationId xmlns:a16="http://schemas.microsoft.com/office/drawing/2014/main" id="{3279F757-5E13-4BAD-AEF2-420789EB7EBC}"/>
                      </a:ext>
                    </a:extLst>
                  </p:cNvPr>
                  <p:cNvSpPr txBox="1">
                    <a:spLocks noRot="1" noChangeAspect="1" noMove="1" noResize="1" noEditPoints="1" noAdjustHandles="1" noChangeArrowheads="1" noChangeShapeType="1" noTextEdit="1"/>
                  </p:cNvSpPr>
                  <p:nvPr/>
                </p:nvSpPr>
                <p:spPr>
                  <a:xfrm>
                    <a:off x="3466060" y="2618069"/>
                    <a:ext cx="2389757" cy="492443"/>
                  </a:xfrm>
                  <a:prstGeom prst="rect">
                    <a:avLst/>
                  </a:prstGeom>
                  <a:blipFill>
                    <a:blip r:embed="rId22"/>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34" name="TextBox 33">
                    <a:extLst>
                      <a:ext uri="{FF2B5EF4-FFF2-40B4-BE49-F238E27FC236}">
                        <a16:creationId xmlns:a16="http://schemas.microsoft.com/office/drawing/2014/main" id="{8F848005-53D4-45A8-99B6-52948D05D2D1}"/>
                      </a:ext>
                    </a:extLst>
                  </p:cNvPr>
                  <p:cNvSpPr txBox="1"/>
                  <p:nvPr/>
                </p:nvSpPr>
                <p:spPr>
                  <a:xfrm>
                    <a:off x="5638800" y="2191224"/>
                    <a:ext cx="1665263" cy="462242"/>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1100" i="1" smtClean="0">
                                  <a:solidFill>
                                    <a:schemeClr val="bg1"/>
                                  </a:solidFill>
                                  <a:latin typeface="Cambria Math" panose="02040503050406030204" pitchFamily="18" charset="0"/>
                                </a:rPr>
                              </m:ctrlPr>
                            </m:sSupPr>
                            <m:e>
                              <m:d>
                                <m:dPr>
                                  <m:ctrlPr>
                                    <a:rPr lang="pt-BR" sz="1100" i="1" smtClean="0">
                                      <a:solidFill>
                                        <a:schemeClr val="bg1"/>
                                      </a:solidFill>
                                      <a:latin typeface="Cambria Math" panose="02040503050406030204" pitchFamily="18" charset="0"/>
                                    </a:rPr>
                                  </m:ctrlPr>
                                </m:dPr>
                                <m:e>
                                  <m:r>
                                    <a:rPr lang="pt-BR" sz="1100" i="1" smtClean="0">
                                      <a:solidFill>
                                        <a:schemeClr val="bg1"/>
                                      </a:solidFill>
                                      <a:latin typeface="Cambria Math" panose="02040503050406030204" pitchFamily="18" charset="0"/>
                                    </a:rPr>
                                    <m:t>𝑥</m:t>
                                  </m:r>
                                  <m:r>
                                    <a:rPr lang="pt-BR" sz="1100" i="1" smtClean="0">
                                      <a:solidFill>
                                        <a:schemeClr val="bg1"/>
                                      </a:solidFill>
                                      <a:latin typeface="Cambria Math" panose="02040503050406030204" pitchFamily="18" charset="0"/>
                                    </a:rPr>
                                    <m:t>+</m:t>
                                  </m:r>
                                  <m:r>
                                    <a:rPr lang="pt-BR" sz="1100" i="1" smtClean="0">
                                      <a:solidFill>
                                        <a:schemeClr val="bg1"/>
                                      </a:solidFill>
                                      <a:latin typeface="Cambria Math" panose="02040503050406030204" pitchFamily="18" charset="0"/>
                                    </a:rPr>
                                    <m:t>𝑎</m:t>
                                  </m:r>
                                </m:e>
                              </m:d>
                            </m:e>
                            <m:sup>
                              <m:r>
                                <a:rPr lang="pt-BR" sz="1100" i="1" smtClean="0">
                                  <a:solidFill>
                                    <a:schemeClr val="bg1"/>
                                  </a:solidFill>
                                  <a:latin typeface="Cambria Math" panose="02040503050406030204" pitchFamily="18" charset="0"/>
                                </a:rPr>
                                <m:t>𝑛</m:t>
                              </m:r>
                            </m:sup>
                          </m:sSup>
                          <m:r>
                            <a:rPr lang="pt-BR" sz="1100" i="1" smtClean="0">
                              <a:solidFill>
                                <a:schemeClr val="bg1"/>
                              </a:solidFill>
                              <a:latin typeface="Cambria Math" panose="02040503050406030204" pitchFamily="18" charset="0"/>
                            </a:rPr>
                            <m:t>=</m:t>
                          </m:r>
                          <m:nary>
                            <m:naryPr>
                              <m:chr m:val="∑"/>
                              <m:ctrlPr>
                                <a:rPr lang="pt-BR" sz="1100" i="1" smtClean="0">
                                  <a:solidFill>
                                    <a:schemeClr val="bg1"/>
                                  </a:solidFill>
                                  <a:latin typeface="Cambria Math" panose="02040503050406030204" pitchFamily="18" charset="0"/>
                                </a:rPr>
                              </m:ctrlPr>
                            </m:naryPr>
                            <m:sub>
                              <m:r>
                                <a:rPr lang="pt-BR" sz="1100" i="1" smtClean="0">
                                  <a:solidFill>
                                    <a:schemeClr val="bg1"/>
                                  </a:solidFill>
                                  <a:latin typeface="Cambria Math" panose="02040503050406030204" pitchFamily="18" charset="0"/>
                                </a:rPr>
                                <m:t>𝑘</m:t>
                              </m:r>
                              <m:r>
                                <a:rPr lang="pt-BR" sz="1100" i="1" smtClean="0">
                                  <a:solidFill>
                                    <a:schemeClr val="bg1"/>
                                  </a:solidFill>
                                  <a:latin typeface="Cambria Math" panose="02040503050406030204" pitchFamily="18" charset="0"/>
                                </a:rPr>
                                <m:t>=0</m:t>
                              </m:r>
                            </m:sub>
                            <m:sup>
                              <m:r>
                                <a:rPr lang="pt-BR" sz="1100" i="1" smtClean="0">
                                  <a:solidFill>
                                    <a:schemeClr val="bg1"/>
                                  </a:solidFill>
                                  <a:latin typeface="Cambria Math" panose="02040503050406030204" pitchFamily="18" charset="0"/>
                                </a:rPr>
                                <m:t>𝑛</m:t>
                              </m:r>
                            </m:sup>
                            <m:e>
                              <m:d>
                                <m:dPr>
                                  <m:ctrlPr>
                                    <a:rPr lang="pt-BR" sz="1100" i="1" smtClean="0">
                                      <a:solidFill>
                                        <a:schemeClr val="bg1"/>
                                      </a:solidFill>
                                      <a:latin typeface="Cambria Math" panose="02040503050406030204" pitchFamily="18" charset="0"/>
                                    </a:rPr>
                                  </m:ctrlPr>
                                </m:dPr>
                                <m:e>
                                  <m:f>
                                    <m:fPr>
                                      <m:type m:val="noBar"/>
                                      <m:ctrlPr>
                                        <a:rPr lang="pt-BR" sz="1100" i="1" smtClean="0">
                                          <a:solidFill>
                                            <a:schemeClr val="bg1"/>
                                          </a:solidFill>
                                          <a:latin typeface="Cambria Math" panose="02040503050406030204" pitchFamily="18" charset="0"/>
                                        </a:rPr>
                                      </m:ctrlPr>
                                    </m:fPr>
                                    <m:num>
                                      <m:r>
                                        <a:rPr lang="pt-BR" sz="1100" i="1" smtClean="0">
                                          <a:solidFill>
                                            <a:schemeClr val="bg1"/>
                                          </a:solidFill>
                                          <a:latin typeface="Cambria Math" panose="02040503050406030204" pitchFamily="18" charset="0"/>
                                        </a:rPr>
                                        <m:t>𝑛</m:t>
                                      </m:r>
                                    </m:num>
                                    <m:den>
                                      <m:r>
                                        <a:rPr lang="pt-BR" sz="1100" i="1" smtClean="0">
                                          <a:solidFill>
                                            <a:schemeClr val="bg1"/>
                                          </a:solidFill>
                                          <a:latin typeface="Cambria Math" panose="02040503050406030204" pitchFamily="18" charset="0"/>
                                        </a:rPr>
                                        <m:t>𝑘</m:t>
                                      </m:r>
                                    </m:den>
                                  </m:f>
                                </m:e>
                              </m:d>
                              <m:sSup>
                                <m:sSupPr>
                                  <m:ctrlPr>
                                    <a:rPr lang="pt-BR" sz="1100" i="1" smtClean="0">
                                      <a:solidFill>
                                        <a:schemeClr val="bg1"/>
                                      </a:solidFill>
                                      <a:latin typeface="Cambria Math" panose="02040503050406030204" pitchFamily="18" charset="0"/>
                                    </a:rPr>
                                  </m:ctrlPr>
                                </m:sSupPr>
                                <m:e>
                                  <m:r>
                                    <a:rPr lang="pt-BR" sz="1100" i="1" smtClean="0">
                                      <a:solidFill>
                                        <a:schemeClr val="bg1"/>
                                      </a:solidFill>
                                      <a:latin typeface="Cambria Math" panose="02040503050406030204" pitchFamily="18" charset="0"/>
                                    </a:rPr>
                                    <m:t>𝑥</m:t>
                                  </m:r>
                                </m:e>
                                <m:sup>
                                  <m:r>
                                    <a:rPr lang="pt-BR" sz="1100" i="1" smtClean="0">
                                      <a:solidFill>
                                        <a:schemeClr val="bg1"/>
                                      </a:solidFill>
                                      <a:latin typeface="Cambria Math" panose="02040503050406030204" pitchFamily="18" charset="0"/>
                                    </a:rPr>
                                    <m:t>𝑘</m:t>
                                  </m:r>
                                </m:sup>
                              </m:sSup>
                              <m:sSup>
                                <m:sSupPr>
                                  <m:ctrlPr>
                                    <a:rPr lang="pt-BR" sz="1100" i="1" smtClean="0">
                                      <a:solidFill>
                                        <a:schemeClr val="bg1"/>
                                      </a:solidFill>
                                      <a:latin typeface="Cambria Math" panose="02040503050406030204" pitchFamily="18" charset="0"/>
                                    </a:rPr>
                                  </m:ctrlPr>
                                </m:sSupPr>
                                <m:e>
                                  <m:r>
                                    <a:rPr lang="pt-BR" sz="1100" i="1" smtClean="0">
                                      <a:solidFill>
                                        <a:schemeClr val="bg1"/>
                                      </a:solidFill>
                                      <a:latin typeface="Cambria Math" panose="02040503050406030204" pitchFamily="18" charset="0"/>
                                    </a:rPr>
                                    <m:t>𝑎</m:t>
                                  </m:r>
                                </m:e>
                                <m:sup>
                                  <m:r>
                                    <a:rPr lang="pt-BR" sz="1100" i="1" smtClean="0">
                                      <a:solidFill>
                                        <a:schemeClr val="bg1"/>
                                      </a:solidFill>
                                      <a:latin typeface="Cambria Math" panose="02040503050406030204" pitchFamily="18" charset="0"/>
                                    </a:rPr>
                                    <m:t>𝑛</m:t>
                                  </m:r>
                                  <m:r>
                                    <a:rPr lang="pt-BR" sz="1100" i="1" smtClean="0">
                                      <a:solidFill>
                                        <a:schemeClr val="bg1"/>
                                      </a:solidFill>
                                      <a:latin typeface="Cambria Math" panose="02040503050406030204" pitchFamily="18" charset="0"/>
                                    </a:rPr>
                                    <m:t>−</m:t>
                                  </m:r>
                                  <m:r>
                                    <a:rPr lang="pt-BR" sz="1100" i="1" smtClean="0">
                                      <a:solidFill>
                                        <a:schemeClr val="bg1"/>
                                      </a:solidFill>
                                      <a:latin typeface="Cambria Math" panose="02040503050406030204" pitchFamily="18" charset="0"/>
                                    </a:rPr>
                                    <m:t>𝑘</m:t>
                                  </m:r>
                                </m:sup>
                              </m:sSup>
                            </m:e>
                          </m:nary>
                        </m:oMath>
                      </m:oMathPara>
                    </a14:m>
                    <a:endParaRPr lang="en-PK" sz="1100" i="1" dirty="0">
                      <a:solidFill>
                        <a:schemeClr val="bg1"/>
                      </a:solidFill>
                    </a:endParaRPr>
                  </a:p>
                </p:txBody>
              </p:sp>
            </mc:Choice>
            <mc:Fallback>
              <p:sp>
                <p:nvSpPr>
                  <p:cNvPr id="34" name="TextBox 33">
                    <a:extLst>
                      <a:ext uri="{FF2B5EF4-FFF2-40B4-BE49-F238E27FC236}">
                        <a16:creationId xmlns:a16="http://schemas.microsoft.com/office/drawing/2014/main" id="{8F848005-53D4-45A8-99B6-52948D05D2D1}"/>
                      </a:ext>
                    </a:extLst>
                  </p:cNvPr>
                  <p:cNvSpPr txBox="1">
                    <a:spLocks noRot="1" noChangeAspect="1" noMove="1" noResize="1" noEditPoints="1" noAdjustHandles="1" noChangeArrowheads="1" noChangeShapeType="1" noTextEdit="1"/>
                  </p:cNvSpPr>
                  <p:nvPr/>
                </p:nvSpPr>
                <p:spPr>
                  <a:xfrm>
                    <a:off x="5638800" y="2191224"/>
                    <a:ext cx="1665263" cy="462242"/>
                  </a:xfrm>
                  <a:prstGeom prst="rect">
                    <a:avLst/>
                  </a:prstGeom>
                  <a:blipFill>
                    <a:blip r:embed="rId23"/>
                    <a:stretch>
                      <a:fillRect t="-122368" r="-19048" b="-184211"/>
                    </a:stretch>
                  </a:blipFill>
                </p:spPr>
                <p:txBody>
                  <a:bodyPr/>
                  <a:lstStyle/>
                  <a:p>
                    <a:r>
                      <a:rPr lang="en-PK">
                        <a:noFill/>
                      </a:rPr>
                      <a:t> </a:t>
                    </a:r>
                  </a:p>
                </p:txBody>
              </p:sp>
            </mc:Fallback>
          </mc:AlternateContent>
        </p:grpSp>
        <mc:AlternateContent xmlns:mc="http://schemas.openxmlformats.org/markup-compatibility/2006">
          <mc:Choice xmlns:a14="http://schemas.microsoft.com/office/drawing/2010/main" Requires="a14">
            <p:sp>
              <p:nvSpPr>
                <p:cNvPr id="18" name="TextBox 17">
                  <a:extLst>
                    <a:ext uri="{FF2B5EF4-FFF2-40B4-BE49-F238E27FC236}">
                      <a16:creationId xmlns:a16="http://schemas.microsoft.com/office/drawing/2014/main" id="{0A53D81C-24BA-4C7B-9536-D698B85413CA}"/>
                    </a:ext>
                  </a:extLst>
                </p:cNvPr>
                <p:cNvSpPr txBox="1"/>
                <p:nvPr/>
              </p:nvSpPr>
              <p:spPr>
                <a:xfrm>
                  <a:off x="7781614" y="4904503"/>
                  <a:ext cx="2389757" cy="49244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3200" i="1" smtClean="0">
                                <a:solidFill>
                                  <a:schemeClr val="bg1"/>
                                </a:solidFill>
                                <a:latin typeface="Cambria Math" panose="02040503050406030204" pitchFamily="18" charset="0"/>
                              </a:rPr>
                            </m:ctrlPr>
                          </m:sSupPr>
                          <m:e>
                            <m:r>
                              <a:rPr lang="pt-BR" sz="3200" i="1" smtClean="0">
                                <a:solidFill>
                                  <a:schemeClr val="bg1"/>
                                </a:solidFill>
                                <a:latin typeface="Cambria Math" panose="02040503050406030204" pitchFamily="18" charset="0"/>
                              </a:rPr>
                              <m:t>𝑎</m:t>
                            </m:r>
                          </m:e>
                          <m:sup>
                            <m:r>
                              <a:rPr lang="pt-BR" sz="3200" i="1" smtClean="0">
                                <a:solidFill>
                                  <a:schemeClr val="bg1"/>
                                </a:solidFill>
                                <a:latin typeface="Cambria Math" panose="02040503050406030204" pitchFamily="18" charset="0"/>
                              </a:rPr>
                              <m:t>2</m:t>
                            </m:r>
                          </m:sup>
                        </m:sSup>
                        <m:r>
                          <a:rPr lang="pt-BR" sz="3200" i="1" smtClean="0">
                            <a:solidFill>
                              <a:schemeClr val="bg1"/>
                            </a:solidFill>
                            <a:latin typeface="Cambria Math" panose="02040503050406030204" pitchFamily="18" charset="0"/>
                          </a:rPr>
                          <m:t>+</m:t>
                        </m:r>
                        <m:sSup>
                          <m:sSupPr>
                            <m:ctrlPr>
                              <a:rPr lang="pt-BR" sz="3200" i="1" smtClean="0">
                                <a:solidFill>
                                  <a:schemeClr val="bg1"/>
                                </a:solidFill>
                                <a:latin typeface="Cambria Math" panose="02040503050406030204" pitchFamily="18" charset="0"/>
                              </a:rPr>
                            </m:ctrlPr>
                          </m:sSupPr>
                          <m:e>
                            <m:r>
                              <a:rPr lang="pt-BR" sz="3200" i="1" smtClean="0">
                                <a:solidFill>
                                  <a:schemeClr val="bg1"/>
                                </a:solidFill>
                                <a:latin typeface="Cambria Math" panose="02040503050406030204" pitchFamily="18" charset="0"/>
                              </a:rPr>
                              <m:t>𝑏</m:t>
                            </m:r>
                          </m:e>
                          <m:sup>
                            <m:r>
                              <a:rPr lang="pt-BR" sz="3200" i="1" smtClean="0">
                                <a:solidFill>
                                  <a:schemeClr val="bg1"/>
                                </a:solidFill>
                                <a:latin typeface="Cambria Math" panose="02040503050406030204" pitchFamily="18" charset="0"/>
                              </a:rPr>
                              <m:t>2</m:t>
                            </m:r>
                          </m:sup>
                        </m:sSup>
                        <m:r>
                          <a:rPr lang="pt-BR" sz="3200" i="1" smtClean="0">
                            <a:solidFill>
                              <a:schemeClr val="bg1"/>
                            </a:solidFill>
                            <a:latin typeface="Cambria Math" panose="02040503050406030204" pitchFamily="18" charset="0"/>
                          </a:rPr>
                          <m:t>=</m:t>
                        </m:r>
                        <m:sSup>
                          <m:sSupPr>
                            <m:ctrlPr>
                              <a:rPr lang="pt-BR" sz="3200" i="1" smtClean="0">
                                <a:solidFill>
                                  <a:schemeClr val="bg1"/>
                                </a:solidFill>
                                <a:latin typeface="Cambria Math" panose="02040503050406030204" pitchFamily="18" charset="0"/>
                              </a:rPr>
                            </m:ctrlPr>
                          </m:sSupPr>
                          <m:e>
                            <m:r>
                              <a:rPr lang="pt-BR" sz="3200" i="1" smtClean="0">
                                <a:solidFill>
                                  <a:schemeClr val="bg1"/>
                                </a:solidFill>
                                <a:latin typeface="Cambria Math" panose="02040503050406030204" pitchFamily="18" charset="0"/>
                              </a:rPr>
                              <m:t>𝑐</m:t>
                            </m:r>
                          </m:e>
                          <m:sup>
                            <m:r>
                              <a:rPr lang="pt-BR" sz="3200" i="1" smtClean="0">
                                <a:solidFill>
                                  <a:schemeClr val="bg1"/>
                                </a:solidFill>
                                <a:latin typeface="Cambria Math" panose="02040503050406030204" pitchFamily="18" charset="0"/>
                              </a:rPr>
                              <m:t>2</m:t>
                            </m:r>
                          </m:sup>
                        </m:sSup>
                      </m:oMath>
                    </m:oMathPara>
                  </a14:m>
                  <a:endParaRPr lang="en-PK" sz="3200" dirty="0">
                    <a:solidFill>
                      <a:schemeClr val="bg1"/>
                    </a:solidFill>
                  </a:endParaRPr>
                </a:p>
              </p:txBody>
            </p:sp>
          </mc:Choice>
          <mc:Fallback>
            <p:sp>
              <p:nvSpPr>
                <p:cNvPr id="18" name="TextBox 17">
                  <a:extLst>
                    <a:ext uri="{FF2B5EF4-FFF2-40B4-BE49-F238E27FC236}">
                      <a16:creationId xmlns:a16="http://schemas.microsoft.com/office/drawing/2014/main" id="{0A53D81C-24BA-4C7B-9536-D698B85413CA}"/>
                    </a:ext>
                  </a:extLst>
                </p:cNvPr>
                <p:cNvSpPr txBox="1">
                  <a:spLocks noRot="1" noChangeAspect="1" noMove="1" noResize="1" noEditPoints="1" noAdjustHandles="1" noChangeArrowheads="1" noChangeShapeType="1" noTextEdit="1"/>
                </p:cNvSpPr>
                <p:nvPr/>
              </p:nvSpPr>
              <p:spPr>
                <a:xfrm>
                  <a:off x="7781614" y="4904503"/>
                  <a:ext cx="2389757" cy="492443"/>
                </a:xfrm>
                <a:prstGeom prst="rect">
                  <a:avLst/>
                </a:prstGeom>
                <a:blipFill>
                  <a:blip r:embed="rId24"/>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19" name="TextBox 18">
                  <a:extLst>
                    <a:ext uri="{FF2B5EF4-FFF2-40B4-BE49-F238E27FC236}">
                      <a16:creationId xmlns:a16="http://schemas.microsoft.com/office/drawing/2014/main" id="{695D7243-0BCB-4053-8B27-2F9A494A90B2}"/>
                    </a:ext>
                  </a:extLst>
                </p:cNvPr>
                <p:cNvSpPr txBox="1"/>
                <p:nvPr/>
              </p:nvSpPr>
              <p:spPr>
                <a:xfrm>
                  <a:off x="8529490" y="6274933"/>
                  <a:ext cx="3411982" cy="399415"/>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func>
                          <m:funcPr>
                            <m:ctrlPr>
                              <a:rPr lang="en-US" i="1" smtClean="0">
                                <a:solidFill>
                                  <a:schemeClr val="bg1"/>
                                </a:solidFill>
                                <a:latin typeface="Cambria Math" panose="02040503050406030204" pitchFamily="18" charset="0"/>
                              </a:rPr>
                            </m:ctrlPr>
                          </m:funcPr>
                          <m:fName>
                            <m:r>
                              <m:rPr>
                                <m:sty m:val="p"/>
                              </m:rPr>
                              <a:rPr lang="en-US" i="0" smtClean="0">
                                <a:solidFill>
                                  <a:schemeClr val="bg1"/>
                                </a:solidFill>
                                <a:latin typeface="Cambria Math" panose="02040503050406030204" pitchFamily="18" charset="0"/>
                              </a:rPr>
                              <m:t>cos</m:t>
                            </m:r>
                          </m:fName>
                          <m:e>
                            <m:r>
                              <a:rPr lang="el-GR" i="1" smtClean="0">
                                <a:solidFill>
                                  <a:schemeClr val="bg1"/>
                                </a:solidFill>
                                <a:latin typeface="Cambria Math" panose="02040503050406030204" pitchFamily="18" charset="0"/>
                              </a:rPr>
                              <m:t>𝛼</m:t>
                            </m:r>
                          </m:e>
                        </m:func>
                        <m:r>
                          <a:rPr lang="el-GR" i="1" smtClean="0">
                            <a:solidFill>
                              <a:schemeClr val="bg1"/>
                            </a:solidFill>
                            <a:latin typeface="Cambria Math" panose="02040503050406030204" pitchFamily="18" charset="0"/>
                          </a:rPr>
                          <m:t>+</m:t>
                        </m:r>
                        <m:func>
                          <m:funcPr>
                            <m:ctrlPr>
                              <a:rPr lang="en-US" i="1" smtClean="0">
                                <a:solidFill>
                                  <a:schemeClr val="bg1"/>
                                </a:solidFill>
                                <a:latin typeface="Cambria Math" panose="02040503050406030204" pitchFamily="18" charset="0"/>
                              </a:rPr>
                            </m:ctrlPr>
                          </m:funcPr>
                          <m:fName>
                            <m:r>
                              <m:rPr>
                                <m:sty m:val="p"/>
                              </m:rPr>
                              <a:rPr lang="en-US" i="0" smtClean="0">
                                <a:solidFill>
                                  <a:schemeClr val="bg1"/>
                                </a:solidFill>
                                <a:latin typeface="Cambria Math" panose="02040503050406030204" pitchFamily="18" charset="0"/>
                              </a:rPr>
                              <m:t>cos</m:t>
                            </m:r>
                          </m:fName>
                          <m:e>
                            <m:r>
                              <a:rPr lang="el-GR" i="1" smtClean="0">
                                <a:solidFill>
                                  <a:schemeClr val="bg1"/>
                                </a:solidFill>
                                <a:latin typeface="Cambria Math" panose="02040503050406030204" pitchFamily="18" charset="0"/>
                              </a:rPr>
                              <m:t>𝛽</m:t>
                            </m:r>
                          </m:e>
                        </m:func>
                        <m:r>
                          <a:rPr lang="el-GR" i="1" smtClean="0">
                            <a:solidFill>
                              <a:schemeClr val="bg1"/>
                            </a:solidFill>
                            <a:latin typeface="Cambria Math" panose="02040503050406030204" pitchFamily="18" charset="0"/>
                          </a:rPr>
                          <m:t>=2</m:t>
                        </m:r>
                        <m:func>
                          <m:funcPr>
                            <m:ctrlPr>
                              <a:rPr lang="en-US" i="1" smtClean="0">
                                <a:solidFill>
                                  <a:schemeClr val="bg1"/>
                                </a:solidFill>
                                <a:latin typeface="Cambria Math" panose="02040503050406030204" pitchFamily="18" charset="0"/>
                              </a:rPr>
                            </m:ctrlPr>
                          </m:funcPr>
                          <m:fName>
                            <m:r>
                              <m:rPr>
                                <m:sty m:val="p"/>
                              </m:rPr>
                              <a:rPr lang="en-US" i="0" smtClean="0">
                                <a:solidFill>
                                  <a:schemeClr val="bg1"/>
                                </a:solidFill>
                                <a:latin typeface="Cambria Math" panose="02040503050406030204" pitchFamily="18" charset="0"/>
                              </a:rPr>
                              <m:t>cos</m:t>
                            </m:r>
                          </m:fName>
                          <m:e>
                            <m:f>
                              <m:fPr>
                                <m:ctrlPr>
                                  <a:rPr lang="en-US" i="1" smtClean="0">
                                    <a:solidFill>
                                      <a:schemeClr val="bg1"/>
                                    </a:solidFill>
                                    <a:latin typeface="Cambria Math" panose="02040503050406030204" pitchFamily="18" charset="0"/>
                                  </a:rPr>
                                </m:ctrlPr>
                              </m:fPr>
                              <m:num>
                                <m:r>
                                  <a:rPr lang="en-US" i="1" smtClean="0">
                                    <a:solidFill>
                                      <a:schemeClr val="bg1"/>
                                    </a:solidFill>
                                    <a:latin typeface="Cambria Math" panose="02040503050406030204" pitchFamily="18" charset="0"/>
                                  </a:rPr>
                                  <m:t>1</m:t>
                                </m:r>
                              </m:num>
                              <m:den>
                                <m:r>
                                  <a:rPr lang="en-US" i="1" smtClean="0">
                                    <a:solidFill>
                                      <a:schemeClr val="bg1"/>
                                    </a:solidFill>
                                    <a:latin typeface="Cambria Math" panose="02040503050406030204" pitchFamily="18" charset="0"/>
                                  </a:rPr>
                                  <m:t>2</m:t>
                                </m:r>
                              </m:den>
                            </m:f>
                            <m:d>
                              <m:dPr>
                                <m:ctrlPr>
                                  <a:rPr lang="en-US" i="1" smtClean="0">
                                    <a:solidFill>
                                      <a:schemeClr val="bg1"/>
                                    </a:solidFill>
                                    <a:latin typeface="Cambria Math" panose="02040503050406030204" pitchFamily="18" charset="0"/>
                                  </a:rPr>
                                </m:ctrlPr>
                              </m:dPr>
                              <m:e>
                                <m:r>
                                  <a:rPr lang="el-GR" i="1" smtClean="0">
                                    <a:solidFill>
                                      <a:schemeClr val="bg1"/>
                                    </a:solidFill>
                                    <a:latin typeface="Cambria Math" panose="02040503050406030204" pitchFamily="18" charset="0"/>
                                  </a:rPr>
                                  <m:t>𝛼</m:t>
                                </m:r>
                                <m:r>
                                  <a:rPr lang="el-GR" i="1" smtClean="0">
                                    <a:solidFill>
                                      <a:schemeClr val="bg1"/>
                                    </a:solidFill>
                                    <a:latin typeface="Cambria Math" panose="02040503050406030204" pitchFamily="18" charset="0"/>
                                  </a:rPr>
                                  <m:t>+</m:t>
                                </m:r>
                                <m:r>
                                  <a:rPr lang="el-GR" i="1" smtClean="0">
                                    <a:solidFill>
                                      <a:schemeClr val="bg1"/>
                                    </a:solidFill>
                                    <a:latin typeface="Cambria Math" panose="02040503050406030204" pitchFamily="18" charset="0"/>
                                  </a:rPr>
                                  <m:t>𝛽</m:t>
                                </m:r>
                              </m:e>
                            </m:d>
                          </m:e>
                        </m:func>
                        <m:func>
                          <m:funcPr>
                            <m:ctrlPr>
                              <a:rPr lang="en-US" i="1" smtClean="0">
                                <a:solidFill>
                                  <a:schemeClr val="bg1"/>
                                </a:solidFill>
                                <a:latin typeface="Cambria Math" panose="02040503050406030204" pitchFamily="18" charset="0"/>
                              </a:rPr>
                            </m:ctrlPr>
                          </m:funcPr>
                          <m:fName>
                            <m:r>
                              <m:rPr>
                                <m:sty m:val="p"/>
                              </m:rPr>
                              <a:rPr lang="en-US" i="0" smtClean="0">
                                <a:solidFill>
                                  <a:schemeClr val="bg1"/>
                                </a:solidFill>
                                <a:latin typeface="Cambria Math" panose="02040503050406030204" pitchFamily="18" charset="0"/>
                              </a:rPr>
                              <m:t>cos</m:t>
                            </m:r>
                          </m:fName>
                          <m:e>
                            <m:f>
                              <m:fPr>
                                <m:ctrlPr>
                                  <a:rPr lang="en-US" i="1" smtClean="0">
                                    <a:solidFill>
                                      <a:schemeClr val="bg1"/>
                                    </a:solidFill>
                                    <a:latin typeface="Cambria Math" panose="02040503050406030204" pitchFamily="18" charset="0"/>
                                  </a:rPr>
                                </m:ctrlPr>
                              </m:fPr>
                              <m:num>
                                <m:r>
                                  <a:rPr lang="en-US" i="1" smtClean="0">
                                    <a:solidFill>
                                      <a:schemeClr val="bg1"/>
                                    </a:solidFill>
                                    <a:latin typeface="Cambria Math" panose="02040503050406030204" pitchFamily="18" charset="0"/>
                                  </a:rPr>
                                  <m:t>1</m:t>
                                </m:r>
                              </m:num>
                              <m:den>
                                <m:r>
                                  <a:rPr lang="en-US" i="1" smtClean="0">
                                    <a:solidFill>
                                      <a:schemeClr val="bg1"/>
                                    </a:solidFill>
                                    <a:latin typeface="Cambria Math" panose="02040503050406030204" pitchFamily="18" charset="0"/>
                                  </a:rPr>
                                  <m:t>2</m:t>
                                </m:r>
                              </m:den>
                            </m:f>
                            <m:d>
                              <m:dPr>
                                <m:ctrlPr>
                                  <a:rPr lang="en-US" i="1" smtClean="0">
                                    <a:solidFill>
                                      <a:schemeClr val="bg1"/>
                                    </a:solidFill>
                                    <a:latin typeface="Cambria Math" panose="02040503050406030204" pitchFamily="18" charset="0"/>
                                  </a:rPr>
                                </m:ctrlPr>
                              </m:dPr>
                              <m:e>
                                <m:r>
                                  <a:rPr lang="el-GR" i="1" smtClean="0">
                                    <a:solidFill>
                                      <a:schemeClr val="bg1"/>
                                    </a:solidFill>
                                    <a:latin typeface="Cambria Math" panose="02040503050406030204" pitchFamily="18" charset="0"/>
                                  </a:rPr>
                                  <m:t>𝛼</m:t>
                                </m:r>
                                <m:r>
                                  <a:rPr lang="el-GR" i="1" smtClean="0">
                                    <a:solidFill>
                                      <a:schemeClr val="bg1"/>
                                    </a:solidFill>
                                    <a:latin typeface="Cambria Math" panose="02040503050406030204" pitchFamily="18" charset="0"/>
                                  </a:rPr>
                                  <m:t>−</m:t>
                                </m:r>
                                <m:r>
                                  <a:rPr lang="el-GR" i="1" smtClean="0">
                                    <a:solidFill>
                                      <a:schemeClr val="bg1"/>
                                    </a:solidFill>
                                    <a:latin typeface="Cambria Math" panose="02040503050406030204" pitchFamily="18" charset="0"/>
                                  </a:rPr>
                                  <m:t>𝛽</m:t>
                                </m:r>
                              </m:e>
                            </m:d>
                          </m:e>
                        </m:func>
                      </m:oMath>
                    </m:oMathPara>
                  </a14:m>
                  <a:endParaRPr lang="en-PK" dirty="0">
                    <a:solidFill>
                      <a:schemeClr val="bg1"/>
                    </a:solidFill>
                  </a:endParaRPr>
                </a:p>
              </p:txBody>
            </p:sp>
          </mc:Choice>
          <mc:Fallback>
            <p:sp>
              <p:nvSpPr>
                <p:cNvPr id="19" name="TextBox 18">
                  <a:extLst>
                    <a:ext uri="{FF2B5EF4-FFF2-40B4-BE49-F238E27FC236}">
                      <a16:creationId xmlns:a16="http://schemas.microsoft.com/office/drawing/2014/main" id="{695D7243-0BCB-4053-8B27-2F9A494A90B2}"/>
                    </a:ext>
                  </a:extLst>
                </p:cNvPr>
                <p:cNvSpPr txBox="1">
                  <a:spLocks noRot="1" noChangeAspect="1" noMove="1" noResize="1" noEditPoints="1" noAdjustHandles="1" noChangeArrowheads="1" noChangeShapeType="1" noTextEdit="1"/>
                </p:cNvSpPr>
                <p:nvPr/>
              </p:nvSpPr>
              <p:spPr>
                <a:xfrm>
                  <a:off x="8529490" y="6274933"/>
                  <a:ext cx="3411982" cy="399415"/>
                </a:xfrm>
                <a:prstGeom prst="rect">
                  <a:avLst/>
                </a:prstGeom>
                <a:blipFill>
                  <a:blip r:embed="rId25"/>
                  <a:stretch>
                    <a:fillRect l="-536" b="-13636"/>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20" name="TextBox 19">
                  <a:extLst>
                    <a:ext uri="{FF2B5EF4-FFF2-40B4-BE49-F238E27FC236}">
                      <a16:creationId xmlns:a16="http://schemas.microsoft.com/office/drawing/2014/main" id="{4143306D-3C2E-4372-9C65-169D86EA1D7D}"/>
                    </a:ext>
                  </a:extLst>
                </p:cNvPr>
                <p:cNvSpPr txBox="1"/>
                <p:nvPr/>
              </p:nvSpPr>
              <p:spPr>
                <a:xfrm>
                  <a:off x="9875766" y="5520519"/>
                  <a:ext cx="2092262" cy="582676"/>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i="1" smtClean="0">
                                <a:solidFill>
                                  <a:schemeClr val="bg1"/>
                                </a:solidFill>
                                <a:latin typeface="Cambria Math" panose="02040503050406030204" pitchFamily="18" charset="0"/>
                              </a:rPr>
                            </m:ctrlPr>
                          </m:sSupPr>
                          <m:e>
                            <m:d>
                              <m:dPr>
                                <m:ctrlPr>
                                  <a:rPr lang="pt-BR" i="1" smtClean="0">
                                    <a:solidFill>
                                      <a:schemeClr val="bg1"/>
                                    </a:solidFill>
                                    <a:latin typeface="Cambria Math" panose="02040503050406030204" pitchFamily="18" charset="0"/>
                                  </a:rPr>
                                </m:ctrlPr>
                              </m:dPr>
                              <m:e>
                                <m:r>
                                  <a:rPr lang="pt-BR" i="1" smtClean="0">
                                    <a:solidFill>
                                      <a:schemeClr val="bg1"/>
                                    </a:solidFill>
                                    <a:latin typeface="Cambria Math" panose="02040503050406030204" pitchFamily="18" charset="0"/>
                                  </a:rPr>
                                  <m:t>𝑥</m:t>
                                </m:r>
                                <m:r>
                                  <a:rPr lang="pt-BR" i="1" smtClean="0">
                                    <a:solidFill>
                                      <a:schemeClr val="bg1"/>
                                    </a:solidFill>
                                    <a:latin typeface="Cambria Math" panose="02040503050406030204" pitchFamily="18" charset="0"/>
                                  </a:rPr>
                                  <m:t>+</m:t>
                                </m:r>
                                <m:r>
                                  <a:rPr lang="pt-BR" i="1" smtClean="0">
                                    <a:solidFill>
                                      <a:schemeClr val="bg1"/>
                                    </a:solidFill>
                                    <a:latin typeface="Cambria Math" panose="02040503050406030204" pitchFamily="18" charset="0"/>
                                  </a:rPr>
                                  <m:t>𝑎</m:t>
                                </m:r>
                              </m:e>
                            </m:d>
                          </m:e>
                          <m:sup>
                            <m:r>
                              <a:rPr lang="pt-BR" i="1" smtClean="0">
                                <a:solidFill>
                                  <a:schemeClr val="bg1"/>
                                </a:solidFill>
                                <a:latin typeface="Cambria Math" panose="02040503050406030204" pitchFamily="18" charset="0"/>
                              </a:rPr>
                              <m:t>𝑛</m:t>
                            </m:r>
                          </m:sup>
                        </m:sSup>
                        <m:r>
                          <a:rPr lang="pt-BR" i="1" smtClean="0">
                            <a:solidFill>
                              <a:schemeClr val="bg1"/>
                            </a:solidFill>
                            <a:latin typeface="Cambria Math" panose="02040503050406030204" pitchFamily="18" charset="0"/>
                          </a:rPr>
                          <m:t>=</m:t>
                        </m:r>
                        <m:nary>
                          <m:naryPr>
                            <m:chr m:val="∑"/>
                            <m:ctrlPr>
                              <a:rPr lang="pt-BR" i="1" smtClean="0">
                                <a:solidFill>
                                  <a:schemeClr val="bg1"/>
                                </a:solidFill>
                                <a:latin typeface="Cambria Math" panose="02040503050406030204" pitchFamily="18" charset="0"/>
                              </a:rPr>
                            </m:ctrlPr>
                          </m:naryPr>
                          <m:sub>
                            <m:r>
                              <a:rPr lang="pt-BR" i="1" smtClean="0">
                                <a:solidFill>
                                  <a:schemeClr val="bg1"/>
                                </a:solidFill>
                                <a:latin typeface="Cambria Math" panose="02040503050406030204" pitchFamily="18" charset="0"/>
                              </a:rPr>
                              <m:t>𝑘</m:t>
                            </m:r>
                            <m:r>
                              <a:rPr lang="pt-BR" i="1" smtClean="0">
                                <a:solidFill>
                                  <a:schemeClr val="bg1"/>
                                </a:solidFill>
                                <a:latin typeface="Cambria Math" panose="02040503050406030204" pitchFamily="18" charset="0"/>
                              </a:rPr>
                              <m:t>=0</m:t>
                            </m:r>
                          </m:sub>
                          <m:sup>
                            <m:r>
                              <a:rPr lang="pt-BR" i="1" smtClean="0">
                                <a:solidFill>
                                  <a:schemeClr val="bg1"/>
                                </a:solidFill>
                                <a:latin typeface="Cambria Math" panose="02040503050406030204" pitchFamily="18" charset="0"/>
                              </a:rPr>
                              <m:t>𝑛</m:t>
                            </m:r>
                          </m:sup>
                          <m:e>
                            <m:d>
                              <m:dPr>
                                <m:ctrlPr>
                                  <a:rPr lang="pt-BR" i="1" smtClean="0">
                                    <a:solidFill>
                                      <a:schemeClr val="bg1"/>
                                    </a:solidFill>
                                    <a:latin typeface="Cambria Math" panose="02040503050406030204" pitchFamily="18" charset="0"/>
                                  </a:rPr>
                                </m:ctrlPr>
                              </m:dPr>
                              <m:e>
                                <m:f>
                                  <m:fPr>
                                    <m:type m:val="noBar"/>
                                    <m:ctrlPr>
                                      <a:rPr lang="pt-BR" i="1" smtClean="0">
                                        <a:solidFill>
                                          <a:schemeClr val="bg1"/>
                                        </a:solidFill>
                                        <a:latin typeface="Cambria Math" panose="02040503050406030204" pitchFamily="18" charset="0"/>
                                      </a:rPr>
                                    </m:ctrlPr>
                                  </m:fPr>
                                  <m:num>
                                    <m:r>
                                      <a:rPr lang="pt-BR" i="1" smtClean="0">
                                        <a:solidFill>
                                          <a:schemeClr val="bg1"/>
                                        </a:solidFill>
                                        <a:latin typeface="Cambria Math" panose="02040503050406030204" pitchFamily="18" charset="0"/>
                                      </a:rPr>
                                      <m:t>𝑛</m:t>
                                    </m:r>
                                  </m:num>
                                  <m:den>
                                    <m:r>
                                      <a:rPr lang="pt-BR" i="1" smtClean="0">
                                        <a:solidFill>
                                          <a:schemeClr val="bg1"/>
                                        </a:solidFill>
                                        <a:latin typeface="Cambria Math" panose="02040503050406030204" pitchFamily="18" charset="0"/>
                                      </a:rPr>
                                      <m:t>𝑘</m:t>
                                    </m:r>
                                  </m:den>
                                </m:f>
                              </m:e>
                            </m:d>
                            <m:sSup>
                              <m:sSupPr>
                                <m:ctrlPr>
                                  <a:rPr lang="pt-BR" i="1" smtClean="0">
                                    <a:solidFill>
                                      <a:schemeClr val="bg1"/>
                                    </a:solidFill>
                                    <a:latin typeface="Cambria Math" panose="02040503050406030204" pitchFamily="18" charset="0"/>
                                  </a:rPr>
                                </m:ctrlPr>
                              </m:sSupPr>
                              <m:e>
                                <m:r>
                                  <a:rPr lang="pt-BR" i="1" smtClean="0">
                                    <a:solidFill>
                                      <a:schemeClr val="bg1"/>
                                    </a:solidFill>
                                    <a:latin typeface="Cambria Math" panose="02040503050406030204" pitchFamily="18" charset="0"/>
                                  </a:rPr>
                                  <m:t>𝑥</m:t>
                                </m:r>
                              </m:e>
                              <m:sup>
                                <m:r>
                                  <a:rPr lang="pt-BR" i="1" smtClean="0">
                                    <a:solidFill>
                                      <a:schemeClr val="bg1"/>
                                    </a:solidFill>
                                    <a:latin typeface="Cambria Math" panose="02040503050406030204" pitchFamily="18" charset="0"/>
                                  </a:rPr>
                                  <m:t>𝑘</m:t>
                                </m:r>
                              </m:sup>
                            </m:sSup>
                            <m:sSup>
                              <m:sSupPr>
                                <m:ctrlPr>
                                  <a:rPr lang="pt-BR" i="1" smtClean="0">
                                    <a:solidFill>
                                      <a:schemeClr val="bg1"/>
                                    </a:solidFill>
                                    <a:latin typeface="Cambria Math" panose="02040503050406030204" pitchFamily="18" charset="0"/>
                                  </a:rPr>
                                </m:ctrlPr>
                              </m:sSupPr>
                              <m:e>
                                <m:r>
                                  <a:rPr lang="pt-BR" i="1" smtClean="0">
                                    <a:solidFill>
                                      <a:schemeClr val="bg1"/>
                                    </a:solidFill>
                                    <a:latin typeface="Cambria Math" panose="02040503050406030204" pitchFamily="18" charset="0"/>
                                  </a:rPr>
                                  <m:t>𝑎</m:t>
                                </m:r>
                              </m:e>
                              <m:sup>
                                <m:r>
                                  <a:rPr lang="pt-BR" i="1" smtClean="0">
                                    <a:solidFill>
                                      <a:schemeClr val="bg1"/>
                                    </a:solidFill>
                                    <a:latin typeface="Cambria Math" panose="02040503050406030204" pitchFamily="18" charset="0"/>
                                  </a:rPr>
                                  <m:t>𝑛</m:t>
                                </m:r>
                                <m:r>
                                  <a:rPr lang="pt-BR" i="1" smtClean="0">
                                    <a:solidFill>
                                      <a:schemeClr val="bg1"/>
                                    </a:solidFill>
                                    <a:latin typeface="Cambria Math" panose="02040503050406030204" pitchFamily="18" charset="0"/>
                                  </a:rPr>
                                  <m:t>−</m:t>
                                </m:r>
                                <m:r>
                                  <a:rPr lang="pt-BR" i="1" smtClean="0">
                                    <a:solidFill>
                                      <a:schemeClr val="bg1"/>
                                    </a:solidFill>
                                    <a:latin typeface="Cambria Math" panose="02040503050406030204" pitchFamily="18" charset="0"/>
                                  </a:rPr>
                                  <m:t>𝑘</m:t>
                                </m:r>
                              </m:sup>
                            </m:sSup>
                          </m:e>
                        </m:nary>
                      </m:oMath>
                    </m:oMathPara>
                  </a14:m>
                  <a:endParaRPr lang="en-PK" dirty="0">
                    <a:solidFill>
                      <a:schemeClr val="bg1"/>
                    </a:solidFill>
                  </a:endParaRPr>
                </a:p>
              </p:txBody>
            </p:sp>
          </mc:Choice>
          <mc:Fallback>
            <p:sp>
              <p:nvSpPr>
                <p:cNvPr id="20" name="TextBox 19">
                  <a:extLst>
                    <a:ext uri="{FF2B5EF4-FFF2-40B4-BE49-F238E27FC236}">
                      <a16:creationId xmlns:a16="http://schemas.microsoft.com/office/drawing/2014/main" id="{4143306D-3C2E-4372-9C65-169D86EA1D7D}"/>
                    </a:ext>
                  </a:extLst>
                </p:cNvPr>
                <p:cNvSpPr txBox="1">
                  <a:spLocks noRot="1" noChangeAspect="1" noMove="1" noResize="1" noEditPoints="1" noAdjustHandles="1" noChangeArrowheads="1" noChangeShapeType="1" noTextEdit="1"/>
                </p:cNvSpPr>
                <p:nvPr/>
              </p:nvSpPr>
              <p:spPr>
                <a:xfrm>
                  <a:off x="9875766" y="5520519"/>
                  <a:ext cx="2092262" cy="582676"/>
                </a:xfrm>
                <a:prstGeom prst="rect">
                  <a:avLst/>
                </a:prstGeom>
                <a:blipFill>
                  <a:blip r:embed="rId26"/>
                  <a:stretch>
                    <a:fillRect b="-1053"/>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21" name="TextBox 20">
                  <a:extLst>
                    <a:ext uri="{FF2B5EF4-FFF2-40B4-BE49-F238E27FC236}">
                      <a16:creationId xmlns:a16="http://schemas.microsoft.com/office/drawing/2014/main" id="{82632786-08B0-4BAB-9982-371C6AE5E10F}"/>
                    </a:ext>
                  </a:extLst>
                </p:cNvPr>
                <p:cNvSpPr txBox="1"/>
                <p:nvPr/>
              </p:nvSpPr>
              <p:spPr>
                <a:xfrm>
                  <a:off x="6656143" y="6236041"/>
                  <a:ext cx="1497398" cy="370551"/>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en-US" sz="1200" i="1" smtClean="0">
                                <a:solidFill>
                                  <a:schemeClr val="bg1"/>
                                </a:solidFill>
                                <a:latin typeface="Cambria Math" panose="02040503050406030204" pitchFamily="18" charset="0"/>
                              </a:rPr>
                            </m:ctrlPr>
                          </m:sSupPr>
                          <m:e>
                            <m:r>
                              <a:rPr lang="en-US" sz="1200" i="1" smtClean="0">
                                <a:solidFill>
                                  <a:schemeClr val="bg1"/>
                                </a:solidFill>
                                <a:latin typeface="Cambria Math" panose="02040503050406030204" pitchFamily="18" charset="0"/>
                              </a:rPr>
                              <m:t>𝑒</m:t>
                            </m:r>
                          </m:e>
                          <m:sup>
                            <m:r>
                              <a:rPr lang="en-US" sz="1200" i="1" smtClean="0">
                                <a:solidFill>
                                  <a:schemeClr val="bg1"/>
                                </a:solidFill>
                                <a:latin typeface="Cambria Math" panose="02040503050406030204" pitchFamily="18" charset="0"/>
                              </a:rPr>
                              <m:t>𝑥</m:t>
                            </m:r>
                          </m:sup>
                        </m:sSup>
                        <m:r>
                          <a:rPr lang="en-US" sz="1200" i="1" smtClean="0">
                            <a:solidFill>
                              <a:schemeClr val="bg1"/>
                            </a:solidFill>
                            <a:latin typeface="Cambria Math" panose="02040503050406030204" pitchFamily="18" charset="0"/>
                          </a:rPr>
                          <m:t>=1+</m:t>
                        </m:r>
                        <m:f>
                          <m:fPr>
                            <m:ctrlPr>
                              <a:rPr lang="en-US" sz="1200" i="1" smtClean="0">
                                <a:solidFill>
                                  <a:schemeClr val="bg1"/>
                                </a:solidFill>
                                <a:latin typeface="Cambria Math" panose="02040503050406030204" pitchFamily="18" charset="0"/>
                              </a:rPr>
                            </m:ctrlPr>
                          </m:fPr>
                          <m:num>
                            <m:r>
                              <a:rPr lang="en-US" sz="1200" i="1" smtClean="0">
                                <a:solidFill>
                                  <a:schemeClr val="bg1"/>
                                </a:solidFill>
                                <a:latin typeface="Cambria Math" panose="02040503050406030204" pitchFamily="18" charset="0"/>
                              </a:rPr>
                              <m:t>𝑥</m:t>
                            </m:r>
                          </m:num>
                          <m:den>
                            <m:r>
                              <a:rPr lang="en-US" sz="1200" i="1" smtClean="0">
                                <a:solidFill>
                                  <a:schemeClr val="bg1"/>
                                </a:solidFill>
                                <a:latin typeface="Cambria Math" panose="02040503050406030204" pitchFamily="18" charset="0"/>
                              </a:rPr>
                              <m:t>1!</m:t>
                            </m:r>
                          </m:den>
                        </m:f>
                        <m:r>
                          <a:rPr lang="en-US" sz="1200" i="1" smtClean="0">
                            <a:solidFill>
                              <a:schemeClr val="bg1"/>
                            </a:solidFill>
                            <a:latin typeface="Cambria Math" panose="02040503050406030204" pitchFamily="18" charset="0"/>
                          </a:rPr>
                          <m:t>+</m:t>
                        </m:r>
                        <m:f>
                          <m:fPr>
                            <m:ctrlPr>
                              <a:rPr lang="en-US" sz="1200" i="1" smtClean="0">
                                <a:solidFill>
                                  <a:schemeClr val="bg1"/>
                                </a:solidFill>
                                <a:latin typeface="Cambria Math" panose="02040503050406030204" pitchFamily="18" charset="0"/>
                              </a:rPr>
                            </m:ctrlPr>
                          </m:fPr>
                          <m:num>
                            <m:sSup>
                              <m:sSupPr>
                                <m:ctrlPr>
                                  <a:rPr lang="en-US" sz="1200" i="1" smtClean="0">
                                    <a:solidFill>
                                      <a:schemeClr val="bg1"/>
                                    </a:solidFill>
                                    <a:latin typeface="Cambria Math" panose="02040503050406030204" pitchFamily="18" charset="0"/>
                                  </a:rPr>
                                </m:ctrlPr>
                              </m:sSupPr>
                              <m:e>
                                <m:r>
                                  <a:rPr lang="en-US" sz="1200" i="1" smtClean="0">
                                    <a:solidFill>
                                      <a:schemeClr val="bg1"/>
                                    </a:solidFill>
                                    <a:latin typeface="Cambria Math" panose="02040503050406030204" pitchFamily="18" charset="0"/>
                                  </a:rPr>
                                  <m:t>𝑥</m:t>
                                </m:r>
                              </m:e>
                              <m:sup>
                                <m:r>
                                  <a:rPr lang="en-US" sz="1200" i="1" smtClean="0">
                                    <a:solidFill>
                                      <a:schemeClr val="bg1"/>
                                    </a:solidFill>
                                    <a:latin typeface="Cambria Math" panose="02040503050406030204" pitchFamily="18" charset="0"/>
                                  </a:rPr>
                                  <m:t>2</m:t>
                                </m:r>
                              </m:sup>
                            </m:sSup>
                          </m:num>
                          <m:den>
                            <m:r>
                              <a:rPr lang="en-US" sz="1200" i="1" smtClean="0">
                                <a:solidFill>
                                  <a:schemeClr val="bg1"/>
                                </a:solidFill>
                                <a:latin typeface="Cambria Math" panose="02040503050406030204" pitchFamily="18" charset="0"/>
                              </a:rPr>
                              <m:t>2!</m:t>
                            </m:r>
                          </m:den>
                        </m:f>
                        <m:r>
                          <a:rPr lang="en-US" sz="1200" i="1" smtClean="0">
                            <a:solidFill>
                              <a:schemeClr val="bg1"/>
                            </a:solidFill>
                            <a:latin typeface="Cambria Math" panose="02040503050406030204" pitchFamily="18" charset="0"/>
                          </a:rPr>
                          <m:t>+</m:t>
                        </m:r>
                        <m:f>
                          <m:fPr>
                            <m:ctrlPr>
                              <a:rPr lang="en-US" sz="1200" i="1" smtClean="0">
                                <a:solidFill>
                                  <a:schemeClr val="bg1"/>
                                </a:solidFill>
                                <a:latin typeface="Cambria Math" panose="02040503050406030204" pitchFamily="18" charset="0"/>
                              </a:rPr>
                            </m:ctrlPr>
                          </m:fPr>
                          <m:num>
                            <m:sSup>
                              <m:sSupPr>
                                <m:ctrlPr>
                                  <a:rPr lang="en-US" sz="1200" i="1" smtClean="0">
                                    <a:solidFill>
                                      <a:schemeClr val="bg1"/>
                                    </a:solidFill>
                                    <a:latin typeface="Cambria Math" panose="02040503050406030204" pitchFamily="18" charset="0"/>
                                  </a:rPr>
                                </m:ctrlPr>
                              </m:sSupPr>
                              <m:e>
                                <m:r>
                                  <a:rPr lang="en-US" sz="1200" i="1" smtClean="0">
                                    <a:solidFill>
                                      <a:schemeClr val="bg1"/>
                                    </a:solidFill>
                                    <a:latin typeface="Cambria Math" panose="02040503050406030204" pitchFamily="18" charset="0"/>
                                  </a:rPr>
                                  <m:t>𝑥</m:t>
                                </m:r>
                              </m:e>
                              <m:sup>
                                <m:r>
                                  <a:rPr lang="en-US" sz="1200" i="1" smtClean="0">
                                    <a:solidFill>
                                      <a:schemeClr val="bg1"/>
                                    </a:solidFill>
                                    <a:latin typeface="Cambria Math" panose="02040503050406030204" pitchFamily="18" charset="0"/>
                                  </a:rPr>
                                  <m:t>3</m:t>
                                </m:r>
                              </m:sup>
                            </m:sSup>
                          </m:num>
                          <m:den>
                            <m:r>
                              <a:rPr lang="en-US" sz="1200" i="1" smtClean="0">
                                <a:solidFill>
                                  <a:schemeClr val="bg1"/>
                                </a:solidFill>
                                <a:latin typeface="Cambria Math" panose="02040503050406030204" pitchFamily="18" charset="0"/>
                              </a:rPr>
                              <m:t>3!</m:t>
                            </m:r>
                          </m:den>
                        </m:f>
                      </m:oMath>
                    </m:oMathPara>
                  </a14:m>
                  <a:endParaRPr lang="en-PK" sz="1200" dirty="0">
                    <a:solidFill>
                      <a:schemeClr val="bg1"/>
                    </a:solidFill>
                  </a:endParaRPr>
                </a:p>
              </p:txBody>
            </p:sp>
          </mc:Choice>
          <mc:Fallback>
            <p:sp>
              <p:nvSpPr>
                <p:cNvPr id="21" name="TextBox 20">
                  <a:extLst>
                    <a:ext uri="{FF2B5EF4-FFF2-40B4-BE49-F238E27FC236}">
                      <a16:creationId xmlns:a16="http://schemas.microsoft.com/office/drawing/2014/main" id="{82632786-08B0-4BAB-9982-371C6AE5E10F}"/>
                    </a:ext>
                  </a:extLst>
                </p:cNvPr>
                <p:cNvSpPr txBox="1">
                  <a:spLocks noRot="1" noChangeAspect="1" noMove="1" noResize="1" noEditPoints="1" noAdjustHandles="1" noChangeArrowheads="1" noChangeShapeType="1" noTextEdit="1"/>
                </p:cNvSpPr>
                <p:nvPr/>
              </p:nvSpPr>
              <p:spPr>
                <a:xfrm>
                  <a:off x="6656143" y="6236041"/>
                  <a:ext cx="1497398" cy="370551"/>
                </a:xfrm>
                <a:prstGeom prst="rect">
                  <a:avLst/>
                </a:prstGeom>
                <a:blipFill>
                  <a:blip r:embed="rId27"/>
                  <a:stretch>
                    <a:fillRect l="-813" r="-407" b="-13115"/>
                  </a:stretch>
                </a:blipFill>
              </p:spPr>
              <p:txBody>
                <a:bodyPr/>
                <a:lstStyle/>
                <a:p>
                  <a:r>
                    <a:rPr lang="en-PK">
                      <a:noFill/>
                    </a:rPr>
                    <a:t> </a:t>
                  </a:r>
                </a:p>
              </p:txBody>
            </p:sp>
          </mc:Fallback>
        </mc:AlternateContent>
      </p:grpSp>
      <p:sp>
        <p:nvSpPr>
          <p:cNvPr id="26" name="Google Shape;26;p22"/>
          <p:cNvSpPr/>
          <p:nvPr/>
        </p:nvSpPr>
        <p:spPr>
          <a:xfrm>
            <a:off x="292556" y="2322576"/>
            <a:ext cx="8229652" cy="2432304"/>
          </a:xfrm>
          <a:prstGeom prst="rect">
            <a:avLst/>
          </a:prstGeom>
          <a:solidFill>
            <a:srgbClr val="592F28"/>
          </a:solidFill>
          <a:ln>
            <a:noFill/>
          </a:ln>
          <a:effectLst>
            <a:outerShdw blurRad="355600" dist="38100" dir="10800000" algn="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27" name="Google Shape;27;p22"/>
          <p:cNvSpPr txBox="1">
            <a:spLocks noGrp="1"/>
          </p:cNvSpPr>
          <p:nvPr>
            <p:ph type="ctrTitle"/>
          </p:nvPr>
        </p:nvSpPr>
        <p:spPr>
          <a:xfrm>
            <a:off x="628930" y="2533338"/>
            <a:ext cx="5130799" cy="1075894"/>
          </a:xfrm>
          <a:prstGeom prst="rect">
            <a:avLst/>
          </a:prstGeom>
          <a:noFill/>
          <a:ln>
            <a:noFill/>
          </a:ln>
        </p:spPr>
        <p:txBody>
          <a:bodyPr spcFirstLastPara="1" wrap="square" lIns="91425" tIns="91425" rIns="91425" bIns="91425" anchor="b" anchorCtr="0">
            <a:normAutofit/>
          </a:bodyPr>
          <a:lstStyle>
            <a:lvl1pPr lvl="0" algn="ctr">
              <a:lnSpc>
                <a:spcPct val="90000"/>
              </a:lnSpc>
              <a:spcBef>
                <a:spcPts val="0"/>
              </a:spcBef>
              <a:spcAft>
                <a:spcPts val="0"/>
              </a:spcAft>
              <a:buClr>
                <a:schemeClr val="lt1"/>
              </a:buClr>
              <a:buSzPts val="4400"/>
              <a:buFont typeface="Raleway"/>
              <a:buNone/>
              <a:defRPr b="1">
                <a:solidFill>
                  <a:schemeClr val="lt1"/>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8" name="Google Shape;28;p22"/>
          <p:cNvSpPr txBox="1">
            <a:spLocks noGrp="1"/>
          </p:cNvSpPr>
          <p:nvPr>
            <p:ph type="subTitle" idx="1"/>
          </p:nvPr>
        </p:nvSpPr>
        <p:spPr>
          <a:xfrm>
            <a:off x="628828" y="3609232"/>
            <a:ext cx="5130799" cy="728023"/>
          </a:xfrm>
          <a:prstGeom prst="rect">
            <a:avLst/>
          </a:prstGeom>
          <a:noFill/>
          <a:ln>
            <a:noFill/>
          </a:ln>
        </p:spPr>
        <p:txBody>
          <a:bodyPr spcFirstLastPara="1" wrap="square" lIns="91425" tIns="91425" rIns="91425" bIns="91425" anchor="t" anchorCtr="0">
            <a:normAutofit/>
          </a:bodyPr>
          <a:lstStyle>
            <a:lvl1pPr lvl="0" algn="ctr">
              <a:lnSpc>
                <a:spcPct val="90000"/>
              </a:lnSpc>
              <a:spcBef>
                <a:spcPts val="0"/>
              </a:spcBef>
              <a:spcAft>
                <a:spcPts val="0"/>
              </a:spcAft>
              <a:buClr>
                <a:srgbClr val="33CCFF"/>
              </a:buClr>
              <a:buSzPts val="2400"/>
              <a:buNone/>
              <a:defRPr sz="2400">
                <a:solidFill>
                  <a:schemeClr val="lt1"/>
                </a:solidFill>
              </a:defRPr>
            </a:lvl1pPr>
            <a:lvl2pPr lvl="1" algn="ctr">
              <a:lnSpc>
                <a:spcPct val="90000"/>
              </a:lnSpc>
              <a:spcBef>
                <a:spcPts val="0"/>
              </a:spcBef>
              <a:spcAft>
                <a:spcPts val="0"/>
              </a:spcAft>
              <a:buClr>
                <a:srgbClr val="33CCFF"/>
              </a:buClr>
              <a:buSzPts val="2400"/>
              <a:buNone/>
              <a:defRPr sz="2400">
                <a:solidFill>
                  <a:srgbClr val="33CCFF"/>
                </a:solidFill>
              </a:defRPr>
            </a:lvl2pPr>
            <a:lvl3pPr lvl="2" algn="ctr">
              <a:lnSpc>
                <a:spcPct val="90000"/>
              </a:lnSpc>
              <a:spcBef>
                <a:spcPts val="0"/>
              </a:spcBef>
              <a:spcAft>
                <a:spcPts val="0"/>
              </a:spcAft>
              <a:buClr>
                <a:srgbClr val="33CCFF"/>
              </a:buClr>
              <a:buSzPts val="2400"/>
              <a:buNone/>
              <a:defRPr sz="2400">
                <a:solidFill>
                  <a:srgbClr val="33CCFF"/>
                </a:solidFill>
              </a:defRPr>
            </a:lvl3pPr>
            <a:lvl4pPr lvl="3" algn="ctr">
              <a:lnSpc>
                <a:spcPct val="90000"/>
              </a:lnSpc>
              <a:spcBef>
                <a:spcPts val="0"/>
              </a:spcBef>
              <a:spcAft>
                <a:spcPts val="0"/>
              </a:spcAft>
              <a:buClr>
                <a:srgbClr val="33CCFF"/>
              </a:buClr>
              <a:buSzPts val="2400"/>
              <a:buNone/>
              <a:defRPr sz="2400">
                <a:solidFill>
                  <a:srgbClr val="33CCFF"/>
                </a:solidFill>
              </a:defRPr>
            </a:lvl4pPr>
            <a:lvl5pPr lvl="4" algn="ctr">
              <a:lnSpc>
                <a:spcPct val="90000"/>
              </a:lnSpc>
              <a:spcBef>
                <a:spcPts val="0"/>
              </a:spcBef>
              <a:spcAft>
                <a:spcPts val="0"/>
              </a:spcAft>
              <a:buClr>
                <a:srgbClr val="33CCFF"/>
              </a:buClr>
              <a:buSzPts val="2400"/>
              <a:buNone/>
              <a:defRPr sz="2400">
                <a:solidFill>
                  <a:srgbClr val="33CCFF"/>
                </a:solidFill>
              </a:defRPr>
            </a:lvl5pPr>
            <a:lvl6pPr lvl="5" algn="ctr">
              <a:lnSpc>
                <a:spcPct val="90000"/>
              </a:lnSpc>
              <a:spcBef>
                <a:spcPts val="0"/>
              </a:spcBef>
              <a:spcAft>
                <a:spcPts val="0"/>
              </a:spcAft>
              <a:buClr>
                <a:srgbClr val="33CCFF"/>
              </a:buClr>
              <a:buSzPts val="2400"/>
              <a:buNone/>
              <a:defRPr sz="2400">
                <a:solidFill>
                  <a:srgbClr val="33CCFF"/>
                </a:solidFill>
              </a:defRPr>
            </a:lvl6pPr>
            <a:lvl7pPr lvl="6" algn="ctr">
              <a:lnSpc>
                <a:spcPct val="90000"/>
              </a:lnSpc>
              <a:spcBef>
                <a:spcPts val="0"/>
              </a:spcBef>
              <a:spcAft>
                <a:spcPts val="0"/>
              </a:spcAft>
              <a:buClr>
                <a:srgbClr val="33CCFF"/>
              </a:buClr>
              <a:buSzPts val="2400"/>
              <a:buNone/>
              <a:defRPr sz="2400">
                <a:solidFill>
                  <a:srgbClr val="33CCFF"/>
                </a:solidFill>
              </a:defRPr>
            </a:lvl7pPr>
            <a:lvl8pPr lvl="7" algn="ctr">
              <a:lnSpc>
                <a:spcPct val="90000"/>
              </a:lnSpc>
              <a:spcBef>
                <a:spcPts val="0"/>
              </a:spcBef>
              <a:spcAft>
                <a:spcPts val="0"/>
              </a:spcAft>
              <a:buClr>
                <a:srgbClr val="33CCFF"/>
              </a:buClr>
              <a:buSzPts val="2400"/>
              <a:buNone/>
              <a:defRPr sz="2400">
                <a:solidFill>
                  <a:srgbClr val="33CCFF"/>
                </a:solidFill>
              </a:defRPr>
            </a:lvl8pPr>
            <a:lvl9pPr lvl="8" algn="ctr">
              <a:lnSpc>
                <a:spcPct val="90000"/>
              </a:lnSpc>
              <a:spcBef>
                <a:spcPts val="0"/>
              </a:spcBef>
              <a:spcAft>
                <a:spcPts val="0"/>
              </a:spcAft>
              <a:buClr>
                <a:srgbClr val="33CCFF"/>
              </a:buClr>
              <a:buSzPts val="2400"/>
              <a:buNone/>
              <a:defRPr sz="2400">
                <a:solidFill>
                  <a:srgbClr val="33CCFF"/>
                </a:solidFill>
              </a:defRPr>
            </a:lvl9pPr>
          </a:lstStyle>
          <a:p>
            <a:endParaRPr/>
          </a:p>
        </p:txBody>
      </p:sp>
      <p:pic>
        <p:nvPicPr>
          <p:cNvPr id="29" name="Google Shape;29;p22"/>
          <p:cNvPicPr preferRelativeResize="0"/>
          <p:nvPr/>
        </p:nvPicPr>
        <p:blipFill rotWithShape="1">
          <a:blip r:embed="rId28">
            <a:alphaModFix/>
          </a:blip>
          <a:srcRect/>
          <a:stretch/>
        </p:blipFill>
        <p:spPr>
          <a:xfrm>
            <a:off x="6096000" y="0"/>
            <a:ext cx="6100949" cy="6860040"/>
          </a:xfrm>
          <a:prstGeom prst="rect">
            <a:avLst/>
          </a:prstGeom>
          <a:noFill/>
          <a:ln>
            <a:noFill/>
          </a:ln>
          <a:effectLst>
            <a:outerShdw blurRad="381000" dist="38100" dir="10800000" algn="r" rotWithShape="0">
              <a:srgbClr val="000000">
                <a:alpha val="40000"/>
              </a:srgbClr>
            </a:outerShdw>
          </a:effectLst>
        </p:spPr>
      </p:pic>
      <p:sp>
        <p:nvSpPr>
          <p:cNvPr id="43" name="Picture Placeholder 4">
            <a:extLst>
              <a:ext uri="{FF2B5EF4-FFF2-40B4-BE49-F238E27FC236}">
                <a16:creationId xmlns:a16="http://schemas.microsoft.com/office/drawing/2014/main" id="{6F38C4E3-4285-4665-A637-74C1F266E413}"/>
              </a:ext>
            </a:extLst>
          </p:cNvPr>
          <p:cNvSpPr>
            <a:spLocks noGrp="1"/>
          </p:cNvSpPr>
          <p:nvPr>
            <p:ph type="pic" sz="quarter" idx="10"/>
          </p:nvPr>
        </p:nvSpPr>
        <p:spPr>
          <a:xfrm>
            <a:off x="6059253" y="-2040"/>
            <a:ext cx="6122197" cy="6858000"/>
          </a:xfrm>
          <a:effectLst>
            <a:outerShdw blurRad="50800" dist="38100" dir="10800000" algn="r" rotWithShape="0">
              <a:prstClr val="black">
                <a:alpha val="40000"/>
              </a:prstClr>
            </a:outerShdw>
          </a:effectLst>
        </p:spPr>
        <p:txBody>
          <a:bodyPr/>
          <a:lstStyle/>
          <a:p>
            <a:endParaRPr lang="en-PK"/>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30"/>
        <p:cNvGrpSpPr/>
        <p:nvPr/>
      </p:nvGrpSpPr>
      <p:grpSpPr>
        <a:xfrm>
          <a:off x="0" y="0"/>
          <a:ext cx="0" cy="0"/>
          <a:chOff x="0" y="0"/>
          <a:chExt cx="0" cy="0"/>
        </a:xfrm>
      </p:grpSpPr>
      <p:grpSp>
        <p:nvGrpSpPr>
          <p:cNvPr id="10" name="Group 9">
            <a:extLst>
              <a:ext uri="{FF2B5EF4-FFF2-40B4-BE49-F238E27FC236}">
                <a16:creationId xmlns:a16="http://schemas.microsoft.com/office/drawing/2014/main" id="{86BF9AB5-227F-4D9F-823B-051957A25946}"/>
              </a:ext>
            </a:extLst>
          </p:cNvPr>
          <p:cNvGrpSpPr/>
          <p:nvPr userDrawn="1"/>
        </p:nvGrpSpPr>
        <p:grpSpPr>
          <a:xfrm>
            <a:off x="160546" y="96021"/>
            <a:ext cx="12031454" cy="6578327"/>
            <a:chOff x="160546" y="96021"/>
            <a:chExt cx="12031454" cy="6578327"/>
          </a:xfrm>
        </p:grpSpPr>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DAB5F5AF-AE18-47FD-8579-FBB8F7224758}"/>
                    </a:ext>
                  </a:extLst>
                </p:cNvPr>
                <p:cNvSpPr txBox="1"/>
                <p:nvPr/>
              </p:nvSpPr>
              <p:spPr>
                <a:xfrm>
                  <a:off x="6753201" y="2618069"/>
                  <a:ext cx="2422202" cy="672428"/>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1600" i="1" smtClean="0">
                                <a:solidFill>
                                  <a:schemeClr val="tx1">
                                    <a:lumMod val="50000"/>
                                    <a:lumOff val="50000"/>
                                  </a:schemeClr>
                                </a:solidFill>
                                <a:latin typeface="Cambria Math" panose="02040503050406030204" pitchFamily="18" charset="0"/>
                              </a:rPr>
                            </m:ctrlPr>
                          </m:sSupPr>
                          <m:e>
                            <m:d>
                              <m:dPr>
                                <m:ctrlPr>
                                  <a:rPr lang="pt-BR" sz="1600" i="1" smtClean="0">
                                    <a:solidFill>
                                      <a:schemeClr val="tx1">
                                        <a:lumMod val="50000"/>
                                        <a:lumOff val="50000"/>
                                      </a:schemeClr>
                                    </a:solidFill>
                                    <a:latin typeface="Cambria Math" panose="02040503050406030204" pitchFamily="18" charset="0"/>
                                  </a:rPr>
                                </m:ctrlPr>
                              </m:dPr>
                              <m:e>
                                <m:r>
                                  <a:rPr lang="pt-BR" sz="1600" i="1" smtClean="0">
                                    <a:solidFill>
                                      <a:schemeClr val="tx1">
                                        <a:lumMod val="50000"/>
                                        <a:lumOff val="50000"/>
                                      </a:schemeClr>
                                    </a:solidFill>
                                    <a:latin typeface="Cambria Math" panose="02040503050406030204" pitchFamily="18" charset="0"/>
                                  </a:rPr>
                                  <m:t>𝑥</m:t>
                                </m:r>
                                <m:r>
                                  <a:rPr lang="pt-BR" sz="1600" i="1" smtClean="0">
                                    <a:solidFill>
                                      <a:schemeClr val="tx1">
                                        <a:lumMod val="50000"/>
                                        <a:lumOff val="50000"/>
                                      </a:schemeClr>
                                    </a:solidFill>
                                    <a:latin typeface="Cambria Math" panose="02040503050406030204" pitchFamily="18" charset="0"/>
                                  </a:rPr>
                                  <m:t>+</m:t>
                                </m:r>
                                <m:r>
                                  <a:rPr lang="pt-BR" sz="1600" i="1" smtClean="0">
                                    <a:solidFill>
                                      <a:schemeClr val="tx1">
                                        <a:lumMod val="50000"/>
                                        <a:lumOff val="50000"/>
                                      </a:schemeClr>
                                    </a:solidFill>
                                    <a:latin typeface="Cambria Math" panose="02040503050406030204" pitchFamily="18" charset="0"/>
                                  </a:rPr>
                                  <m:t>𝑎</m:t>
                                </m:r>
                              </m:e>
                            </m:d>
                          </m:e>
                          <m:sup>
                            <m:r>
                              <a:rPr lang="pt-BR" sz="1600" i="1" smtClean="0">
                                <a:solidFill>
                                  <a:schemeClr val="tx1">
                                    <a:lumMod val="50000"/>
                                    <a:lumOff val="50000"/>
                                  </a:schemeClr>
                                </a:solidFill>
                                <a:latin typeface="Cambria Math" panose="02040503050406030204" pitchFamily="18" charset="0"/>
                              </a:rPr>
                              <m:t>𝑛</m:t>
                            </m:r>
                          </m:sup>
                        </m:sSup>
                        <m:r>
                          <a:rPr lang="pt-BR" sz="1600" i="1" smtClean="0">
                            <a:solidFill>
                              <a:schemeClr val="tx1">
                                <a:lumMod val="50000"/>
                                <a:lumOff val="50000"/>
                              </a:schemeClr>
                            </a:solidFill>
                            <a:latin typeface="Cambria Math" panose="02040503050406030204" pitchFamily="18" charset="0"/>
                          </a:rPr>
                          <m:t>=</m:t>
                        </m:r>
                        <m:nary>
                          <m:naryPr>
                            <m:chr m:val="∑"/>
                            <m:ctrlPr>
                              <a:rPr lang="pt-BR" sz="1600" i="1" smtClean="0">
                                <a:solidFill>
                                  <a:schemeClr val="tx1">
                                    <a:lumMod val="50000"/>
                                    <a:lumOff val="50000"/>
                                  </a:schemeClr>
                                </a:solidFill>
                                <a:latin typeface="Cambria Math" panose="02040503050406030204" pitchFamily="18" charset="0"/>
                              </a:rPr>
                            </m:ctrlPr>
                          </m:naryPr>
                          <m:sub>
                            <m:r>
                              <a:rPr lang="pt-BR" sz="1600" i="1" smtClean="0">
                                <a:solidFill>
                                  <a:schemeClr val="tx1">
                                    <a:lumMod val="50000"/>
                                    <a:lumOff val="50000"/>
                                  </a:schemeClr>
                                </a:solidFill>
                                <a:latin typeface="Cambria Math" panose="02040503050406030204" pitchFamily="18" charset="0"/>
                              </a:rPr>
                              <m:t>𝑘</m:t>
                            </m:r>
                            <m:r>
                              <a:rPr lang="pt-BR" sz="1600" i="1" smtClean="0">
                                <a:solidFill>
                                  <a:schemeClr val="tx1">
                                    <a:lumMod val="50000"/>
                                    <a:lumOff val="50000"/>
                                  </a:schemeClr>
                                </a:solidFill>
                                <a:latin typeface="Cambria Math" panose="02040503050406030204" pitchFamily="18" charset="0"/>
                              </a:rPr>
                              <m:t>=0</m:t>
                            </m:r>
                          </m:sub>
                          <m:sup>
                            <m:r>
                              <a:rPr lang="pt-BR" sz="1600" i="1" smtClean="0">
                                <a:solidFill>
                                  <a:schemeClr val="tx1">
                                    <a:lumMod val="50000"/>
                                    <a:lumOff val="50000"/>
                                  </a:schemeClr>
                                </a:solidFill>
                                <a:latin typeface="Cambria Math" panose="02040503050406030204" pitchFamily="18" charset="0"/>
                              </a:rPr>
                              <m:t>𝑛</m:t>
                            </m:r>
                          </m:sup>
                          <m:e>
                            <m:d>
                              <m:dPr>
                                <m:ctrlPr>
                                  <a:rPr lang="pt-BR" sz="1600" i="1" smtClean="0">
                                    <a:solidFill>
                                      <a:schemeClr val="tx1">
                                        <a:lumMod val="50000"/>
                                        <a:lumOff val="50000"/>
                                      </a:schemeClr>
                                    </a:solidFill>
                                    <a:latin typeface="Cambria Math" panose="02040503050406030204" pitchFamily="18" charset="0"/>
                                  </a:rPr>
                                </m:ctrlPr>
                              </m:dPr>
                              <m:e>
                                <m:f>
                                  <m:fPr>
                                    <m:type m:val="noBar"/>
                                    <m:ctrlPr>
                                      <a:rPr lang="pt-BR" sz="1600" i="1" smtClean="0">
                                        <a:solidFill>
                                          <a:schemeClr val="tx1">
                                            <a:lumMod val="50000"/>
                                            <a:lumOff val="50000"/>
                                          </a:schemeClr>
                                        </a:solidFill>
                                        <a:latin typeface="Cambria Math" panose="02040503050406030204" pitchFamily="18" charset="0"/>
                                      </a:rPr>
                                    </m:ctrlPr>
                                  </m:fPr>
                                  <m:num>
                                    <m:r>
                                      <a:rPr lang="pt-BR" sz="1600" i="1" smtClean="0">
                                        <a:solidFill>
                                          <a:schemeClr val="tx1">
                                            <a:lumMod val="50000"/>
                                            <a:lumOff val="50000"/>
                                          </a:schemeClr>
                                        </a:solidFill>
                                        <a:latin typeface="Cambria Math" panose="02040503050406030204" pitchFamily="18" charset="0"/>
                                      </a:rPr>
                                      <m:t>𝑛</m:t>
                                    </m:r>
                                  </m:num>
                                  <m:den>
                                    <m:r>
                                      <a:rPr lang="pt-BR" sz="1600" i="1" smtClean="0">
                                        <a:solidFill>
                                          <a:schemeClr val="tx1">
                                            <a:lumMod val="50000"/>
                                            <a:lumOff val="50000"/>
                                          </a:schemeClr>
                                        </a:solidFill>
                                        <a:latin typeface="Cambria Math" panose="02040503050406030204" pitchFamily="18" charset="0"/>
                                      </a:rPr>
                                      <m:t>𝑘</m:t>
                                    </m:r>
                                  </m:den>
                                </m:f>
                              </m:e>
                            </m:d>
                            <m:sSup>
                              <m:sSupPr>
                                <m:ctrlPr>
                                  <a:rPr lang="pt-BR" sz="1600" i="1" smtClean="0">
                                    <a:solidFill>
                                      <a:schemeClr val="tx1">
                                        <a:lumMod val="50000"/>
                                        <a:lumOff val="50000"/>
                                      </a:schemeClr>
                                    </a:solidFill>
                                    <a:latin typeface="Cambria Math" panose="02040503050406030204" pitchFamily="18" charset="0"/>
                                  </a:rPr>
                                </m:ctrlPr>
                              </m:sSupPr>
                              <m:e>
                                <m:r>
                                  <a:rPr lang="pt-BR" sz="1600" i="1" smtClean="0">
                                    <a:solidFill>
                                      <a:schemeClr val="tx1">
                                        <a:lumMod val="50000"/>
                                        <a:lumOff val="50000"/>
                                      </a:schemeClr>
                                    </a:solidFill>
                                    <a:latin typeface="Cambria Math" panose="02040503050406030204" pitchFamily="18" charset="0"/>
                                  </a:rPr>
                                  <m:t>𝑥</m:t>
                                </m:r>
                              </m:e>
                              <m:sup>
                                <m:r>
                                  <a:rPr lang="pt-BR" sz="1600" i="1" smtClean="0">
                                    <a:solidFill>
                                      <a:schemeClr val="tx1">
                                        <a:lumMod val="50000"/>
                                        <a:lumOff val="50000"/>
                                      </a:schemeClr>
                                    </a:solidFill>
                                    <a:latin typeface="Cambria Math" panose="02040503050406030204" pitchFamily="18" charset="0"/>
                                  </a:rPr>
                                  <m:t>𝑘</m:t>
                                </m:r>
                              </m:sup>
                            </m:sSup>
                            <m:sSup>
                              <m:sSupPr>
                                <m:ctrlPr>
                                  <a:rPr lang="pt-BR" sz="1600" i="1" smtClean="0">
                                    <a:solidFill>
                                      <a:schemeClr val="tx1">
                                        <a:lumMod val="50000"/>
                                        <a:lumOff val="50000"/>
                                      </a:schemeClr>
                                    </a:solidFill>
                                    <a:latin typeface="Cambria Math" panose="02040503050406030204" pitchFamily="18" charset="0"/>
                                  </a:rPr>
                                </m:ctrlPr>
                              </m:sSupPr>
                              <m:e>
                                <m:r>
                                  <a:rPr lang="pt-BR" sz="1600" i="1" smtClean="0">
                                    <a:solidFill>
                                      <a:schemeClr val="tx1">
                                        <a:lumMod val="50000"/>
                                        <a:lumOff val="50000"/>
                                      </a:schemeClr>
                                    </a:solidFill>
                                    <a:latin typeface="Cambria Math" panose="02040503050406030204" pitchFamily="18" charset="0"/>
                                  </a:rPr>
                                  <m:t>𝑎</m:t>
                                </m:r>
                              </m:e>
                              <m:sup>
                                <m:r>
                                  <a:rPr lang="pt-BR" sz="1600" i="1" smtClean="0">
                                    <a:solidFill>
                                      <a:schemeClr val="tx1">
                                        <a:lumMod val="50000"/>
                                        <a:lumOff val="50000"/>
                                      </a:schemeClr>
                                    </a:solidFill>
                                    <a:latin typeface="Cambria Math" panose="02040503050406030204" pitchFamily="18" charset="0"/>
                                  </a:rPr>
                                  <m:t>𝑛</m:t>
                                </m:r>
                                <m:r>
                                  <a:rPr lang="pt-BR" sz="1600" i="1" smtClean="0">
                                    <a:solidFill>
                                      <a:schemeClr val="tx1">
                                        <a:lumMod val="50000"/>
                                        <a:lumOff val="50000"/>
                                      </a:schemeClr>
                                    </a:solidFill>
                                    <a:latin typeface="Cambria Math" panose="02040503050406030204" pitchFamily="18" charset="0"/>
                                  </a:rPr>
                                  <m:t>−</m:t>
                                </m:r>
                                <m:r>
                                  <a:rPr lang="pt-BR" sz="1600" i="1" smtClean="0">
                                    <a:solidFill>
                                      <a:schemeClr val="tx1">
                                        <a:lumMod val="50000"/>
                                        <a:lumOff val="50000"/>
                                      </a:schemeClr>
                                    </a:solidFill>
                                    <a:latin typeface="Cambria Math" panose="02040503050406030204" pitchFamily="18" charset="0"/>
                                  </a:rPr>
                                  <m:t>𝑘</m:t>
                                </m:r>
                              </m:sup>
                            </m:sSup>
                          </m:e>
                        </m:nary>
                      </m:oMath>
                    </m:oMathPara>
                  </a14:m>
                  <a:endParaRPr lang="en-PK" sz="1600" dirty="0">
                    <a:solidFill>
                      <a:schemeClr val="tx1">
                        <a:lumMod val="50000"/>
                        <a:lumOff val="50000"/>
                      </a:schemeClr>
                    </a:solidFill>
                  </a:endParaRPr>
                </a:p>
              </p:txBody>
            </p:sp>
          </mc:Choice>
          <mc:Fallback>
            <p:sp>
              <p:nvSpPr>
                <p:cNvPr id="11" name="TextBox 10">
                  <a:extLst>
                    <a:ext uri="{FF2B5EF4-FFF2-40B4-BE49-F238E27FC236}">
                      <a16:creationId xmlns:a16="http://schemas.microsoft.com/office/drawing/2014/main" id="{DAB5F5AF-AE18-47FD-8579-FBB8F7224758}"/>
                    </a:ext>
                  </a:extLst>
                </p:cNvPr>
                <p:cNvSpPr txBox="1">
                  <a:spLocks noRot="1" noChangeAspect="1" noMove="1" noResize="1" noEditPoints="1" noAdjustHandles="1" noChangeArrowheads="1" noChangeShapeType="1" noTextEdit="1"/>
                </p:cNvSpPr>
                <p:nvPr/>
              </p:nvSpPr>
              <p:spPr>
                <a:xfrm>
                  <a:off x="6753201" y="2618069"/>
                  <a:ext cx="2422202" cy="672428"/>
                </a:xfrm>
                <a:prstGeom prst="rect">
                  <a:avLst/>
                </a:prstGeom>
                <a:blipFill>
                  <a:blip r:embed="rId2"/>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id="{B5AFA1C0-A6BA-413A-BDD1-BBF950BBF4AA}"/>
                    </a:ext>
                  </a:extLst>
                </p:cNvPr>
                <p:cNvSpPr txBox="1"/>
                <p:nvPr/>
              </p:nvSpPr>
              <p:spPr>
                <a:xfrm>
                  <a:off x="7432482" y="258080"/>
                  <a:ext cx="3411982" cy="399415"/>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func>
                          <m:funcPr>
                            <m:ctrlPr>
                              <a:rPr lang="en-US" i="1" smtClean="0">
                                <a:solidFill>
                                  <a:schemeClr val="tx1">
                                    <a:lumMod val="50000"/>
                                    <a:lumOff val="50000"/>
                                  </a:schemeClr>
                                </a:solidFill>
                                <a:latin typeface="Cambria Math" panose="02040503050406030204" pitchFamily="18" charset="0"/>
                              </a:rPr>
                            </m:ctrlPr>
                          </m:funcPr>
                          <m:fName>
                            <m:r>
                              <m:rPr>
                                <m:sty m:val="p"/>
                              </m:rPr>
                              <a:rPr lang="en-US" i="0" smtClean="0">
                                <a:solidFill>
                                  <a:schemeClr val="tx1">
                                    <a:lumMod val="50000"/>
                                    <a:lumOff val="50000"/>
                                  </a:schemeClr>
                                </a:solidFill>
                                <a:latin typeface="Cambria Math" panose="02040503050406030204" pitchFamily="18" charset="0"/>
                              </a:rPr>
                              <m:t>cos</m:t>
                            </m:r>
                          </m:fName>
                          <m:e>
                            <m:r>
                              <a:rPr lang="el-GR" i="1" smtClean="0">
                                <a:solidFill>
                                  <a:schemeClr val="tx1">
                                    <a:lumMod val="50000"/>
                                    <a:lumOff val="50000"/>
                                  </a:schemeClr>
                                </a:solidFill>
                                <a:latin typeface="Cambria Math" panose="02040503050406030204" pitchFamily="18" charset="0"/>
                              </a:rPr>
                              <m:t>𝛼</m:t>
                            </m:r>
                          </m:e>
                        </m:func>
                        <m:r>
                          <a:rPr lang="el-GR" i="1" smtClean="0">
                            <a:solidFill>
                              <a:schemeClr val="tx1">
                                <a:lumMod val="50000"/>
                                <a:lumOff val="50000"/>
                              </a:schemeClr>
                            </a:solidFill>
                            <a:latin typeface="Cambria Math" panose="02040503050406030204" pitchFamily="18" charset="0"/>
                          </a:rPr>
                          <m:t>+</m:t>
                        </m:r>
                        <m:func>
                          <m:funcPr>
                            <m:ctrlPr>
                              <a:rPr lang="en-US" i="1" smtClean="0">
                                <a:solidFill>
                                  <a:schemeClr val="tx1">
                                    <a:lumMod val="50000"/>
                                    <a:lumOff val="50000"/>
                                  </a:schemeClr>
                                </a:solidFill>
                                <a:latin typeface="Cambria Math" panose="02040503050406030204" pitchFamily="18" charset="0"/>
                              </a:rPr>
                            </m:ctrlPr>
                          </m:funcPr>
                          <m:fName>
                            <m:r>
                              <m:rPr>
                                <m:sty m:val="p"/>
                              </m:rPr>
                              <a:rPr lang="en-US" i="0" smtClean="0">
                                <a:solidFill>
                                  <a:schemeClr val="tx1">
                                    <a:lumMod val="50000"/>
                                    <a:lumOff val="50000"/>
                                  </a:schemeClr>
                                </a:solidFill>
                                <a:latin typeface="Cambria Math" panose="02040503050406030204" pitchFamily="18" charset="0"/>
                              </a:rPr>
                              <m:t>cos</m:t>
                            </m:r>
                          </m:fName>
                          <m:e>
                            <m:r>
                              <a:rPr lang="el-GR" i="1" smtClean="0">
                                <a:solidFill>
                                  <a:schemeClr val="tx1">
                                    <a:lumMod val="50000"/>
                                    <a:lumOff val="50000"/>
                                  </a:schemeClr>
                                </a:solidFill>
                                <a:latin typeface="Cambria Math" panose="02040503050406030204" pitchFamily="18" charset="0"/>
                              </a:rPr>
                              <m:t>𝛽</m:t>
                            </m:r>
                          </m:e>
                        </m:func>
                        <m:r>
                          <a:rPr lang="el-GR" i="1" smtClean="0">
                            <a:solidFill>
                              <a:schemeClr val="tx1">
                                <a:lumMod val="50000"/>
                                <a:lumOff val="50000"/>
                              </a:schemeClr>
                            </a:solidFill>
                            <a:latin typeface="Cambria Math" panose="02040503050406030204" pitchFamily="18" charset="0"/>
                          </a:rPr>
                          <m:t>=2</m:t>
                        </m:r>
                        <m:func>
                          <m:funcPr>
                            <m:ctrlPr>
                              <a:rPr lang="en-US" i="1" smtClean="0">
                                <a:solidFill>
                                  <a:schemeClr val="tx1">
                                    <a:lumMod val="50000"/>
                                    <a:lumOff val="50000"/>
                                  </a:schemeClr>
                                </a:solidFill>
                                <a:latin typeface="Cambria Math" panose="02040503050406030204" pitchFamily="18" charset="0"/>
                              </a:rPr>
                            </m:ctrlPr>
                          </m:funcPr>
                          <m:fName>
                            <m:r>
                              <m:rPr>
                                <m:sty m:val="p"/>
                              </m:rPr>
                              <a:rPr lang="en-US" i="0" smtClean="0">
                                <a:solidFill>
                                  <a:schemeClr val="tx1">
                                    <a:lumMod val="50000"/>
                                    <a:lumOff val="50000"/>
                                  </a:schemeClr>
                                </a:solidFill>
                                <a:latin typeface="Cambria Math" panose="02040503050406030204" pitchFamily="18" charset="0"/>
                              </a:rPr>
                              <m:t>cos</m:t>
                            </m:r>
                          </m:fName>
                          <m:e>
                            <m:f>
                              <m:fPr>
                                <m:ctrlPr>
                                  <a:rPr lang="en-US" i="1" smtClean="0">
                                    <a:solidFill>
                                      <a:schemeClr val="tx1">
                                        <a:lumMod val="50000"/>
                                        <a:lumOff val="50000"/>
                                      </a:schemeClr>
                                    </a:solidFill>
                                    <a:latin typeface="Cambria Math" panose="02040503050406030204" pitchFamily="18" charset="0"/>
                                  </a:rPr>
                                </m:ctrlPr>
                              </m:fPr>
                              <m:num>
                                <m:r>
                                  <a:rPr lang="en-US" i="1" smtClean="0">
                                    <a:solidFill>
                                      <a:schemeClr val="tx1">
                                        <a:lumMod val="50000"/>
                                        <a:lumOff val="50000"/>
                                      </a:schemeClr>
                                    </a:solidFill>
                                    <a:latin typeface="Cambria Math" panose="02040503050406030204" pitchFamily="18" charset="0"/>
                                  </a:rPr>
                                  <m:t>1</m:t>
                                </m:r>
                              </m:num>
                              <m:den>
                                <m:r>
                                  <a:rPr lang="en-US" i="1" smtClean="0">
                                    <a:solidFill>
                                      <a:schemeClr val="tx1">
                                        <a:lumMod val="50000"/>
                                        <a:lumOff val="50000"/>
                                      </a:schemeClr>
                                    </a:solidFill>
                                    <a:latin typeface="Cambria Math" panose="02040503050406030204" pitchFamily="18" charset="0"/>
                                  </a:rPr>
                                  <m:t>2</m:t>
                                </m:r>
                              </m:den>
                            </m:f>
                            <m:d>
                              <m:dPr>
                                <m:ctrlPr>
                                  <a:rPr lang="en-US" i="1" smtClean="0">
                                    <a:solidFill>
                                      <a:schemeClr val="tx1">
                                        <a:lumMod val="50000"/>
                                        <a:lumOff val="50000"/>
                                      </a:schemeClr>
                                    </a:solidFill>
                                    <a:latin typeface="Cambria Math" panose="02040503050406030204" pitchFamily="18" charset="0"/>
                                  </a:rPr>
                                </m:ctrlPr>
                              </m:dPr>
                              <m:e>
                                <m:r>
                                  <a:rPr lang="el-GR" i="1" smtClean="0">
                                    <a:solidFill>
                                      <a:schemeClr val="tx1">
                                        <a:lumMod val="50000"/>
                                        <a:lumOff val="50000"/>
                                      </a:schemeClr>
                                    </a:solidFill>
                                    <a:latin typeface="Cambria Math" panose="02040503050406030204" pitchFamily="18" charset="0"/>
                                  </a:rPr>
                                  <m:t>𝛼</m:t>
                                </m:r>
                                <m:r>
                                  <a:rPr lang="el-GR" i="1" smtClean="0">
                                    <a:solidFill>
                                      <a:schemeClr val="tx1">
                                        <a:lumMod val="50000"/>
                                        <a:lumOff val="50000"/>
                                      </a:schemeClr>
                                    </a:solidFill>
                                    <a:latin typeface="Cambria Math" panose="02040503050406030204" pitchFamily="18" charset="0"/>
                                  </a:rPr>
                                  <m:t>+</m:t>
                                </m:r>
                                <m:r>
                                  <a:rPr lang="el-GR" i="1" smtClean="0">
                                    <a:solidFill>
                                      <a:schemeClr val="tx1">
                                        <a:lumMod val="50000"/>
                                        <a:lumOff val="50000"/>
                                      </a:schemeClr>
                                    </a:solidFill>
                                    <a:latin typeface="Cambria Math" panose="02040503050406030204" pitchFamily="18" charset="0"/>
                                  </a:rPr>
                                  <m:t>𝛽</m:t>
                                </m:r>
                              </m:e>
                            </m:d>
                          </m:e>
                        </m:func>
                        <m:func>
                          <m:funcPr>
                            <m:ctrlPr>
                              <a:rPr lang="en-US" i="1" smtClean="0">
                                <a:solidFill>
                                  <a:schemeClr val="tx1">
                                    <a:lumMod val="50000"/>
                                    <a:lumOff val="50000"/>
                                  </a:schemeClr>
                                </a:solidFill>
                                <a:latin typeface="Cambria Math" panose="02040503050406030204" pitchFamily="18" charset="0"/>
                              </a:rPr>
                            </m:ctrlPr>
                          </m:funcPr>
                          <m:fName>
                            <m:r>
                              <m:rPr>
                                <m:sty m:val="p"/>
                              </m:rPr>
                              <a:rPr lang="en-US" i="0" smtClean="0">
                                <a:solidFill>
                                  <a:schemeClr val="tx1">
                                    <a:lumMod val="50000"/>
                                    <a:lumOff val="50000"/>
                                  </a:schemeClr>
                                </a:solidFill>
                                <a:latin typeface="Cambria Math" panose="02040503050406030204" pitchFamily="18" charset="0"/>
                              </a:rPr>
                              <m:t>cos</m:t>
                            </m:r>
                          </m:fName>
                          <m:e>
                            <m:f>
                              <m:fPr>
                                <m:ctrlPr>
                                  <a:rPr lang="en-US" i="1" smtClean="0">
                                    <a:solidFill>
                                      <a:schemeClr val="tx1">
                                        <a:lumMod val="50000"/>
                                        <a:lumOff val="50000"/>
                                      </a:schemeClr>
                                    </a:solidFill>
                                    <a:latin typeface="Cambria Math" panose="02040503050406030204" pitchFamily="18" charset="0"/>
                                  </a:rPr>
                                </m:ctrlPr>
                              </m:fPr>
                              <m:num>
                                <m:r>
                                  <a:rPr lang="en-US" i="1" smtClean="0">
                                    <a:solidFill>
                                      <a:schemeClr val="tx1">
                                        <a:lumMod val="50000"/>
                                        <a:lumOff val="50000"/>
                                      </a:schemeClr>
                                    </a:solidFill>
                                    <a:latin typeface="Cambria Math" panose="02040503050406030204" pitchFamily="18" charset="0"/>
                                  </a:rPr>
                                  <m:t>1</m:t>
                                </m:r>
                              </m:num>
                              <m:den>
                                <m:r>
                                  <a:rPr lang="en-US" i="1" smtClean="0">
                                    <a:solidFill>
                                      <a:schemeClr val="tx1">
                                        <a:lumMod val="50000"/>
                                        <a:lumOff val="50000"/>
                                      </a:schemeClr>
                                    </a:solidFill>
                                    <a:latin typeface="Cambria Math" panose="02040503050406030204" pitchFamily="18" charset="0"/>
                                  </a:rPr>
                                  <m:t>2</m:t>
                                </m:r>
                              </m:den>
                            </m:f>
                            <m:d>
                              <m:dPr>
                                <m:ctrlPr>
                                  <a:rPr lang="en-US" i="1" smtClean="0">
                                    <a:solidFill>
                                      <a:schemeClr val="tx1">
                                        <a:lumMod val="50000"/>
                                        <a:lumOff val="50000"/>
                                      </a:schemeClr>
                                    </a:solidFill>
                                    <a:latin typeface="Cambria Math" panose="02040503050406030204" pitchFamily="18" charset="0"/>
                                  </a:rPr>
                                </m:ctrlPr>
                              </m:dPr>
                              <m:e>
                                <m:r>
                                  <a:rPr lang="el-GR" i="1" smtClean="0">
                                    <a:solidFill>
                                      <a:schemeClr val="tx1">
                                        <a:lumMod val="50000"/>
                                        <a:lumOff val="50000"/>
                                      </a:schemeClr>
                                    </a:solidFill>
                                    <a:latin typeface="Cambria Math" panose="02040503050406030204" pitchFamily="18" charset="0"/>
                                  </a:rPr>
                                  <m:t>𝛼</m:t>
                                </m:r>
                                <m:r>
                                  <a:rPr lang="el-GR" i="1" smtClean="0">
                                    <a:solidFill>
                                      <a:schemeClr val="tx1">
                                        <a:lumMod val="50000"/>
                                        <a:lumOff val="50000"/>
                                      </a:schemeClr>
                                    </a:solidFill>
                                    <a:latin typeface="Cambria Math" panose="02040503050406030204" pitchFamily="18" charset="0"/>
                                  </a:rPr>
                                  <m:t>−</m:t>
                                </m:r>
                                <m:r>
                                  <a:rPr lang="el-GR" i="1" smtClean="0">
                                    <a:solidFill>
                                      <a:schemeClr val="tx1">
                                        <a:lumMod val="50000"/>
                                        <a:lumOff val="50000"/>
                                      </a:schemeClr>
                                    </a:solidFill>
                                    <a:latin typeface="Cambria Math" panose="02040503050406030204" pitchFamily="18" charset="0"/>
                                  </a:rPr>
                                  <m:t>𝛽</m:t>
                                </m:r>
                              </m:e>
                            </m:d>
                          </m:e>
                        </m:func>
                      </m:oMath>
                    </m:oMathPara>
                  </a14:m>
                  <a:endParaRPr lang="en-PK" dirty="0">
                    <a:solidFill>
                      <a:schemeClr val="tx1">
                        <a:lumMod val="50000"/>
                        <a:lumOff val="50000"/>
                      </a:schemeClr>
                    </a:solidFill>
                  </a:endParaRPr>
                </a:p>
              </p:txBody>
            </p:sp>
          </mc:Choice>
          <mc:Fallback>
            <p:sp>
              <p:nvSpPr>
                <p:cNvPr id="12" name="TextBox 11">
                  <a:extLst>
                    <a:ext uri="{FF2B5EF4-FFF2-40B4-BE49-F238E27FC236}">
                      <a16:creationId xmlns:a16="http://schemas.microsoft.com/office/drawing/2014/main" id="{B5AFA1C0-A6BA-413A-BDD1-BBF950BBF4AA}"/>
                    </a:ext>
                  </a:extLst>
                </p:cNvPr>
                <p:cNvSpPr txBox="1">
                  <a:spLocks noRot="1" noChangeAspect="1" noMove="1" noResize="1" noEditPoints="1" noAdjustHandles="1" noChangeArrowheads="1" noChangeShapeType="1" noTextEdit="1"/>
                </p:cNvSpPr>
                <p:nvPr/>
              </p:nvSpPr>
              <p:spPr>
                <a:xfrm>
                  <a:off x="7432482" y="258080"/>
                  <a:ext cx="3411982" cy="399415"/>
                </a:xfrm>
                <a:prstGeom prst="rect">
                  <a:avLst/>
                </a:prstGeom>
                <a:blipFill>
                  <a:blip r:embed="rId3"/>
                  <a:stretch>
                    <a:fillRect l="-536" b="-13636"/>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13" name="TextBox 12">
                  <a:extLst>
                    <a:ext uri="{FF2B5EF4-FFF2-40B4-BE49-F238E27FC236}">
                      <a16:creationId xmlns:a16="http://schemas.microsoft.com/office/drawing/2014/main" id="{13D1AB3B-EC51-41DF-8068-75B768EC3D91}"/>
                    </a:ext>
                  </a:extLst>
                </p:cNvPr>
                <p:cNvSpPr txBox="1"/>
                <p:nvPr/>
              </p:nvSpPr>
              <p:spPr>
                <a:xfrm>
                  <a:off x="7450151" y="3969505"/>
                  <a:ext cx="4603568" cy="55579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en-US" sz="1800" i="1" smtClean="0">
                                <a:solidFill>
                                  <a:schemeClr val="tx1">
                                    <a:lumMod val="50000"/>
                                    <a:lumOff val="50000"/>
                                  </a:schemeClr>
                                </a:solidFill>
                                <a:latin typeface="Cambria Math" panose="02040503050406030204" pitchFamily="18" charset="0"/>
                              </a:rPr>
                            </m:ctrlPr>
                          </m:sSupPr>
                          <m:e>
                            <m:r>
                              <a:rPr lang="en-US" sz="1800" i="1" smtClean="0">
                                <a:solidFill>
                                  <a:schemeClr val="tx1">
                                    <a:lumMod val="50000"/>
                                    <a:lumOff val="50000"/>
                                  </a:schemeClr>
                                </a:solidFill>
                                <a:latin typeface="Cambria Math" panose="02040503050406030204" pitchFamily="18" charset="0"/>
                              </a:rPr>
                              <m:t>𝑒</m:t>
                            </m:r>
                          </m:e>
                          <m:sup>
                            <m:r>
                              <a:rPr lang="en-US" sz="1800" i="1" smtClean="0">
                                <a:solidFill>
                                  <a:schemeClr val="tx1">
                                    <a:lumMod val="50000"/>
                                    <a:lumOff val="50000"/>
                                  </a:schemeClr>
                                </a:solidFill>
                                <a:latin typeface="Cambria Math" panose="02040503050406030204" pitchFamily="18" charset="0"/>
                              </a:rPr>
                              <m:t>𝑥</m:t>
                            </m:r>
                          </m:sup>
                        </m:sSup>
                        <m:r>
                          <a:rPr lang="en-US" sz="1800" i="1" smtClean="0">
                            <a:solidFill>
                              <a:schemeClr val="tx1">
                                <a:lumMod val="50000"/>
                                <a:lumOff val="50000"/>
                              </a:schemeClr>
                            </a:solidFill>
                            <a:latin typeface="Cambria Math" panose="02040503050406030204" pitchFamily="18" charset="0"/>
                          </a:rPr>
                          <m:t>=1+</m:t>
                        </m:r>
                        <m:f>
                          <m:fPr>
                            <m:ctrlPr>
                              <a:rPr lang="en-US" sz="1800" i="1" smtClean="0">
                                <a:solidFill>
                                  <a:schemeClr val="tx1">
                                    <a:lumMod val="50000"/>
                                    <a:lumOff val="50000"/>
                                  </a:schemeClr>
                                </a:solidFill>
                                <a:latin typeface="Cambria Math" panose="02040503050406030204" pitchFamily="18" charset="0"/>
                              </a:rPr>
                            </m:ctrlPr>
                          </m:fPr>
                          <m:num>
                            <m:r>
                              <a:rPr lang="en-US" sz="1800" i="1" smtClean="0">
                                <a:solidFill>
                                  <a:schemeClr val="tx1">
                                    <a:lumMod val="50000"/>
                                    <a:lumOff val="50000"/>
                                  </a:schemeClr>
                                </a:solidFill>
                                <a:latin typeface="Cambria Math" panose="02040503050406030204" pitchFamily="18" charset="0"/>
                              </a:rPr>
                              <m:t>𝑥</m:t>
                            </m:r>
                          </m:num>
                          <m:den>
                            <m:r>
                              <a:rPr lang="en-US" sz="1800" i="1" smtClean="0">
                                <a:solidFill>
                                  <a:schemeClr val="tx1">
                                    <a:lumMod val="50000"/>
                                    <a:lumOff val="50000"/>
                                  </a:schemeClr>
                                </a:solidFill>
                                <a:latin typeface="Cambria Math" panose="02040503050406030204" pitchFamily="18" charset="0"/>
                              </a:rPr>
                              <m:t>1!</m:t>
                            </m:r>
                          </m:den>
                        </m:f>
                        <m:r>
                          <a:rPr lang="en-US" sz="1800" i="1" smtClean="0">
                            <a:solidFill>
                              <a:schemeClr val="tx1">
                                <a:lumMod val="50000"/>
                                <a:lumOff val="50000"/>
                              </a:schemeClr>
                            </a:solidFill>
                            <a:latin typeface="Cambria Math" panose="02040503050406030204" pitchFamily="18" charset="0"/>
                          </a:rPr>
                          <m:t>+</m:t>
                        </m:r>
                        <m:f>
                          <m:fPr>
                            <m:ctrlPr>
                              <a:rPr lang="en-US" sz="1800" i="1" smtClean="0">
                                <a:solidFill>
                                  <a:schemeClr val="tx1">
                                    <a:lumMod val="50000"/>
                                    <a:lumOff val="50000"/>
                                  </a:schemeClr>
                                </a:solidFill>
                                <a:latin typeface="Cambria Math" panose="02040503050406030204" pitchFamily="18" charset="0"/>
                              </a:rPr>
                            </m:ctrlPr>
                          </m:fPr>
                          <m:num>
                            <m:sSup>
                              <m:sSupPr>
                                <m:ctrlPr>
                                  <a:rPr lang="en-US" sz="1800" i="1" smtClean="0">
                                    <a:solidFill>
                                      <a:schemeClr val="tx1">
                                        <a:lumMod val="50000"/>
                                        <a:lumOff val="50000"/>
                                      </a:schemeClr>
                                    </a:solidFill>
                                    <a:latin typeface="Cambria Math" panose="02040503050406030204" pitchFamily="18" charset="0"/>
                                  </a:rPr>
                                </m:ctrlPr>
                              </m:sSupPr>
                              <m:e>
                                <m:r>
                                  <a:rPr lang="en-US" sz="1800" i="1" smtClean="0">
                                    <a:solidFill>
                                      <a:schemeClr val="tx1">
                                        <a:lumMod val="50000"/>
                                        <a:lumOff val="50000"/>
                                      </a:schemeClr>
                                    </a:solidFill>
                                    <a:latin typeface="Cambria Math" panose="02040503050406030204" pitchFamily="18" charset="0"/>
                                  </a:rPr>
                                  <m:t>𝑥</m:t>
                                </m:r>
                              </m:e>
                              <m:sup>
                                <m:r>
                                  <a:rPr lang="en-US" sz="1800" i="1" smtClean="0">
                                    <a:solidFill>
                                      <a:schemeClr val="tx1">
                                        <a:lumMod val="50000"/>
                                        <a:lumOff val="50000"/>
                                      </a:schemeClr>
                                    </a:solidFill>
                                    <a:latin typeface="Cambria Math" panose="02040503050406030204" pitchFamily="18" charset="0"/>
                                  </a:rPr>
                                  <m:t>2</m:t>
                                </m:r>
                              </m:sup>
                            </m:sSup>
                          </m:num>
                          <m:den>
                            <m:r>
                              <a:rPr lang="en-US" sz="1800" i="1" smtClean="0">
                                <a:solidFill>
                                  <a:schemeClr val="tx1">
                                    <a:lumMod val="50000"/>
                                    <a:lumOff val="50000"/>
                                  </a:schemeClr>
                                </a:solidFill>
                                <a:latin typeface="Cambria Math" panose="02040503050406030204" pitchFamily="18" charset="0"/>
                              </a:rPr>
                              <m:t>2!</m:t>
                            </m:r>
                          </m:den>
                        </m:f>
                        <m:r>
                          <a:rPr lang="en-US" sz="1800" i="1" smtClean="0">
                            <a:solidFill>
                              <a:schemeClr val="tx1">
                                <a:lumMod val="50000"/>
                                <a:lumOff val="50000"/>
                              </a:schemeClr>
                            </a:solidFill>
                            <a:latin typeface="Cambria Math" panose="02040503050406030204" pitchFamily="18" charset="0"/>
                          </a:rPr>
                          <m:t>+</m:t>
                        </m:r>
                        <m:f>
                          <m:fPr>
                            <m:ctrlPr>
                              <a:rPr lang="en-US" sz="1800" i="1" smtClean="0">
                                <a:solidFill>
                                  <a:schemeClr val="tx1">
                                    <a:lumMod val="50000"/>
                                    <a:lumOff val="50000"/>
                                  </a:schemeClr>
                                </a:solidFill>
                                <a:latin typeface="Cambria Math" panose="02040503050406030204" pitchFamily="18" charset="0"/>
                              </a:rPr>
                            </m:ctrlPr>
                          </m:fPr>
                          <m:num>
                            <m:sSup>
                              <m:sSupPr>
                                <m:ctrlPr>
                                  <a:rPr lang="en-US" sz="1800" i="1" smtClean="0">
                                    <a:solidFill>
                                      <a:schemeClr val="tx1">
                                        <a:lumMod val="50000"/>
                                        <a:lumOff val="50000"/>
                                      </a:schemeClr>
                                    </a:solidFill>
                                    <a:latin typeface="Cambria Math" panose="02040503050406030204" pitchFamily="18" charset="0"/>
                                  </a:rPr>
                                </m:ctrlPr>
                              </m:sSupPr>
                              <m:e>
                                <m:r>
                                  <a:rPr lang="en-US" sz="1800" i="1" smtClean="0">
                                    <a:solidFill>
                                      <a:schemeClr val="tx1">
                                        <a:lumMod val="50000"/>
                                        <a:lumOff val="50000"/>
                                      </a:schemeClr>
                                    </a:solidFill>
                                    <a:latin typeface="Cambria Math" panose="02040503050406030204" pitchFamily="18" charset="0"/>
                                  </a:rPr>
                                  <m:t>𝑥</m:t>
                                </m:r>
                              </m:e>
                              <m:sup>
                                <m:r>
                                  <a:rPr lang="en-US" sz="1800" i="1" smtClean="0">
                                    <a:solidFill>
                                      <a:schemeClr val="tx1">
                                        <a:lumMod val="50000"/>
                                        <a:lumOff val="50000"/>
                                      </a:schemeClr>
                                    </a:solidFill>
                                    <a:latin typeface="Cambria Math" panose="02040503050406030204" pitchFamily="18" charset="0"/>
                                  </a:rPr>
                                  <m:t>3</m:t>
                                </m:r>
                              </m:sup>
                            </m:sSup>
                          </m:num>
                          <m:den>
                            <m:r>
                              <a:rPr lang="en-US" sz="1800" i="1" smtClean="0">
                                <a:solidFill>
                                  <a:schemeClr val="tx1">
                                    <a:lumMod val="50000"/>
                                    <a:lumOff val="50000"/>
                                  </a:schemeClr>
                                </a:solidFill>
                                <a:latin typeface="Cambria Math" panose="02040503050406030204" pitchFamily="18" charset="0"/>
                              </a:rPr>
                              <m:t>3!</m:t>
                            </m:r>
                          </m:den>
                        </m:f>
                        <m:r>
                          <a:rPr lang="en-US" sz="1800" i="1" smtClean="0">
                            <a:solidFill>
                              <a:schemeClr val="tx1">
                                <a:lumMod val="50000"/>
                                <a:lumOff val="50000"/>
                              </a:schemeClr>
                            </a:solidFill>
                            <a:latin typeface="Cambria Math" panose="02040503050406030204" pitchFamily="18" charset="0"/>
                          </a:rPr>
                          <m:t>+…,  −∞&lt;</m:t>
                        </m:r>
                        <m:r>
                          <a:rPr lang="en-US" sz="1800" i="1" smtClean="0">
                            <a:solidFill>
                              <a:schemeClr val="tx1">
                                <a:lumMod val="50000"/>
                                <a:lumOff val="50000"/>
                              </a:schemeClr>
                            </a:solidFill>
                            <a:latin typeface="Cambria Math" panose="02040503050406030204" pitchFamily="18" charset="0"/>
                          </a:rPr>
                          <m:t>𝑥</m:t>
                        </m:r>
                        <m:r>
                          <a:rPr lang="en-US" sz="1800" i="1" smtClean="0">
                            <a:solidFill>
                              <a:schemeClr val="tx1">
                                <a:lumMod val="50000"/>
                                <a:lumOff val="50000"/>
                              </a:schemeClr>
                            </a:solidFill>
                            <a:latin typeface="Cambria Math" panose="02040503050406030204" pitchFamily="18" charset="0"/>
                          </a:rPr>
                          <m:t>&lt;∞</m:t>
                        </m:r>
                      </m:oMath>
                    </m:oMathPara>
                  </a14:m>
                  <a:endParaRPr lang="en-PK" sz="1800" dirty="0">
                    <a:solidFill>
                      <a:schemeClr val="tx1">
                        <a:lumMod val="50000"/>
                        <a:lumOff val="50000"/>
                      </a:schemeClr>
                    </a:solidFill>
                  </a:endParaRPr>
                </a:p>
              </p:txBody>
            </p:sp>
          </mc:Choice>
          <mc:Fallback>
            <p:sp>
              <p:nvSpPr>
                <p:cNvPr id="13" name="TextBox 12">
                  <a:extLst>
                    <a:ext uri="{FF2B5EF4-FFF2-40B4-BE49-F238E27FC236}">
                      <a16:creationId xmlns:a16="http://schemas.microsoft.com/office/drawing/2014/main" id="{13D1AB3B-EC51-41DF-8068-75B768EC3D91}"/>
                    </a:ext>
                  </a:extLst>
                </p:cNvPr>
                <p:cNvSpPr txBox="1">
                  <a:spLocks noRot="1" noChangeAspect="1" noMove="1" noResize="1" noEditPoints="1" noAdjustHandles="1" noChangeArrowheads="1" noChangeShapeType="1" noTextEdit="1"/>
                </p:cNvSpPr>
                <p:nvPr/>
              </p:nvSpPr>
              <p:spPr>
                <a:xfrm>
                  <a:off x="7450151" y="3969505"/>
                  <a:ext cx="4603568" cy="555793"/>
                </a:xfrm>
                <a:prstGeom prst="rect">
                  <a:avLst/>
                </a:prstGeom>
                <a:blipFill>
                  <a:blip r:embed="rId4"/>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14" name="TextBox 13">
                  <a:extLst>
                    <a:ext uri="{FF2B5EF4-FFF2-40B4-BE49-F238E27FC236}">
                      <a16:creationId xmlns:a16="http://schemas.microsoft.com/office/drawing/2014/main" id="{7B74615B-9423-4BAA-B2EC-F165C1B7BEF6}"/>
                    </a:ext>
                  </a:extLst>
                </p:cNvPr>
                <p:cNvSpPr txBox="1"/>
                <p:nvPr/>
              </p:nvSpPr>
              <p:spPr>
                <a:xfrm>
                  <a:off x="9798333" y="828113"/>
                  <a:ext cx="2092262" cy="582676"/>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i="1" smtClean="0">
                                <a:solidFill>
                                  <a:schemeClr val="tx1">
                                    <a:lumMod val="50000"/>
                                    <a:lumOff val="50000"/>
                                  </a:schemeClr>
                                </a:solidFill>
                                <a:latin typeface="Cambria Math" panose="02040503050406030204" pitchFamily="18" charset="0"/>
                              </a:rPr>
                            </m:ctrlPr>
                          </m:sSupPr>
                          <m:e>
                            <m:d>
                              <m:dPr>
                                <m:ctrlPr>
                                  <a:rPr lang="pt-BR" i="1" smtClean="0">
                                    <a:solidFill>
                                      <a:schemeClr val="tx1">
                                        <a:lumMod val="50000"/>
                                        <a:lumOff val="50000"/>
                                      </a:schemeClr>
                                    </a:solidFill>
                                    <a:latin typeface="Cambria Math" panose="02040503050406030204" pitchFamily="18" charset="0"/>
                                  </a:rPr>
                                </m:ctrlPr>
                              </m:dPr>
                              <m:e>
                                <m:r>
                                  <a:rPr lang="pt-BR" i="1" smtClean="0">
                                    <a:solidFill>
                                      <a:schemeClr val="tx1">
                                        <a:lumMod val="50000"/>
                                        <a:lumOff val="50000"/>
                                      </a:schemeClr>
                                    </a:solidFill>
                                    <a:latin typeface="Cambria Math" panose="02040503050406030204" pitchFamily="18" charset="0"/>
                                  </a:rPr>
                                  <m:t>𝑥</m:t>
                                </m:r>
                                <m:r>
                                  <a:rPr lang="pt-BR" i="1" smtClean="0">
                                    <a:solidFill>
                                      <a:schemeClr val="tx1">
                                        <a:lumMod val="50000"/>
                                        <a:lumOff val="50000"/>
                                      </a:schemeClr>
                                    </a:solidFill>
                                    <a:latin typeface="Cambria Math" panose="02040503050406030204" pitchFamily="18" charset="0"/>
                                  </a:rPr>
                                  <m:t>+</m:t>
                                </m:r>
                                <m:r>
                                  <a:rPr lang="pt-BR" i="1" smtClean="0">
                                    <a:solidFill>
                                      <a:schemeClr val="tx1">
                                        <a:lumMod val="50000"/>
                                        <a:lumOff val="50000"/>
                                      </a:schemeClr>
                                    </a:solidFill>
                                    <a:latin typeface="Cambria Math" panose="02040503050406030204" pitchFamily="18" charset="0"/>
                                  </a:rPr>
                                  <m:t>𝑎</m:t>
                                </m:r>
                              </m:e>
                            </m:d>
                          </m:e>
                          <m:sup>
                            <m:r>
                              <a:rPr lang="pt-BR" i="1" smtClean="0">
                                <a:solidFill>
                                  <a:schemeClr val="tx1">
                                    <a:lumMod val="50000"/>
                                    <a:lumOff val="50000"/>
                                  </a:schemeClr>
                                </a:solidFill>
                                <a:latin typeface="Cambria Math" panose="02040503050406030204" pitchFamily="18" charset="0"/>
                              </a:rPr>
                              <m:t>𝑛</m:t>
                            </m:r>
                          </m:sup>
                        </m:sSup>
                        <m:r>
                          <a:rPr lang="pt-BR" i="1" smtClean="0">
                            <a:solidFill>
                              <a:schemeClr val="tx1">
                                <a:lumMod val="50000"/>
                                <a:lumOff val="50000"/>
                              </a:schemeClr>
                            </a:solidFill>
                            <a:latin typeface="Cambria Math" panose="02040503050406030204" pitchFamily="18" charset="0"/>
                          </a:rPr>
                          <m:t>=</m:t>
                        </m:r>
                        <m:nary>
                          <m:naryPr>
                            <m:chr m:val="∑"/>
                            <m:ctrlPr>
                              <a:rPr lang="pt-BR" i="1" smtClean="0">
                                <a:solidFill>
                                  <a:schemeClr val="tx1">
                                    <a:lumMod val="50000"/>
                                    <a:lumOff val="50000"/>
                                  </a:schemeClr>
                                </a:solidFill>
                                <a:latin typeface="Cambria Math" panose="02040503050406030204" pitchFamily="18" charset="0"/>
                              </a:rPr>
                            </m:ctrlPr>
                          </m:naryPr>
                          <m:sub>
                            <m:r>
                              <a:rPr lang="pt-BR" i="1" smtClean="0">
                                <a:solidFill>
                                  <a:schemeClr val="tx1">
                                    <a:lumMod val="50000"/>
                                    <a:lumOff val="50000"/>
                                  </a:schemeClr>
                                </a:solidFill>
                                <a:latin typeface="Cambria Math" panose="02040503050406030204" pitchFamily="18" charset="0"/>
                              </a:rPr>
                              <m:t>𝑘</m:t>
                            </m:r>
                            <m:r>
                              <a:rPr lang="pt-BR" i="1" smtClean="0">
                                <a:solidFill>
                                  <a:schemeClr val="tx1">
                                    <a:lumMod val="50000"/>
                                    <a:lumOff val="50000"/>
                                  </a:schemeClr>
                                </a:solidFill>
                                <a:latin typeface="Cambria Math" panose="02040503050406030204" pitchFamily="18" charset="0"/>
                              </a:rPr>
                              <m:t>=0</m:t>
                            </m:r>
                          </m:sub>
                          <m:sup>
                            <m:r>
                              <a:rPr lang="pt-BR" i="1" smtClean="0">
                                <a:solidFill>
                                  <a:schemeClr val="tx1">
                                    <a:lumMod val="50000"/>
                                    <a:lumOff val="50000"/>
                                  </a:schemeClr>
                                </a:solidFill>
                                <a:latin typeface="Cambria Math" panose="02040503050406030204" pitchFamily="18" charset="0"/>
                              </a:rPr>
                              <m:t>𝑛</m:t>
                            </m:r>
                          </m:sup>
                          <m:e>
                            <m:d>
                              <m:dPr>
                                <m:ctrlPr>
                                  <a:rPr lang="pt-BR" i="1" smtClean="0">
                                    <a:solidFill>
                                      <a:schemeClr val="tx1">
                                        <a:lumMod val="50000"/>
                                        <a:lumOff val="50000"/>
                                      </a:schemeClr>
                                    </a:solidFill>
                                    <a:latin typeface="Cambria Math" panose="02040503050406030204" pitchFamily="18" charset="0"/>
                                  </a:rPr>
                                </m:ctrlPr>
                              </m:dPr>
                              <m:e>
                                <m:f>
                                  <m:fPr>
                                    <m:type m:val="noBar"/>
                                    <m:ctrlPr>
                                      <a:rPr lang="pt-BR" i="1" smtClean="0">
                                        <a:solidFill>
                                          <a:schemeClr val="tx1">
                                            <a:lumMod val="50000"/>
                                            <a:lumOff val="50000"/>
                                          </a:schemeClr>
                                        </a:solidFill>
                                        <a:latin typeface="Cambria Math" panose="02040503050406030204" pitchFamily="18" charset="0"/>
                                      </a:rPr>
                                    </m:ctrlPr>
                                  </m:fPr>
                                  <m:num>
                                    <m:r>
                                      <a:rPr lang="pt-BR" i="1" smtClean="0">
                                        <a:solidFill>
                                          <a:schemeClr val="tx1">
                                            <a:lumMod val="50000"/>
                                            <a:lumOff val="50000"/>
                                          </a:schemeClr>
                                        </a:solidFill>
                                        <a:latin typeface="Cambria Math" panose="02040503050406030204" pitchFamily="18" charset="0"/>
                                      </a:rPr>
                                      <m:t>𝑛</m:t>
                                    </m:r>
                                  </m:num>
                                  <m:den>
                                    <m:r>
                                      <a:rPr lang="pt-BR" i="1" smtClean="0">
                                        <a:solidFill>
                                          <a:schemeClr val="tx1">
                                            <a:lumMod val="50000"/>
                                            <a:lumOff val="50000"/>
                                          </a:schemeClr>
                                        </a:solidFill>
                                        <a:latin typeface="Cambria Math" panose="02040503050406030204" pitchFamily="18" charset="0"/>
                                      </a:rPr>
                                      <m:t>𝑘</m:t>
                                    </m:r>
                                  </m:den>
                                </m:f>
                              </m:e>
                            </m:d>
                            <m:sSup>
                              <m:sSupPr>
                                <m:ctrlPr>
                                  <a:rPr lang="pt-BR" i="1" smtClean="0">
                                    <a:solidFill>
                                      <a:schemeClr val="tx1">
                                        <a:lumMod val="50000"/>
                                        <a:lumOff val="50000"/>
                                      </a:schemeClr>
                                    </a:solidFill>
                                    <a:latin typeface="Cambria Math" panose="02040503050406030204" pitchFamily="18" charset="0"/>
                                  </a:rPr>
                                </m:ctrlPr>
                              </m:sSupPr>
                              <m:e>
                                <m:r>
                                  <a:rPr lang="pt-BR" i="1" smtClean="0">
                                    <a:solidFill>
                                      <a:schemeClr val="tx1">
                                        <a:lumMod val="50000"/>
                                        <a:lumOff val="50000"/>
                                      </a:schemeClr>
                                    </a:solidFill>
                                    <a:latin typeface="Cambria Math" panose="02040503050406030204" pitchFamily="18" charset="0"/>
                                  </a:rPr>
                                  <m:t>𝑥</m:t>
                                </m:r>
                              </m:e>
                              <m:sup>
                                <m:r>
                                  <a:rPr lang="pt-BR" i="1" smtClean="0">
                                    <a:solidFill>
                                      <a:schemeClr val="tx1">
                                        <a:lumMod val="50000"/>
                                        <a:lumOff val="50000"/>
                                      </a:schemeClr>
                                    </a:solidFill>
                                    <a:latin typeface="Cambria Math" panose="02040503050406030204" pitchFamily="18" charset="0"/>
                                  </a:rPr>
                                  <m:t>𝑘</m:t>
                                </m:r>
                              </m:sup>
                            </m:sSup>
                            <m:sSup>
                              <m:sSupPr>
                                <m:ctrlPr>
                                  <a:rPr lang="pt-BR" i="1" smtClean="0">
                                    <a:solidFill>
                                      <a:schemeClr val="tx1">
                                        <a:lumMod val="50000"/>
                                        <a:lumOff val="50000"/>
                                      </a:schemeClr>
                                    </a:solidFill>
                                    <a:latin typeface="Cambria Math" panose="02040503050406030204" pitchFamily="18" charset="0"/>
                                  </a:rPr>
                                </m:ctrlPr>
                              </m:sSupPr>
                              <m:e>
                                <m:r>
                                  <a:rPr lang="pt-BR" i="1" smtClean="0">
                                    <a:solidFill>
                                      <a:schemeClr val="tx1">
                                        <a:lumMod val="50000"/>
                                        <a:lumOff val="50000"/>
                                      </a:schemeClr>
                                    </a:solidFill>
                                    <a:latin typeface="Cambria Math" panose="02040503050406030204" pitchFamily="18" charset="0"/>
                                  </a:rPr>
                                  <m:t>𝑎</m:t>
                                </m:r>
                              </m:e>
                              <m:sup>
                                <m:r>
                                  <a:rPr lang="pt-BR" i="1" smtClean="0">
                                    <a:solidFill>
                                      <a:schemeClr val="tx1">
                                        <a:lumMod val="50000"/>
                                        <a:lumOff val="50000"/>
                                      </a:schemeClr>
                                    </a:solidFill>
                                    <a:latin typeface="Cambria Math" panose="02040503050406030204" pitchFamily="18" charset="0"/>
                                  </a:rPr>
                                  <m:t>𝑛</m:t>
                                </m:r>
                                <m:r>
                                  <a:rPr lang="pt-BR" i="1" smtClean="0">
                                    <a:solidFill>
                                      <a:schemeClr val="tx1">
                                        <a:lumMod val="50000"/>
                                        <a:lumOff val="50000"/>
                                      </a:schemeClr>
                                    </a:solidFill>
                                    <a:latin typeface="Cambria Math" panose="02040503050406030204" pitchFamily="18" charset="0"/>
                                  </a:rPr>
                                  <m:t>−</m:t>
                                </m:r>
                                <m:r>
                                  <a:rPr lang="pt-BR" i="1" smtClean="0">
                                    <a:solidFill>
                                      <a:schemeClr val="tx1">
                                        <a:lumMod val="50000"/>
                                        <a:lumOff val="50000"/>
                                      </a:schemeClr>
                                    </a:solidFill>
                                    <a:latin typeface="Cambria Math" panose="02040503050406030204" pitchFamily="18" charset="0"/>
                                  </a:rPr>
                                  <m:t>𝑘</m:t>
                                </m:r>
                              </m:sup>
                            </m:sSup>
                          </m:e>
                        </m:nary>
                      </m:oMath>
                    </m:oMathPara>
                  </a14:m>
                  <a:endParaRPr lang="en-PK" dirty="0">
                    <a:solidFill>
                      <a:schemeClr val="tx1">
                        <a:lumMod val="50000"/>
                        <a:lumOff val="50000"/>
                      </a:schemeClr>
                    </a:solidFill>
                  </a:endParaRPr>
                </a:p>
              </p:txBody>
            </p:sp>
          </mc:Choice>
          <mc:Fallback>
            <p:sp>
              <p:nvSpPr>
                <p:cNvPr id="14" name="TextBox 13">
                  <a:extLst>
                    <a:ext uri="{FF2B5EF4-FFF2-40B4-BE49-F238E27FC236}">
                      <a16:creationId xmlns:a16="http://schemas.microsoft.com/office/drawing/2014/main" id="{7B74615B-9423-4BAA-B2EC-F165C1B7BEF6}"/>
                    </a:ext>
                  </a:extLst>
                </p:cNvPr>
                <p:cNvSpPr txBox="1">
                  <a:spLocks noRot="1" noChangeAspect="1" noMove="1" noResize="1" noEditPoints="1" noAdjustHandles="1" noChangeArrowheads="1" noChangeShapeType="1" noTextEdit="1"/>
                </p:cNvSpPr>
                <p:nvPr/>
              </p:nvSpPr>
              <p:spPr>
                <a:xfrm>
                  <a:off x="9798333" y="828113"/>
                  <a:ext cx="2092262" cy="582676"/>
                </a:xfrm>
                <a:prstGeom prst="rect">
                  <a:avLst/>
                </a:prstGeom>
                <a:blipFill>
                  <a:blip r:embed="rId5"/>
                  <a:stretch>
                    <a:fillRect b="-2105"/>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15" name="TextBox 14">
                  <a:extLst>
                    <a:ext uri="{FF2B5EF4-FFF2-40B4-BE49-F238E27FC236}">
                      <a16:creationId xmlns:a16="http://schemas.microsoft.com/office/drawing/2014/main" id="{7380B2E6-0C82-41E6-B3C8-485D9BE472DE}"/>
                    </a:ext>
                  </a:extLst>
                </p:cNvPr>
                <p:cNvSpPr txBox="1"/>
                <p:nvPr/>
              </p:nvSpPr>
              <p:spPr>
                <a:xfrm>
                  <a:off x="8780018" y="3361224"/>
                  <a:ext cx="3411982" cy="399415"/>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func>
                          <m:funcPr>
                            <m:ctrlPr>
                              <a:rPr lang="en-US" i="1" smtClean="0">
                                <a:solidFill>
                                  <a:schemeClr val="tx1">
                                    <a:lumMod val="50000"/>
                                    <a:lumOff val="50000"/>
                                  </a:schemeClr>
                                </a:solidFill>
                                <a:latin typeface="Cambria Math" panose="02040503050406030204" pitchFamily="18" charset="0"/>
                              </a:rPr>
                            </m:ctrlPr>
                          </m:funcPr>
                          <m:fName>
                            <m:r>
                              <m:rPr>
                                <m:sty m:val="p"/>
                              </m:rPr>
                              <a:rPr lang="en-US" i="0" smtClean="0">
                                <a:solidFill>
                                  <a:schemeClr val="tx1">
                                    <a:lumMod val="50000"/>
                                    <a:lumOff val="50000"/>
                                  </a:schemeClr>
                                </a:solidFill>
                                <a:latin typeface="Cambria Math" panose="02040503050406030204" pitchFamily="18" charset="0"/>
                              </a:rPr>
                              <m:t>cos</m:t>
                            </m:r>
                          </m:fName>
                          <m:e>
                            <m:r>
                              <a:rPr lang="el-GR" i="1" smtClean="0">
                                <a:solidFill>
                                  <a:schemeClr val="tx1">
                                    <a:lumMod val="50000"/>
                                    <a:lumOff val="50000"/>
                                  </a:schemeClr>
                                </a:solidFill>
                                <a:latin typeface="Cambria Math" panose="02040503050406030204" pitchFamily="18" charset="0"/>
                              </a:rPr>
                              <m:t>𝛼</m:t>
                            </m:r>
                          </m:e>
                        </m:func>
                        <m:r>
                          <a:rPr lang="el-GR" i="1" smtClean="0">
                            <a:solidFill>
                              <a:schemeClr val="tx1">
                                <a:lumMod val="50000"/>
                                <a:lumOff val="50000"/>
                              </a:schemeClr>
                            </a:solidFill>
                            <a:latin typeface="Cambria Math" panose="02040503050406030204" pitchFamily="18" charset="0"/>
                          </a:rPr>
                          <m:t>+</m:t>
                        </m:r>
                        <m:func>
                          <m:funcPr>
                            <m:ctrlPr>
                              <a:rPr lang="en-US" i="1" smtClean="0">
                                <a:solidFill>
                                  <a:schemeClr val="tx1">
                                    <a:lumMod val="50000"/>
                                    <a:lumOff val="50000"/>
                                  </a:schemeClr>
                                </a:solidFill>
                                <a:latin typeface="Cambria Math" panose="02040503050406030204" pitchFamily="18" charset="0"/>
                              </a:rPr>
                            </m:ctrlPr>
                          </m:funcPr>
                          <m:fName>
                            <m:r>
                              <m:rPr>
                                <m:sty m:val="p"/>
                              </m:rPr>
                              <a:rPr lang="en-US" i="0" smtClean="0">
                                <a:solidFill>
                                  <a:schemeClr val="tx1">
                                    <a:lumMod val="50000"/>
                                    <a:lumOff val="50000"/>
                                  </a:schemeClr>
                                </a:solidFill>
                                <a:latin typeface="Cambria Math" panose="02040503050406030204" pitchFamily="18" charset="0"/>
                              </a:rPr>
                              <m:t>cos</m:t>
                            </m:r>
                          </m:fName>
                          <m:e>
                            <m:r>
                              <a:rPr lang="el-GR" i="1" smtClean="0">
                                <a:solidFill>
                                  <a:schemeClr val="tx1">
                                    <a:lumMod val="50000"/>
                                    <a:lumOff val="50000"/>
                                  </a:schemeClr>
                                </a:solidFill>
                                <a:latin typeface="Cambria Math" panose="02040503050406030204" pitchFamily="18" charset="0"/>
                              </a:rPr>
                              <m:t>𝛽</m:t>
                            </m:r>
                          </m:e>
                        </m:func>
                        <m:r>
                          <a:rPr lang="el-GR" i="1" smtClean="0">
                            <a:solidFill>
                              <a:schemeClr val="tx1">
                                <a:lumMod val="50000"/>
                                <a:lumOff val="50000"/>
                              </a:schemeClr>
                            </a:solidFill>
                            <a:latin typeface="Cambria Math" panose="02040503050406030204" pitchFamily="18" charset="0"/>
                          </a:rPr>
                          <m:t>=2</m:t>
                        </m:r>
                        <m:func>
                          <m:funcPr>
                            <m:ctrlPr>
                              <a:rPr lang="en-US" i="1" smtClean="0">
                                <a:solidFill>
                                  <a:schemeClr val="tx1">
                                    <a:lumMod val="50000"/>
                                    <a:lumOff val="50000"/>
                                  </a:schemeClr>
                                </a:solidFill>
                                <a:latin typeface="Cambria Math" panose="02040503050406030204" pitchFamily="18" charset="0"/>
                              </a:rPr>
                            </m:ctrlPr>
                          </m:funcPr>
                          <m:fName>
                            <m:r>
                              <m:rPr>
                                <m:sty m:val="p"/>
                              </m:rPr>
                              <a:rPr lang="en-US" i="0" smtClean="0">
                                <a:solidFill>
                                  <a:schemeClr val="tx1">
                                    <a:lumMod val="50000"/>
                                    <a:lumOff val="50000"/>
                                  </a:schemeClr>
                                </a:solidFill>
                                <a:latin typeface="Cambria Math" panose="02040503050406030204" pitchFamily="18" charset="0"/>
                              </a:rPr>
                              <m:t>cos</m:t>
                            </m:r>
                          </m:fName>
                          <m:e>
                            <m:f>
                              <m:fPr>
                                <m:ctrlPr>
                                  <a:rPr lang="en-US" i="1" smtClean="0">
                                    <a:solidFill>
                                      <a:schemeClr val="tx1">
                                        <a:lumMod val="50000"/>
                                        <a:lumOff val="50000"/>
                                      </a:schemeClr>
                                    </a:solidFill>
                                    <a:latin typeface="Cambria Math" panose="02040503050406030204" pitchFamily="18" charset="0"/>
                                  </a:rPr>
                                </m:ctrlPr>
                              </m:fPr>
                              <m:num>
                                <m:r>
                                  <a:rPr lang="en-US" i="1" smtClean="0">
                                    <a:solidFill>
                                      <a:schemeClr val="tx1">
                                        <a:lumMod val="50000"/>
                                        <a:lumOff val="50000"/>
                                      </a:schemeClr>
                                    </a:solidFill>
                                    <a:latin typeface="Cambria Math" panose="02040503050406030204" pitchFamily="18" charset="0"/>
                                  </a:rPr>
                                  <m:t>1</m:t>
                                </m:r>
                              </m:num>
                              <m:den>
                                <m:r>
                                  <a:rPr lang="en-US" i="1" smtClean="0">
                                    <a:solidFill>
                                      <a:schemeClr val="tx1">
                                        <a:lumMod val="50000"/>
                                        <a:lumOff val="50000"/>
                                      </a:schemeClr>
                                    </a:solidFill>
                                    <a:latin typeface="Cambria Math" panose="02040503050406030204" pitchFamily="18" charset="0"/>
                                  </a:rPr>
                                  <m:t>2</m:t>
                                </m:r>
                              </m:den>
                            </m:f>
                            <m:d>
                              <m:dPr>
                                <m:ctrlPr>
                                  <a:rPr lang="en-US" i="1" smtClean="0">
                                    <a:solidFill>
                                      <a:schemeClr val="tx1">
                                        <a:lumMod val="50000"/>
                                        <a:lumOff val="50000"/>
                                      </a:schemeClr>
                                    </a:solidFill>
                                    <a:latin typeface="Cambria Math" panose="02040503050406030204" pitchFamily="18" charset="0"/>
                                  </a:rPr>
                                </m:ctrlPr>
                              </m:dPr>
                              <m:e>
                                <m:r>
                                  <a:rPr lang="el-GR" i="1" smtClean="0">
                                    <a:solidFill>
                                      <a:schemeClr val="tx1">
                                        <a:lumMod val="50000"/>
                                        <a:lumOff val="50000"/>
                                      </a:schemeClr>
                                    </a:solidFill>
                                    <a:latin typeface="Cambria Math" panose="02040503050406030204" pitchFamily="18" charset="0"/>
                                  </a:rPr>
                                  <m:t>𝛼</m:t>
                                </m:r>
                                <m:r>
                                  <a:rPr lang="el-GR" i="1" smtClean="0">
                                    <a:solidFill>
                                      <a:schemeClr val="tx1">
                                        <a:lumMod val="50000"/>
                                        <a:lumOff val="50000"/>
                                      </a:schemeClr>
                                    </a:solidFill>
                                    <a:latin typeface="Cambria Math" panose="02040503050406030204" pitchFamily="18" charset="0"/>
                                  </a:rPr>
                                  <m:t>+</m:t>
                                </m:r>
                                <m:r>
                                  <a:rPr lang="el-GR" i="1" smtClean="0">
                                    <a:solidFill>
                                      <a:schemeClr val="tx1">
                                        <a:lumMod val="50000"/>
                                        <a:lumOff val="50000"/>
                                      </a:schemeClr>
                                    </a:solidFill>
                                    <a:latin typeface="Cambria Math" panose="02040503050406030204" pitchFamily="18" charset="0"/>
                                  </a:rPr>
                                  <m:t>𝛽</m:t>
                                </m:r>
                              </m:e>
                            </m:d>
                          </m:e>
                        </m:func>
                        <m:func>
                          <m:funcPr>
                            <m:ctrlPr>
                              <a:rPr lang="en-US" i="1" smtClean="0">
                                <a:solidFill>
                                  <a:schemeClr val="tx1">
                                    <a:lumMod val="50000"/>
                                    <a:lumOff val="50000"/>
                                  </a:schemeClr>
                                </a:solidFill>
                                <a:latin typeface="Cambria Math" panose="02040503050406030204" pitchFamily="18" charset="0"/>
                              </a:rPr>
                            </m:ctrlPr>
                          </m:funcPr>
                          <m:fName>
                            <m:r>
                              <m:rPr>
                                <m:sty m:val="p"/>
                              </m:rPr>
                              <a:rPr lang="en-US" i="0" smtClean="0">
                                <a:solidFill>
                                  <a:schemeClr val="tx1">
                                    <a:lumMod val="50000"/>
                                    <a:lumOff val="50000"/>
                                  </a:schemeClr>
                                </a:solidFill>
                                <a:latin typeface="Cambria Math" panose="02040503050406030204" pitchFamily="18" charset="0"/>
                              </a:rPr>
                              <m:t>cos</m:t>
                            </m:r>
                          </m:fName>
                          <m:e>
                            <m:f>
                              <m:fPr>
                                <m:ctrlPr>
                                  <a:rPr lang="en-US" i="1" smtClean="0">
                                    <a:solidFill>
                                      <a:schemeClr val="tx1">
                                        <a:lumMod val="50000"/>
                                        <a:lumOff val="50000"/>
                                      </a:schemeClr>
                                    </a:solidFill>
                                    <a:latin typeface="Cambria Math" panose="02040503050406030204" pitchFamily="18" charset="0"/>
                                  </a:rPr>
                                </m:ctrlPr>
                              </m:fPr>
                              <m:num>
                                <m:r>
                                  <a:rPr lang="en-US" i="1" smtClean="0">
                                    <a:solidFill>
                                      <a:schemeClr val="tx1">
                                        <a:lumMod val="50000"/>
                                        <a:lumOff val="50000"/>
                                      </a:schemeClr>
                                    </a:solidFill>
                                    <a:latin typeface="Cambria Math" panose="02040503050406030204" pitchFamily="18" charset="0"/>
                                  </a:rPr>
                                  <m:t>1</m:t>
                                </m:r>
                              </m:num>
                              <m:den>
                                <m:r>
                                  <a:rPr lang="en-US" i="1" smtClean="0">
                                    <a:solidFill>
                                      <a:schemeClr val="tx1">
                                        <a:lumMod val="50000"/>
                                        <a:lumOff val="50000"/>
                                      </a:schemeClr>
                                    </a:solidFill>
                                    <a:latin typeface="Cambria Math" panose="02040503050406030204" pitchFamily="18" charset="0"/>
                                  </a:rPr>
                                  <m:t>2</m:t>
                                </m:r>
                              </m:den>
                            </m:f>
                            <m:d>
                              <m:dPr>
                                <m:ctrlPr>
                                  <a:rPr lang="en-US" i="1" smtClean="0">
                                    <a:solidFill>
                                      <a:schemeClr val="tx1">
                                        <a:lumMod val="50000"/>
                                        <a:lumOff val="50000"/>
                                      </a:schemeClr>
                                    </a:solidFill>
                                    <a:latin typeface="Cambria Math" panose="02040503050406030204" pitchFamily="18" charset="0"/>
                                  </a:rPr>
                                </m:ctrlPr>
                              </m:dPr>
                              <m:e>
                                <m:r>
                                  <a:rPr lang="el-GR" i="1" smtClean="0">
                                    <a:solidFill>
                                      <a:schemeClr val="tx1">
                                        <a:lumMod val="50000"/>
                                        <a:lumOff val="50000"/>
                                      </a:schemeClr>
                                    </a:solidFill>
                                    <a:latin typeface="Cambria Math" panose="02040503050406030204" pitchFamily="18" charset="0"/>
                                  </a:rPr>
                                  <m:t>𝛼</m:t>
                                </m:r>
                                <m:r>
                                  <a:rPr lang="el-GR" i="1" smtClean="0">
                                    <a:solidFill>
                                      <a:schemeClr val="tx1">
                                        <a:lumMod val="50000"/>
                                        <a:lumOff val="50000"/>
                                      </a:schemeClr>
                                    </a:solidFill>
                                    <a:latin typeface="Cambria Math" panose="02040503050406030204" pitchFamily="18" charset="0"/>
                                  </a:rPr>
                                  <m:t>−</m:t>
                                </m:r>
                                <m:r>
                                  <a:rPr lang="el-GR" i="1" smtClean="0">
                                    <a:solidFill>
                                      <a:schemeClr val="tx1">
                                        <a:lumMod val="50000"/>
                                        <a:lumOff val="50000"/>
                                      </a:schemeClr>
                                    </a:solidFill>
                                    <a:latin typeface="Cambria Math" panose="02040503050406030204" pitchFamily="18" charset="0"/>
                                  </a:rPr>
                                  <m:t>𝛽</m:t>
                                </m:r>
                              </m:e>
                            </m:d>
                          </m:e>
                        </m:func>
                      </m:oMath>
                    </m:oMathPara>
                  </a14:m>
                  <a:endParaRPr lang="en-PK" dirty="0">
                    <a:solidFill>
                      <a:schemeClr val="tx1">
                        <a:lumMod val="50000"/>
                        <a:lumOff val="50000"/>
                      </a:schemeClr>
                    </a:solidFill>
                  </a:endParaRPr>
                </a:p>
              </p:txBody>
            </p:sp>
          </mc:Choice>
          <mc:Fallback>
            <p:sp>
              <p:nvSpPr>
                <p:cNvPr id="15" name="TextBox 14">
                  <a:extLst>
                    <a:ext uri="{FF2B5EF4-FFF2-40B4-BE49-F238E27FC236}">
                      <a16:creationId xmlns:a16="http://schemas.microsoft.com/office/drawing/2014/main" id="{7380B2E6-0C82-41E6-B3C8-485D9BE472DE}"/>
                    </a:ext>
                  </a:extLst>
                </p:cNvPr>
                <p:cNvSpPr txBox="1">
                  <a:spLocks noRot="1" noChangeAspect="1" noMove="1" noResize="1" noEditPoints="1" noAdjustHandles="1" noChangeArrowheads="1" noChangeShapeType="1" noTextEdit="1"/>
                </p:cNvSpPr>
                <p:nvPr/>
              </p:nvSpPr>
              <p:spPr>
                <a:xfrm>
                  <a:off x="8780018" y="3361224"/>
                  <a:ext cx="3411982" cy="399415"/>
                </a:xfrm>
                <a:prstGeom prst="rect">
                  <a:avLst/>
                </a:prstGeom>
                <a:blipFill>
                  <a:blip r:embed="rId6"/>
                  <a:stretch>
                    <a:fillRect l="-536" b="-13636"/>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16" name="TextBox 15">
                  <a:extLst>
                    <a:ext uri="{FF2B5EF4-FFF2-40B4-BE49-F238E27FC236}">
                      <a16:creationId xmlns:a16="http://schemas.microsoft.com/office/drawing/2014/main" id="{FB7F6819-232B-4F99-AB88-A5F517EF1F2F}"/>
                    </a:ext>
                  </a:extLst>
                </p:cNvPr>
                <p:cNvSpPr txBox="1"/>
                <p:nvPr/>
              </p:nvSpPr>
              <p:spPr>
                <a:xfrm>
                  <a:off x="7588432" y="1619655"/>
                  <a:ext cx="4603568" cy="55579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en-US" sz="1800" i="1" smtClean="0">
                                <a:solidFill>
                                  <a:schemeClr val="tx1">
                                    <a:lumMod val="50000"/>
                                    <a:lumOff val="50000"/>
                                  </a:schemeClr>
                                </a:solidFill>
                                <a:latin typeface="Cambria Math" panose="02040503050406030204" pitchFamily="18" charset="0"/>
                              </a:rPr>
                            </m:ctrlPr>
                          </m:sSupPr>
                          <m:e>
                            <m:r>
                              <a:rPr lang="en-US" sz="1800" i="1" smtClean="0">
                                <a:solidFill>
                                  <a:schemeClr val="tx1">
                                    <a:lumMod val="50000"/>
                                    <a:lumOff val="50000"/>
                                  </a:schemeClr>
                                </a:solidFill>
                                <a:latin typeface="Cambria Math" panose="02040503050406030204" pitchFamily="18" charset="0"/>
                              </a:rPr>
                              <m:t>𝑒</m:t>
                            </m:r>
                          </m:e>
                          <m:sup>
                            <m:r>
                              <a:rPr lang="en-US" sz="1800" i="1" smtClean="0">
                                <a:solidFill>
                                  <a:schemeClr val="tx1">
                                    <a:lumMod val="50000"/>
                                    <a:lumOff val="50000"/>
                                  </a:schemeClr>
                                </a:solidFill>
                                <a:latin typeface="Cambria Math" panose="02040503050406030204" pitchFamily="18" charset="0"/>
                              </a:rPr>
                              <m:t>𝑥</m:t>
                            </m:r>
                          </m:sup>
                        </m:sSup>
                        <m:r>
                          <a:rPr lang="en-US" sz="1800" i="1" smtClean="0">
                            <a:solidFill>
                              <a:schemeClr val="tx1">
                                <a:lumMod val="50000"/>
                                <a:lumOff val="50000"/>
                              </a:schemeClr>
                            </a:solidFill>
                            <a:latin typeface="Cambria Math" panose="02040503050406030204" pitchFamily="18" charset="0"/>
                          </a:rPr>
                          <m:t>=1+</m:t>
                        </m:r>
                        <m:f>
                          <m:fPr>
                            <m:ctrlPr>
                              <a:rPr lang="en-US" sz="1800" i="1" smtClean="0">
                                <a:solidFill>
                                  <a:schemeClr val="tx1">
                                    <a:lumMod val="50000"/>
                                    <a:lumOff val="50000"/>
                                  </a:schemeClr>
                                </a:solidFill>
                                <a:latin typeface="Cambria Math" panose="02040503050406030204" pitchFamily="18" charset="0"/>
                              </a:rPr>
                            </m:ctrlPr>
                          </m:fPr>
                          <m:num>
                            <m:r>
                              <a:rPr lang="en-US" sz="1800" i="1" smtClean="0">
                                <a:solidFill>
                                  <a:schemeClr val="tx1">
                                    <a:lumMod val="50000"/>
                                    <a:lumOff val="50000"/>
                                  </a:schemeClr>
                                </a:solidFill>
                                <a:latin typeface="Cambria Math" panose="02040503050406030204" pitchFamily="18" charset="0"/>
                              </a:rPr>
                              <m:t>𝑥</m:t>
                            </m:r>
                          </m:num>
                          <m:den>
                            <m:r>
                              <a:rPr lang="en-US" sz="1800" i="1" smtClean="0">
                                <a:solidFill>
                                  <a:schemeClr val="tx1">
                                    <a:lumMod val="50000"/>
                                    <a:lumOff val="50000"/>
                                  </a:schemeClr>
                                </a:solidFill>
                                <a:latin typeface="Cambria Math" panose="02040503050406030204" pitchFamily="18" charset="0"/>
                              </a:rPr>
                              <m:t>1!</m:t>
                            </m:r>
                          </m:den>
                        </m:f>
                        <m:r>
                          <a:rPr lang="en-US" sz="1800" i="1" smtClean="0">
                            <a:solidFill>
                              <a:schemeClr val="tx1">
                                <a:lumMod val="50000"/>
                                <a:lumOff val="50000"/>
                              </a:schemeClr>
                            </a:solidFill>
                            <a:latin typeface="Cambria Math" panose="02040503050406030204" pitchFamily="18" charset="0"/>
                          </a:rPr>
                          <m:t>+</m:t>
                        </m:r>
                        <m:f>
                          <m:fPr>
                            <m:ctrlPr>
                              <a:rPr lang="en-US" sz="1800" i="1" smtClean="0">
                                <a:solidFill>
                                  <a:schemeClr val="tx1">
                                    <a:lumMod val="50000"/>
                                    <a:lumOff val="50000"/>
                                  </a:schemeClr>
                                </a:solidFill>
                                <a:latin typeface="Cambria Math" panose="02040503050406030204" pitchFamily="18" charset="0"/>
                              </a:rPr>
                            </m:ctrlPr>
                          </m:fPr>
                          <m:num>
                            <m:sSup>
                              <m:sSupPr>
                                <m:ctrlPr>
                                  <a:rPr lang="en-US" sz="1800" i="1" smtClean="0">
                                    <a:solidFill>
                                      <a:schemeClr val="tx1">
                                        <a:lumMod val="50000"/>
                                        <a:lumOff val="50000"/>
                                      </a:schemeClr>
                                    </a:solidFill>
                                    <a:latin typeface="Cambria Math" panose="02040503050406030204" pitchFamily="18" charset="0"/>
                                  </a:rPr>
                                </m:ctrlPr>
                              </m:sSupPr>
                              <m:e>
                                <m:r>
                                  <a:rPr lang="en-US" sz="1800" i="1" smtClean="0">
                                    <a:solidFill>
                                      <a:schemeClr val="tx1">
                                        <a:lumMod val="50000"/>
                                        <a:lumOff val="50000"/>
                                      </a:schemeClr>
                                    </a:solidFill>
                                    <a:latin typeface="Cambria Math" panose="02040503050406030204" pitchFamily="18" charset="0"/>
                                  </a:rPr>
                                  <m:t>𝑥</m:t>
                                </m:r>
                              </m:e>
                              <m:sup>
                                <m:r>
                                  <a:rPr lang="en-US" sz="1800" i="1" smtClean="0">
                                    <a:solidFill>
                                      <a:schemeClr val="tx1">
                                        <a:lumMod val="50000"/>
                                        <a:lumOff val="50000"/>
                                      </a:schemeClr>
                                    </a:solidFill>
                                    <a:latin typeface="Cambria Math" panose="02040503050406030204" pitchFamily="18" charset="0"/>
                                  </a:rPr>
                                  <m:t>2</m:t>
                                </m:r>
                              </m:sup>
                            </m:sSup>
                          </m:num>
                          <m:den>
                            <m:r>
                              <a:rPr lang="en-US" sz="1800" i="1" smtClean="0">
                                <a:solidFill>
                                  <a:schemeClr val="tx1">
                                    <a:lumMod val="50000"/>
                                    <a:lumOff val="50000"/>
                                  </a:schemeClr>
                                </a:solidFill>
                                <a:latin typeface="Cambria Math" panose="02040503050406030204" pitchFamily="18" charset="0"/>
                              </a:rPr>
                              <m:t>2!</m:t>
                            </m:r>
                          </m:den>
                        </m:f>
                        <m:r>
                          <a:rPr lang="en-US" sz="1800" i="1" smtClean="0">
                            <a:solidFill>
                              <a:schemeClr val="tx1">
                                <a:lumMod val="50000"/>
                                <a:lumOff val="50000"/>
                              </a:schemeClr>
                            </a:solidFill>
                            <a:latin typeface="Cambria Math" panose="02040503050406030204" pitchFamily="18" charset="0"/>
                          </a:rPr>
                          <m:t>+</m:t>
                        </m:r>
                        <m:f>
                          <m:fPr>
                            <m:ctrlPr>
                              <a:rPr lang="en-US" sz="1800" i="1" smtClean="0">
                                <a:solidFill>
                                  <a:schemeClr val="tx1">
                                    <a:lumMod val="50000"/>
                                    <a:lumOff val="50000"/>
                                  </a:schemeClr>
                                </a:solidFill>
                                <a:latin typeface="Cambria Math" panose="02040503050406030204" pitchFamily="18" charset="0"/>
                              </a:rPr>
                            </m:ctrlPr>
                          </m:fPr>
                          <m:num>
                            <m:sSup>
                              <m:sSupPr>
                                <m:ctrlPr>
                                  <a:rPr lang="en-US" sz="1800" i="1" smtClean="0">
                                    <a:solidFill>
                                      <a:schemeClr val="tx1">
                                        <a:lumMod val="50000"/>
                                        <a:lumOff val="50000"/>
                                      </a:schemeClr>
                                    </a:solidFill>
                                    <a:latin typeface="Cambria Math" panose="02040503050406030204" pitchFamily="18" charset="0"/>
                                  </a:rPr>
                                </m:ctrlPr>
                              </m:sSupPr>
                              <m:e>
                                <m:r>
                                  <a:rPr lang="en-US" sz="1800" i="1" smtClean="0">
                                    <a:solidFill>
                                      <a:schemeClr val="tx1">
                                        <a:lumMod val="50000"/>
                                        <a:lumOff val="50000"/>
                                      </a:schemeClr>
                                    </a:solidFill>
                                    <a:latin typeface="Cambria Math" panose="02040503050406030204" pitchFamily="18" charset="0"/>
                                  </a:rPr>
                                  <m:t>𝑥</m:t>
                                </m:r>
                              </m:e>
                              <m:sup>
                                <m:r>
                                  <a:rPr lang="en-US" sz="1800" i="1" smtClean="0">
                                    <a:solidFill>
                                      <a:schemeClr val="tx1">
                                        <a:lumMod val="50000"/>
                                        <a:lumOff val="50000"/>
                                      </a:schemeClr>
                                    </a:solidFill>
                                    <a:latin typeface="Cambria Math" panose="02040503050406030204" pitchFamily="18" charset="0"/>
                                  </a:rPr>
                                  <m:t>3</m:t>
                                </m:r>
                              </m:sup>
                            </m:sSup>
                          </m:num>
                          <m:den>
                            <m:r>
                              <a:rPr lang="en-US" sz="1800" i="1" smtClean="0">
                                <a:solidFill>
                                  <a:schemeClr val="tx1">
                                    <a:lumMod val="50000"/>
                                    <a:lumOff val="50000"/>
                                  </a:schemeClr>
                                </a:solidFill>
                                <a:latin typeface="Cambria Math" panose="02040503050406030204" pitchFamily="18" charset="0"/>
                              </a:rPr>
                              <m:t>3!</m:t>
                            </m:r>
                          </m:den>
                        </m:f>
                        <m:r>
                          <a:rPr lang="en-US" sz="1800" i="1" smtClean="0">
                            <a:solidFill>
                              <a:schemeClr val="tx1">
                                <a:lumMod val="50000"/>
                                <a:lumOff val="50000"/>
                              </a:schemeClr>
                            </a:solidFill>
                            <a:latin typeface="Cambria Math" panose="02040503050406030204" pitchFamily="18" charset="0"/>
                          </a:rPr>
                          <m:t>+…,  −∞&lt;</m:t>
                        </m:r>
                        <m:r>
                          <a:rPr lang="en-US" sz="1800" i="1" smtClean="0">
                            <a:solidFill>
                              <a:schemeClr val="tx1">
                                <a:lumMod val="50000"/>
                                <a:lumOff val="50000"/>
                              </a:schemeClr>
                            </a:solidFill>
                            <a:latin typeface="Cambria Math" panose="02040503050406030204" pitchFamily="18" charset="0"/>
                          </a:rPr>
                          <m:t>𝑥</m:t>
                        </m:r>
                        <m:r>
                          <a:rPr lang="en-US" sz="1800" i="1" smtClean="0">
                            <a:solidFill>
                              <a:schemeClr val="tx1">
                                <a:lumMod val="50000"/>
                                <a:lumOff val="50000"/>
                              </a:schemeClr>
                            </a:solidFill>
                            <a:latin typeface="Cambria Math" panose="02040503050406030204" pitchFamily="18" charset="0"/>
                          </a:rPr>
                          <m:t>&lt;∞</m:t>
                        </m:r>
                      </m:oMath>
                    </m:oMathPara>
                  </a14:m>
                  <a:endParaRPr lang="en-PK" sz="1800" dirty="0">
                    <a:solidFill>
                      <a:schemeClr val="tx1">
                        <a:lumMod val="50000"/>
                        <a:lumOff val="50000"/>
                      </a:schemeClr>
                    </a:solidFill>
                  </a:endParaRPr>
                </a:p>
              </p:txBody>
            </p:sp>
          </mc:Choice>
          <mc:Fallback>
            <p:sp>
              <p:nvSpPr>
                <p:cNvPr id="16" name="TextBox 15">
                  <a:extLst>
                    <a:ext uri="{FF2B5EF4-FFF2-40B4-BE49-F238E27FC236}">
                      <a16:creationId xmlns:a16="http://schemas.microsoft.com/office/drawing/2014/main" id="{FB7F6819-232B-4F99-AB88-A5F517EF1F2F}"/>
                    </a:ext>
                  </a:extLst>
                </p:cNvPr>
                <p:cNvSpPr txBox="1">
                  <a:spLocks noRot="1" noChangeAspect="1" noMove="1" noResize="1" noEditPoints="1" noAdjustHandles="1" noChangeArrowheads="1" noChangeShapeType="1" noTextEdit="1"/>
                </p:cNvSpPr>
                <p:nvPr/>
              </p:nvSpPr>
              <p:spPr>
                <a:xfrm>
                  <a:off x="7588432" y="1619655"/>
                  <a:ext cx="4603568" cy="555793"/>
                </a:xfrm>
                <a:prstGeom prst="rect">
                  <a:avLst/>
                </a:prstGeom>
                <a:blipFill>
                  <a:blip r:embed="rId7"/>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17" name="TextBox 16">
                  <a:extLst>
                    <a:ext uri="{FF2B5EF4-FFF2-40B4-BE49-F238E27FC236}">
                      <a16:creationId xmlns:a16="http://schemas.microsoft.com/office/drawing/2014/main" id="{073B6D70-3026-4008-853E-BAD0090E207F}"/>
                    </a:ext>
                  </a:extLst>
                </p:cNvPr>
                <p:cNvSpPr txBox="1"/>
                <p:nvPr/>
              </p:nvSpPr>
              <p:spPr>
                <a:xfrm>
                  <a:off x="9418259" y="2516683"/>
                  <a:ext cx="2480615" cy="55579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en-US" sz="1800" i="1" smtClean="0">
                                <a:solidFill>
                                  <a:schemeClr val="tx1">
                                    <a:lumMod val="50000"/>
                                    <a:lumOff val="50000"/>
                                  </a:schemeClr>
                                </a:solidFill>
                                <a:latin typeface="Cambria Math" panose="02040503050406030204" pitchFamily="18" charset="0"/>
                              </a:rPr>
                            </m:ctrlPr>
                          </m:sSupPr>
                          <m:e>
                            <m:r>
                              <a:rPr lang="en-US" sz="1800" i="1" smtClean="0">
                                <a:solidFill>
                                  <a:schemeClr val="tx1">
                                    <a:lumMod val="50000"/>
                                    <a:lumOff val="50000"/>
                                  </a:schemeClr>
                                </a:solidFill>
                                <a:latin typeface="Cambria Math" panose="02040503050406030204" pitchFamily="18" charset="0"/>
                              </a:rPr>
                              <m:t>𝑒</m:t>
                            </m:r>
                          </m:e>
                          <m:sup>
                            <m:r>
                              <a:rPr lang="en-US" sz="1800" i="1" smtClean="0">
                                <a:solidFill>
                                  <a:schemeClr val="tx1">
                                    <a:lumMod val="50000"/>
                                    <a:lumOff val="50000"/>
                                  </a:schemeClr>
                                </a:solidFill>
                                <a:latin typeface="Cambria Math" panose="02040503050406030204" pitchFamily="18" charset="0"/>
                              </a:rPr>
                              <m:t>𝑥</m:t>
                            </m:r>
                          </m:sup>
                        </m:sSup>
                        <m:r>
                          <a:rPr lang="en-US" sz="1800" i="1" smtClean="0">
                            <a:solidFill>
                              <a:schemeClr val="tx1">
                                <a:lumMod val="50000"/>
                                <a:lumOff val="50000"/>
                              </a:schemeClr>
                            </a:solidFill>
                            <a:latin typeface="Cambria Math" panose="02040503050406030204" pitchFamily="18" charset="0"/>
                          </a:rPr>
                          <m:t>=1+</m:t>
                        </m:r>
                        <m:f>
                          <m:fPr>
                            <m:ctrlPr>
                              <a:rPr lang="en-US" sz="1800" i="1" smtClean="0">
                                <a:solidFill>
                                  <a:schemeClr val="tx1">
                                    <a:lumMod val="50000"/>
                                    <a:lumOff val="50000"/>
                                  </a:schemeClr>
                                </a:solidFill>
                                <a:latin typeface="Cambria Math" panose="02040503050406030204" pitchFamily="18" charset="0"/>
                              </a:rPr>
                            </m:ctrlPr>
                          </m:fPr>
                          <m:num>
                            <m:r>
                              <a:rPr lang="en-US" sz="1800" i="1" smtClean="0">
                                <a:solidFill>
                                  <a:schemeClr val="tx1">
                                    <a:lumMod val="50000"/>
                                    <a:lumOff val="50000"/>
                                  </a:schemeClr>
                                </a:solidFill>
                                <a:latin typeface="Cambria Math" panose="02040503050406030204" pitchFamily="18" charset="0"/>
                              </a:rPr>
                              <m:t>𝑥</m:t>
                            </m:r>
                          </m:num>
                          <m:den>
                            <m:r>
                              <a:rPr lang="en-US" sz="1800" i="1" smtClean="0">
                                <a:solidFill>
                                  <a:schemeClr val="tx1">
                                    <a:lumMod val="50000"/>
                                    <a:lumOff val="50000"/>
                                  </a:schemeClr>
                                </a:solidFill>
                                <a:latin typeface="Cambria Math" panose="02040503050406030204" pitchFamily="18" charset="0"/>
                              </a:rPr>
                              <m:t>1!</m:t>
                            </m:r>
                          </m:den>
                        </m:f>
                        <m:r>
                          <a:rPr lang="en-US" sz="1800" i="1" smtClean="0">
                            <a:solidFill>
                              <a:schemeClr val="tx1">
                                <a:lumMod val="50000"/>
                                <a:lumOff val="50000"/>
                              </a:schemeClr>
                            </a:solidFill>
                            <a:latin typeface="Cambria Math" panose="02040503050406030204" pitchFamily="18" charset="0"/>
                          </a:rPr>
                          <m:t>+</m:t>
                        </m:r>
                        <m:f>
                          <m:fPr>
                            <m:ctrlPr>
                              <a:rPr lang="en-US" sz="1800" i="1" smtClean="0">
                                <a:solidFill>
                                  <a:schemeClr val="tx1">
                                    <a:lumMod val="50000"/>
                                    <a:lumOff val="50000"/>
                                  </a:schemeClr>
                                </a:solidFill>
                                <a:latin typeface="Cambria Math" panose="02040503050406030204" pitchFamily="18" charset="0"/>
                              </a:rPr>
                            </m:ctrlPr>
                          </m:fPr>
                          <m:num>
                            <m:sSup>
                              <m:sSupPr>
                                <m:ctrlPr>
                                  <a:rPr lang="en-US" sz="1800" i="1" smtClean="0">
                                    <a:solidFill>
                                      <a:schemeClr val="tx1">
                                        <a:lumMod val="50000"/>
                                        <a:lumOff val="50000"/>
                                      </a:schemeClr>
                                    </a:solidFill>
                                    <a:latin typeface="Cambria Math" panose="02040503050406030204" pitchFamily="18" charset="0"/>
                                  </a:rPr>
                                </m:ctrlPr>
                              </m:sSupPr>
                              <m:e>
                                <m:r>
                                  <a:rPr lang="en-US" sz="1800" i="1" smtClean="0">
                                    <a:solidFill>
                                      <a:schemeClr val="tx1">
                                        <a:lumMod val="50000"/>
                                        <a:lumOff val="50000"/>
                                      </a:schemeClr>
                                    </a:solidFill>
                                    <a:latin typeface="Cambria Math" panose="02040503050406030204" pitchFamily="18" charset="0"/>
                                  </a:rPr>
                                  <m:t>𝑥</m:t>
                                </m:r>
                              </m:e>
                              <m:sup>
                                <m:r>
                                  <a:rPr lang="en-US" sz="1800" i="1" smtClean="0">
                                    <a:solidFill>
                                      <a:schemeClr val="tx1">
                                        <a:lumMod val="50000"/>
                                        <a:lumOff val="50000"/>
                                      </a:schemeClr>
                                    </a:solidFill>
                                    <a:latin typeface="Cambria Math" panose="02040503050406030204" pitchFamily="18" charset="0"/>
                                  </a:rPr>
                                  <m:t>2</m:t>
                                </m:r>
                              </m:sup>
                            </m:sSup>
                          </m:num>
                          <m:den>
                            <m:r>
                              <a:rPr lang="en-US" sz="1800" i="1" smtClean="0">
                                <a:solidFill>
                                  <a:schemeClr val="tx1">
                                    <a:lumMod val="50000"/>
                                    <a:lumOff val="50000"/>
                                  </a:schemeClr>
                                </a:solidFill>
                                <a:latin typeface="Cambria Math" panose="02040503050406030204" pitchFamily="18" charset="0"/>
                              </a:rPr>
                              <m:t>2!</m:t>
                            </m:r>
                          </m:den>
                        </m:f>
                        <m:r>
                          <a:rPr lang="en-US" sz="1800" i="1" smtClean="0">
                            <a:solidFill>
                              <a:schemeClr val="tx1">
                                <a:lumMod val="50000"/>
                                <a:lumOff val="50000"/>
                              </a:schemeClr>
                            </a:solidFill>
                            <a:latin typeface="Cambria Math" panose="02040503050406030204" pitchFamily="18" charset="0"/>
                          </a:rPr>
                          <m:t>+</m:t>
                        </m:r>
                        <m:f>
                          <m:fPr>
                            <m:ctrlPr>
                              <a:rPr lang="en-US" sz="1800" i="1" smtClean="0">
                                <a:solidFill>
                                  <a:schemeClr val="tx1">
                                    <a:lumMod val="50000"/>
                                    <a:lumOff val="50000"/>
                                  </a:schemeClr>
                                </a:solidFill>
                                <a:latin typeface="Cambria Math" panose="02040503050406030204" pitchFamily="18" charset="0"/>
                              </a:rPr>
                            </m:ctrlPr>
                          </m:fPr>
                          <m:num>
                            <m:sSup>
                              <m:sSupPr>
                                <m:ctrlPr>
                                  <a:rPr lang="en-US" sz="1800" i="1" smtClean="0">
                                    <a:solidFill>
                                      <a:schemeClr val="tx1">
                                        <a:lumMod val="50000"/>
                                        <a:lumOff val="50000"/>
                                      </a:schemeClr>
                                    </a:solidFill>
                                    <a:latin typeface="Cambria Math" panose="02040503050406030204" pitchFamily="18" charset="0"/>
                                  </a:rPr>
                                </m:ctrlPr>
                              </m:sSupPr>
                              <m:e>
                                <m:r>
                                  <a:rPr lang="en-US" sz="1800" i="1" smtClean="0">
                                    <a:solidFill>
                                      <a:schemeClr val="tx1">
                                        <a:lumMod val="50000"/>
                                        <a:lumOff val="50000"/>
                                      </a:schemeClr>
                                    </a:solidFill>
                                    <a:latin typeface="Cambria Math" panose="02040503050406030204" pitchFamily="18" charset="0"/>
                                  </a:rPr>
                                  <m:t>𝑥</m:t>
                                </m:r>
                              </m:e>
                              <m:sup>
                                <m:r>
                                  <a:rPr lang="en-US" sz="1800" i="1" smtClean="0">
                                    <a:solidFill>
                                      <a:schemeClr val="tx1">
                                        <a:lumMod val="50000"/>
                                        <a:lumOff val="50000"/>
                                      </a:schemeClr>
                                    </a:solidFill>
                                    <a:latin typeface="Cambria Math" panose="02040503050406030204" pitchFamily="18" charset="0"/>
                                  </a:rPr>
                                  <m:t>3</m:t>
                                </m:r>
                              </m:sup>
                            </m:sSup>
                          </m:num>
                          <m:den>
                            <m:r>
                              <a:rPr lang="en-US" sz="1800" i="1" smtClean="0">
                                <a:solidFill>
                                  <a:schemeClr val="tx1">
                                    <a:lumMod val="50000"/>
                                    <a:lumOff val="50000"/>
                                  </a:schemeClr>
                                </a:solidFill>
                                <a:latin typeface="Cambria Math" panose="02040503050406030204" pitchFamily="18" charset="0"/>
                              </a:rPr>
                              <m:t>3!</m:t>
                            </m:r>
                          </m:den>
                        </m:f>
                        <m:r>
                          <a:rPr lang="en-US" sz="1800" i="1" smtClean="0">
                            <a:solidFill>
                              <a:schemeClr val="tx1">
                                <a:lumMod val="50000"/>
                                <a:lumOff val="50000"/>
                              </a:schemeClr>
                            </a:solidFill>
                            <a:latin typeface="Cambria Math" panose="02040503050406030204" pitchFamily="18" charset="0"/>
                          </a:rPr>
                          <m:t>∞</m:t>
                        </m:r>
                      </m:oMath>
                    </m:oMathPara>
                  </a14:m>
                  <a:endParaRPr lang="en-PK" sz="1800" dirty="0">
                    <a:solidFill>
                      <a:schemeClr val="tx1">
                        <a:lumMod val="50000"/>
                        <a:lumOff val="50000"/>
                      </a:schemeClr>
                    </a:solidFill>
                  </a:endParaRPr>
                </a:p>
              </p:txBody>
            </p:sp>
          </mc:Choice>
          <mc:Fallback>
            <p:sp>
              <p:nvSpPr>
                <p:cNvPr id="17" name="TextBox 16">
                  <a:extLst>
                    <a:ext uri="{FF2B5EF4-FFF2-40B4-BE49-F238E27FC236}">
                      <a16:creationId xmlns:a16="http://schemas.microsoft.com/office/drawing/2014/main" id="{073B6D70-3026-4008-853E-BAD0090E207F}"/>
                    </a:ext>
                  </a:extLst>
                </p:cNvPr>
                <p:cNvSpPr txBox="1">
                  <a:spLocks noRot="1" noChangeAspect="1" noMove="1" noResize="1" noEditPoints="1" noAdjustHandles="1" noChangeArrowheads="1" noChangeShapeType="1" noTextEdit="1"/>
                </p:cNvSpPr>
                <p:nvPr/>
              </p:nvSpPr>
              <p:spPr>
                <a:xfrm>
                  <a:off x="9418259" y="2516683"/>
                  <a:ext cx="2480615" cy="555793"/>
                </a:xfrm>
                <a:prstGeom prst="rect">
                  <a:avLst/>
                </a:prstGeom>
                <a:blipFill>
                  <a:blip r:embed="rId8"/>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18" name="TextBox 17">
                  <a:extLst>
                    <a:ext uri="{FF2B5EF4-FFF2-40B4-BE49-F238E27FC236}">
                      <a16:creationId xmlns:a16="http://schemas.microsoft.com/office/drawing/2014/main" id="{3E29B447-F895-4CFC-A8E2-36610F5A7F22}"/>
                    </a:ext>
                  </a:extLst>
                </p:cNvPr>
                <p:cNvSpPr txBox="1"/>
                <p:nvPr/>
              </p:nvSpPr>
              <p:spPr>
                <a:xfrm>
                  <a:off x="6390261" y="991859"/>
                  <a:ext cx="2389757" cy="49244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3200" i="1" smtClean="0">
                                <a:solidFill>
                                  <a:schemeClr val="tx1">
                                    <a:lumMod val="50000"/>
                                    <a:lumOff val="50000"/>
                                  </a:schemeClr>
                                </a:solidFill>
                                <a:latin typeface="Cambria Math" panose="02040503050406030204" pitchFamily="18" charset="0"/>
                              </a:rPr>
                            </m:ctrlPr>
                          </m:sSupPr>
                          <m:e>
                            <m:r>
                              <a:rPr lang="pt-BR" sz="3200" i="1" smtClean="0">
                                <a:solidFill>
                                  <a:schemeClr val="tx1">
                                    <a:lumMod val="50000"/>
                                    <a:lumOff val="50000"/>
                                  </a:schemeClr>
                                </a:solidFill>
                                <a:latin typeface="Cambria Math" panose="02040503050406030204" pitchFamily="18" charset="0"/>
                              </a:rPr>
                              <m:t>𝑎</m:t>
                            </m:r>
                          </m:e>
                          <m:sup>
                            <m:r>
                              <a:rPr lang="pt-BR" sz="3200" i="1" smtClean="0">
                                <a:solidFill>
                                  <a:schemeClr val="tx1">
                                    <a:lumMod val="50000"/>
                                    <a:lumOff val="50000"/>
                                  </a:schemeClr>
                                </a:solidFill>
                                <a:latin typeface="Cambria Math" panose="02040503050406030204" pitchFamily="18" charset="0"/>
                              </a:rPr>
                              <m:t>2</m:t>
                            </m:r>
                          </m:sup>
                        </m:sSup>
                        <m:r>
                          <a:rPr lang="pt-BR" sz="3200" i="1" smtClean="0">
                            <a:solidFill>
                              <a:schemeClr val="tx1">
                                <a:lumMod val="50000"/>
                                <a:lumOff val="50000"/>
                              </a:schemeClr>
                            </a:solidFill>
                            <a:latin typeface="Cambria Math" panose="02040503050406030204" pitchFamily="18" charset="0"/>
                          </a:rPr>
                          <m:t>+</m:t>
                        </m:r>
                        <m:sSup>
                          <m:sSupPr>
                            <m:ctrlPr>
                              <a:rPr lang="pt-BR" sz="3200" i="1" smtClean="0">
                                <a:solidFill>
                                  <a:schemeClr val="tx1">
                                    <a:lumMod val="50000"/>
                                    <a:lumOff val="50000"/>
                                  </a:schemeClr>
                                </a:solidFill>
                                <a:latin typeface="Cambria Math" panose="02040503050406030204" pitchFamily="18" charset="0"/>
                              </a:rPr>
                            </m:ctrlPr>
                          </m:sSupPr>
                          <m:e>
                            <m:r>
                              <a:rPr lang="pt-BR" sz="3200" i="1" smtClean="0">
                                <a:solidFill>
                                  <a:schemeClr val="tx1">
                                    <a:lumMod val="50000"/>
                                    <a:lumOff val="50000"/>
                                  </a:schemeClr>
                                </a:solidFill>
                                <a:latin typeface="Cambria Math" panose="02040503050406030204" pitchFamily="18" charset="0"/>
                              </a:rPr>
                              <m:t>𝑏</m:t>
                            </m:r>
                          </m:e>
                          <m:sup>
                            <m:r>
                              <a:rPr lang="pt-BR" sz="3200" i="1" smtClean="0">
                                <a:solidFill>
                                  <a:schemeClr val="tx1">
                                    <a:lumMod val="50000"/>
                                    <a:lumOff val="50000"/>
                                  </a:schemeClr>
                                </a:solidFill>
                                <a:latin typeface="Cambria Math" panose="02040503050406030204" pitchFamily="18" charset="0"/>
                              </a:rPr>
                              <m:t>2</m:t>
                            </m:r>
                          </m:sup>
                        </m:sSup>
                        <m:r>
                          <a:rPr lang="pt-BR" sz="3200" i="1" smtClean="0">
                            <a:solidFill>
                              <a:schemeClr val="tx1">
                                <a:lumMod val="50000"/>
                                <a:lumOff val="50000"/>
                              </a:schemeClr>
                            </a:solidFill>
                            <a:latin typeface="Cambria Math" panose="02040503050406030204" pitchFamily="18" charset="0"/>
                          </a:rPr>
                          <m:t>=</m:t>
                        </m:r>
                        <m:sSup>
                          <m:sSupPr>
                            <m:ctrlPr>
                              <a:rPr lang="pt-BR" sz="3200" i="1" smtClean="0">
                                <a:solidFill>
                                  <a:schemeClr val="tx1">
                                    <a:lumMod val="50000"/>
                                    <a:lumOff val="50000"/>
                                  </a:schemeClr>
                                </a:solidFill>
                                <a:latin typeface="Cambria Math" panose="02040503050406030204" pitchFamily="18" charset="0"/>
                              </a:rPr>
                            </m:ctrlPr>
                          </m:sSupPr>
                          <m:e>
                            <m:r>
                              <a:rPr lang="pt-BR" sz="3200" i="1" smtClean="0">
                                <a:solidFill>
                                  <a:schemeClr val="tx1">
                                    <a:lumMod val="50000"/>
                                    <a:lumOff val="50000"/>
                                  </a:schemeClr>
                                </a:solidFill>
                                <a:latin typeface="Cambria Math" panose="02040503050406030204" pitchFamily="18" charset="0"/>
                              </a:rPr>
                              <m:t>𝑐</m:t>
                            </m:r>
                          </m:e>
                          <m:sup>
                            <m:r>
                              <a:rPr lang="pt-BR" sz="3200" i="1" smtClean="0">
                                <a:solidFill>
                                  <a:schemeClr val="tx1">
                                    <a:lumMod val="50000"/>
                                    <a:lumOff val="50000"/>
                                  </a:schemeClr>
                                </a:solidFill>
                                <a:latin typeface="Cambria Math" panose="02040503050406030204" pitchFamily="18" charset="0"/>
                              </a:rPr>
                              <m:t>2</m:t>
                            </m:r>
                          </m:sup>
                        </m:sSup>
                      </m:oMath>
                    </m:oMathPara>
                  </a14:m>
                  <a:endParaRPr lang="en-PK" sz="3200" dirty="0">
                    <a:solidFill>
                      <a:schemeClr val="tx1">
                        <a:lumMod val="50000"/>
                        <a:lumOff val="50000"/>
                      </a:schemeClr>
                    </a:solidFill>
                  </a:endParaRPr>
                </a:p>
              </p:txBody>
            </p:sp>
          </mc:Choice>
          <mc:Fallback>
            <p:sp>
              <p:nvSpPr>
                <p:cNvPr id="18" name="TextBox 17">
                  <a:extLst>
                    <a:ext uri="{FF2B5EF4-FFF2-40B4-BE49-F238E27FC236}">
                      <a16:creationId xmlns:a16="http://schemas.microsoft.com/office/drawing/2014/main" id="{3E29B447-F895-4CFC-A8E2-36610F5A7F22}"/>
                    </a:ext>
                  </a:extLst>
                </p:cNvPr>
                <p:cNvSpPr txBox="1">
                  <a:spLocks noRot="1" noChangeAspect="1" noMove="1" noResize="1" noEditPoints="1" noAdjustHandles="1" noChangeArrowheads="1" noChangeShapeType="1" noTextEdit="1"/>
                </p:cNvSpPr>
                <p:nvPr/>
              </p:nvSpPr>
              <p:spPr>
                <a:xfrm>
                  <a:off x="6390261" y="991859"/>
                  <a:ext cx="2389757" cy="492443"/>
                </a:xfrm>
                <a:prstGeom prst="rect">
                  <a:avLst/>
                </a:prstGeom>
                <a:blipFill>
                  <a:blip r:embed="rId9"/>
                  <a:stretch>
                    <a:fillRect/>
                  </a:stretch>
                </a:blipFill>
              </p:spPr>
              <p:txBody>
                <a:bodyPr/>
                <a:lstStyle/>
                <a:p>
                  <a:r>
                    <a:rPr lang="en-PK">
                      <a:noFill/>
                    </a:rPr>
                    <a:t> </a:t>
                  </a:r>
                </a:p>
              </p:txBody>
            </p:sp>
          </mc:Fallback>
        </mc:AlternateContent>
        <p:grpSp>
          <p:nvGrpSpPr>
            <p:cNvPr id="19" name="Group 18">
              <a:extLst>
                <a:ext uri="{FF2B5EF4-FFF2-40B4-BE49-F238E27FC236}">
                  <a16:creationId xmlns:a16="http://schemas.microsoft.com/office/drawing/2014/main" id="{93D99600-DDEC-4191-8AC0-BDCF3B42D124}"/>
                </a:ext>
              </a:extLst>
            </p:cNvPr>
            <p:cNvGrpSpPr/>
            <p:nvPr/>
          </p:nvGrpSpPr>
          <p:grpSpPr>
            <a:xfrm>
              <a:off x="160546" y="96021"/>
              <a:ext cx="7143517" cy="3201960"/>
              <a:chOff x="160546" y="96021"/>
              <a:chExt cx="7143517" cy="3201960"/>
            </a:xfrm>
          </p:grpSpPr>
          <mc:AlternateContent xmlns:mc="http://schemas.openxmlformats.org/markup-compatibility/2006">
            <mc:Choice xmlns:a14="http://schemas.microsoft.com/office/drawing/2010/main" Requires="a14">
              <p:sp>
                <p:nvSpPr>
                  <p:cNvPr id="41" name="TextBox 40">
                    <a:extLst>
                      <a:ext uri="{FF2B5EF4-FFF2-40B4-BE49-F238E27FC236}">
                        <a16:creationId xmlns:a16="http://schemas.microsoft.com/office/drawing/2014/main" id="{BBE44ECD-582D-4A40-B357-5B6BB3C37ED3}"/>
                      </a:ext>
                    </a:extLst>
                  </p:cNvPr>
                  <p:cNvSpPr txBox="1"/>
                  <p:nvPr/>
                </p:nvSpPr>
                <p:spPr>
                  <a:xfrm>
                    <a:off x="160546" y="267463"/>
                    <a:ext cx="2422202" cy="672428"/>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1600" i="1" smtClean="0">
                                  <a:solidFill>
                                    <a:schemeClr val="tx1">
                                      <a:lumMod val="50000"/>
                                      <a:lumOff val="50000"/>
                                    </a:schemeClr>
                                  </a:solidFill>
                                  <a:latin typeface="Cambria Math" panose="02040503050406030204" pitchFamily="18" charset="0"/>
                                </a:rPr>
                              </m:ctrlPr>
                            </m:sSupPr>
                            <m:e>
                              <m:d>
                                <m:dPr>
                                  <m:ctrlPr>
                                    <a:rPr lang="pt-BR" sz="1600" i="1" smtClean="0">
                                      <a:solidFill>
                                        <a:schemeClr val="tx1">
                                          <a:lumMod val="50000"/>
                                          <a:lumOff val="50000"/>
                                        </a:schemeClr>
                                      </a:solidFill>
                                      <a:latin typeface="Cambria Math" panose="02040503050406030204" pitchFamily="18" charset="0"/>
                                    </a:rPr>
                                  </m:ctrlPr>
                                </m:dPr>
                                <m:e>
                                  <m:r>
                                    <a:rPr lang="pt-BR" sz="1600" i="1" smtClean="0">
                                      <a:solidFill>
                                        <a:schemeClr val="tx1">
                                          <a:lumMod val="50000"/>
                                          <a:lumOff val="50000"/>
                                        </a:schemeClr>
                                      </a:solidFill>
                                      <a:latin typeface="Cambria Math" panose="02040503050406030204" pitchFamily="18" charset="0"/>
                                    </a:rPr>
                                    <m:t>𝑥</m:t>
                                  </m:r>
                                  <m:r>
                                    <a:rPr lang="pt-BR" sz="1600" i="1" smtClean="0">
                                      <a:solidFill>
                                        <a:schemeClr val="tx1">
                                          <a:lumMod val="50000"/>
                                          <a:lumOff val="50000"/>
                                        </a:schemeClr>
                                      </a:solidFill>
                                      <a:latin typeface="Cambria Math" panose="02040503050406030204" pitchFamily="18" charset="0"/>
                                    </a:rPr>
                                    <m:t>+</m:t>
                                  </m:r>
                                  <m:r>
                                    <a:rPr lang="pt-BR" sz="1600" i="1" smtClean="0">
                                      <a:solidFill>
                                        <a:schemeClr val="tx1">
                                          <a:lumMod val="50000"/>
                                          <a:lumOff val="50000"/>
                                        </a:schemeClr>
                                      </a:solidFill>
                                      <a:latin typeface="Cambria Math" panose="02040503050406030204" pitchFamily="18" charset="0"/>
                                    </a:rPr>
                                    <m:t>𝑎</m:t>
                                  </m:r>
                                </m:e>
                              </m:d>
                            </m:e>
                            <m:sup>
                              <m:r>
                                <a:rPr lang="pt-BR" sz="1600" i="1" smtClean="0">
                                  <a:solidFill>
                                    <a:schemeClr val="tx1">
                                      <a:lumMod val="50000"/>
                                      <a:lumOff val="50000"/>
                                    </a:schemeClr>
                                  </a:solidFill>
                                  <a:latin typeface="Cambria Math" panose="02040503050406030204" pitchFamily="18" charset="0"/>
                                </a:rPr>
                                <m:t>𝑛</m:t>
                              </m:r>
                            </m:sup>
                          </m:sSup>
                          <m:r>
                            <a:rPr lang="pt-BR" sz="1600" i="1" smtClean="0">
                              <a:solidFill>
                                <a:schemeClr val="tx1">
                                  <a:lumMod val="50000"/>
                                  <a:lumOff val="50000"/>
                                </a:schemeClr>
                              </a:solidFill>
                              <a:latin typeface="Cambria Math" panose="02040503050406030204" pitchFamily="18" charset="0"/>
                            </a:rPr>
                            <m:t>=</m:t>
                          </m:r>
                          <m:nary>
                            <m:naryPr>
                              <m:chr m:val="∑"/>
                              <m:ctrlPr>
                                <a:rPr lang="pt-BR" sz="1600" i="1" smtClean="0">
                                  <a:solidFill>
                                    <a:schemeClr val="tx1">
                                      <a:lumMod val="50000"/>
                                      <a:lumOff val="50000"/>
                                    </a:schemeClr>
                                  </a:solidFill>
                                  <a:latin typeface="Cambria Math" panose="02040503050406030204" pitchFamily="18" charset="0"/>
                                </a:rPr>
                              </m:ctrlPr>
                            </m:naryPr>
                            <m:sub>
                              <m:r>
                                <a:rPr lang="pt-BR" sz="1600" i="1" smtClean="0">
                                  <a:solidFill>
                                    <a:schemeClr val="tx1">
                                      <a:lumMod val="50000"/>
                                      <a:lumOff val="50000"/>
                                    </a:schemeClr>
                                  </a:solidFill>
                                  <a:latin typeface="Cambria Math" panose="02040503050406030204" pitchFamily="18" charset="0"/>
                                </a:rPr>
                                <m:t>𝑘</m:t>
                              </m:r>
                              <m:r>
                                <a:rPr lang="pt-BR" sz="1600" i="1" smtClean="0">
                                  <a:solidFill>
                                    <a:schemeClr val="tx1">
                                      <a:lumMod val="50000"/>
                                      <a:lumOff val="50000"/>
                                    </a:schemeClr>
                                  </a:solidFill>
                                  <a:latin typeface="Cambria Math" panose="02040503050406030204" pitchFamily="18" charset="0"/>
                                </a:rPr>
                                <m:t>=0</m:t>
                              </m:r>
                            </m:sub>
                            <m:sup>
                              <m:r>
                                <a:rPr lang="pt-BR" sz="1600" i="1" smtClean="0">
                                  <a:solidFill>
                                    <a:schemeClr val="tx1">
                                      <a:lumMod val="50000"/>
                                      <a:lumOff val="50000"/>
                                    </a:schemeClr>
                                  </a:solidFill>
                                  <a:latin typeface="Cambria Math" panose="02040503050406030204" pitchFamily="18" charset="0"/>
                                </a:rPr>
                                <m:t>𝑛</m:t>
                              </m:r>
                            </m:sup>
                            <m:e>
                              <m:d>
                                <m:dPr>
                                  <m:ctrlPr>
                                    <a:rPr lang="pt-BR" sz="1600" i="1" smtClean="0">
                                      <a:solidFill>
                                        <a:schemeClr val="tx1">
                                          <a:lumMod val="50000"/>
                                          <a:lumOff val="50000"/>
                                        </a:schemeClr>
                                      </a:solidFill>
                                      <a:latin typeface="Cambria Math" panose="02040503050406030204" pitchFamily="18" charset="0"/>
                                    </a:rPr>
                                  </m:ctrlPr>
                                </m:dPr>
                                <m:e>
                                  <m:f>
                                    <m:fPr>
                                      <m:type m:val="noBar"/>
                                      <m:ctrlPr>
                                        <a:rPr lang="pt-BR" sz="1600" i="1" smtClean="0">
                                          <a:solidFill>
                                            <a:schemeClr val="tx1">
                                              <a:lumMod val="50000"/>
                                              <a:lumOff val="50000"/>
                                            </a:schemeClr>
                                          </a:solidFill>
                                          <a:latin typeface="Cambria Math" panose="02040503050406030204" pitchFamily="18" charset="0"/>
                                        </a:rPr>
                                      </m:ctrlPr>
                                    </m:fPr>
                                    <m:num>
                                      <m:r>
                                        <a:rPr lang="pt-BR" sz="1600" i="1" smtClean="0">
                                          <a:solidFill>
                                            <a:schemeClr val="tx1">
                                              <a:lumMod val="50000"/>
                                              <a:lumOff val="50000"/>
                                            </a:schemeClr>
                                          </a:solidFill>
                                          <a:latin typeface="Cambria Math" panose="02040503050406030204" pitchFamily="18" charset="0"/>
                                        </a:rPr>
                                        <m:t>𝑛</m:t>
                                      </m:r>
                                    </m:num>
                                    <m:den>
                                      <m:r>
                                        <a:rPr lang="pt-BR" sz="1600" i="1" smtClean="0">
                                          <a:solidFill>
                                            <a:schemeClr val="tx1">
                                              <a:lumMod val="50000"/>
                                              <a:lumOff val="50000"/>
                                            </a:schemeClr>
                                          </a:solidFill>
                                          <a:latin typeface="Cambria Math" panose="02040503050406030204" pitchFamily="18" charset="0"/>
                                        </a:rPr>
                                        <m:t>𝑘</m:t>
                                      </m:r>
                                    </m:den>
                                  </m:f>
                                </m:e>
                              </m:d>
                              <m:sSup>
                                <m:sSupPr>
                                  <m:ctrlPr>
                                    <a:rPr lang="pt-BR" sz="1600" i="1" smtClean="0">
                                      <a:solidFill>
                                        <a:schemeClr val="tx1">
                                          <a:lumMod val="50000"/>
                                          <a:lumOff val="50000"/>
                                        </a:schemeClr>
                                      </a:solidFill>
                                      <a:latin typeface="Cambria Math" panose="02040503050406030204" pitchFamily="18" charset="0"/>
                                    </a:rPr>
                                  </m:ctrlPr>
                                </m:sSupPr>
                                <m:e>
                                  <m:r>
                                    <a:rPr lang="pt-BR" sz="1600" i="1" smtClean="0">
                                      <a:solidFill>
                                        <a:schemeClr val="tx1">
                                          <a:lumMod val="50000"/>
                                          <a:lumOff val="50000"/>
                                        </a:schemeClr>
                                      </a:solidFill>
                                      <a:latin typeface="Cambria Math" panose="02040503050406030204" pitchFamily="18" charset="0"/>
                                    </a:rPr>
                                    <m:t>𝑥</m:t>
                                  </m:r>
                                </m:e>
                                <m:sup>
                                  <m:r>
                                    <a:rPr lang="pt-BR" sz="1600" i="1" smtClean="0">
                                      <a:solidFill>
                                        <a:schemeClr val="tx1">
                                          <a:lumMod val="50000"/>
                                          <a:lumOff val="50000"/>
                                        </a:schemeClr>
                                      </a:solidFill>
                                      <a:latin typeface="Cambria Math" panose="02040503050406030204" pitchFamily="18" charset="0"/>
                                    </a:rPr>
                                    <m:t>𝑘</m:t>
                                  </m:r>
                                </m:sup>
                              </m:sSup>
                              <m:sSup>
                                <m:sSupPr>
                                  <m:ctrlPr>
                                    <a:rPr lang="pt-BR" sz="1600" i="1" smtClean="0">
                                      <a:solidFill>
                                        <a:schemeClr val="tx1">
                                          <a:lumMod val="50000"/>
                                          <a:lumOff val="50000"/>
                                        </a:schemeClr>
                                      </a:solidFill>
                                      <a:latin typeface="Cambria Math" panose="02040503050406030204" pitchFamily="18" charset="0"/>
                                    </a:rPr>
                                  </m:ctrlPr>
                                </m:sSupPr>
                                <m:e>
                                  <m:r>
                                    <a:rPr lang="pt-BR" sz="1600" i="1" smtClean="0">
                                      <a:solidFill>
                                        <a:schemeClr val="tx1">
                                          <a:lumMod val="50000"/>
                                          <a:lumOff val="50000"/>
                                        </a:schemeClr>
                                      </a:solidFill>
                                      <a:latin typeface="Cambria Math" panose="02040503050406030204" pitchFamily="18" charset="0"/>
                                    </a:rPr>
                                    <m:t>𝑎</m:t>
                                  </m:r>
                                </m:e>
                                <m:sup>
                                  <m:r>
                                    <a:rPr lang="pt-BR" sz="1600" i="1" smtClean="0">
                                      <a:solidFill>
                                        <a:schemeClr val="tx1">
                                          <a:lumMod val="50000"/>
                                          <a:lumOff val="50000"/>
                                        </a:schemeClr>
                                      </a:solidFill>
                                      <a:latin typeface="Cambria Math" panose="02040503050406030204" pitchFamily="18" charset="0"/>
                                    </a:rPr>
                                    <m:t>𝑛</m:t>
                                  </m:r>
                                  <m:r>
                                    <a:rPr lang="pt-BR" sz="1600" i="1" smtClean="0">
                                      <a:solidFill>
                                        <a:schemeClr val="tx1">
                                          <a:lumMod val="50000"/>
                                          <a:lumOff val="50000"/>
                                        </a:schemeClr>
                                      </a:solidFill>
                                      <a:latin typeface="Cambria Math" panose="02040503050406030204" pitchFamily="18" charset="0"/>
                                    </a:rPr>
                                    <m:t>−</m:t>
                                  </m:r>
                                  <m:r>
                                    <a:rPr lang="pt-BR" sz="1600" i="1" smtClean="0">
                                      <a:solidFill>
                                        <a:schemeClr val="tx1">
                                          <a:lumMod val="50000"/>
                                          <a:lumOff val="50000"/>
                                        </a:schemeClr>
                                      </a:solidFill>
                                      <a:latin typeface="Cambria Math" panose="02040503050406030204" pitchFamily="18" charset="0"/>
                                    </a:rPr>
                                    <m:t>𝑘</m:t>
                                  </m:r>
                                </m:sup>
                              </m:sSup>
                            </m:e>
                          </m:nary>
                        </m:oMath>
                      </m:oMathPara>
                    </a14:m>
                    <a:endParaRPr lang="en-PK" sz="1600" i="1" dirty="0">
                      <a:solidFill>
                        <a:schemeClr val="tx1">
                          <a:lumMod val="50000"/>
                          <a:lumOff val="50000"/>
                        </a:schemeClr>
                      </a:solidFill>
                    </a:endParaRPr>
                  </a:p>
                </p:txBody>
              </p:sp>
            </mc:Choice>
            <mc:Fallback>
              <p:sp>
                <p:nvSpPr>
                  <p:cNvPr id="41" name="TextBox 40">
                    <a:extLst>
                      <a:ext uri="{FF2B5EF4-FFF2-40B4-BE49-F238E27FC236}">
                        <a16:creationId xmlns:a16="http://schemas.microsoft.com/office/drawing/2014/main" id="{BBE44ECD-582D-4A40-B357-5B6BB3C37ED3}"/>
                      </a:ext>
                    </a:extLst>
                  </p:cNvPr>
                  <p:cNvSpPr txBox="1">
                    <a:spLocks noRot="1" noChangeAspect="1" noMove="1" noResize="1" noEditPoints="1" noAdjustHandles="1" noChangeArrowheads="1" noChangeShapeType="1" noTextEdit="1"/>
                  </p:cNvSpPr>
                  <p:nvPr/>
                </p:nvSpPr>
                <p:spPr>
                  <a:xfrm>
                    <a:off x="160546" y="267463"/>
                    <a:ext cx="2422202" cy="672428"/>
                  </a:xfrm>
                  <a:prstGeom prst="rect">
                    <a:avLst/>
                  </a:prstGeom>
                  <a:blipFill>
                    <a:blip r:embed="rId10"/>
                    <a:stretch>
                      <a:fillRect b="-909"/>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42" name="TextBox 41">
                    <a:extLst>
                      <a:ext uri="{FF2B5EF4-FFF2-40B4-BE49-F238E27FC236}">
                        <a16:creationId xmlns:a16="http://schemas.microsoft.com/office/drawing/2014/main" id="{67616DA6-4B8B-4912-B96B-2E3E50B31236}"/>
                      </a:ext>
                    </a:extLst>
                  </p:cNvPr>
                  <p:cNvSpPr txBox="1"/>
                  <p:nvPr/>
                </p:nvSpPr>
                <p:spPr>
                  <a:xfrm>
                    <a:off x="2686677" y="922973"/>
                    <a:ext cx="3278187" cy="581787"/>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pt-BR" i="1" smtClean="0">
                              <a:solidFill>
                                <a:schemeClr val="tx1">
                                  <a:lumMod val="50000"/>
                                  <a:lumOff val="50000"/>
                                </a:schemeClr>
                              </a:solidFill>
                              <a:latin typeface="Cambria Math" panose="02040503050406030204" pitchFamily="18" charset="0"/>
                            </a:rPr>
                            <m:t>𝑓</m:t>
                          </m:r>
                          <m:d>
                            <m:dPr>
                              <m:ctrlPr>
                                <a:rPr lang="pt-BR" i="1" smtClean="0">
                                  <a:solidFill>
                                    <a:schemeClr val="tx1">
                                      <a:lumMod val="50000"/>
                                      <a:lumOff val="50000"/>
                                    </a:schemeClr>
                                  </a:solidFill>
                                  <a:latin typeface="Cambria Math" panose="02040503050406030204" pitchFamily="18" charset="0"/>
                                </a:rPr>
                              </m:ctrlPr>
                            </m:dPr>
                            <m:e>
                              <m:r>
                                <a:rPr lang="pt-BR" i="1" smtClean="0">
                                  <a:solidFill>
                                    <a:schemeClr val="tx1">
                                      <a:lumMod val="50000"/>
                                      <a:lumOff val="50000"/>
                                    </a:schemeClr>
                                  </a:solidFill>
                                  <a:latin typeface="Cambria Math" panose="02040503050406030204" pitchFamily="18" charset="0"/>
                                </a:rPr>
                                <m:t>𝑥</m:t>
                              </m:r>
                            </m:e>
                          </m:d>
                          <m:r>
                            <a:rPr lang="pt-BR" i="1" smtClean="0">
                              <a:solidFill>
                                <a:schemeClr val="tx1">
                                  <a:lumMod val="50000"/>
                                  <a:lumOff val="50000"/>
                                </a:schemeClr>
                              </a:solidFill>
                              <a:latin typeface="Cambria Math" panose="02040503050406030204" pitchFamily="18" charset="0"/>
                            </a:rPr>
                            <m:t>=</m:t>
                          </m:r>
                          <m:sSub>
                            <m:sSubPr>
                              <m:ctrlPr>
                                <a:rPr lang="pt-BR" i="1" smtClean="0">
                                  <a:solidFill>
                                    <a:schemeClr val="tx1">
                                      <a:lumMod val="50000"/>
                                      <a:lumOff val="50000"/>
                                    </a:schemeClr>
                                  </a:solidFill>
                                  <a:latin typeface="Cambria Math" panose="02040503050406030204" pitchFamily="18" charset="0"/>
                                </a:rPr>
                              </m:ctrlPr>
                            </m:sSubPr>
                            <m:e>
                              <m:r>
                                <a:rPr lang="pt-BR" i="1" smtClean="0">
                                  <a:solidFill>
                                    <a:schemeClr val="tx1">
                                      <a:lumMod val="50000"/>
                                      <a:lumOff val="50000"/>
                                    </a:schemeClr>
                                  </a:solidFill>
                                  <a:latin typeface="Cambria Math" panose="02040503050406030204" pitchFamily="18" charset="0"/>
                                </a:rPr>
                                <m:t>𝑎</m:t>
                              </m:r>
                            </m:e>
                            <m:sub>
                              <m:r>
                                <a:rPr lang="pt-BR" i="1" smtClean="0">
                                  <a:solidFill>
                                    <a:schemeClr val="tx1">
                                      <a:lumMod val="50000"/>
                                      <a:lumOff val="50000"/>
                                    </a:schemeClr>
                                  </a:solidFill>
                                  <a:latin typeface="Cambria Math" panose="02040503050406030204" pitchFamily="18" charset="0"/>
                                </a:rPr>
                                <m:t>0</m:t>
                              </m:r>
                            </m:sub>
                          </m:sSub>
                          <m:r>
                            <a:rPr lang="pt-BR" i="1" smtClean="0">
                              <a:solidFill>
                                <a:schemeClr val="tx1">
                                  <a:lumMod val="50000"/>
                                  <a:lumOff val="50000"/>
                                </a:schemeClr>
                              </a:solidFill>
                              <a:latin typeface="Cambria Math" panose="02040503050406030204" pitchFamily="18" charset="0"/>
                            </a:rPr>
                            <m:t>+</m:t>
                          </m:r>
                          <m:nary>
                            <m:naryPr>
                              <m:chr m:val="∑"/>
                              <m:ctrlPr>
                                <a:rPr lang="pt-BR" i="1" smtClean="0">
                                  <a:solidFill>
                                    <a:schemeClr val="tx1">
                                      <a:lumMod val="50000"/>
                                      <a:lumOff val="50000"/>
                                    </a:schemeClr>
                                  </a:solidFill>
                                  <a:latin typeface="Cambria Math" panose="02040503050406030204" pitchFamily="18" charset="0"/>
                                </a:rPr>
                              </m:ctrlPr>
                            </m:naryPr>
                            <m:sub>
                              <m:r>
                                <a:rPr lang="pt-BR" i="1" smtClean="0">
                                  <a:solidFill>
                                    <a:schemeClr val="tx1">
                                      <a:lumMod val="50000"/>
                                      <a:lumOff val="50000"/>
                                    </a:schemeClr>
                                  </a:solidFill>
                                  <a:latin typeface="Cambria Math" panose="02040503050406030204" pitchFamily="18" charset="0"/>
                                </a:rPr>
                                <m:t>𝑛</m:t>
                              </m:r>
                              <m:r>
                                <a:rPr lang="pt-BR" i="1" smtClean="0">
                                  <a:solidFill>
                                    <a:schemeClr val="tx1">
                                      <a:lumMod val="50000"/>
                                      <a:lumOff val="50000"/>
                                    </a:schemeClr>
                                  </a:solidFill>
                                  <a:latin typeface="Cambria Math" panose="02040503050406030204" pitchFamily="18" charset="0"/>
                                </a:rPr>
                                <m:t>=1</m:t>
                              </m:r>
                            </m:sub>
                            <m:sup>
                              <m:r>
                                <a:rPr lang="pt-BR" i="1" smtClean="0">
                                  <a:solidFill>
                                    <a:schemeClr val="tx1">
                                      <a:lumMod val="50000"/>
                                      <a:lumOff val="50000"/>
                                    </a:schemeClr>
                                  </a:solidFill>
                                  <a:latin typeface="Cambria Math" panose="02040503050406030204" pitchFamily="18" charset="0"/>
                                </a:rPr>
                                <m:t>∞</m:t>
                              </m:r>
                            </m:sup>
                            <m:e>
                              <m:d>
                                <m:dPr>
                                  <m:ctrlPr>
                                    <a:rPr lang="pt-BR" i="1" smtClean="0">
                                      <a:solidFill>
                                        <a:schemeClr val="tx1">
                                          <a:lumMod val="50000"/>
                                          <a:lumOff val="50000"/>
                                        </a:schemeClr>
                                      </a:solidFill>
                                      <a:latin typeface="Cambria Math" panose="02040503050406030204" pitchFamily="18" charset="0"/>
                                    </a:rPr>
                                  </m:ctrlPr>
                                </m:dPr>
                                <m:e>
                                  <m:sSub>
                                    <m:sSubPr>
                                      <m:ctrlPr>
                                        <a:rPr lang="pt-BR" i="1" smtClean="0">
                                          <a:solidFill>
                                            <a:schemeClr val="tx1">
                                              <a:lumMod val="50000"/>
                                              <a:lumOff val="50000"/>
                                            </a:schemeClr>
                                          </a:solidFill>
                                          <a:latin typeface="Cambria Math" panose="02040503050406030204" pitchFamily="18" charset="0"/>
                                        </a:rPr>
                                      </m:ctrlPr>
                                    </m:sSubPr>
                                    <m:e>
                                      <m:r>
                                        <a:rPr lang="pt-BR" i="1" smtClean="0">
                                          <a:solidFill>
                                            <a:schemeClr val="tx1">
                                              <a:lumMod val="50000"/>
                                              <a:lumOff val="50000"/>
                                            </a:schemeClr>
                                          </a:solidFill>
                                          <a:latin typeface="Cambria Math" panose="02040503050406030204" pitchFamily="18" charset="0"/>
                                        </a:rPr>
                                        <m:t>𝑎</m:t>
                                      </m:r>
                                    </m:e>
                                    <m:sub>
                                      <m:r>
                                        <a:rPr lang="pt-BR" i="1" smtClean="0">
                                          <a:solidFill>
                                            <a:schemeClr val="tx1">
                                              <a:lumMod val="50000"/>
                                              <a:lumOff val="50000"/>
                                            </a:schemeClr>
                                          </a:solidFill>
                                          <a:latin typeface="Cambria Math" panose="02040503050406030204" pitchFamily="18" charset="0"/>
                                        </a:rPr>
                                        <m:t>𝑛</m:t>
                                      </m:r>
                                    </m:sub>
                                  </m:sSub>
                                  <m:func>
                                    <m:funcPr>
                                      <m:ctrlPr>
                                        <a:rPr lang="pt-BR" i="1" smtClean="0">
                                          <a:solidFill>
                                            <a:schemeClr val="tx1">
                                              <a:lumMod val="50000"/>
                                              <a:lumOff val="50000"/>
                                            </a:schemeClr>
                                          </a:solidFill>
                                          <a:latin typeface="Cambria Math" panose="02040503050406030204" pitchFamily="18" charset="0"/>
                                        </a:rPr>
                                      </m:ctrlPr>
                                    </m:funcPr>
                                    <m:fName>
                                      <m:r>
                                        <m:rPr>
                                          <m:sty m:val="p"/>
                                        </m:rPr>
                                        <a:rPr lang="pt-BR" i="0" smtClean="0">
                                          <a:solidFill>
                                            <a:schemeClr val="tx1">
                                              <a:lumMod val="50000"/>
                                              <a:lumOff val="50000"/>
                                            </a:schemeClr>
                                          </a:solidFill>
                                          <a:latin typeface="Cambria Math" panose="02040503050406030204" pitchFamily="18" charset="0"/>
                                        </a:rPr>
                                        <m:t>cos</m:t>
                                      </m:r>
                                    </m:fName>
                                    <m:e>
                                      <m:f>
                                        <m:fPr>
                                          <m:ctrlPr>
                                            <a:rPr lang="pt-BR" i="1" smtClean="0">
                                              <a:solidFill>
                                                <a:schemeClr val="tx1">
                                                  <a:lumMod val="50000"/>
                                                  <a:lumOff val="50000"/>
                                                </a:schemeClr>
                                              </a:solidFill>
                                              <a:latin typeface="Cambria Math" panose="02040503050406030204" pitchFamily="18" charset="0"/>
                                            </a:rPr>
                                          </m:ctrlPr>
                                        </m:fPr>
                                        <m:num>
                                          <m:r>
                                            <a:rPr lang="pt-BR" i="1" smtClean="0">
                                              <a:solidFill>
                                                <a:schemeClr val="tx1">
                                                  <a:lumMod val="50000"/>
                                                  <a:lumOff val="50000"/>
                                                </a:schemeClr>
                                              </a:solidFill>
                                              <a:latin typeface="Cambria Math" panose="02040503050406030204" pitchFamily="18" charset="0"/>
                                            </a:rPr>
                                            <m:t>𝑛</m:t>
                                          </m:r>
                                          <m:r>
                                            <a:rPr lang="pt-BR" i="1" smtClean="0">
                                              <a:solidFill>
                                                <a:schemeClr val="tx1">
                                                  <a:lumMod val="50000"/>
                                                  <a:lumOff val="50000"/>
                                                </a:schemeClr>
                                              </a:solidFill>
                                              <a:latin typeface="Cambria Math" panose="02040503050406030204" pitchFamily="18" charset="0"/>
                                            </a:rPr>
                                            <m:t>𝜋</m:t>
                                          </m:r>
                                          <m:r>
                                            <a:rPr lang="pt-BR" i="1" smtClean="0">
                                              <a:solidFill>
                                                <a:schemeClr val="tx1">
                                                  <a:lumMod val="50000"/>
                                                  <a:lumOff val="50000"/>
                                                </a:schemeClr>
                                              </a:solidFill>
                                              <a:latin typeface="Cambria Math" panose="02040503050406030204" pitchFamily="18" charset="0"/>
                                            </a:rPr>
                                            <m:t>𝑥</m:t>
                                          </m:r>
                                        </m:num>
                                        <m:den>
                                          <m:r>
                                            <a:rPr lang="pt-BR" i="1" smtClean="0">
                                              <a:solidFill>
                                                <a:schemeClr val="tx1">
                                                  <a:lumMod val="50000"/>
                                                  <a:lumOff val="50000"/>
                                                </a:schemeClr>
                                              </a:solidFill>
                                              <a:latin typeface="Cambria Math" panose="02040503050406030204" pitchFamily="18" charset="0"/>
                                            </a:rPr>
                                            <m:t>𝐿</m:t>
                                          </m:r>
                                        </m:den>
                                      </m:f>
                                    </m:e>
                                  </m:func>
                                  <m:r>
                                    <a:rPr lang="pt-BR" i="1" smtClean="0">
                                      <a:solidFill>
                                        <a:schemeClr val="tx1">
                                          <a:lumMod val="50000"/>
                                          <a:lumOff val="50000"/>
                                        </a:schemeClr>
                                      </a:solidFill>
                                      <a:latin typeface="Cambria Math" panose="02040503050406030204" pitchFamily="18" charset="0"/>
                                    </a:rPr>
                                    <m:t>+</m:t>
                                  </m:r>
                                  <m:sSub>
                                    <m:sSubPr>
                                      <m:ctrlPr>
                                        <a:rPr lang="pt-BR" i="1" smtClean="0">
                                          <a:solidFill>
                                            <a:schemeClr val="tx1">
                                              <a:lumMod val="50000"/>
                                              <a:lumOff val="50000"/>
                                            </a:schemeClr>
                                          </a:solidFill>
                                          <a:latin typeface="Cambria Math" panose="02040503050406030204" pitchFamily="18" charset="0"/>
                                        </a:rPr>
                                      </m:ctrlPr>
                                    </m:sSubPr>
                                    <m:e>
                                      <m:r>
                                        <a:rPr lang="pt-BR" i="1" smtClean="0">
                                          <a:solidFill>
                                            <a:schemeClr val="tx1">
                                              <a:lumMod val="50000"/>
                                              <a:lumOff val="50000"/>
                                            </a:schemeClr>
                                          </a:solidFill>
                                          <a:latin typeface="Cambria Math" panose="02040503050406030204" pitchFamily="18" charset="0"/>
                                        </a:rPr>
                                        <m:t>𝑏</m:t>
                                      </m:r>
                                    </m:e>
                                    <m:sub>
                                      <m:r>
                                        <a:rPr lang="pt-BR" i="1" smtClean="0">
                                          <a:solidFill>
                                            <a:schemeClr val="tx1">
                                              <a:lumMod val="50000"/>
                                              <a:lumOff val="50000"/>
                                            </a:schemeClr>
                                          </a:solidFill>
                                          <a:latin typeface="Cambria Math" panose="02040503050406030204" pitchFamily="18" charset="0"/>
                                        </a:rPr>
                                        <m:t>𝑛</m:t>
                                      </m:r>
                                    </m:sub>
                                  </m:sSub>
                                  <m:func>
                                    <m:funcPr>
                                      <m:ctrlPr>
                                        <a:rPr lang="pt-BR" i="1" smtClean="0">
                                          <a:solidFill>
                                            <a:schemeClr val="tx1">
                                              <a:lumMod val="50000"/>
                                              <a:lumOff val="50000"/>
                                            </a:schemeClr>
                                          </a:solidFill>
                                          <a:latin typeface="Cambria Math" panose="02040503050406030204" pitchFamily="18" charset="0"/>
                                        </a:rPr>
                                      </m:ctrlPr>
                                    </m:funcPr>
                                    <m:fName>
                                      <m:r>
                                        <m:rPr>
                                          <m:sty m:val="p"/>
                                        </m:rPr>
                                        <a:rPr lang="pt-BR" i="0" smtClean="0">
                                          <a:solidFill>
                                            <a:schemeClr val="tx1">
                                              <a:lumMod val="50000"/>
                                              <a:lumOff val="50000"/>
                                            </a:schemeClr>
                                          </a:solidFill>
                                          <a:latin typeface="Cambria Math" panose="02040503050406030204" pitchFamily="18" charset="0"/>
                                        </a:rPr>
                                        <m:t>sin</m:t>
                                      </m:r>
                                    </m:fName>
                                    <m:e>
                                      <m:f>
                                        <m:fPr>
                                          <m:ctrlPr>
                                            <a:rPr lang="pt-BR" i="1" smtClean="0">
                                              <a:solidFill>
                                                <a:schemeClr val="tx1">
                                                  <a:lumMod val="50000"/>
                                                  <a:lumOff val="50000"/>
                                                </a:schemeClr>
                                              </a:solidFill>
                                              <a:latin typeface="Cambria Math" panose="02040503050406030204" pitchFamily="18" charset="0"/>
                                            </a:rPr>
                                          </m:ctrlPr>
                                        </m:fPr>
                                        <m:num>
                                          <m:r>
                                            <a:rPr lang="pt-BR" i="1" smtClean="0">
                                              <a:solidFill>
                                                <a:schemeClr val="tx1">
                                                  <a:lumMod val="50000"/>
                                                  <a:lumOff val="50000"/>
                                                </a:schemeClr>
                                              </a:solidFill>
                                              <a:latin typeface="Cambria Math" panose="02040503050406030204" pitchFamily="18" charset="0"/>
                                            </a:rPr>
                                            <m:t>𝑛</m:t>
                                          </m:r>
                                          <m:r>
                                            <a:rPr lang="pt-BR" i="1" smtClean="0">
                                              <a:solidFill>
                                                <a:schemeClr val="tx1">
                                                  <a:lumMod val="50000"/>
                                                  <a:lumOff val="50000"/>
                                                </a:schemeClr>
                                              </a:solidFill>
                                              <a:latin typeface="Cambria Math" panose="02040503050406030204" pitchFamily="18" charset="0"/>
                                            </a:rPr>
                                            <m:t>𝜋</m:t>
                                          </m:r>
                                          <m:r>
                                            <a:rPr lang="pt-BR" i="1" smtClean="0">
                                              <a:solidFill>
                                                <a:schemeClr val="tx1">
                                                  <a:lumMod val="50000"/>
                                                  <a:lumOff val="50000"/>
                                                </a:schemeClr>
                                              </a:solidFill>
                                              <a:latin typeface="Cambria Math" panose="02040503050406030204" pitchFamily="18" charset="0"/>
                                            </a:rPr>
                                            <m:t>𝑥</m:t>
                                          </m:r>
                                        </m:num>
                                        <m:den>
                                          <m:r>
                                            <a:rPr lang="pt-BR" i="1" smtClean="0">
                                              <a:solidFill>
                                                <a:schemeClr val="tx1">
                                                  <a:lumMod val="50000"/>
                                                  <a:lumOff val="50000"/>
                                                </a:schemeClr>
                                              </a:solidFill>
                                              <a:latin typeface="Cambria Math" panose="02040503050406030204" pitchFamily="18" charset="0"/>
                                            </a:rPr>
                                            <m:t>𝐿</m:t>
                                          </m:r>
                                        </m:den>
                                      </m:f>
                                    </m:e>
                                  </m:func>
                                </m:e>
                              </m:d>
                            </m:e>
                          </m:nary>
                        </m:oMath>
                      </m:oMathPara>
                    </a14:m>
                    <a:endParaRPr lang="en-PK" dirty="0">
                      <a:solidFill>
                        <a:schemeClr val="tx1">
                          <a:lumMod val="50000"/>
                          <a:lumOff val="50000"/>
                        </a:schemeClr>
                      </a:solidFill>
                    </a:endParaRPr>
                  </a:p>
                </p:txBody>
              </p:sp>
            </mc:Choice>
            <mc:Fallback>
              <p:sp>
                <p:nvSpPr>
                  <p:cNvPr id="42" name="TextBox 41">
                    <a:extLst>
                      <a:ext uri="{FF2B5EF4-FFF2-40B4-BE49-F238E27FC236}">
                        <a16:creationId xmlns:a16="http://schemas.microsoft.com/office/drawing/2014/main" id="{67616DA6-4B8B-4912-B96B-2E3E50B31236}"/>
                      </a:ext>
                    </a:extLst>
                  </p:cNvPr>
                  <p:cNvSpPr txBox="1">
                    <a:spLocks noRot="1" noChangeAspect="1" noMove="1" noResize="1" noEditPoints="1" noAdjustHandles="1" noChangeArrowheads="1" noChangeShapeType="1" noTextEdit="1"/>
                  </p:cNvSpPr>
                  <p:nvPr/>
                </p:nvSpPr>
                <p:spPr>
                  <a:xfrm>
                    <a:off x="2686677" y="922973"/>
                    <a:ext cx="3278187" cy="581787"/>
                  </a:xfrm>
                  <a:prstGeom prst="rect">
                    <a:avLst/>
                  </a:prstGeom>
                  <a:blipFill>
                    <a:blip r:embed="rId11"/>
                    <a:stretch>
                      <a:fillRect b="-1042"/>
                    </a:stretch>
                  </a:blipFill>
                </p:spPr>
                <p:txBody>
                  <a:bodyPr/>
                  <a:lstStyle/>
                  <a:p>
                    <a:r>
                      <a:rPr lang="en-PK">
                        <a:noFill/>
                      </a:rPr>
                      <a:t> </a:t>
                    </a:r>
                  </a:p>
                </p:txBody>
              </p:sp>
            </mc:Fallback>
          </mc:AlternateContent>
          <p:sp>
            <p:nvSpPr>
              <p:cNvPr id="43" name="TextBox 42">
                <a:extLst>
                  <a:ext uri="{FF2B5EF4-FFF2-40B4-BE49-F238E27FC236}">
                    <a16:creationId xmlns:a16="http://schemas.microsoft.com/office/drawing/2014/main" id="{7C948736-BB45-4A08-A153-488567136CE4}"/>
                  </a:ext>
                </a:extLst>
              </p:cNvPr>
              <p:cNvSpPr txBox="1"/>
              <p:nvPr/>
            </p:nvSpPr>
            <p:spPr>
              <a:xfrm>
                <a:off x="5638800" y="2775284"/>
                <a:ext cx="65" cy="215444"/>
              </a:xfrm>
              <a:prstGeom prst="rect">
                <a:avLst/>
              </a:prstGeom>
              <a:noFill/>
            </p:spPr>
            <p:txBody>
              <a:bodyPr wrap="none" lIns="0" tIns="0" rIns="0" bIns="0" rtlCol="0">
                <a:spAutoFit/>
              </a:bodyPr>
              <a:lstStyle/>
              <a:p>
                <a:endParaRPr lang="en-PK" dirty="0">
                  <a:solidFill>
                    <a:schemeClr val="tx1">
                      <a:lumMod val="50000"/>
                      <a:lumOff val="50000"/>
                    </a:schemeClr>
                  </a:solidFill>
                </a:endParaRPr>
              </a:p>
            </p:txBody>
          </p:sp>
          <mc:AlternateContent xmlns:mc="http://schemas.openxmlformats.org/markup-compatibility/2006">
            <mc:Choice xmlns:a14="http://schemas.microsoft.com/office/drawing/2010/main" Requires="a14">
              <p:sp>
                <p:nvSpPr>
                  <p:cNvPr id="44" name="TextBox 43">
                    <a:extLst>
                      <a:ext uri="{FF2B5EF4-FFF2-40B4-BE49-F238E27FC236}">
                        <a16:creationId xmlns:a16="http://schemas.microsoft.com/office/drawing/2014/main" id="{010D3971-41F9-4AAB-B1E7-6EB03435ED4A}"/>
                      </a:ext>
                    </a:extLst>
                  </p:cNvPr>
                  <p:cNvSpPr txBox="1"/>
                  <p:nvPr/>
                </p:nvSpPr>
                <p:spPr>
                  <a:xfrm>
                    <a:off x="544025" y="1619655"/>
                    <a:ext cx="4603568" cy="55579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en-US" sz="1800" i="1" smtClean="0">
                                  <a:solidFill>
                                    <a:schemeClr val="tx1">
                                      <a:lumMod val="50000"/>
                                      <a:lumOff val="50000"/>
                                    </a:schemeClr>
                                  </a:solidFill>
                                  <a:latin typeface="Cambria Math" panose="02040503050406030204" pitchFamily="18" charset="0"/>
                                </a:rPr>
                              </m:ctrlPr>
                            </m:sSupPr>
                            <m:e>
                              <m:r>
                                <a:rPr lang="en-US" sz="1800" i="1" smtClean="0">
                                  <a:solidFill>
                                    <a:schemeClr val="tx1">
                                      <a:lumMod val="50000"/>
                                      <a:lumOff val="50000"/>
                                    </a:schemeClr>
                                  </a:solidFill>
                                  <a:latin typeface="Cambria Math" panose="02040503050406030204" pitchFamily="18" charset="0"/>
                                </a:rPr>
                                <m:t>𝑒</m:t>
                              </m:r>
                            </m:e>
                            <m:sup>
                              <m:r>
                                <a:rPr lang="en-US" sz="1800" i="1" smtClean="0">
                                  <a:solidFill>
                                    <a:schemeClr val="tx1">
                                      <a:lumMod val="50000"/>
                                      <a:lumOff val="50000"/>
                                    </a:schemeClr>
                                  </a:solidFill>
                                  <a:latin typeface="Cambria Math" panose="02040503050406030204" pitchFamily="18" charset="0"/>
                                </a:rPr>
                                <m:t>𝑥</m:t>
                              </m:r>
                            </m:sup>
                          </m:sSup>
                          <m:r>
                            <a:rPr lang="en-US" sz="1800" i="1" smtClean="0">
                              <a:solidFill>
                                <a:schemeClr val="tx1">
                                  <a:lumMod val="50000"/>
                                  <a:lumOff val="50000"/>
                                </a:schemeClr>
                              </a:solidFill>
                              <a:latin typeface="Cambria Math" panose="02040503050406030204" pitchFamily="18" charset="0"/>
                            </a:rPr>
                            <m:t>=1+</m:t>
                          </m:r>
                          <m:f>
                            <m:fPr>
                              <m:ctrlPr>
                                <a:rPr lang="en-US" sz="1800" i="1" smtClean="0">
                                  <a:solidFill>
                                    <a:schemeClr val="tx1">
                                      <a:lumMod val="50000"/>
                                      <a:lumOff val="50000"/>
                                    </a:schemeClr>
                                  </a:solidFill>
                                  <a:latin typeface="Cambria Math" panose="02040503050406030204" pitchFamily="18" charset="0"/>
                                </a:rPr>
                              </m:ctrlPr>
                            </m:fPr>
                            <m:num>
                              <m:r>
                                <a:rPr lang="en-US" sz="1800" i="1" smtClean="0">
                                  <a:solidFill>
                                    <a:schemeClr val="tx1">
                                      <a:lumMod val="50000"/>
                                      <a:lumOff val="50000"/>
                                    </a:schemeClr>
                                  </a:solidFill>
                                  <a:latin typeface="Cambria Math" panose="02040503050406030204" pitchFamily="18" charset="0"/>
                                </a:rPr>
                                <m:t>𝑥</m:t>
                              </m:r>
                            </m:num>
                            <m:den>
                              <m:r>
                                <a:rPr lang="en-US" sz="1800" i="1" smtClean="0">
                                  <a:solidFill>
                                    <a:schemeClr val="tx1">
                                      <a:lumMod val="50000"/>
                                      <a:lumOff val="50000"/>
                                    </a:schemeClr>
                                  </a:solidFill>
                                  <a:latin typeface="Cambria Math" panose="02040503050406030204" pitchFamily="18" charset="0"/>
                                </a:rPr>
                                <m:t>1!</m:t>
                              </m:r>
                            </m:den>
                          </m:f>
                          <m:r>
                            <a:rPr lang="en-US" sz="1800" i="1" smtClean="0">
                              <a:solidFill>
                                <a:schemeClr val="tx1">
                                  <a:lumMod val="50000"/>
                                  <a:lumOff val="50000"/>
                                </a:schemeClr>
                              </a:solidFill>
                              <a:latin typeface="Cambria Math" panose="02040503050406030204" pitchFamily="18" charset="0"/>
                            </a:rPr>
                            <m:t>+</m:t>
                          </m:r>
                          <m:f>
                            <m:fPr>
                              <m:ctrlPr>
                                <a:rPr lang="en-US" sz="1800" i="1" smtClean="0">
                                  <a:solidFill>
                                    <a:schemeClr val="tx1">
                                      <a:lumMod val="50000"/>
                                      <a:lumOff val="50000"/>
                                    </a:schemeClr>
                                  </a:solidFill>
                                  <a:latin typeface="Cambria Math" panose="02040503050406030204" pitchFamily="18" charset="0"/>
                                </a:rPr>
                              </m:ctrlPr>
                            </m:fPr>
                            <m:num>
                              <m:sSup>
                                <m:sSupPr>
                                  <m:ctrlPr>
                                    <a:rPr lang="en-US" sz="1800" i="1" smtClean="0">
                                      <a:solidFill>
                                        <a:schemeClr val="tx1">
                                          <a:lumMod val="50000"/>
                                          <a:lumOff val="50000"/>
                                        </a:schemeClr>
                                      </a:solidFill>
                                      <a:latin typeface="Cambria Math" panose="02040503050406030204" pitchFamily="18" charset="0"/>
                                    </a:rPr>
                                  </m:ctrlPr>
                                </m:sSupPr>
                                <m:e>
                                  <m:r>
                                    <a:rPr lang="en-US" sz="1800" i="1" smtClean="0">
                                      <a:solidFill>
                                        <a:schemeClr val="tx1">
                                          <a:lumMod val="50000"/>
                                          <a:lumOff val="50000"/>
                                        </a:schemeClr>
                                      </a:solidFill>
                                      <a:latin typeface="Cambria Math" panose="02040503050406030204" pitchFamily="18" charset="0"/>
                                    </a:rPr>
                                    <m:t>𝑥</m:t>
                                  </m:r>
                                </m:e>
                                <m:sup>
                                  <m:r>
                                    <a:rPr lang="en-US" sz="1800" i="1" smtClean="0">
                                      <a:solidFill>
                                        <a:schemeClr val="tx1">
                                          <a:lumMod val="50000"/>
                                          <a:lumOff val="50000"/>
                                        </a:schemeClr>
                                      </a:solidFill>
                                      <a:latin typeface="Cambria Math" panose="02040503050406030204" pitchFamily="18" charset="0"/>
                                    </a:rPr>
                                    <m:t>2</m:t>
                                  </m:r>
                                </m:sup>
                              </m:sSup>
                            </m:num>
                            <m:den>
                              <m:r>
                                <a:rPr lang="en-US" sz="1800" i="1" smtClean="0">
                                  <a:solidFill>
                                    <a:schemeClr val="tx1">
                                      <a:lumMod val="50000"/>
                                      <a:lumOff val="50000"/>
                                    </a:schemeClr>
                                  </a:solidFill>
                                  <a:latin typeface="Cambria Math" panose="02040503050406030204" pitchFamily="18" charset="0"/>
                                </a:rPr>
                                <m:t>2!</m:t>
                              </m:r>
                            </m:den>
                          </m:f>
                          <m:r>
                            <a:rPr lang="en-US" sz="1800" i="1" smtClean="0">
                              <a:solidFill>
                                <a:schemeClr val="tx1">
                                  <a:lumMod val="50000"/>
                                  <a:lumOff val="50000"/>
                                </a:schemeClr>
                              </a:solidFill>
                              <a:latin typeface="Cambria Math" panose="02040503050406030204" pitchFamily="18" charset="0"/>
                            </a:rPr>
                            <m:t>+</m:t>
                          </m:r>
                          <m:f>
                            <m:fPr>
                              <m:ctrlPr>
                                <a:rPr lang="en-US" sz="1800" i="1" smtClean="0">
                                  <a:solidFill>
                                    <a:schemeClr val="tx1">
                                      <a:lumMod val="50000"/>
                                      <a:lumOff val="50000"/>
                                    </a:schemeClr>
                                  </a:solidFill>
                                  <a:latin typeface="Cambria Math" panose="02040503050406030204" pitchFamily="18" charset="0"/>
                                </a:rPr>
                              </m:ctrlPr>
                            </m:fPr>
                            <m:num>
                              <m:sSup>
                                <m:sSupPr>
                                  <m:ctrlPr>
                                    <a:rPr lang="en-US" sz="1800" i="1" smtClean="0">
                                      <a:solidFill>
                                        <a:schemeClr val="tx1">
                                          <a:lumMod val="50000"/>
                                          <a:lumOff val="50000"/>
                                        </a:schemeClr>
                                      </a:solidFill>
                                      <a:latin typeface="Cambria Math" panose="02040503050406030204" pitchFamily="18" charset="0"/>
                                    </a:rPr>
                                  </m:ctrlPr>
                                </m:sSupPr>
                                <m:e>
                                  <m:r>
                                    <a:rPr lang="en-US" sz="1800" i="1" smtClean="0">
                                      <a:solidFill>
                                        <a:schemeClr val="tx1">
                                          <a:lumMod val="50000"/>
                                          <a:lumOff val="50000"/>
                                        </a:schemeClr>
                                      </a:solidFill>
                                      <a:latin typeface="Cambria Math" panose="02040503050406030204" pitchFamily="18" charset="0"/>
                                    </a:rPr>
                                    <m:t>𝑥</m:t>
                                  </m:r>
                                </m:e>
                                <m:sup>
                                  <m:r>
                                    <a:rPr lang="en-US" sz="1800" i="1" smtClean="0">
                                      <a:solidFill>
                                        <a:schemeClr val="tx1">
                                          <a:lumMod val="50000"/>
                                          <a:lumOff val="50000"/>
                                        </a:schemeClr>
                                      </a:solidFill>
                                      <a:latin typeface="Cambria Math" panose="02040503050406030204" pitchFamily="18" charset="0"/>
                                    </a:rPr>
                                    <m:t>3</m:t>
                                  </m:r>
                                </m:sup>
                              </m:sSup>
                            </m:num>
                            <m:den>
                              <m:r>
                                <a:rPr lang="en-US" sz="1800" i="1" smtClean="0">
                                  <a:solidFill>
                                    <a:schemeClr val="tx1">
                                      <a:lumMod val="50000"/>
                                      <a:lumOff val="50000"/>
                                    </a:schemeClr>
                                  </a:solidFill>
                                  <a:latin typeface="Cambria Math" panose="02040503050406030204" pitchFamily="18" charset="0"/>
                                </a:rPr>
                                <m:t>3!</m:t>
                              </m:r>
                            </m:den>
                          </m:f>
                          <m:r>
                            <a:rPr lang="en-US" sz="1800" i="1" smtClean="0">
                              <a:solidFill>
                                <a:schemeClr val="tx1">
                                  <a:lumMod val="50000"/>
                                  <a:lumOff val="50000"/>
                                </a:schemeClr>
                              </a:solidFill>
                              <a:latin typeface="Cambria Math" panose="02040503050406030204" pitchFamily="18" charset="0"/>
                            </a:rPr>
                            <m:t>+…,  −∞&lt;</m:t>
                          </m:r>
                          <m:r>
                            <a:rPr lang="en-US" sz="1800" i="1" smtClean="0">
                              <a:solidFill>
                                <a:schemeClr val="tx1">
                                  <a:lumMod val="50000"/>
                                  <a:lumOff val="50000"/>
                                </a:schemeClr>
                              </a:solidFill>
                              <a:latin typeface="Cambria Math" panose="02040503050406030204" pitchFamily="18" charset="0"/>
                            </a:rPr>
                            <m:t>𝑥</m:t>
                          </m:r>
                          <m:r>
                            <a:rPr lang="en-US" sz="1800" i="1" smtClean="0">
                              <a:solidFill>
                                <a:schemeClr val="tx1">
                                  <a:lumMod val="50000"/>
                                  <a:lumOff val="50000"/>
                                </a:schemeClr>
                              </a:solidFill>
                              <a:latin typeface="Cambria Math" panose="02040503050406030204" pitchFamily="18" charset="0"/>
                            </a:rPr>
                            <m:t>&lt;∞</m:t>
                          </m:r>
                        </m:oMath>
                      </m:oMathPara>
                    </a14:m>
                    <a:endParaRPr lang="en-PK" sz="1800" dirty="0">
                      <a:solidFill>
                        <a:schemeClr val="tx1">
                          <a:lumMod val="50000"/>
                          <a:lumOff val="50000"/>
                        </a:schemeClr>
                      </a:solidFill>
                    </a:endParaRPr>
                  </a:p>
                </p:txBody>
              </p:sp>
            </mc:Choice>
            <mc:Fallback>
              <p:sp>
                <p:nvSpPr>
                  <p:cNvPr id="44" name="TextBox 43">
                    <a:extLst>
                      <a:ext uri="{FF2B5EF4-FFF2-40B4-BE49-F238E27FC236}">
                        <a16:creationId xmlns:a16="http://schemas.microsoft.com/office/drawing/2014/main" id="{010D3971-41F9-4AAB-B1E7-6EB03435ED4A}"/>
                      </a:ext>
                    </a:extLst>
                  </p:cNvPr>
                  <p:cNvSpPr txBox="1">
                    <a:spLocks noRot="1" noChangeAspect="1" noMove="1" noResize="1" noEditPoints="1" noAdjustHandles="1" noChangeArrowheads="1" noChangeShapeType="1" noTextEdit="1"/>
                  </p:cNvSpPr>
                  <p:nvPr/>
                </p:nvSpPr>
                <p:spPr>
                  <a:xfrm>
                    <a:off x="544025" y="1619655"/>
                    <a:ext cx="4603568" cy="555793"/>
                  </a:xfrm>
                  <a:prstGeom prst="rect">
                    <a:avLst/>
                  </a:prstGeom>
                  <a:blipFill>
                    <a:blip r:embed="rId12"/>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45" name="TextBox 44">
                    <a:extLst>
                      <a:ext uri="{FF2B5EF4-FFF2-40B4-BE49-F238E27FC236}">
                        <a16:creationId xmlns:a16="http://schemas.microsoft.com/office/drawing/2014/main" id="{7A77CA42-232D-43FD-A25D-57BA6FD64EBC}"/>
                      </a:ext>
                    </a:extLst>
                  </p:cNvPr>
                  <p:cNvSpPr txBox="1"/>
                  <p:nvPr/>
                </p:nvSpPr>
                <p:spPr>
                  <a:xfrm>
                    <a:off x="4660939" y="96021"/>
                    <a:ext cx="2092262" cy="582676"/>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i="1" smtClean="0">
                                  <a:solidFill>
                                    <a:schemeClr val="tx1">
                                      <a:lumMod val="50000"/>
                                      <a:lumOff val="50000"/>
                                    </a:schemeClr>
                                  </a:solidFill>
                                  <a:latin typeface="Cambria Math" panose="02040503050406030204" pitchFamily="18" charset="0"/>
                                </a:rPr>
                              </m:ctrlPr>
                            </m:sSupPr>
                            <m:e>
                              <m:d>
                                <m:dPr>
                                  <m:ctrlPr>
                                    <a:rPr lang="pt-BR" i="1" smtClean="0">
                                      <a:solidFill>
                                        <a:schemeClr val="tx1">
                                          <a:lumMod val="50000"/>
                                          <a:lumOff val="50000"/>
                                        </a:schemeClr>
                                      </a:solidFill>
                                      <a:latin typeface="Cambria Math" panose="02040503050406030204" pitchFamily="18" charset="0"/>
                                    </a:rPr>
                                  </m:ctrlPr>
                                </m:dPr>
                                <m:e>
                                  <m:r>
                                    <a:rPr lang="pt-BR" i="1" smtClean="0">
                                      <a:solidFill>
                                        <a:schemeClr val="tx1">
                                          <a:lumMod val="50000"/>
                                          <a:lumOff val="50000"/>
                                        </a:schemeClr>
                                      </a:solidFill>
                                      <a:latin typeface="Cambria Math" panose="02040503050406030204" pitchFamily="18" charset="0"/>
                                    </a:rPr>
                                    <m:t>𝑥</m:t>
                                  </m:r>
                                  <m:r>
                                    <a:rPr lang="pt-BR" i="1" smtClean="0">
                                      <a:solidFill>
                                        <a:schemeClr val="tx1">
                                          <a:lumMod val="50000"/>
                                          <a:lumOff val="50000"/>
                                        </a:schemeClr>
                                      </a:solidFill>
                                      <a:latin typeface="Cambria Math" panose="02040503050406030204" pitchFamily="18" charset="0"/>
                                    </a:rPr>
                                    <m:t>+</m:t>
                                  </m:r>
                                  <m:r>
                                    <a:rPr lang="pt-BR" i="1" smtClean="0">
                                      <a:solidFill>
                                        <a:schemeClr val="tx1">
                                          <a:lumMod val="50000"/>
                                          <a:lumOff val="50000"/>
                                        </a:schemeClr>
                                      </a:solidFill>
                                      <a:latin typeface="Cambria Math" panose="02040503050406030204" pitchFamily="18" charset="0"/>
                                    </a:rPr>
                                    <m:t>𝑎</m:t>
                                  </m:r>
                                </m:e>
                              </m:d>
                            </m:e>
                            <m:sup>
                              <m:r>
                                <a:rPr lang="pt-BR" i="1" smtClean="0">
                                  <a:solidFill>
                                    <a:schemeClr val="tx1">
                                      <a:lumMod val="50000"/>
                                      <a:lumOff val="50000"/>
                                    </a:schemeClr>
                                  </a:solidFill>
                                  <a:latin typeface="Cambria Math" panose="02040503050406030204" pitchFamily="18" charset="0"/>
                                </a:rPr>
                                <m:t>𝑛</m:t>
                              </m:r>
                            </m:sup>
                          </m:sSup>
                          <m:r>
                            <a:rPr lang="pt-BR" i="1" smtClean="0">
                              <a:solidFill>
                                <a:schemeClr val="tx1">
                                  <a:lumMod val="50000"/>
                                  <a:lumOff val="50000"/>
                                </a:schemeClr>
                              </a:solidFill>
                              <a:latin typeface="Cambria Math" panose="02040503050406030204" pitchFamily="18" charset="0"/>
                            </a:rPr>
                            <m:t>=</m:t>
                          </m:r>
                          <m:nary>
                            <m:naryPr>
                              <m:chr m:val="∑"/>
                              <m:ctrlPr>
                                <a:rPr lang="pt-BR" i="1" smtClean="0">
                                  <a:solidFill>
                                    <a:schemeClr val="tx1">
                                      <a:lumMod val="50000"/>
                                      <a:lumOff val="50000"/>
                                    </a:schemeClr>
                                  </a:solidFill>
                                  <a:latin typeface="Cambria Math" panose="02040503050406030204" pitchFamily="18" charset="0"/>
                                </a:rPr>
                              </m:ctrlPr>
                            </m:naryPr>
                            <m:sub>
                              <m:r>
                                <a:rPr lang="pt-BR" i="1" smtClean="0">
                                  <a:solidFill>
                                    <a:schemeClr val="tx1">
                                      <a:lumMod val="50000"/>
                                      <a:lumOff val="50000"/>
                                    </a:schemeClr>
                                  </a:solidFill>
                                  <a:latin typeface="Cambria Math" panose="02040503050406030204" pitchFamily="18" charset="0"/>
                                </a:rPr>
                                <m:t>𝑘</m:t>
                              </m:r>
                              <m:r>
                                <a:rPr lang="pt-BR" i="1" smtClean="0">
                                  <a:solidFill>
                                    <a:schemeClr val="tx1">
                                      <a:lumMod val="50000"/>
                                      <a:lumOff val="50000"/>
                                    </a:schemeClr>
                                  </a:solidFill>
                                  <a:latin typeface="Cambria Math" panose="02040503050406030204" pitchFamily="18" charset="0"/>
                                </a:rPr>
                                <m:t>=0</m:t>
                              </m:r>
                            </m:sub>
                            <m:sup>
                              <m:r>
                                <a:rPr lang="pt-BR" i="1" smtClean="0">
                                  <a:solidFill>
                                    <a:schemeClr val="tx1">
                                      <a:lumMod val="50000"/>
                                      <a:lumOff val="50000"/>
                                    </a:schemeClr>
                                  </a:solidFill>
                                  <a:latin typeface="Cambria Math" panose="02040503050406030204" pitchFamily="18" charset="0"/>
                                </a:rPr>
                                <m:t>𝑛</m:t>
                              </m:r>
                            </m:sup>
                            <m:e>
                              <m:d>
                                <m:dPr>
                                  <m:ctrlPr>
                                    <a:rPr lang="pt-BR" i="1" smtClean="0">
                                      <a:solidFill>
                                        <a:schemeClr val="tx1">
                                          <a:lumMod val="50000"/>
                                          <a:lumOff val="50000"/>
                                        </a:schemeClr>
                                      </a:solidFill>
                                      <a:latin typeface="Cambria Math" panose="02040503050406030204" pitchFamily="18" charset="0"/>
                                    </a:rPr>
                                  </m:ctrlPr>
                                </m:dPr>
                                <m:e>
                                  <m:f>
                                    <m:fPr>
                                      <m:type m:val="noBar"/>
                                      <m:ctrlPr>
                                        <a:rPr lang="pt-BR" i="1" smtClean="0">
                                          <a:solidFill>
                                            <a:schemeClr val="tx1">
                                              <a:lumMod val="50000"/>
                                              <a:lumOff val="50000"/>
                                            </a:schemeClr>
                                          </a:solidFill>
                                          <a:latin typeface="Cambria Math" panose="02040503050406030204" pitchFamily="18" charset="0"/>
                                        </a:rPr>
                                      </m:ctrlPr>
                                    </m:fPr>
                                    <m:num>
                                      <m:r>
                                        <a:rPr lang="pt-BR" i="1" smtClean="0">
                                          <a:solidFill>
                                            <a:schemeClr val="tx1">
                                              <a:lumMod val="50000"/>
                                              <a:lumOff val="50000"/>
                                            </a:schemeClr>
                                          </a:solidFill>
                                          <a:latin typeface="Cambria Math" panose="02040503050406030204" pitchFamily="18" charset="0"/>
                                        </a:rPr>
                                        <m:t>𝑛</m:t>
                                      </m:r>
                                    </m:num>
                                    <m:den>
                                      <m:r>
                                        <a:rPr lang="pt-BR" i="1" smtClean="0">
                                          <a:solidFill>
                                            <a:schemeClr val="tx1">
                                              <a:lumMod val="50000"/>
                                              <a:lumOff val="50000"/>
                                            </a:schemeClr>
                                          </a:solidFill>
                                          <a:latin typeface="Cambria Math" panose="02040503050406030204" pitchFamily="18" charset="0"/>
                                        </a:rPr>
                                        <m:t>𝑘</m:t>
                                      </m:r>
                                    </m:den>
                                  </m:f>
                                </m:e>
                              </m:d>
                              <m:sSup>
                                <m:sSupPr>
                                  <m:ctrlPr>
                                    <a:rPr lang="pt-BR" i="1" smtClean="0">
                                      <a:solidFill>
                                        <a:schemeClr val="tx1">
                                          <a:lumMod val="50000"/>
                                          <a:lumOff val="50000"/>
                                        </a:schemeClr>
                                      </a:solidFill>
                                      <a:latin typeface="Cambria Math" panose="02040503050406030204" pitchFamily="18" charset="0"/>
                                    </a:rPr>
                                  </m:ctrlPr>
                                </m:sSupPr>
                                <m:e>
                                  <m:r>
                                    <a:rPr lang="pt-BR" i="1" smtClean="0">
                                      <a:solidFill>
                                        <a:schemeClr val="tx1">
                                          <a:lumMod val="50000"/>
                                          <a:lumOff val="50000"/>
                                        </a:schemeClr>
                                      </a:solidFill>
                                      <a:latin typeface="Cambria Math" panose="02040503050406030204" pitchFamily="18" charset="0"/>
                                    </a:rPr>
                                    <m:t>𝑥</m:t>
                                  </m:r>
                                </m:e>
                                <m:sup>
                                  <m:r>
                                    <a:rPr lang="pt-BR" i="1" smtClean="0">
                                      <a:solidFill>
                                        <a:schemeClr val="tx1">
                                          <a:lumMod val="50000"/>
                                          <a:lumOff val="50000"/>
                                        </a:schemeClr>
                                      </a:solidFill>
                                      <a:latin typeface="Cambria Math" panose="02040503050406030204" pitchFamily="18" charset="0"/>
                                    </a:rPr>
                                    <m:t>𝑘</m:t>
                                  </m:r>
                                </m:sup>
                              </m:sSup>
                              <m:sSup>
                                <m:sSupPr>
                                  <m:ctrlPr>
                                    <a:rPr lang="pt-BR" i="1" smtClean="0">
                                      <a:solidFill>
                                        <a:schemeClr val="tx1">
                                          <a:lumMod val="50000"/>
                                          <a:lumOff val="50000"/>
                                        </a:schemeClr>
                                      </a:solidFill>
                                      <a:latin typeface="Cambria Math" panose="02040503050406030204" pitchFamily="18" charset="0"/>
                                    </a:rPr>
                                  </m:ctrlPr>
                                </m:sSupPr>
                                <m:e>
                                  <m:r>
                                    <a:rPr lang="pt-BR" i="1" smtClean="0">
                                      <a:solidFill>
                                        <a:schemeClr val="tx1">
                                          <a:lumMod val="50000"/>
                                          <a:lumOff val="50000"/>
                                        </a:schemeClr>
                                      </a:solidFill>
                                      <a:latin typeface="Cambria Math" panose="02040503050406030204" pitchFamily="18" charset="0"/>
                                    </a:rPr>
                                    <m:t>𝑎</m:t>
                                  </m:r>
                                </m:e>
                                <m:sup>
                                  <m:r>
                                    <a:rPr lang="pt-BR" i="1" smtClean="0">
                                      <a:solidFill>
                                        <a:schemeClr val="tx1">
                                          <a:lumMod val="50000"/>
                                          <a:lumOff val="50000"/>
                                        </a:schemeClr>
                                      </a:solidFill>
                                      <a:latin typeface="Cambria Math" panose="02040503050406030204" pitchFamily="18" charset="0"/>
                                    </a:rPr>
                                    <m:t>𝑛</m:t>
                                  </m:r>
                                  <m:r>
                                    <a:rPr lang="pt-BR" i="1" smtClean="0">
                                      <a:solidFill>
                                        <a:schemeClr val="tx1">
                                          <a:lumMod val="50000"/>
                                          <a:lumOff val="50000"/>
                                        </a:schemeClr>
                                      </a:solidFill>
                                      <a:latin typeface="Cambria Math" panose="02040503050406030204" pitchFamily="18" charset="0"/>
                                    </a:rPr>
                                    <m:t>−</m:t>
                                  </m:r>
                                  <m:r>
                                    <a:rPr lang="pt-BR" i="1" smtClean="0">
                                      <a:solidFill>
                                        <a:schemeClr val="tx1">
                                          <a:lumMod val="50000"/>
                                          <a:lumOff val="50000"/>
                                        </a:schemeClr>
                                      </a:solidFill>
                                      <a:latin typeface="Cambria Math" panose="02040503050406030204" pitchFamily="18" charset="0"/>
                                    </a:rPr>
                                    <m:t>𝑘</m:t>
                                  </m:r>
                                </m:sup>
                              </m:sSup>
                            </m:e>
                          </m:nary>
                        </m:oMath>
                      </m:oMathPara>
                    </a14:m>
                    <a:endParaRPr lang="en-PK" i="1" dirty="0">
                      <a:solidFill>
                        <a:schemeClr val="tx1">
                          <a:lumMod val="50000"/>
                          <a:lumOff val="50000"/>
                        </a:schemeClr>
                      </a:solidFill>
                    </a:endParaRPr>
                  </a:p>
                </p:txBody>
              </p:sp>
            </mc:Choice>
            <mc:Fallback>
              <p:sp>
                <p:nvSpPr>
                  <p:cNvPr id="45" name="TextBox 44">
                    <a:extLst>
                      <a:ext uri="{FF2B5EF4-FFF2-40B4-BE49-F238E27FC236}">
                        <a16:creationId xmlns:a16="http://schemas.microsoft.com/office/drawing/2014/main" id="{7A77CA42-232D-43FD-A25D-57BA6FD64EBC}"/>
                      </a:ext>
                    </a:extLst>
                  </p:cNvPr>
                  <p:cNvSpPr txBox="1">
                    <a:spLocks noRot="1" noChangeAspect="1" noMove="1" noResize="1" noEditPoints="1" noAdjustHandles="1" noChangeArrowheads="1" noChangeShapeType="1" noTextEdit="1"/>
                  </p:cNvSpPr>
                  <p:nvPr/>
                </p:nvSpPr>
                <p:spPr>
                  <a:xfrm>
                    <a:off x="4660939" y="96021"/>
                    <a:ext cx="2092262" cy="582676"/>
                  </a:xfrm>
                  <a:prstGeom prst="rect">
                    <a:avLst/>
                  </a:prstGeom>
                  <a:blipFill>
                    <a:blip r:embed="rId13"/>
                    <a:stretch>
                      <a:fillRect b="-1053"/>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46" name="TextBox 45">
                    <a:extLst>
                      <a:ext uri="{FF2B5EF4-FFF2-40B4-BE49-F238E27FC236}">
                        <a16:creationId xmlns:a16="http://schemas.microsoft.com/office/drawing/2014/main" id="{DCD3E318-6AF9-45D4-B282-B9CD08426AD4}"/>
                      </a:ext>
                    </a:extLst>
                  </p:cNvPr>
                  <p:cNvSpPr txBox="1"/>
                  <p:nvPr/>
                </p:nvSpPr>
                <p:spPr>
                  <a:xfrm>
                    <a:off x="728737" y="2648251"/>
                    <a:ext cx="2405146" cy="649730"/>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en-US" sz="1600" i="1" smtClean="0">
                              <a:solidFill>
                                <a:schemeClr val="tx1">
                                  <a:lumMod val="50000"/>
                                  <a:lumOff val="50000"/>
                                </a:schemeClr>
                              </a:solidFill>
                              <a:latin typeface="Cambria Math" panose="02040503050406030204" pitchFamily="18" charset="0"/>
                            </a:rPr>
                            <m:t>𝑥</m:t>
                          </m:r>
                          <m:r>
                            <a:rPr lang="en-US" sz="1600" i="1" smtClean="0">
                              <a:solidFill>
                                <a:schemeClr val="tx1">
                                  <a:lumMod val="50000"/>
                                  <a:lumOff val="50000"/>
                                </a:schemeClr>
                              </a:solidFill>
                              <a:latin typeface="Cambria Math" panose="02040503050406030204" pitchFamily="18" charset="0"/>
                            </a:rPr>
                            <m:t>=</m:t>
                          </m:r>
                          <m:f>
                            <m:fPr>
                              <m:ctrlPr>
                                <a:rPr lang="en-US" sz="1600" i="1" smtClean="0">
                                  <a:solidFill>
                                    <a:schemeClr val="tx1">
                                      <a:lumMod val="50000"/>
                                      <a:lumOff val="50000"/>
                                    </a:schemeClr>
                                  </a:solidFill>
                                  <a:latin typeface="Cambria Math" panose="02040503050406030204" pitchFamily="18" charset="0"/>
                                </a:rPr>
                              </m:ctrlPr>
                            </m:fPr>
                            <m:num>
                              <m:r>
                                <a:rPr lang="en-US" sz="1600" i="1" smtClean="0">
                                  <a:solidFill>
                                    <a:schemeClr val="tx1">
                                      <a:lumMod val="50000"/>
                                      <a:lumOff val="50000"/>
                                    </a:schemeClr>
                                  </a:solidFill>
                                  <a:latin typeface="Cambria Math" panose="02040503050406030204" pitchFamily="18" charset="0"/>
                                </a:rPr>
                                <m:t>−</m:t>
                              </m:r>
                              <m:r>
                                <a:rPr lang="en-US" sz="1600" i="1" smtClean="0">
                                  <a:solidFill>
                                    <a:schemeClr val="tx1">
                                      <a:lumMod val="50000"/>
                                      <a:lumOff val="50000"/>
                                    </a:schemeClr>
                                  </a:solidFill>
                                  <a:latin typeface="Cambria Math" panose="02040503050406030204" pitchFamily="18" charset="0"/>
                                </a:rPr>
                                <m:t>𝑏</m:t>
                              </m:r>
                              <m:r>
                                <a:rPr lang="en-US" sz="1600" i="1" smtClean="0">
                                  <a:solidFill>
                                    <a:schemeClr val="tx1">
                                      <a:lumMod val="50000"/>
                                      <a:lumOff val="50000"/>
                                    </a:schemeClr>
                                  </a:solidFill>
                                  <a:latin typeface="Cambria Math" panose="02040503050406030204" pitchFamily="18" charset="0"/>
                                </a:rPr>
                                <m:t>±</m:t>
                              </m:r>
                              <m:rad>
                                <m:radPr>
                                  <m:degHide m:val="on"/>
                                  <m:ctrlPr>
                                    <a:rPr lang="en-US" sz="1600" i="1" smtClean="0">
                                      <a:solidFill>
                                        <a:schemeClr val="tx1">
                                          <a:lumMod val="50000"/>
                                          <a:lumOff val="50000"/>
                                        </a:schemeClr>
                                      </a:solidFill>
                                      <a:latin typeface="Cambria Math" panose="02040503050406030204" pitchFamily="18" charset="0"/>
                                    </a:rPr>
                                  </m:ctrlPr>
                                </m:radPr>
                                <m:deg/>
                                <m:e>
                                  <m:sSup>
                                    <m:sSupPr>
                                      <m:ctrlPr>
                                        <a:rPr lang="en-US" sz="1600" i="1" smtClean="0">
                                          <a:solidFill>
                                            <a:schemeClr val="tx1">
                                              <a:lumMod val="50000"/>
                                              <a:lumOff val="50000"/>
                                            </a:schemeClr>
                                          </a:solidFill>
                                          <a:latin typeface="Cambria Math" panose="02040503050406030204" pitchFamily="18" charset="0"/>
                                        </a:rPr>
                                      </m:ctrlPr>
                                    </m:sSupPr>
                                    <m:e>
                                      <m:r>
                                        <a:rPr lang="en-US" sz="1600" i="1" smtClean="0">
                                          <a:solidFill>
                                            <a:schemeClr val="tx1">
                                              <a:lumMod val="50000"/>
                                              <a:lumOff val="50000"/>
                                            </a:schemeClr>
                                          </a:solidFill>
                                          <a:latin typeface="Cambria Math" panose="02040503050406030204" pitchFamily="18" charset="0"/>
                                        </a:rPr>
                                        <m:t>𝑏</m:t>
                                      </m:r>
                                    </m:e>
                                    <m:sup>
                                      <m:r>
                                        <a:rPr lang="en-US" sz="1600" i="1" smtClean="0">
                                          <a:solidFill>
                                            <a:schemeClr val="tx1">
                                              <a:lumMod val="50000"/>
                                              <a:lumOff val="50000"/>
                                            </a:schemeClr>
                                          </a:solidFill>
                                          <a:latin typeface="Cambria Math" panose="02040503050406030204" pitchFamily="18" charset="0"/>
                                        </a:rPr>
                                        <m:t>2</m:t>
                                      </m:r>
                                    </m:sup>
                                  </m:sSup>
                                  <m:r>
                                    <a:rPr lang="en-US" sz="1600" i="1" smtClean="0">
                                      <a:solidFill>
                                        <a:schemeClr val="tx1">
                                          <a:lumMod val="50000"/>
                                          <a:lumOff val="50000"/>
                                        </a:schemeClr>
                                      </a:solidFill>
                                      <a:latin typeface="Cambria Math" panose="02040503050406030204" pitchFamily="18" charset="0"/>
                                    </a:rPr>
                                    <m:t>−4</m:t>
                                  </m:r>
                                  <m:r>
                                    <a:rPr lang="en-US" sz="1600" i="1" smtClean="0">
                                      <a:solidFill>
                                        <a:schemeClr val="tx1">
                                          <a:lumMod val="50000"/>
                                          <a:lumOff val="50000"/>
                                        </a:schemeClr>
                                      </a:solidFill>
                                      <a:latin typeface="Cambria Math" panose="02040503050406030204" pitchFamily="18" charset="0"/>
                                    </a:rPr>
                                    <m:t>𝑎𝑐</m:t>
                                  </m:r>
                                </m:e>
                              </m:rad>
                            </m:num>
                            <m:den>
                              <m:r>
                                <a:rPr lang="en-US" sz="1600" i="1" smtClean="0">
                                  <a:solidFill>
                                    <a:schemeClr val="tx1">
                                      <a:lumMod val="50000"/>
                                      <a:lumOff val="50000"/>
                                    </a:schemeClr>
                                  </a:solidFill>
                                  <a:latin typeface="Cambria Math" panose="02040503050406030204" pitchFamily="18" charset="0"/>
                                </a:rPr>
                                <m:t>2</m:t>
                              </m:r>
                              <m:r>
                                <a:rPr lang="en-US" sz="1600" i="1" smtClean="0">
                                  <a:solidFill>
                                    <a:schemeClr val="tx1">
                                      <a:lumMod val="50000"/>
                                      <a:lumOff val="50000"/>
                                    </a:schemeClr>
                                  </a:solidFill>
                                  <a:latin typeface="Cambria Math" panose="02040503050406030204" pitchFamily="18" charset="0"/>
                                </a:rPr>
                                <m:t>𝑎</m:t>
                              </m:r>
                            </m:den>
                          </m:f>
                          <m:nary>
                            <m:naryPr>
                              <m:chr m:val="∑"/>
                              <m:subHide m:val="on"/>
                              <m:supHide m:val="on"/>
                              <m:ctrlPr>
                                <a:rPr lang="en-US" sz="1600" i="1" smtClean="0">
                                  <a:solidFill>
                                    <a:schemeClr val="tx1">
                                      <a:lumMod val="50000"/>
                                      <a:lumOff val="50000"/>
                                    </a:schemeClr>
                                  </a:solidFill>
                                  <a:latin typeface="Cambria Math" panose="02040503050406030204" pitchFamily="18" charset="0"/>
                                </a:rPr>
                              </m:ctrlPr>
                            </m:naryPr>
                            <m:sub/>
                            <m:sup/>
                            <m:e/>
                          </m:nary>
                        </m:oMath>
                      </m:oMathPara>
                    </a14:m>
                    <a:endParaRPr lang="en-PK" sz="1600" dirty="0">
                      <a:solidFill>
                        <a:schemeClr val="tx1">
                          <a:lumMod val="50000"/>
                          <a:lumOff val="50000"/>
                        </a:schemeClr>
                      </a:solidFill>
                    </a:endParaRPr>
                  </a:p>
                </p:txBody>
              </p:sp>
            </mc:Choice>
            <mc:Fallback>
              <p:sp>
                <p:nvSpPr>
                  <p:cNvPr id="46" name="TextBox 45">
                    <a:extLst>
                      <a:ext uri="{FF2B5EF4-FFF2-40B4-BE49-F238E27FC236}">
                        <a16:creationId xmlns:a16="http://schemas.microsoft.com/office/drawing/2014/main" id="{DCD3E318-6AF9-45D4-B282-B9CD08426AD4}"/>
                      </a:ext>
                    </a:extLst>
                  </p:cNvPr>
                  <p:cNvSpPr txBox="1">
                    <a:spLocks noRot="1" noChangeAspect="1" noMove="1" noResize="1" noEditPoints="1" noAdjustHandles="1" noChangeArrowheads="1" noChangeShapeType="1" noTextEdit="1"/>
                  </p:cNvSpPr>
                  <p:nvPr/>
                </p:nvSpPr>
                <p:spPr>
                  <a:xfrm>
                    <a:off x="728737" y="2648251"/>
                    <a:ext cx="2405146" cy="649730"/>
                  </a:xfrm>
                  <a:prstGeom prst="rect">
                    <a:avLst/>
                  </a:prstGeom>
                  <a:blipFill>
                    <a:blip r:embed="rId14"/>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47" name="TextBox 46">
                    <a:extLst>
                      <a:ext uri="{FF2B5EF4-FFF2-40B4-BE49-F238E27FC236}">
                        <a16:creationId xmlns:a16="http://schemas.microsoft.com/office/drawing/2014/main" id="{082620F7-E961-4BA4-A82B-245365AFBE6E}"/>
                      </a:ext>
                    </a:extLst>
                  </p:cNvPr>
                  <p:cNvSpPr txBox="1"/>
                  <p:nvPr/>
                </p:nvSpPr>
                <p:spPr>
                  <a:xfrm>
                    <a:off x="3466060" y="2618069"/>
                    <a:ext cx="2389757" cy="49244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3200" i="1" smtClean="0">
                                  <a:solidFill>
                                    <a:schemeClr val="tx1">
                                      <a:lumMod val="50000"/>
                                      <a:lumOff val="50000"/>
                                    </a:schemeClr>
                                  </a:solidFill>
                                  <a:latin typeface="Cambria Math" panose="02040503050406030204" pitchFamily="18" charset="0"/>
                                </a:rPr>
                              </m:ctrlPr>
                            </m:sSupPr>
                            <m:e>
                              <m:r>
                                <a:rPr lang="pt-BR" sz="3200" i="1" smtClean="0">
                                  <a:solidFill>
                                    <a:schemeClr val="tx1">
                                      <a:lumMod val="50000"/>
                                      <a:lumOff val="50000"/>
                                    </a:schemeClr>
                                  </a:solidFill>
                                  <a:latin typeface="Cambria Math" panose="02040503050406030204" pitchFamily="18" charset="0"/>
                                </a:rPr>
                                <m:t>𝑎</m:t>
                              </m:r>
                            </m:e>
                            <m:sup>
                              <m:r>
                                <a:rPr lang="pt-BR" sz="3200" i="1" smtClean="0">
                                  <a:solidFill>
                                    <a:schemeClr val="tx1">
                                      <a:lumMod val="50000"/>
                                      <a:lumOff val="50000"/>
                                    </a:schemeClr>
                                  </a:solidFill>
                                  <a:latin typeface="Cambria Math" panose="02040503050406030204" pitchFamily="18" charset="0"/>
                                </a:rPr>
                                <m:t>2</m:t>
                              </m:r>
                            </m:sup>
                          </m:sSup>
                          <m:r>
                            <a:rPr lang="pt-BR" sz="3200" i="1" smtClean="0">
                              <a:solidFill>
                                <a:schemeClr val="tx1">
                                  <a:lumMod val="50000"/>
                                  <a:lumOff val="50000"/>
                                </a:schemeClr>
                              </a:solidFill>
                              <a:latin typeface="Cambria Math" panose="02040503050406030204" pitchFamily="18" charset="0"/>
                            </a:rPr>
                            <m:t>+</m:t>
                          </m:r>
                          <m:sSup>
                            <m:sSupPr>
                              <m:ctrlPr>
                                <a:rPr lang="pt-BR" sz="3200" i="1" smtClean="0">
                                  <a:solidFill>
                                    <a:schemeClr val="tx1">
                                      <a:lumMod val="50000"/>
                                      <a:lumOff val="50000"/>
                                    </a:schemeClr>
                                  </a:solidFill>
                                  <a:latin typeface="Cambria Math" panose="02040503050406030204" pitchFamily="18" charset="0"/>
                                </a:rPr>
                              </m:ctrlPr>
                            </m:sSupPr>
                            <m:e>
                              <m:r>
                                <a:rPr lang="pt-BR" sz="3200" i="1" smtClean="0">
                                  <a:solidFill>
                                    <a:schemeClr val="tx1">
                                      <a:lumMod val="50000"/>
                                      <a:lumOff val="50000"/>
                                    </a:schemeClr>
                                  </a:solidFill>
                                  <a:latin typeface="Cambria Math" panose="02040503050406030204" pitchFamily="18" charset="0"/>
                                </a:rPr>
                                <m:t>𝑏</m:t>
                              </m:r>
                            </m:e>
                            <m:sup>
                              <m:r>
                                <a:rPr lang="pt-BR" sz="3200" i="1" smtClean="0">
                                  <a:solidFill>
                                    <a:schemeClr val="tx1">
                                      <a:lumMod val="50000"/>
                                      <a:lumOff val="50000"/>
                                    </a:schemeClr>
                                  </a:solidFill>
                                  <a:latin typeface="Cambria Math" panose="02040503050406030204" pitchFamily="18" charset="0"/>
                                </a:rPr>
                                <m:t>2</m:t>
                              </m:r>
                            </m:sup>
                          </m:sSup>
                          <m:r>
                            <a:rPr lang="pt-BR" sz="3200" i="1" smtClean="0">
                              <a:solidFill>
                                <a:schemeClr val="tx1">
                                  <a:lumMod val="50000"/>
                                  <a:lumOff val="50000"/>
                                </a:schemeClr>
                              </a:solidFill>
                              <a:latin typeface="Cambria Math" panose="02040503050406030204" pitchFamily="18" charset="0"/>
                            </a:rPr>
                            <m:t>=</m:t>
                          </m:r>
                          <m:sSup>
                            <m:sSupPr>
                              <m:ctrlPr>
                                <a:rPr lang="pt-BR" sz="3200" i="1" smtClean="0">
                                  <a:solidFill>
                                    <a:schemeClr val="tx1">
                                      <a:lumMod val="50000"/>
                                      <a:lumOff val="50000"/>
                                    </a:schemeClr>
                                  </a:solidFill>
                                  <a:latin typeface="Cambria Math" panose="02040503050406030204" pitchFamily="18" charset="0"/>
                                </a:rPr>
                              </m:ctrlPr>
                            </m:sSupPr>
                            <m:e>
                              <m:r>
                                <a:rPr lang="pt-BR" sz="3200" i="1" smtClean="0">
                                  <a:solidFill>
                                    <a:schemeClr val="tx1">
                                      <a:lumMod val="50000"/>
                                      <a:lumOff val="50000"/>
                                    </a:schemeClr>
                                  </a:solidFill>
                                  <a:latin typeface="Cambria Math" panose="02040503050406030204" pitchFamily="18" charset="0"/>
                                </a:rPr>
                                <m:t>𝑐</m:t>
                              </m:r>
                            </m:e>
                            <m:sup>
                              <m:r>
                                <a:rPr lang="pt-BR" sz="3200" i="1" smtClean="0">
                                  <a:solidFill>
                                    <a:schemeClr val="tx1">
                                      <a:lumMod val="50000"/>
                                      <a:lumOff val="50000"/>
                                    </a:schemeClr>
                                  </a:solidFill>
                                  <a:latin typeface="Cambria Math" panose="02040503050406030204" pitchFamily="18" charset="0"/>
                                </a:rPr>
                                <m:t>2</m:t>
                              </m:r>
                            </m:sup>
                          </m:sSup>
                        </m:oMath>
                      </m:oMathPara>
                    </a14:m>
                    <a:endParaRPr lang="en-PK" sz="3200" dirty="0">
                      <a:solidFill>
                        <a:schemeClr val="tx1">
                          <a:lumMod val="50000"/>
                          <a:lumOff val="50000"/>
                        </a:schemeClr>
                      </a:solidFill>
                    </a:endParaRPr>
                  </a:p>
                </p:txBody>
              </p:sp>
            </mc:Choice>
            <mc:Fallback>
              <p:sp>
                <p:nvSpPr>
                  <p:cNvPr id="47" name="TextBox 46">
                    <a:extLst>
                      <a:ext uri="{FF2B5EF4-FFF2-40B4-BE49-F238E27FC236}">
                        <a16:creationId xmlns:a16="http://schemas.microsoft.com/office/drawing/2014/main" id="{082620F7-E961-4BA4-A82B-245365AFBE6E}"/>
                      </a:ext>
                    </a:extLst>
                  </p:cNvPr>
                  <p:cNvSpPr txBox="1">
                    <a:spLocks noRot="1" noChangeAspect="1" noMove="1" noResize="1" noEditPoints="1" noAdjustHandles="1" noChangeArrowheads="1" noChangeShapeType="1" noTextEdit="1"/>
                  </p:cNvSpPr>
                  <p:nvPr/>
                </p:nvSpPr>
                <p:spPr>
                  <a:xfrm>
                    <a:off x="3466060" y="2618069"/>
                    <a:ext cx="2389757" cy="492443"/>
                  </a:xfrm>
                  <a:prstGeom prst="rect">
                    <a:avLst/>
                  </a:prstGeom>
                  <a:blipFill>
                    <a:blip r:embed="rId15"/>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48" name="TextBox 47">
                    <a:extLst>
                      <a:ext uri="{FF2B5EF4-FFF2-40B4-BE49-F238E27FC236}">
                        <a16:creationId xmlns:a16="http://schemas.microsoft.com/office/drawing/2014/main" id="{F82AC2C2-478C-4E5E-950B-95983C03E74F}"/>
                      </a:ext>
                    </a:extLst>
                  </p:cNvPr>
                  <p:cNvSpPr txBox="1"/>
                  <p:nvPr/>
                </p:nvSpPr>
                <p:spPr>
                  <a:xfrm>
                    <a:off x="5638800" y="2191224"/>
                    <a:ext cx="1665263" cy="462242"/>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1100" i="1" smtClean="0">
                                  <a:solidFill>
                                    <a:schemeClr val="tx1">
                                      <a:lumMod val="50000"/>
                                      <a:lumOff val="50000"/>
                                    </a:schemeClr>
                                  </a:solidFill>
                                  <a:latin typeface="Cambria Math" panose="02040503050406030204" pitchFamily="18" charset="0"/>
                                </a:rPr>
                              </m:ctrlPr>
                            </m:sSupPr>
                            <m:e>
                              <m:d>
                                <m:dPr>
                                  <m:ctrlPr>
                                    <a:rPr lang="pt-BR" sz="1100" i="1" smtClean="0">
                                      <a:solidFill>
                                        <a:schemeClr val="tx1">
                                          <a:lumMod val="50000"/>
                                          <a:lumOff val="50000"/>
                                        </a:schemeClr>
                                      </a:solidFill>
                                      <a:latin typeface="Cambria Math" panose="02040503050406030204" pitchFamily="18" charset="0"/>
                                    </a:rPr>
                                  </m:ctrlPr>
                                </m:dPr>
                                <m:e>
                                  <m:r>
                                    <a:rPr lang="pt-BR" sz="1100" i="1" smtClean="0">
                                      <a:solidFill>
                                        <a:schemeClr val="tx1">
                                          <a:lumMod val="50000"/>
                                          <a:lumOff val="50000"/>
                                        </a:schemeClr>
                                      </a:solidFill>
                                      <a:latin typeface="Cambria Math" panose="02040503050406030204" pitchFamily="18" charset="0"/>
                                    </a:rPr>
                                    <m:t>𝑥</m:t>
                                  </m:r>
                                  <m:r>
                                    <a:rPr lang="pt-BR" sz="1100" i="1" smtClean="0">
                                      <a:solidFill>
                                        <a:schemeClr val="tx1">
                                          <a:lumMod val="50000"/>
                                          <a:lumOff val="50000"/>
                                        </a:schemeClr>
                                      </a:solidFill>
                                      <a:latin typeface="Cambria Math" panose="02040503050406030204" pitchFamily="18" charset="0"/>
                                    </a:rPr>
                                    <m:t>+</m:t>
                                  </m:r>
                                  <m:r>
                                    <a:rPr lang="pt-BR" sz="1100" i="1" smtClean="0">
                                      <a:solidFill>
                                        <a:schemeClr val="tx1">
                                          <a:lumMod val="50000"/>
                                          <a:lumOff val="50000"/>
                                        </a:schemeClr>
                                      </a:solidFill>
                                      <a:latin typeface="Cambria Math" panose="02040503050406030204" pitchFamily="18" charset="0"/>
                                    </a:rPr>
                                    <m:t>𝑎</m:t>
                                  </m:r>
                                </m:e>
                              </m:d>
                            </m:e>
                            <m:sup>
                              <m:r>
                                <a:rPr lang="pt-BR" sz="1100" i="1" smtClean="0">
                                  <a:solidFill>
                                    <a:schemeClr val="tx1">
                                      <a:lumMod val="50000"/>
                                      <a:lumOff val="50000"/>
                                    </a:schemeClr>
                                  </a:solidFill>
                                  <a:latin typeface="Cambria Math" panose="02040503050406030204" pitchFamily="18" charset="0"/>
                                </a:rPr>
                                <m:t>𝑛</m:t>
                              </m:r>
                            </m:sup>
                          </m:sSup>
                          <m:r>
                            <a:rPr lang="pt-BR" sz="1100" i="1" smtClean="0">
                              <a:solidFill>
                                <a:schemeClr val="tx1">
                                  <a:lumMod val="50000"/>
                                  <a:lumOff val="50000"/>
                                </a:schemeClr>
                              </a:solidFill>
                              <a:latin typeface="Cambria Math" panose="02040503050406030204" pitchFamily="18" charset="0"/>
                            </a:rPr>
                            <m:t>=</m:t>
                          </m:r>
                          <m:nary>
                            <m:naryPr>
                              <m:chr m:val="∑"/>
                              <m:ctrlPr>
                                <a:rPr lang="pt-BR" sz="1100" i="1" smtClean="0">
                                  <a:solidFill>
                                    <a:schemeClr val="tx1">
                                      <a:lumMod val="50000"/>
                                      <a:lumOff val="50000"/>
                                    </a:schemeClr>
                                  </a:solidFill>
                                  <a:latin typeface="Cambria Math" panose="02040503050406030204" pitchFamily="18" charset="0"/>
                                </a:rPr>
                              </m:ctrlPr>
                            </m:naryPr>
                            <m:sub>
                              <m:r>
                                <a:rPr lang="pt-BR" sz="1100" i="1" smtClean="0">
                                  <a:solidFill>
                                    <a:schemeClr val="tx1">
                                      <a:lumMod val="50000"/>
                                      <a:lumOff val="50000"/>
                                    </a:schemeClr>
                                  </a:solidFill>
                                  <a:latin typeface="Cambria Math" panose="02040503050406030204" pitchFamily="18" charset="0"/>
                                </a:rPr>
                                <m:t>𝑘</m:t>
                              </m:r>
                              <m:r>
                                <a:rPr lang="pt-BR" sz="1100" i="1" smtClean="0">
                                  <a:solidFill>
                                    <a:schemeClr val="tx1">
                                      <a:lumMod val="50000"/>
                                      <a:lumOff val="50000"/>
                                    </a:schemeClr>
                                  </a:solidFill>
                                  <a:latin typeface="Cambria Math" panose="02040503050406030204" pitchFamily="18" charset="0"/>
                                </a:rPr>
                                <m:t>=0</m:t>
                              </m:r>
                            </m:sub>
                            <m:sup>
                              <m:r>
                                <a:rPr lang="pt-BR" sz="1100" i="1" smtClean="0">
                                  <a:solidFill>
                                    <a:schemeClr val="tx1">
                                      <a:lumMod val="50000"/>
                                      <a:lumOff val="50000"/>
                                    </a:schemeClr>
                                  </a:solidFill>
                                  <a:latin typeface="Cambria Math" panose="02040503050406030204" pitchFamily="18" charset="0"/>
                                </a:rPr>
                                <m:t>𝑛</m:t>
                              </m:r>
                            </m:sup>
                            <m:e>
                              <m:d>
                                <m:dPr>
                                  <m:ctrlPr>
                                    <a:rPr lang="pt-BR" sz="1100" i="1" smtClean="0">
                                      <a:solidFill>
                                        <a:schemeClr val="tx1">
                                          <a:lumMod val="50000"/>
                                          <a:lumOff val="50000"/>
                                        </a:schemeClr>
                                      </a:solidFill>
                                      <a:latin typeface="Cambria Math" panose="02040503050406030204" pitchFamily="18" charset="0"/>
                                    </a:rPr>
                                  </m:ctrlPr>
                                </m:dPr>
                                <m:e>
                                  <m:f>
                                    <m:fPr>
                                      <m:type m:val="noBar"/>
                                      <m:ctrlPr>
                                        <a:rPr lang="pt-BR" sz="1100" i="1" smtClean="0">
                                          <a:solidFill>
                                            <a:schemeClr val="tx1">
                                              <a:lumMod val="50000"/>
                                              <a:lumOff val="50000"/>
                                            </a:schemeClr>
                                          </a:solidFill>
                                          <a:latin typeface="Cambria Math" panose="02040503050406030204" pitchFamily="18" charset="0"/>
                                        </a:rPr>
                                      </m:ctrlPr>
                                    </m:fPr>
                                    <m:num>
                                      <m:r>
                                        <a:rPr lang="pt-BR" sz="1100" i="1" smtClean="0">
                                          <a:solidFill>
                                            <a:schemeClr val="tx1">
                                              <a:lumMod val="50000"/>
                                              <a:lumOff val="50000"/>
                                            </a:schemeClr>
                                          </a:solidFill>
                                          <a:latin typeface="Cambria Math" panose="02040503050406030204" pitchFamily="18" charset="0"/>
                                        </a:rPr>
                                        <m:t>𝑛</m:t>
                                      </m:r>
                                    </m:num>
                                    <m:den>
                                      <m:r>
                                        <a:rPr lang="pt-BR" sz="1100" i="1" smtClean="0">
                                          <a:solidFill>
                                            <a:schemeClr val="tx1">
                                              <a:lumMod val="50000"/>
                                              <a:lumOff val="50000"/>
                                            </a:schemeClr>
                                          </a:solidFill>
                                          <a:latin typeface="Cambria Math" panose="02040503050406030204" pitchFamily="18" charset="0"/>
                                        </a:rPr>
                                        <m:t>𝑘</m:t>
                                      </m:r>
                                    </m:den>
                                  </m:f>
                                </m:e>
                              </m:d>
                              <m:sSup>
                                <m:sSupPr>
                                  <m:ctrlPr>
                                    <a:rPr lang="pt-BR" sz="1100" i="1" smtClean="0">
                                      <a:solidFill>
                                        <a:schemeClr val="tx1">
                                          <a:lumMod val="50000"/>
                                          <a:lumOff val="50000"/>
                                        </a:schemeClr>
                                      </a:solidFill>
                                      <a:latin typeface="Cambria Math" panose="02040503050406030204" pitchFamily="18" charset="0"/>
                                    </a:rPr>
                                  </m:ctrlPr>
                                </m:sSupPr>
                                <m:e>
                                  <m:r>
                                    <a:rPr lang="pt-BR" sz="1100" i="1" smtClean="0">
                                      <a:solidFill>
                                        <a:schemeClr val="tx1">
                                          <a:lumMod val="50000"/>
                                          <a:lumOff val="50000"/>
                                        </a:schemeClr>
                                      </a:solidFill>
                                      <a:latin typeface="Cambria Math" panose="02040503050406030204" pitchFamily="18" charset="0"/>
                                    </a:rPr>
                                    <m:t>𝑥</m:t>
                                  </m:r>
                                </m:e>
                                <m:sup>
                                  <m:r>
                                    <a:rPr lang="pt-BR" sz="1100" i="1" smtClean="0">
                                      <a:solidFill>
                                        <a:schemeClr val="tx1">
                                          <a:lumMod val="50000"/>
                                          <a:lumOff val="50000"/>
                                        </a:schemeClr>
                                      </a:solidFill>
                                      <a:latin typeface="Cambria Math" panose="02040503050406030204" pitchFamily="18" charset="0"/>
                                    </a:rPr>
                                    <m:t>𝑘</m:t>
                                  </m:r>
                                </m:sup>
                              </m:sSup>
                              <m:sSup>
                                <m:sSupPr>
                                  <m:ctrlPr>
                                    <a:rPr lang="pt-BR" sz="1100" i="1" smtClean="0">
                                      <a:solidFill>
                                        <a:schemeClr val="tx1">
                                          <a:lumMod val="50000"/>
                                          <a:lumOff val="50000"/>
                                        </a:schemeClr>
                                      </a:solidFill>
                                      <a:latin typeface="Cambria Math" panose="02040503050406030204" pitchFamily="18" charset="0"/>
                                    </a:rPr>
                                  </m:ctrlPr>
                                </m:sSupPr>
                                <m:e>
                                  <m:r>
                                    <a:rPr lang="pt-BR" sz="1100" i="1" smtClean="0">
                                      <a:solidFill>
                                        <a:schemeClr val="tx1">
                                          <a:lumMod val="50000"/>
                                          <a:lumOff val="50000"/>
                                        </a:schemeClr>
                                      </a:solidFill>
                                      <a:latin typeface="Cambria Math" panose="02040503050406030204" pitchFamily="18" charset="0"/>
                                    </a:rPr>
                                    <m:t>𝑎</m:t>
                                  </m:r>
                                </m:e>
                                <m:sup>
                                  <m:r>
                                    <a:rPr lang="pt-BR" sz="1100" i="1" smtClean="0">
                                      <a:solidFill>
                                        <a:schemeClr val="tx1">
                                          <a:lumMod val="50000"/>
                                          <a:lumOff val="50000"/>
                                        </a:schemeClr>
                                      </a:solidFill>
                                      <a:latin typeface="Cambria Math" panose="02040503050406030204" pitchFamily="18" charset="0"/>
                                    </a:rPr>
                                    <m:t>𝑛</m:t>
                                  </m:r>
                                  <m:r>
                                    <a:rPr lang="pt-BR" sz="1100" i="1" smtClean="0">
                                      <a:solidFill>
                                        <a:schemeClr val="tx1">
                                          <a:lumMod val="50000"/>
                                          <a:lumOff val="50000"/>
                                        </a:schemeClr>
                                      </a:solidFill>
                                      <a:latin typeface="Cambria Math" panose="02040503050406030204" pitchFamily="18" charset="0"/>
                                    </a:rPr>
                                    <m:t>−</m:t>
                                  </m:r>
                                  <m:r>
                                    <a:rPr lang="pt-BR" sz="1100" i="1" smtClean="0">
                                      <a:solidFill>
                                        <a:schemeClr val="tx1">
                                          <a:lumMod val="50000"/>
                                          <a:lumOff val="50000"/>
                                        </a:schemeClr>
                                      </a:solidFill>
                                      <a:latin typeface="Cambria Math" panose="02040503050406030204" pitchFamily="18" charset="0"/>
                                    </a:rPr>
                                    <m:t>𝑘</m:t>
                                  </m:r>
                                </m:sup>
                              </m:sSup>
                            </m:e>
                          </m:nary>
                        </m:oMath>
                      </m:oMathPara>
                    </a14:m>
                    <a:endParaRPr lang="en-PK" sz="1100" i="1" dirty="0">
                      <a:solidFill>
                        <a:schemeClr val="tx1">
                          <a:lumMod val="50000"/>
                          <a:lumOff val="50000"/>
                        </a:schemeClr>
                      </a:solidFill>
                    </a:endParaRPr>
                  </a:p>
                </p:txBody>
              </p:sp>
            </mc:Choice>
            <mc:Fallback>
              <p:sp>
                <p:nvSpPr>
                  <p:cNvPr id="48" name="TextBox 47">
                    <a:extLst>
                      <a:ext uri="{FF2B5EF4-FFF2-40B4-BE49-F238E27FC236}">
                        <a16:creationId xmlns:a16="http://schemas.microsoft.com/office/drawing/2014/main" id="{F82AC2C2-478C-4E5E-950B-95983C03E74F}"/>
                      </a:ext>
                    </a:extLst>
                  </p:cNvPr>
                  <p:cNvSpPr txBox="1">
                    <a:spLocks noRot="1" noChangeAspect="1" noMove="1" noResize="1" noEditPoints="1" noAdjustHandles="1" noChangeArrowheads="1" noChangeShapeType="1" noTextEdit="1"/>
                  </p:cNvSpPr>
                  <p:nvPr/>
                </p:nvSpPr>
                <p:spPr>
                  <a:xfrm>
                    <a:off x="5638800" y="2191224"/>
                    <a:ext cx="1665263" cy="462242"/>
                  </a:xfrm>
                  <a:prstGeom prst="rect">
                    <a:avLst/>
                  </a:prstGeom>
                  <a:blipFill>
                    <a:blip r:embed="rId16"/>
                    <a:stretch>
                      <a:fillRect t="-122368" r="-18681" b="-184211"/>
                    </a:stretch>
                  </a:blipFill>
                </p:spPr>
                <p:txBody>
                  <a:bodyPr/>
                  <a:lstStyle/>
                  <a:p>
                    <a:r>
                      <a:rPr lang="en-PK">
                        <a:noFill/>
                      </a:rPr>
                      <a:t> </a:t>
                    </a:r>
                  </a:p>
                </p:txBody>
              </p:sp>
            </mc:Fallback>
          </mc:AlternateContent>
        </p:grpSp>
        <p:grpSp>
          <p:nvGrpSpPr>
            <p:cNvPr id="20" name="Group 19">
              <a:extLst>
                <a:ext uri="{FF2B5EF4-FFF2-40B4-BE49-F238E27FC236}">
                  <a16:creationId xmlns:a16="http://schemas.microsoft.com/office/drawing/2014/main" id="{075F0BFD-C7A7-4286-B579-46C1360FAD0A}"/>
                </a:ext>
              </a:extLst>
            </p:cNvPr>
            <p:cNvGrpSpPr/>
            <p:nvPr/>
          </p:nvGrpSpPr>
          <p:grpSpPr>
            <a:xfrm>
              <a:off x="193068" y="3380869"/>
              <a:ext cx="7295707" cy="3152534"/>
              <a:chOff x="8356" y="96021"/>
              <a:chExt cx="7295707" cy="3152534"/>
            </a:xfrm>
          </p:grpSpPr>
          <mc:AlternateContent xmlns:mc="http://schemas.openxmlformats.org/markup-compatibility/2006">
            <mc:Choice xmlns:a14="http://schemas.microsoft.com/office/drawing/2010/main" Requires="a14">
              <p:sp>
                <p:nvSpPr>
                  <p:cNvPr id="25" name="TextBox 24">
                    <a:extLst>
                      <a:ext uri="{FF2B5EF4-FFF2-40B4-BE49-F238E27FC236}">
                        <a16:creationId xmlns:a16="http://schemas.microsoft.com/office/drawing/2014/main" id="{A83C1B1C-81BE-4249-A83F-08B3E01CDA22}"/>
                      </a:ext>
                    </a:extLst>
                  </p:cNvPr>
                  <p:cNvSpPr txBox="1"/>
                  <p:nvPr/>
                </p:nvSpPr>
                <p:spPr>
                  <a:xfrm>
                    <a:off x="8356" y="250129"/>
                    <a:ext cx="2723823" cy="756426"/>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1800" i="1" smtClean="0">
                                  <a:solidFill>
                                    <a:schemeClr val="tx1">
                                      <a:lumMod val="50000"/>
                                      <a:lumOff val="50000"/>
                                    </a:schemeClr>
                                  </a:solidFill>
                                  <a:latin typeface="Cambria Math" panose="02040503050406030204" pitchFamily="18" charset="0"/>
                                </a:rPr>
                              </m:ctrlPr>
                            </m:sSupPr>
                            <m:e>
                              <m:d>
                                <m:dPr>
                                  <m:ctrlPr>
                                    <a:rPr lang="pt-BR" sz="1800" i="1" smtClean="0">
                                      <a:solidFill>
                                        <a:schemeClr val="tx1">
                                          <a:lumMod val="50000"/>
                                          <a:lumOff val="50000"/>
                                        </a:schemeClr>
                                      </a:solidFill>
                                      <a:latin typeface="Cambria Math" panose="02040503050406030204" pitchFamily="18" charset="0"/>
                                    </a:rPr>
                                  </m:ctrlPr>
                                </m:dPr>
                                <m:e>
                                  <m:r>
                                    <a:rPr lang="pt-BR" sz="1800" i="1" smtClean="0">
                                      <a:solidFill>
                                        <a:schemeClr val="tx1">
                                          <a:lumMod val="50000"/>
                                          <a:lumOff val="50000"/>
                                        </a:schemeClr>
                                      </a:solidFill>
                                      <a:latin typeface="Cambria Math" panose="02040503050406030204" pitchFamily="18" charset="0"/>
                                    </a:rPr>
                                    <m:t>𝑥</m:t>
                                  </m:r>
                                  <m:r>
                                    <a:rPr lang="pt-BR" sz="1800" i="1" smtClean="0">
                                      <a:solidFill>
                                        <a:schemeClr val="tx1">
                                          <a:lumMod val="50000"/>
                                          <a:lumOff val="50000"/>
                                        </a:schemeClr>
                                      </a:solidFill>
                                      <a:latin typeface="Cambria Math" panose="02040503050406030204" pitchFamily="18" charset="0"/>
                                    </a:rPr>
                                    <m:t>+</m:t>
                                  </m:r>
                                  <m:r>
                                    <a:rPr lang="pt-BR" sz="1800" i="1" smtClean="0">
                                      <a:solidFill>
                                        <a:schemeClr val="tx1">
                                          <a:lumMod val="50000"/>
                                          <a:lumOff val="50000"/>
                                        </a:schemeClr>
                                      </a:solidFill>
                                      <a:latin typeface="Cambria Math" panose="02040503050406030204" pitchFamily="18" charset="0"/>
                                    </a:rPr>
                                    <m:t>𝑎</m:t>
                                  </m:r>
                                </m:e>
                              </m:d>
                            </m:e>
                            <m:sup>
                              <m:r>
                                <a:rPr lang="pt-BR" sz="1800" i="1" smtClean="0">
                                  <a:solidFill>
                                    <a:schemeClr val="tx1">
                                      <a:lumMod val="50000"/>
                                      <a:lumOff val="50000"/>
                                    </a:schemeClr>
                                  </a:solidFill>
                                  <a:latin typeface="Cambria Math" panose="02040503050406030204" pitchFamily="18" charset="0"/>
                                </a:rPr>
                                <m:t>𝑛</m:t>
                              </m:r>
                            </m:sup>
                          </m:sSup>
                          <m:r>
                            <a:rPr lang="pt-BR" sz="1800" i="1" smtClean="0">
                              <a:solidFill>
                                <a:schemeClr val="tx1">
                                  <a:lumMod val="50000"/>
                                  <a:lumOff val="50000"/>
                                </a:schemeClr>
                              </a:solidFill>
                              <a:latin typeface="Cambria Math" panose="02040503050406030204" pitchFamily="18" charset="0"/>
                            </a:rPr>
                            <m:t>=</m:t>
                          </m:r>
                          <m:nary>
                            <m:naryPr>
                              <m:chr m:val="∑"/>
                              <m:ctrlPr>
                                <a:rPr lang="pt-BR" sz="1800" i="1" smtClean="0">
                                  <a:solidFill>
                                    <a:schemeClr val="tx1">
                                      <a:lumMod val="50000"/>
                                      <a:lumOff val="50000"/>
                                    </a:schemeClr>
                                  </a:solidFill>
                                  <a:latin typeface="Cambria Math" panose="02040503050406030204" pitchFamily="18" charset="0"/>
                                </a:rPr>
                              </m:ctrlPr>
                            </m:naryPr>
                            <m:sub>
                              <m:r>
                                <a:rPr lang="pt-BR" sz="1800" i="1" smtClean="0">
                                  <a:solidFill>
                                    <a:schemeClr val="tx1">
                                      <a:lumMod val="50000"/>
                                      <a:lumOff val="50000"/>
                                    </a:schemeClr>
                                  </a:solidFill>
                                  <a:latin typeface="Cambria Math" panose="02040503050406030204" pitchFamily="18" charset="0"/>
                                </a:rPr>
                                <m:t>𝑘</m:t>
                              </m:r>
                              <m:r>
                                <a:rPr lang="pt-BR" sz="1800" i="1" smtClean="0">
                                  <a:solidFill>
                                    <a:schemeClr val="tx1">
                                      <a:lumMod val="50000"/>
                                      <a:lumOff val="50000"/>
                                    </a:schemeClr>
                                  </a:solidFill>
                                  <a:latin typeface="Cambria Math" panose="02040503050406030204" pitchFamily="18" charset="0"/>
                                </a:rPr>
                                <m:t>=0</m:t>
                              </m:r>
                            </m:sub>
                            <m:sup>
                              <m:r>
                                <a:rPr lang="pt-BR" sz="1800" i="1" smtClean="0">
                                  <a:solidFill>
                                    <a:schemeClr val="tx1">
                                      <a:lumMod val="50000"/>
                                      <a:lumOff val="50000"/>
                                    </a:schemeClr>
                                  </a:solidFill>
                                  <a:latin typeface="Cambria Math" panose="02040503050406030204" pitchFamily="18" charset="0"/>
                                </a:rPr>
                                <m:t>𝑛</m:t>
                              </m:r>
                            </m:sup>
                            <m:e>
                              <m:d>
                                <m:dPr>
                                  <m:ctrlPr>
                                    <a:rPr lang="pt-BR" sz="1800" i="1" smtClean="0">
                                      <a:solidFill>
                                        <a:schemeClr val="tx1">
                                          <a:lumMod val="50000"/>
                                          <a:lumOff val="50000"/>
                                        </a:schemeClr>
                                      </a:solidFill>
                                      <a:latin typeface="Cambria Math" panose="02040503050406030204" pitchFamily="18" charset="0"/>
                                    </a:rPr>
                                  </m:ctrlPr>
                                </m:dPr>
                                <m:e>
                                  <m:f>
                                    <m:fPr>
                                      <m:type m:val="noBar"/>
                                      <m:ctrlPr>
                                        <a:rPr lang="pt-BR" sz="1800" i="1" smtClean="0">
                                          <a:solidFill>
                                            <a:schemeClr val="tx1">
                                              <a:lumMod val="50000"/>
                                              <a:lumOff val="50000"/>
                                            </a:schemeClr>
                                          </a:solidFill>
                                          <a:latin typeface="Cambria Math" panose="02040503050406030204" pitchFamily="18" charset="0"/>
                                        </a:rPr>
                                      </m:ctrlPr>
                                    </m:fPr>
                                    <m:num>
                                      <m:r>
                                        <a:rPr lang="pt-BR" sz="1800" i="1" smtClean="0">
                                          <a:solidFill>
                                            <a:schemeClr val="tx1">
                                              <a:lumMod val="50000"/>
                                              <a:lumOff val="50000"/>
                                            </a:schemeClr>
                                          </a:solidFill>
                                          <a:latin typeface="Cambria Math" panose="02040503050406030204" pitchFamily="18" charset="0"/>
                                        </a:rPr>
                                        <m:t>𝑛</m:t>
                                      </m:r>
                                    </m:num>
                                    <m:den>
                                      <m:r>
                                        <a:rPr lang="pt-BR" sz="1800" i="1" smtClean="0">
                                          <a:solidFill>
                                            <a:schemeClr val="tx1">
                                              <a:lumMod val="50000"/>
                                              <a:lumOff val="50000"/>
                                            </a:schemeClr>
                                          </a:solidFill>
                                          <a:latin typeface="Cambria Math" panose="02040503050406030204" pitchFamily="18" charset="0"/>
                                        </a:rPr>
                                        <m:t>𝑘</m:t>
                                      </m:r>
                                    </m:den>
                                  </m:f>
                                </m:e>
                              </m:d>
                              <m:sSup>
                                <m:sSupPr>
                                  <m:ctrlPr>
                                    <a:rPr lang="pt-BR" sz="1800" i="1" smtClean="0">
                                      <a:solidFill>
                                        <a:schemeClr val="tx1">
                                          <a:lumMod val="50000"/>
                                          <a:lumOff val="50000"/>
                                        </a:schemeClr>
                                      </a:solidFill>
                                      <a:latin typeface="Cambria Math" panose="02040503050406030204" pitchFamily="18" charset="0"/>
                                    </a:rPr>
                                  </m:ctrlPr>
                                </m:sSupPr>
                                <m:e>
                                  <m:r>
                                    <a:rPr lang="pt-BR" sz="1800" i="1" smtClean="0">
                                      <a:solidFill>
                                        <a:schemeClr val="tx1">
                                          <a:lumMod val="50000"/>
                                          <a:lumOff val="50000"/>
                                        </a:schemeClr>
                                      </a:solidFill>
                                      <a:latin typeface="Cambria Math" panose="02040503050406030204" pitchFamily="18" charset="0"/>
                                    </a:rPr>
                                    <m:t>𝑥</m:t>
                                  </m:r>
                                </m:e>
                                <m:sup>
                                  <m:r>
                                    <a:rPr lang="pt-BR" sz="1800" i="1" smtClean="0">
                                      <a:solidFill>
                                        <a:schemeClr val="tx1">
                                          <a:lumMod val="50000"/>
                                          <a:lumOff val="50000"/>
                                        </a:schemeClr>
                                      </a:solidFill>
                                      <a:latin typeface="Cambria Math" panose="02040503050406030204" pitchFamily="18" charset="0"/>
                                    </a:rPr>
                                    <m:t>𝑘</m:t>
                                  </m:r>
                                </m:sup>
                              </m:sSup>
                              <m:sSup>
                                <m:sSupPr>
                                  <m:ctrlPr>
                                    <a:rPr lang="pt-BR" sz="1800" i="1" smtClean="0">
                                      <a:solidFill>
                                        <a:schemeClr val="tx1">
                                          <a:lumMod val="50000"/>
                                          <a:lumOff val="50000"/>
                                        </a:schemeClr>
                                      </a:solidFill>
                                      <a:latin typeface="Cambria Math" panose="02040503050406030204" pitchFamily="18" charset="0"/>
                                    </a:rPr>
                                  </m:ctrlPr>
                                </m:sSupPr>
                                <m:e>
                                  <m:r>
                                    <a:rPr lang="pt-BR" sz="1800" i="1" smtClean="0">
                                      <a:solidFill>
                                        <a:schemeClr val="tx1">
                                          <a:lumMod val="50000"/>
                                          <a:lumOff val="50000"/>
                                        </a:schemeClr>
                                      </a:solidFill>
                                      <a:latin typeface="Cambria Math" panose="02040503050406030204" pitchFamily="18" charset="0"/>
                                    </a:rPr>
                                    <m:t>𝑎</m:t>
                                  </m:r>
                                </m:e>
                                <m:sup>
                                  <m:r>
                                    <a:rPr lang="pt-BR" sz="1800" i="1" smtClean="0">
                                      <a:solidFill>
                                        <a:schemeClr val="tx1">
                                          <a:lumMod val="50000"/>
                                          <a:lumOff val="50000"/>
                                        </a:schemeClr>
                                      </a:solidFill>
                                      <a:latin typeface="Cambria Math" panose="02040503050406030204" pitchFamily="18" charset="0"/>
                                    </a:rPr>
                                    <m:t>𝑛</m:t>
                                  </m:r>
                                  <m:r>
                                    <a:rPr lang="pt-BR" sz="1800" i="1" smtClean="0">
                                      <a:solidFill>
                                        <a:schemeClr val="tx1">
                                          <a:lumMod val="50000"/>
                                          <a:lumOff val="50000"/>
                                        </a:schemeClr>
                                      </a:solidFill>
                                      <a:latin typeface="Cambria Math" panose="02040503050406030204" pitchFamily="18" charset="0"/>
                                    </a:rPr>
                                    <m:t>−</m:t>
                                  </m:r>
                                  <m:r>
                                    <a:rPr lang="pt-BR" sz="1800" i="1" smtClean="0">
                                      <a:solidFill>
                                        <a:schemeClr val="tx1">
                                          <a:lumMod val="50000"/>
                                          <a:lumOff val="50000"/>
                                        </a:schemeClr>
                                      </a:solidFill>
                                      <a:latin typeface="Cambria Math" panose="02040503050406030204" pitchFamily="18" charset="0"/>
                                    </a:rPr>
                                    <m:t>𝑘</m:t>
                                  </m:r>
                                </m:sup>
                              </m:sSup>
                            </m:e>
                          </m:nary>
                        </m:oMath>
                      </m:oMathPara>
                    </a14:m>
                    <a:endParaRPr lang="en-PK" sz="1800" i="1" dirty="0">
                      <a:solidFill>
                        <a:schemeClr val="tx1">
                          <a:lumMod val="50000"/>
                          <a:lumOff val="50000"/>
                        </a:schemeClr>
                      </a:solidFill>
                    </a:endParaRPr>
                  </a:p>
                </p:txBody>
              </p:sp>
            </mc:Choice>
            <mc:Fallback>
              <p:sp>
                <p:nvSpPr>
                  <p:cNvPr id="25" name="TextBox 24">
                    <a:extLst>
                      <a:ext uri="{FF2B5EF4-FFF2-40B4-BE49-F238E27FC236}">
                        <a16:creationId xmlns:a16="http://schemas.microsoft.com/office/drawing/2014/main" id="{A83C1B1C-81BE-4249-A83F-08B3E01CDA22}"/>
                      </a:ext>
                    </a:extLst>
                  </p:cNvPr>
                  <p:cNvSpPr txBox="1">
                    <a:spLocks noRot="1" noChangeAspect="1" noMove="1" noResize="1" noEditPoints="1" noAdjustHandles="1" noChangeArrowheads="1" noChangeShapeType="1" noTextEdit="1"/>
                  </p:cNvSpPr>
                  <p:nvPr/>
                </p:nvSpPr>
                <p:spPr>
                  <a:xfrm>
                    <a:off x="8356" y="250129"/>
                    <a:ext cx="2723823" cy="756426"/>
                  </a:xfrm>
                  <a:prstGeom prst="rect">
                    <a:avLst/>
                  </a:prstGeom>
                  <a:blipFill>
                    <a:blip r:embed="rId17"/>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26" name="TextBox 25">
                    <a:extLst>
                      <a:ext uri="{FF2B5EF4-FFF2-40B4-BE49-F238E27FC236}">
                        <a16:creationId xmlns:a16="http://schemas.microsoft.com/office/drawing/2014/main" id="{B9BD3A9B-ED0B-472C-B40B-1A7625BC35B9}"/>
                      </a:ext>
                    </a:extLst>
                  </p:cNvPr>
                  <p:cNvSpPr txBox="1"/>
                  <p:nvPr/>
                </p:nvSpPr>
                <p:spPr>
                  <a:xfrm>
                    <a:off x="2686677" y="922973"/>
                    <a:ext cx="3278187" cy="581787"/>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pt-BR" i="1" smtClean="0">
                              <a:solidFill>
                                <a:schemeClr val="tx1">
                                  <a:lumMod val="50000"/>
                                  <a:lumOff val="50000"/>
                                </a:schemeClr>
                              </a:solidFill>
                              <a:latin typeface="Cambria Math" panose="02040503050406030204" pitchFamily="18" charset="0"/>
                            </a:rPr>
                            <m:t>𝑓</m:t>
                          </m:r>
                          <m:d>
                            <m:dPr>
                              <m:ctrlPr>
                                <a:rPr lang="pt-BR" i="1" smtClean="0">
                                  <a:solidFill>
                                    <a:schemeClr val="tx1">
                                      <a:lumMod val="50000"/>
                                      <a:lumOff val="50000"/>
                                    </a:schemeClr>
                                  </a:solidFill>
                                  <a:latin typeface="Cambria Math" panose="02040503050406030204" pitchFamily="18" charset="0"/>
                                </a:rPr>
                              </m:ctrlPr>
                            </m:dPr>
                            <m:e>
                              <m:r>
                                <a:rPr lang="pt-BR" i="1" smtClean="0">
                                  <a:solidFill>
                                    <a:schemeClr val="tx1">
                                      <a:lumMod val="50000"/>
                                      <a:lumOff val="50000"/>
                                    </a:schemeClr>
                                  </a:solidFill>
                                  <a:latin typeface="Cambria Math" panose="02040503050406030204" pitchFamily="18" charset="0"/>
                                </a:rPr>
                                <m:t>𝑥</m:t>
                              </m:r>
                            </m:e>
                          </m:d>
                          <m:r>
                            <a:rPr lang="pt-BR" i="1" smtClean="0">
                              <a:solidFill>
                                <a:schemeClr val="tx1">
                                  <a:lumMod val="50000"/>
                                  <a:lumOff val="50000"/>
                                </a:schemeClr>
                              </a:solidFill>
                              <a:latin typeface="Cambria Math" panose="02040503050406030204" pitchFamily="18" charset="0"/>
                            </a:rPr>
                            <m:t>=</m:t>
                          </m:r>
                          <m:sSub>
                            <m:sSubPr>
                              <m:ctrlPr>
                                <a:rPr lang="pt-BR" i="1" smtClean="0">
                                  <a:solidFill>
                                    <a:schemeClr val="tx1">
                                      <a:lumMod val="50000"/>
                                      <a:lumOff val="50000"/>
                                    </a:schemeClr>
                                  </a:solidFill>
                                  <a:latin typeface="Cambria Math" panose="02040503050406030204" pitchFamily="18" charset="0"/>
                                </a:rPr>
                              </m:ctrlPr>
                            </m:sSubPr>
                            <m:e>
                              <m:r>
                                <a:rPr lang="pt-BR" i="1" smtClean="0">
                                  <a:solidFill>
                                    <a:schemeClr val="tx1">
                                      <a:lumMod val="50000"/>
                                      <a:lumOff val="50000"/>
                                    </a:schemeClr>
                                  </a:solidFill>
                                  <a:latin typeface="Cambria Math" panose="02040503050406030204" pitchFamily="18" charset="0"/>
                                </a:rPr>
                                <m:t>𝑎</m:t>
                              </m:r>
                            </m:e>
                            <m:sub>
                              <m:r>
                                <a:rPr lang="pt-BR" i="1" smtClean="0">
                                  <a:solidFill>
                                    <a:schemeClr val="tx1">
                                      <a:lumMod val="50000"/>
                                      <a:lumOff val="50000"/>
                                    </a:schemeClr>
                                  </a:solidFill>
                                  <a:latin typeface="Cambria Math" panose="02040503050406030204" pitchFamily="18" charset="0"/>
                                </a:rPr>
                                <m:t>0</m:t>
                              </m:r>
                            </m:sub>
                          </m:sSub>
                          <m:r>
                            <a:rPr lang="pt-BR" i="1" smtClean="0">
                              <a:solidFill>
                                <a:schemeClr val="tx1">
                                  <a:lumMod val="50000"/>
                                  <a:lumOff val="50000"/>
                                </a:schemeClr>
                              </a:solidFill>
                              <a:latin typeface="Cambria Math" panose="02040503050406030204" pitchFamily="18" charset="0"/>
                            </a:rPr>
                            <m:t>+</m:t>
                          </m:r>
                          <m:nary>
                            <m:naryPr>
                              <m:chr m:val="∑"/>
                              <m:ctrlPr>
                                <a:rPr lang="pt-BR" i="1" smtClean="0">
                                  <a:solidFill>
                                    <a:schemeClr val="tx1">
                                      <a:lumMod val="50000"/>
                                      <a:lumOff val="50000"/>
                                    </a:schemeClr>
                                  </a:solidFill>
                                  <a:latin typeface="Cambria Math" panose="02040503050406030204" pitchFamily="18" charset="0"/>
                                </a:rPr>
                              </m:ctrlPr>
                            </m:naryPr>
                            <m:sub>
                              <m:r>
                                <a:rPr lang="pt-BR" i="1" smtClean="0">
                                  <a:solidFill>
                                    <a:schemeClr val="tx1">
                                      <a:lumMod val="50000"/>
                                      <a:lumOff val="50000"/>
                                    </a:schemeClr>
                                  </a:solidFill>
                                  <a:latin typeface="Cambria Math" panose="02040503050406030204" pitchFamily="18" charset="0"/>
                                </a:rPr>
                                <m:t>𝑛</m:t>
                              </m:r>
                              <m:r>
                                <a:rPr lang="pt-BR" i="1" smtClean="0">
                                  <a:solidFill>
                                    <a:schemeClr val="tx1">
                                      <a:lumMod val="50000"/>
                                      <a:lumOff val="50000"/>
                                    </a:schemeClr>
                                  </a:solidFill>
                                  <a:latin typeface="Cambria Math" panose="02040503050406030204" pitchFamily="18" charset="0"/>
                                </a:rPr>
                                <m:t>=1</m:t>
                              </m:r>
                            </m:sub>
                            <m:sup>
                              <m:r>
                                <a:rPr lang="pt-BR" i="1" smtClean="0">
                                  <a:solidFill>
                                    <a:schemeClr val="tx1">
                                      <a:lumMod val="50000"/>
                                      <a:lumOff val="50000"/>
                                    </a:schemeClr>
                                  </a:solidFill>
                                  <a:latin typeface="Cambria Math" panose="02040503050406030204" pitchFamily="18" charset="0"/>
                                </a:rPr>
                                <m:t>∞</m:t>
                              </m:r>
                            </m:sup>
                            <m:e>
                              <m:d>
                                <m:dPr>
                                  <m:ctrlPr>
                                    <a:rPr lang="pt-BR" i="1" smtClean="0">
                                      <a:solidFill>
                                        <a:schemeClr val="tx1">
                                          <a:lumMod val="50000"/>
                                          <a:lumOff val="50000"/>
                                        </a:schemeClr>
                                      </a:solidFill>
                                      <a:latin typeface="Cambria Math" panose="02040503050406030204" pitchFamily="18" charset="0"/>
                                    </a:rPr>
                                  </m:ctrlPr>
                                </m:dPr>
                                <m:e>
                                  <m:sSub>
                                    <m:sSubPr>
                                      <m:ctrlPr>
                                        <a:rPr lang="pt-BR" i="1" smtClean="0">
                                          <a:solidFill>
                                            <a:schemeClr val="tx1">
                                              <a:lumMod val="50000"/>
                                              <a:lumOff val="50000"/>
                                            </a:schemeClr>
                                          </a:solidFill>
                                          <a:latin typeface="Cambria Math" panose="02040503050406030204" pitchFamily="18" charset="0"/>
                                        </a:rPr>
                                      </m:ctrlPr>
                                    </m:sSubPr>
                                    <m:e>
                                      <m:r>
                                        <a:rPr lang="pt-BR" i="1" smtClean="0">
                                          <a:solidFill>
                                            <a:schemeClr val="tx1">
                                              <a:lumMod val="50000"/>
                                              <a:lumOff val="50000"/>
                                            </a:schemeClr>
                                          </a:solidFill>
                                          <a:latin typeface="Cambria Math" panose="02040503050406030204" pitchFamily="18" charset="0"/>
                                        </a:rPr>
                                        <m:t>𝑎</m:t>
                                      </m:r>
                                    </m:e>
                                    <m:sub>
                                      <m:r>
                                        <a:rPr lang="pt-BR" i="1" smtClean="0">
                                          <a:solidFill>
                                            <a:schemeClr val="tx1">
                                              <a:lumMod val="50000"/>
                                              <a:lumOff val="50000"/>
                                            </a:schemeClr>
                                          </a:solidFill>
                                          <a:latin typeface="Cambria Math" panose="02040503050406030204" pitchFamily="18" charset="0"/>
                                        </a:rPr>
                                        <m:t>𝑛</m:t>
                                      </m:r>
                                    </m:sub>
                                  </m:sSub>
                                  <m:func>
                                    <m:funcPr>
                                      <m:ctrlPr>
                                        <a:rPr lang="pt-BR" i="1" smtClean="0">
                                          <a:solidFill>
                                            <a:schemeClr val="tx1">
                                              <a:lumMod val="50000"/>
                                              <a:lumOff val="50000"/>
                                            </a:schemeClr>
                                          </a:solidFill>
                                          <a:latin typeface="Cambria Math" panose="02040503050406030204" pitchFamily="18" charset="0"/>
                                        </a:rPr>
                                      </m:ctrlPr>
                                    </m:funcPr>
                                    <m:fName>
                                      <m:r>
                                        <m:rPr>
                                          <m:sty m:val="p"/>
                                        </m:rPr>
                                        <a:rPr lang="pt-BR" i="0" smtClean="0">
                                          <a:solidFill>
                                            <a:schemeClr val="tx1">
                                              <a:lumMod val="50000"/>
                                              <a:lumOff val="50000"/>
                                            </a:schemeClr>
                                          </a:solidFill>
                                          <a:latin typeface="Cambria Math" panose="02040503050406030204" pitchFamily="18" charset="0"/>
                                        </a:rPr>
                                        <m:t>cos</m:t>
                                      </m:r>
                                    </m:fName>
                                    <m:e>
                                      <m:f>
                                        <m:fPr>
                                          <m:ctrlPr>
                                            <a:rPr lang="pt-BR" i="1" smtClean="0">
                                              <a:solidFill>
                                                <a:schemeClr val="tx1">
                                                  <a:lumMod val="50000"/>
                                                  <a:lumOff val="50000"/>
                                                </a:schemeClr>
                                              </a:solidFill>
                                              <a:latin typeface="Cambria Math" panose="02040503050406030204" pitchFamily="18" charset="0"/>
                                            </a:rPr>
                                          </m:ctrlPr>
                                        </m:fPr>
                                        <m:num>
                                          <m:r>
                                            <a:rPr lang="pt-BR" i="1" smtClean="0">
                                              <a:solidFill>
                                                <a:schemeClr val="tx1">
                                                  <a:lumMod val="50000"/>
                                                  <a:lumOff val="50000"/>
                                                </a:schemeClr>
                                              </a:solidFill>
                                              <a:latin typeface="Cambria Math" panose="02040503050406030204" pitchFamily="18" charset="0"/>
                                            </a:rPr>
                                            <m:t>𝑛</m:t>
                                          </m:r>
                                          <m:r>
                                            <a:rPr lang="pt-BR" i="1" smtClean="0">
                                              <a:solidFill>
                                                <a:schemeClr val="tx1">
                                                  <a:lumMod val="50000"/>
                                                  <a:lumOff val="50000"/>
                                                </a:schemeClr>
                                              </a:solidFill>
                                              <a:latin typeface="Cambria Math" panose="02040503050406030204" pitchFamily="18" charset="0"/>
                                            </a:rPr>
                                            <m:t>𝜋</m:t>
                                          </m:r>
                                          <m:r>
                                            <a:rPr lang="pt-BR" i="1" smtClean="0">
                                              <a:solidFill>
                                                <a:schemeClr val="tx1">
                                                  <a:lumMod val="50000"/>
                                                  <a:lumOff val="50000"/>
                                                </a:schemeClr>
                                              </a:solidFill>
                                              <a:latin typeface="Cambria Math" panose="02040503050406030204" pitchFamily="18" charset="0"/>
                                            </a:rPr>
                                            <m:t>𝑥</m:t>
                                          </m:r>
                                        </m:num>
                                        <m:den>
                                          <m:r>
                                            <a:rPr lang="pt-BR" i="1" smtClean="0">
                                              <a:solidFill>
                                                <a:schemeClr val="tx1">
                                                  <a:lumMod val="50000"/>
                                                  <a:lumOff val="50000"/>
                                                </a:schemeClr>
                                              </a:solidFill>
                                              <a:latin typeface="Cambria Math" panose="02040503050406030204" pitchFamily="18" charset="0"/>
                                            </a:rPr>
                                            <m:t>𝐿</m:t>
                                          </m:r>
                                        </m:den>
                                      </m:f>
                                    </m:e>
                                  </m:func>
                                  <m:r>
                                    <a:rPr lang="pt-BR" i="1" smtClean="0">
                                      <a:solidFill>
                                        <a:schemeClr val="tx1">
                                          <a:lumMod val="50000"/>
                                          <a:lumOff val="50000"/>
                                        </a:schemeClr>
                                      </a:solidFill>
                                      <a:latin typeface="Cambria Math" panose="02040503050406030204" pitchFamily="18" charset="0"/>
                                    </a:rPr>
                                    <m:t>+</m:t>
                                  </m:r>
                                  <m:sSub>
                                    <m:sSubPr>
                                      <m:ctrlPr>
                                        <a:rPr lang="pt-BR" i="1" smtClean="0">
                                          <a:solidFill>
                                            <a:schemeClr val="tx1">
                                              <a:lumMod val="50000"/>
                                              <a:lumOff val="50000"/>
                                            </a:schemeClr>
                                          </a:solidFill>
                                          <a:latin typeface="Cambria Math" panose="02040503050406030204" pitchFamily="18" charset="0"/>
                                        </a:rPr>
                                      </m:ctrlPr>
                                    </m:sSubPr>
                                    <m:e>
                                      <m:r>
                                        <a:rPr lang="pt-BR" i="1" smtClean="0">
                                          <a:solidFill>
                                            <a:schemeClr val="tx1">
                                              <a:lumMod val="50000"/>
                                              <a:lumOff val="50000"/>
                                            </a:schemeClr>
                                          </a:solidFill>
                                          <a:latin typeface="Cambria Math" panose="02040503050406030204" pitchFamily="18" charset="0"/>
                                        </a:rPr>
                                        <m:t>𝑏</m:t>
                                      </m:r>
                                    </m:e>
                                    <m:sub>
                                      <m:r>
                                        <a:rPr lang="pt-BR" i="1" smtClean="0">
                                          <a:solidFill>
                                            <a:schemeClr val="tx1">
                                              <a:lumMod val="50000"/>
                                              <a:lumOff val="50000"/>
                                            </a:schemeClr>
                                          </a:solidFill>
                                          <a:latin typeface="Cambria Math" panose="02040503050406030204" pitchFamily="18" charset="0"/>
                                        </a:rPr>
                                        <m:t>𝑛</m:t>
                                      </m:r>
                                    </m:sub>
                                  </m:sSub>
                                  <m:func>
                                    <m:funcPr>
                                      <m:ctrlPr>
                                        <a:rPr lang="pt-BR" i="1" smtClean="0">
                                          <a:solidFill>
                                            <a:schemeClr val="tx1">
                                              <a:lumMod val="50000"/>
                                              <a:lumOff val="50000"/>
                                            </a:schemeClr>
                                          </a:solidFill>
                                          <a:latin typeface="Cambria Math" panose="02040503050406030204" pitchFamily="18" charset="0"/>
                                        </a:rPr>
                                      </m:ctrlPr>
                                    </m:funcPr>
                                    <m:fName>
                                      <m:r>
                                        <m:rPr>
                                          <m:sty m:val="p"/>
                                        </m:rPr>
                                        <a:rPr lang="pt-BR" i="0" smtClean="0">
                                          <a:solidFill>
                                            <a:schemeClr val="tx1">
                                              <a:lumMod val="50000"/>
                                              <a:lumOff val="50000"/>
                                            </a:schemeClr>
                                          </a:solidFill>
                                          <a:latin typeface="Cambria Math" panose="02040503050406030204" pitchFamily="18" charset="0"/>
                                        </a:rPr>
                                        <m:t>sin</m:t>
                                      </m:r>
                                    </m:fName>
                                    <m:e>
                                      <m:f>
                                        <m:fPr>
                                          <m:ctrlPr>
                                            <a:rPr lang="pt-BR" i="1" smtClean="0">
                                              <a:solidFill>
                                                <a:schemeClr val="tx1">
                                                  <a:lumMod val="50000"/>
                                                  <a:lumOff val="50000"/>
                                                </a:schemeClr>
                                              </a:solidFill>
                                              <a:latin typeface="Cambria Math" panose="02040503050406030204" pitchFamily="18" charset="0"/>
                                            </a:rPr>
                                          </m:ctrlPr>
                                        </m:fPr>
                                        <m:num>
                                          <m:r>
                                            <a:rPr lang="pt-BR" i="1" smtClean="0">
                                              <a:solidFill>
                                                <a:schemeClr val="tx1">
                                                  <a:lumMod val="50000"/>
                                                  <a:lumOff val="50000"/>
                                                </a:schemeClr>
                                              </a:solidFill>
                                              <a:latin typeface="Cambria Math" panose="02040503050406030204" pitchFamily="18" charset="0"/>
                                            </a:rPr>
                                            <m:t>𝑛</m:t>
                                          </m:r>
                                          <m:r>
                                            <a:rPr lang="pt-BR" i="1" smtClean="0">
                                              <a:solidFill>
                                                <a:schemeClr val="tx1">
                                                  <a:lumMod val="50000"/>
                                                  <a:lumOff val="50000"/>
                                                </a:schemeClr>
                                              </a:solidFill>
                                              <a:latin typeface="Cambria Math" panose="02040503050406030204" pitchFamily="18" charset="0"/>
                                            </a:rPr>
                                            <m:t>𝜋</m:t>
                                          </m:r>
                                          <m:r>
                                            <a:rPr lang="pt-BR" i="1" smtClean="0">
                                              <a:solidFill>
                                                <a:schemeClr val="tx1">
                                                  <a:lumMod val="50000"/>
                                                  <a:lumOff val="50000"/>
                                                </a:schemeClr>
                                              </a:solidFill>
                                              <a:latin typeface="Cambria Math" panose="02040503050406030204" pitchFamily="18" charset="0"/>
                                            </a:rPr>
                                            <m:t>𝑥</m:t>
                                          </m:r>
                                        </m:num>
                                        <m:den>
                                          <m:r>
                                            <a:rPr lang="pt-BR" i="1" smtClean="0">
                                              <a:solidFill>
                                                <a:schemeClr val="tx1">
                                                  <a:lumMod val="50000"/>
                                                  <a:lumOff val="50000"/>
                                                </a:schemeClr>
                                              </a:solidFill>
                                              <a:latin typeface="Cambria Math" panose="02040503050406030204" pitchFamily="18" charset="0"/>
                                            </a:rPr>
                                            <m:t>𝐿</m:t>
                                          </m:r>
                                        </m:den>
                                      </m:f>
                                    </m:e>
                                  </m:func>
                                </m:e>
                              </m:d>
                            </m:e>
                          </m:nary>
                        </m:oMath>
                      </m:oMathPara>
                    </a14:m>
                    <a:endParaRPr lang="en-PK" dirty="0">
                      <a:solidFill>
                        <a:schemeClr val="tx1">
                          <a:lumMod val="50000"/>
                          <a:lumOff val="50000"/>
                        </a:schemeClr>
                      </a:solidFill>
                    </a:endParaRPr>
                  </a:p>
                </p:txBody>
              </p:sp>
            </mc:Choice>
            <mc:Fallback>
              <p:sp>
                <p:nvSpPr>
                  <p:cNvPr id="26" name="TextBox 25">
                    <a:extLst>
                      <a:ext uri="{FF2B5EF4-FFF2-40B4-BE49-F238E27FC236}">
                        <a16:creationId xmlns:a16="http://schemas.microsoft.com/office/drawing/2014/main" id="{B9BD3A9B-ED0B-472C-B40B-1A7625BC35B9}"/>
                      </a:ext>
                    </a:extLst>
                  </p:cNvPr>
                  <p:cNvSpPr txBox="1">
                    <a:spLocks noRot="1" noChangeAspect="1" noMove="1" noResize="1" noEditPoints="1" noAdjustHandles="1" noChangeArrowheads="1" noChangeShapeType="1" noTextEdit="1"/>
                  </p:cNvSpPr>
                  <p:nvPr/>
                </p:nvSpPr>
                <p:spPr>
                  <a:xfrm>
                    <a:off x="2686677" y="922973"/>
                    <a:ext cx="3278187" cy="581787"/>
                  </a:xfrm>
                  <a:prstGeom prst="rect">
                    <a:avLst/>
                  </a:prstGeom>
                  <a:blipFill>
                    <a:blip r:embed="rId18"/>
                    <a:stretch>
                      <a:fillRect b="-1042"/>
                    </a:stretch>
                  </a:blipFill>
                </p:spPr>
                <p:txBody>
                  <a:bodyPr/>
                  <a:lstStyle/>
                  <a:p>
                    <a:r>
                      <a:rPr lang="en-PK">
                        <a:noFill/>
                      </a:rPr>
                      <a:t> </a:t>
                    </a:r>
                  </a:p>
                </p:txBody>
              </p:sp>
            </mc:Fallback>
          </mc:AlternateContent>
          <p:sp>
            <p:nvSpPr>
              <p:cNvPr id="27" name="TextBox 26">
                <a:extLst>
                  <a:ext uri="{FF2B5EF4-FFF2-40B4-BE49-F238E27FC236}">
                    <a16:creationId xmlns:a16="http://schemas.microsoft.com/office/drawing/2014/main" id="{31F550D4-5C0A-4F0A-AEEA-C095AC146F1A}"/>
                  </a:ext>
                </a:extLst>
              </p:cNvPr>
              <p:cNvSpPr txBox="1"/>
              <p:nvPr/>
            </p:nvSpPr>
            <p:spPr>
              <a:xfrm>
                <a:off x="5638800" y="2775284"/>
                <a:ext cx="65" cy="215444"/>
              </a:xfrm>
              <a:prstGeom prst="rect">
                <a:avLst/>
              </a:prstGeom>
              <a:noFill/>
            </p:spPr>
            <p:txBody>
              <a:bodyPr wrap="none" lIns="0" tIns="0" rIns="0" bIns="0" rtlCol="0">
                <a:spAutoFit/>
              </a:bodyPr>
              <a:lstStyle/>
              <a:p>
                <a:endParaRPr lang="en-PK" dirty="0">
                  <a:solidFill>
                    <a:schemeClr val="tx1">
                      <a:lumMod val="50000"/>
                      <a:lumOff val="50000"/>
                    </a:schemeClr>
                  </a:solidFill>
                </a:endParaRPr>
              </a:p>
            </p:txBody>
          </p:sp>
          <mc:AlternateContent xmlns:mc="http://schemas.openxmlformats.org/markup-compatibility/2006">
            <mc:Choice xmlns:a14="http://schemas.microsoft.com/office/drawing/2010/main" Requires="a14">
              <p:sp>
                <p:nvSpPr>
                  <p:cNvPr id="28" name="TextBox 27">
                    <a:extLst>
                      <a:ext uri="{FF2B5EF4-FFF2-40B4-BE49-F238E27FC236}">
                        <a16:creationId xmlns:a16="http://schemas.microsoft.com/office/drawing/2014/main" id="{A805FB89-629C-4A37-A792-EB23C307706A}"/>
                      </a:ext>
                    </a:extLst>
                  </p:cNvPr>
                  <p:cNvSpPr txBox="1"/>
                  <p:nvPr/>
                </p:nvSpPr>
                <p:spPr>
                  <a:xfrm>
                    <a:off x="544025" y="1619655"/>
                    <a:ext cx="4603568" cy="55579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en-US" sz="1800" i="1" smtClean="0">
                                  <a:solidFill>
                                    <a:schemeClr val="tx1">
                                      <a:lumMod val="50000"/>
                                      <a:lumOff val="50000"/>
                                    </a:schemeClr>
                                  </a:solidFill>
                                  <a:latin typeface="Cambria Math" panose="02040503050406030204" pitchFamily="18" charset="0"/>
                                </a:rPr>
                              </m:ctrlPr>
                            </m:sSupPr>
                            <m:e>
                              <m:r>
                                <a:rPr lang="en-US" sz="1800" i="1" smtClean="0">
                                  <a:solidFill>
                                    <a:schemeClr val="tx1">
                                      <a:lumMod val="50000"/>
                                      <a:lumOff val="50000"/>
                                    </a:schemeClr>
                                  </a:solidFill>
                                  <a:latin typeface="Cambria Math" panose="02040503050406030204" pitchFamily="18" charset="0"/>
                                </a:rPr>
                                <m:t>𝑒</m:t>
                              </m:r>
                            </m:e>
                            <m:sup>
                              <m:r>
                                <a:rPr lang="en-US" sz="1800" i="1" smtClean="0">
                                  <a:solidFill>
                                    <a:schemeClr val="tx1">
                                      <a:lumMod val="50000"/>
                                      <a:lumOff val="50000"/>
                                    </a:schemeClr>
                                  </a:solidFill>
                                  <a:latin typeface="Cambria Math" panose="02040503050406030204" pitchFamily="18" charset="0"/>
                                </a:rPr>
                                <m:t>𝑥</m:t>
                              </m:r>
                            </m:sup>
                          </m:sSup>
                          <m:r>
                            <a:rPr lang="en-US" sz="1800" i="1" smtClean="0">
                              <a:solidFill>
                                <a:schemeClr val="tx1">
                                  <a:lumMod val="50000"/>
                                  <a:lumOff val="50000"/>
                                </a:schemeClr>
                              </a:solidFill>
                              <a:latin typeface="Cambria Math" panose="02040503050406030204" pitchFamily="18" charset="0"/>
                            </a:rPr>
                            <m:t>=1+</m:t>
                          </m:r>
                          <m:f>
                            <m:fPr>
                              <m:ctrlPr>
                                <a:rPr lang="en-US" sz="1800" i="1" smtClean="0">
                                  <a:solidFill>
                                    <a:schemeClr val="tx1">
                                      <a:lumMod val="50000"/>
                                      <a:lumOff val="50000"/>
                                    </a:schemeClr>
                                  </a:solidFill>
                                  <a:latin typeface="Cambria Math" panose="02040503050406030204" pitchFamily="18" charset="0"/>
                                </a:rPr>
                              </m:ctrlPr>
                            </m:fPr>
                            <m:num>
                              <m:r>
                                <a:rPr lang="en-US" sz="1800" i="1" smtClean="0">
                                  <a:solidFill>
                                    <a:schemeClr val="tx1">
                                      <a:lumMod val="50000"/>
                                      <a:lumOff val="50000"/>
                                    </a:schemeClr>
                                  </a:solidFill>
                                  <a:latin typeface="Cambria Math" panose="02040503050406030204" pitchFamily="18" charset="0"/>
                                </a:rPr>
                                <m:t>𝑥</m:t>
                              </m:r>
                            </m:num>
                            <m:den>
                              <m:r>
                                <a:rPr lang="en-US" sz="1800" i="1" smtClean="0">
                                  <a:solidFill>
                                    <a:schemeClr val="tx1">
                                      <a:lumMod val="50000"/>
                                      <a:lumOff val="50000"/>
                                    </a:schemeClr>
                                  </a:solidFill>
                                  <a:latin typeface="Cambria Math" panose="02040503050406030204" pitchFamily="18" charset="0"/>
                                </a:rPr>
                                <m:t>1!</m:t>
                              </m:r>
                            </m:den>
                          </m:f>
                          <m:r>
                            <a:rPr lang="en-US" sz="1800" i="1" smtClean="0">
                              <a:solidFill>
                                <a:schemeClr val="tx1">
                                  <a:lumMod val="50000"/>
                                  <a:lumOff val="50000"/>
                                </a:schemeClr>
                              </a:solidFill>
                              <a:latin typeface="Cambria Math" panose="02040503050406030204" pitchFamily="18" charset="0"/>
                            </a:rPr>
                            <m:t>+</m:t>
                          </m:r>
                          <m:f>
                            <m:fPr>
                              <m:ctrlPr>
                                <a:rPr lang="en-US" sz="1800" i="1" smtClean="0">
                                  <a:solidFill>
                                    <a:schemeClr val="tx1">
                                      <a:lumMod val="50000"/>
                                      <a:lumOff val="50000"/>
                                    </a:schemeClr>
                                  </a:solidFill>
                                  <a:latin typeface="Cambria Math" panose="02040503050406030204" pitchFamily="18" charset="0"/>
                                </a:rPr>
                              </m:ctrlPr>
                            </m:fPr>
                            <m:num>
                              <m:sSup>
                                <m:sSupPr>
                                  <m:ctrlPr>
                                    <a:rPr lang="en-US" sz="1800" i="1" smtClean="0">
                                      <a:solidFill>
                                        <a:schemeClr val="tx1">
                                          <a:lumMod val="50000"/>
                                          <a:lumOff val="50000"/>
                                        </a:schemeClr>
                                      </a:solidFill>
                                      <a:latin typeface="Cambria Math" panose="02040503050406030204" pitchFamily="18" charset="0"/>
                                    </a:rPr>
                                  </m:ctrlPr>
                                </m:sSupPr>
                                <m:e>
                                  <m:r>
                                    <a:rPr lang="en-US" sz="1800" i="1" smtClean="0">
                                      <a:solidFill>
                                        <a:schemeClr val="tx1">
                                          <a:lumMod val="50000"/>
                                          <a:lumOff val="50000"/>
                                        </a:schemeClr>
                                      </a:solidFill>
                                      <a:latin typeface="Cambria Math" panose="02040503050406030204" pitchFamily="18" charset="0"/>
                                    </a:rPr>
                                    <m:t>𝑥</m:t>
                                  </m:r>
                                </m:e>
                                <m:sup>
                                  <m:r>
                                    <a:rPr lang="en-US" sz="1800" i="1" smtClean="0">
                                      <a:solidFill>
                                        <a:schemeClr val="tx1">
                                          <a:lumMod val="50000"/>
                                          <a:lumOff val="50000"/>
                                        </a:schemeClr>
                                      </a:solidFill>
                                      <a:latin typeface="Cambria Math" panose="02040503050406030204" pitchFamily="18" charset="0"/>
                                    </a:rPr>
                                    <m:t>2</m:t>
                                  </m:r>
                                </m:sup>
                              </m:sSup>
                            </m:num>
                            <m:den>
                              <m:r>
                                <a:rPr lang="en-US" sz="1800" i="1" smtClean="0">
                                  <a:solidFill>
                                    <a:schemeClr val="tx1">
                                      <a:lumMod val="50000"/>
                                      <a:lumOff val="50000"/>
                                    </a:schemeClr>
                                  </a:solidFill>
                                  <a:latin typeface="Cambria Math" panose="02040503050406030204" pitchFamily="18" charset="0"/>
                                </a:rPr>
                                <m:t>2!</m:t>
                              </m:r>
                            </m:den>
                          </m:f>
                          <m:r>
                            <a:rPr lang="en-US" sz="1800" i="1" smtClean="0">
                              <a:solidFill>
                                <a:schemeClr val="tx1">
                                  <a:lumMod val="50000"/>
                                  <a:lumOff val="50000"/>
                                </a:schemeClr>
                              </a:solidFill>
                              <a:latin typeface="Cambria Math" panose="02040503050406030204" pitchFamily="18" charset="0"/>
                            </a:rPr>
                            <m:t>+</m:t>
                          </m:r>
                          <m:f>
                            <m:fPr>
                              <m:ctrlPr>
                                <a:rPr lang="en-US" sz="1800" i="1" smtClean="0">
                                  <a:solidFill>
                                    <a:schemeClr val="tx1">
                                      <a:lumMod val="50000"/>
                                      <a:lumOff val="50000"/>
                                    </a:schemeClr>
                                  </a:solidFill>
                                  <a:latin typeface="Cambria Math" panose="02040503050406030204" pitchFamily="18" charset="0"/>
                                </a:rPr>
                              </m:ctrlPr>
                            </m:fPr>
                            <m:num>
                              <m:sSup>
                                <m:sSupPr>
                                  <m:ctrlPr>
                                    <a:rPr lang="en-US" sz="1800" i="1" smtClean="0">
                                      <a:solidFill>
                                        <a:schemeClr val="tx1">
                                          <a:lumMod val="50000"/>
                                          <a:lumOff val="50000"/>
                                        </a:schemeClr>
                                      </a:solidFill>
                                      <a:latin typeface="Cambria Math" panose="02040503050406030204" pitchFamily="18" charset="0"/>
                                    </a:rPr>
                                  </m:ctrlPr>
                                </m:sSupPr>
                                <m:e>
                                  <m:r>
                                    <a:rPr lang="en-US" sz="1800" i="1" smtClean="0">
                                      <a:solidFill>
                                        <a:schemeClr val="tx1">
                                          <a:lumMod val="50000"/>
                                          <a:lumOff val="50000"/>
                                        </a:schemeClr>
                                      </a:solidFill>
                                      <a:latin typeface="Cambria Math" panose="02040503050406030204" pitchFamily="18" charset="0"/>
                                    </a:rPr>
                                    <m:t>𝑥</m:t>
                                  </m:r>
                                </m:e>
                                <m:sup>
                                  <m:r>
                                    <a:rPr lang="en-US" sz="1800" i="1" smtClean="0">
                                      <a:solidFill>
                                        <a:schemeClr val="tx1">
                                          <a:lumMod val="50000"/>
                                          <a:lumOff val="50000"/>
                                        </a:schemeClr>
                                      </a:solidFill>
                                      <a:latin typeface="Cambria Math" panose="02040503050406030204" pitchFamily="18" charset="0"/>
                                    </a:rPr>
                                    <m:t>3</m:t>
                                  </m:r>
                                </m:sup>
                              </m:sSup>
                            </m:num>
                            <m:den>
                              <m:r>
                                <a:rPr lang="en-US" sz="1800" i="1" smtClean="0">
                                  <a:solidFill>
                                    <a:schemeClr val="tx1">
                                      <a:lumMod val="50000"/>
                                      <a:lumOff val="50000"/>
                                    </a:schemeClr>
                                  </a:solidFill>
                                  <a:latin typeface="Cambria Math" panose="02040503050406030204" pitchFamily="18" charset="0"/>
                                </a:rPr>
                                <m:t>3!</m:t>
                              </m:r>
                            </m:den>
                          </m:f>
                          <m:r>
                            <a:rPr lang="en-US" sz="1800" i="1" smtClean="0">
                              <a:solidFill>
                                <a:schemeClr val="tx1">
                                  <a:lumMod val="50000"/>
                                  <a:lumOff val="50000"/>
                                </a:schemeClr>
                              </a:solidFill>
                              <a:latin typeface="Cambria Math" panose="02040503050406030204" pitchFamily="18" charset="0"/>
                            </a:rPr>
                            <m:t>+…,  −∞&lt;</m:t>
                          </m:r>
                          <m:r>
                            <a:rPr lang="en-US" sz="1800" i="1" smtClean="0">
                              <a:solidFill>
                                <a:schemeClr val="tx1">
                                  <a:lumMod val="50000"/>
                                  <a:lumOff val="50000"/>
                                </a:schemeClr>
                              </a:solidFill>
                              <a:latin typeface="Cambria Math" panose="02040503050406030204" pitchFamily="18" charset="0"/>
                            </a:rPr>
                            <m:t>𝑥</m:t>
                          </m:r>
                          <m:r>
                            <a:rPr lang="en-US" sz="1800" i="1" smtClean="0">
                              <a:solidFill>
                                <a:schemeClr val="tx1">
                                  <a:lumMod val="50000"/>
                                  <a:lumOff val="50000"/>
                                </a:schemeClr>
                              </a:solidFill>
                              <a:latin typeface="Cambria Math" panose="02040503050406030204" pitchFamily="18" charset="0"/>
                            </a:rPr>
                            <m:t>&lt;∞</m:t>
                          </m:r>
                        </m:oMath>
                      </m:oMathPara>
                    </a14:m>
                    <a:endParaRPr lang="en-PK" sz="1800" dirty="0">
                      <a:solidFill>
                        <a:schemeClr val="tx1">
                          <a:lumMod val="50000"/>
                          <a:lumOff val="50000"/>
                        </a:schemeClr>
                      </a:solidFill>
                    </a:endParaRPr>
                  </a:p>
                </p:txBody>
              </p:sp>
            </mc:Choice>
            <mc:Fallback>
              <p:sp>
                <p:nvSpPr>
                  <p:cNvPr id="28" name="TextBox 27">
                    <a:extLst>
                      <a:ext uri="{FF2B5EF4-FFF2-40B4-BE49-F238E27FC236}">
                        <a16:creationId xmlns:a16="http://schemas.microsoft.com/office/drawing/2014/main" id="{A805FB89-629C-4A37-A792-EB23C307706A}"/>
                      </a:ext>
                    </a:extLst>
                  </p:cNvPr>
                  <p:cNvSpPr txBox="1">
                    <a:spLocks noRot="1" noChangeAspect="1" noMove="1" noResize="1" noEditPoints="1" noAdjustHandles="1" noChangeArrowheads="1" noChangeShapeType="1" noTextEdit="1"/>
                  </p:cNvSpPr>
                  <p:nvPr/>
                </p:nvSpPr>
                <p:spPr>
                  <a:xfrm>
                    <a:off x="544025" y="1619655"/>
                    <a:ext cx="4603568" cy="555793"/>
                  </a:xfrm>
                  <a:prstGeom prst="rect">
                    <a:avLst/>
                  </a:prstGeom>
                  <a:blipFill>
                    <a:blip r:embed="rId19"/>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29" name="TextBox 28">
                    <a:extLst>
                      <a:ext uri="{FF2B5EF4-FFF2-40B4-BE49-F238E27FC236}">
                        <a16:creationId xmlns:a16="http://schemas.microsoft.com/office/drawing/2014/main" id="{729677C6-3B7C-405F-A2D0-34B57FD735B1}"/>
                      </a:ext>
                    </a:extLst>
                  </p:cNvPr>
                  <p:cNvSpPr txBox="1"/>
                  <p:nvPr/>
                </p:nvSpPr>
                <p:spPr>
                  <a:xfrm>
                    <a:off x="4660939" y="96021"/>
                    <a:ext cx="2092262" cy="582676"/>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i="1" smtClean="0">
                                  <a:solidFill>
                                    <a:schemeClr val="tx1">
                                      <a:lumMod val="50000"/>
                                      <a:lumOff val="50000"/>
                                    </a:schemeClr>
                                  </a:solidFill>
                                  <a:latin typeface="Cambria Math" panose="02040503050406030204" pitchFamily="18" charset="0"/>
                                </a:rPr>
                              </m:ctrlPr>
                            </m:sSupPr>
                            <m:e>
                              <m:d>
                                <m:dPr>
                                  <m:ctrlPr>
                                    <a:rPr lang="pt-BR" i="1" smtClean="0">
                                      <a:solidFill>
                                        <a:schemeClr val="tx1">
                                          <a:lumMod val="50000"/>
                                          <a:lumOff val="50000"/>
                                        </a:schemeClr>
                                      </a:solidFill>
                                      <a:latin typeface="Cambria Math" panose="02040503050406030204" pitchFamily="18" charset="0"/>
                                    </a:rPr>
                                  </m:ctrlPr>
                                </m:dPr>
                                <m:e>
                                  <m:r>
                                    <a:rPr lang="pt-BR" i="1" smtClean="0">
                                      <a:solidFill>
                                        <a:schemeClr val="tx1">
                                          <a:lumMod val="50000"/>
                                          <a:lumOff val="50000"/>
                                        </a:schemeClr>
                                      </a:solidFill>
                                      <a:latin typeface="Cambria Math" panose="02040503050406030204" pitchFamily="18" charset="0"/>
                                    </a:rPr>
                                    <m:t>𝑥</m:t>
                                  </m:r>
                                  <m:r>
                                    <a:rPr lang="pt-BR" i="1" smtClean="0">
                                      <a:solidFill>
                                        <a:schemeClr val="tx1">
                                          <a:lumMod val="50000"/>
                                          <a:lumOff val="50000"/>
                                        </a:schemeClr>
                                      </a:solidFill>
                                      <a:latin typeface="Cambria Math" panose="02040503050406030204" pitchFamily="18" charset="0"/>
                                    </a:rPr>
                                    <m:t>+</m:t>
                                  </m:r>
                                  <m:r>
                                    <a:rPr lang="pt-BR" i="1" smtClean="0">
                                      <a:solidFill>
                                        <a:schemeClr val="tx1">
                                          <a:lumMod val="50000"/>
                                          <a:lumOff val="50000"/>
                                        </a:schemeClr>
                                      </a:solidFill>
                                      <a:latin typeface="Cambria Math" panose="02040503050406030204" pitchFamily="18" charset="0"/>
                                    </a:rPr>
                                    <m:t>𝑎</m:t>
                                  </m:r>
                                </m:e>
                              </m:d>
                            </m:e>
                            <m:sup>
                              <m:r>
                                <a:rPr lang="pt-BR" i="1" smtClean="0">
                                  <a:solidFill>
                                    <a:schemeClr val="tx1">
                                      <a:lumMod val="50000"/>
                                      <a:lumOff val="50000"/>
                                    </a:schemeClr>
                                  </a:solidFill>
                                  <a:latin typeface="Cambria Math" panose="02040503050406030204" pitchFamily="18" charset="0"/>
                                </a:rPr>
                                <m:t>𝑛</m:t>
                              </m:r>
                            </m:sup>
                          </m:sSup>
                          <m:r>
                            <a:rPr lang="pt-BR" i="1" smtClean="0">
                              <a:solidFill>
                                <a:schemeClr val="tx1">
                                  <a:lumMod val="50000"/>
                                  <a:lumOff val="50000"/>
                                </a:schemeClr>
                              </a:solidFill>
                              <a:latin typeface="Cambria Math" panose="02040503050406030204" pitchFamily="18" charset="0"/>
                            </a:rPr>
                            <m:t>=</m:t>
                          </m:r>
                          <m:nary>
                            <m:naryPr>
                              <m:chr m:val="∑"/>
                              <m:ctrlPr>
                                <a:rPr lang="pt-BR" i="1" smtClean="0">
                                  <a:solidFill>
                                    <a:schemeClr val="tx1">
                                      <a:lumMod val="50000"/>
                                      <a:lumOff val="50000"/>
                                    </a:schemeClr>
                                  </a:solidFill>
                                  <a:latin typeface="Cambria Math" panose="02040503050406030204" pitchFamily="18" charset="0"/>
                                </a:rPr>
                              </m:ctrlPr>
                            </m:naryPr>
                            <m:sub>
                              <m:r>
                                <a:rPr lang="pt-BR" i="1" smtClean="0">
                                  <a:solidFill>
                                    <a:schemeClr val="tx1">
                                      <a:lumMod val="50000"/>
                                      <a:lumOff val="50000"/>
                                    </a:schemeClr>
                                  </a:solidFill>
                                  <a:latin typeface="Cambria Math" panose="02040503050406030204" pitchFamily="18" charset="0"/>
                                </a:rPr>
                                <m:t>𝑘</m:t>
                              </m:r>
                              <m:r>
                                <a:rPr lang="pt-BR" i="1" smtClean="0">
                                  <a:solidFill>
                                    <a:schemeClr val="tx1">
                                      <a:lumMod val="50000"/>
                                      <a:lumOff val="50000"/>
                                    </a:schemeClr>
                                  </a:solidFill>
                                  <a:latin typeface="Cambria Math" panose="02040503050406030204" pitchFamily="18" charset="0"/>
                                </a:rPr>
                                <m:t>=0</m:t>
                              </m:r>
                            </m:sub>
                            <m:sup>
                              <m:r>
                                <a:rPr lang="pt-BR" i="1" smtClean="0">
                                  <a:solidFill>
                                    <a:schemeClr val="tx1">
                                      <a:lumMod val="50000"/>
                                      <a:lumOff val="50000"/>
                                    </a:schemeClr>
                                  </a:solidFill>
                                  <a:latin typeface="Cambria Math" panose="02040503050406030204" pitchFamily="18" charset="0"/>
                                </a:rPr>
                                <m:t>𝑛</m:t>
                              </m:r>
                            </m:sup>
                            <m:e>
                              <m:d>
                                <m:dPr>
                                  <m:ctrlPr>
                                    <a:rPr lang="pt-BR" i="1" smtClean="0">
                                      <a:solidFill>
                                        <a:schemeClr val="tx1">
                                          <a:lumMod val="50000"/>
                                          <a:lumOff val="50000"/>
                                        </a:schemeClr>
                                      </a:solidFill>
                                      <a:latin typeface="Cambria Math" panose="02040503050406030204" pitchFamily="18" charset="0"/>
                                    </a:rPr>
                                  </m:ctrlPr>
                                </m:dPr>
                                <m:e>
                                  <m:f>
                                    <m:fPr>
                                      <m:type m:val="noBar"/>
                                      <m:ctrlPr>
                                        <a:rPr lang="pt-BR" i="1" smtClean="0">
                                          <a:solidFill>
                                            <a:schemeClr val="tx1">
                                              <a:lumMod val="50000"/>
                                              <a:lumOff val="50000"/>
                                            </a:schemeClr>
                                          </a:solidFill>
                                          <a:latin typeface="Cambria Math" panose="02040503050406030204" pitchFamily="18" charset="0"/>
                                        </a:rPr>
                                      </m:ctrlPr>
                                    </m:fPr>
                                    <m:num>
                                      <m:r>
                                        <a:rPr lang="pt-BR" i="1" smtClean="0">
                                          <a:solidFill>
                                            <a:schemeClr val="tx1">
                                              <a:lumMod val="50000"/>
                                              <a:lumOff val="50000"/>
                                            </a:schemeClr>
                                          </a:solidFill>
                                          <a:latin typeface="Cambria Math" panose="02040503050406030204" pitchFamily="18" charset="0"/>
                                        </a:rPr>
                                        <m:t>𝑛</m:t>
                                      </m:r>
                                    </m:num>
                                    <m:den>
                                      <m:r>
                                        <a:rPr lang="pt-BR" i="1" smtClean="0">
                                          <a:solidFill>
                                            <a:schemeClr val="tx1">
                                              <a:lumMod val="50000"/>
                                              <a:lumOff val="50000"/>
                                            </a:schemeClr>
                                          </a:solidFill>
                                          <a:latin typeface="Cambria Math" panose="02040503050406030204" pitchFamily="18" charset="0"/>
                                        </a:rPr>
                                        <m:t>𝑘</m:t>
                                      </m:r>
                                    </m:den>
                                  </m:f>
                                </m:e>
                              </m:d>
                              <m:sSup>
                                <m:sSupPr>
                                  <m:ctrlPr>
                                    <a:rPr lang="pt-BR" i="1" smtClean="0">
                                      <a:solidFill>
                                        <a:schemeClr val="tx1">
                                          <a:lumMod val="50000"/>
                                          <a:lumOff val="50000"/>
                                        </a:schemeClr>
                                      </a:solidFill>
                                      <a:latin typeface="Cambria Math" panose="02040503050406030204" pitchFamily="18" charset="0"/>
                                    </a:rPr>
                                  </m:ctrlPr>
                                </m:sSupPr>
                                <m:e>
                                  <m:r>
                                    <a:rPr lang="pt-BR" i="1" smtClean="0">
                                      <a:solidFill>
                                        <a:schemeClr val="tx1">
                                          <a:lumMod val="50000"/>
                                          <a:lumOff val="50000"/>
                                        </a:schemeClr>
                                      </a:solidFill>
                                      <a:latin typeface="Cambria Math" panose="02040503050406030204" pitchFamily="18" charset="0"/>
                                    </a:rPr>
                                    <m:t>𝑥</m:t>
                                  </m:r>
                                </m:e>
                                <m:sup>
                                  <m:r>
                                    <a:rPr lang="pt-BR" i="1" smtClean="0">
                                      <a:solidFill>
                                        <a:schemeClr val="tx1">
                                          <a:lumMod val="50000"/>
                                          <a:lumOff val="50000"/>
                                        </a:schemeClr>
                                      </a:solidFill>
                                      <a:latin typeface="Cambria Math" panose="02040503050406030204" pitchFamily="18" charset="0"/>
                                    </a:rPr>
                                    <m:t>𝑘</m:t>
                                  </m:r>
                                </m:sup>
                              </m:sSup>
                              <m:sSup>
                                <m:sSupPr>
                                  <m:ctrlPr>
                                    <a:rPr lang="pt-BR" i="1" smtClean="0">
                                      <a:solidFill>
                                        <a:schemeClr val="tx1">
                                          <a:lumMod val="50000"/>
                                          <a:lumOff val="50000"/>
                                        </a:schemeClr>
                                      </a:solidFill>
                                      <a:latin typeface="Cambria Math" panose="02040503050406030204" pitchFamily="18" charset="0"/>
                                    </a:rPr>
                                  </m:ctrlPr>
                                </m:sSupPr>
                                <m:e>
                                  <m:r>
                                    <a:rPr lang="pt-BR" i="1" smtClean="0">
                                      <a:solidFill>
                                        <a:schemeClr val="tx1">
                                          <a:lumMod val="50000"/>
                                          <a:lumOff val="50000"/>
                                        </a:schemeClr>
                                      </a:solidFill>
                                      <a:latin typeface="Cambria Math" panose="02040503050406030204" pitchFamily="18" charset="0"/>
                                    </a:rPr>
                                    <m:t>𝑎</m:t>
                                  </m:r>
                                </m:e>
                                <m:sup>
                                  <m:r>
                                    <a:rPr lang="pt-BR" i="1" smtClean="0">
                                      <a:solidFill>
                                        <a:schemeClr val="tx1">
                                          <a:lumMod val="50000"/>
                                          <a:lumOff val="50000"/>
                                        </a:schemeClr>
                                      </a:solidFill>
                                      <a:latin typeface="Cambria Math" panose="02040503050406030204" pitchFamily="18" charset="0"/>
                                    </a:rPr>
                                    <m:t>𝑛</m:t>
                                  </m:r>
                                  <m:r>
                                    <a:rPr lang="pt-BR" i="1" smtClean="0">
                                      <a:solidFill>
                                        <a:schemeClr val="tx1">
                                          <a:lumMod val="50000"/>
                                          <a:lumOff val="50000"/>
                                        </a:schemeClr>
                                      </a:solidFill>
                                      <a:latin typeface="Cambria Math" panose="02040503050406030204" pitchFamily="18" charset="0"/>
                                    </a:rPr>
                                    <m:t>−</m:t>
                                  </m:r>
                                  <m:r>
                                    <a:rPr lang="pt-BR" i="1" smtClean="0">
                                      <a:solidFill>
                                        <a:schemeClr val="tx1">
                                          <a:lumMod val="50000"/>
                                          <a:lumOff val="50000"/>
                                        </a:schemeClr>
                                      </a:solidFill>
                                      <a:latin typeface="Cambria Math" panose="02040503050406030204" pitchFamily="18" charset="0"/>
                                    </a:rPr>
                                    <m:t>𝑘</m:t>
                                  </m:r>
                                </m:sup>
                              </m:sSup>
                            </m:e>
                          </m:nary>
                        </m:oMath>
                      </m:oMathPara>
                    </a14:m>
                    <a:endParaRPr lang="en-PK" i="1" dirty="0">
                      <a:solidFill>
                        <a:schemeClr val="tx1">
                          <a:lumMod val="50000"/>
                          <a:lumOff val="50000"/>
                        </a:schemeClr>
                      </a:solidFill>
                    </a:endParaRPr>
                  </a:p>
                </p:txBody>
              </p:sp>
            </mc:Choice>
            <mc:Fallback>
              <p:sp>
                <p:nvSpPr>
                  <p:cNvPr id="29" name="TextBox 28">
                    <a:extLst>
                      <a:ext uri="{FF2B5EF4-FFF2-40B4-BE49-F238E27FC236}">
                        <a16:creationId xmlns:a16="http://schemas.microsoft.com/office/drawing/2014/main" id="{729677C6-3B7C-405F-A2D0-34B57FD735B1}"/>
                      </a:ext>
                    </a:extLst>
                  </p:cNvPr>
                  <p:cNvSpPr txBox="1">
                    <a:spLocks noRot="1" noChangeAspect="1" noMove="1" noResize="1" noEditPoints="1" noAdjustHandles="1" noChangeArrowheads="1" noChangeShapeType="1" noTextEdit="1"/>
                  </p:cNvSpPr>
                  <p:nvPr/>
                </p:nvSpPr>
                <p:spPr>
                  <a:xfrm>
                    <a:off x="4660939" y="96021"/>
                    <a:ext cx="2092262" cy="582676"/>
                  </a:xfrm>
                  <a:prstGeom prst="rect">
                    <a:avLst/>
                  </a:prstGeom>
                  <a:blipFill>
                    <a:blip r:embed="rId20"/>
                    <a:stretch>
                      <a:fillRect b="-1053"/>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30" name="TextBox 29">
                    <a:extLst>
                      <a:ext uri="{FF2B5EF4-FFF2-40B4-BE49-F238E27FC236}">
                        <a16:creationId xmlns:a16="http://schemas.microsoft.com/office/drawing/2014/main" id="{51466A5A-A65F-4A0C-AD05-857D33277302}"/>
                      </a:ext>
                    </a:extLst>
                  </p:cNvPr>
                  <p:cNvSpPr txBox="1"/>
                  <p:nvPr/>
                </p:nvSpPr>
                <p:spPr>
                  <a:xfrm>
                    <a:off x="293126" y="2598825"/>
                    <a:ext cx="2405146" cy="649730"/>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en-US" sz="1600" i="1" smtClean="0">
                              <a:solidFill>
                                <a:schemeClr val="tx1">
                                  <a:lumMod val="50000"/>
                                  <a:lumOff val="50000"/>
                                </a:schemeClr>
                              </a:solidFill>
                              <a:latin typeface="Cambria Math" panose="02040503050406030204" pitchFamily="18" charset="0"/>
                            </a:rPr>
                            <m:t>𝑥</m:t>
                          </m:r>
                          <m:r>
                            <a:rPr lang="en-US" sz="1600" i="1" smtClean="0">
                              <a:solidFill>
                                <a:schemeClr val="tx1">
                                  <a:lumMod val="50000"/>
                                  <a:lumOff val="50000"/>
                                </a:schemeClr>
                              </a:solidFill>
                              <a:latin typeface="Cambria Math" panose="02040503050406030204" pitchFamily="18" charset="0"/>
                            </a:rPr>
                            <m:t>=</m:t>
                          </m:r>
                          <m:f>
                            <m:fPr>
                              <m:ctrlPr>
                                <a:rPr lang="en-US" sz="1600" i="1" smtClean="0">
                                  <a:solidFill>
                                    <a:schemeClr val="tx1">
                                      <a:lumMod val="50000"/>
                                      <a:lumOff val="50000"/>
                                    </a:schemeClr>
                                  </a:solidFill>
                                  <a:latin typeface="Cambria Math" panose="02040503050406030204" pitchFamily="18" charset="0"/>
                                </a:rPr>
                              </m:ctrlPr>
                            </m:fPr>
                            <m:num>
                              <m:r>
                                <a:rPr lang="en-US" sz="1600" i="1" smtClean="0">
                                  <a:solidFill>
                                    <a:schemeClr val="tx1">
                                      <a:lumMod val="50000"/>
                                      <a:lumOff val="50000"/>
                                    </a:schemeClr>
                                  </a:solidFill>
                                  <a:latin typeface="Cambria Math" panose="02040503050406030204" pitchFamily="18" charset="0"/>
                                </a:rPr>
                                <m:t>−</m:t>
                              </m:r>
                              <m:r>
                                <a:rPr lang="en-US" sz="1600" i="1" smtClean="0">
                                  <a:solidFill>
                                    <a:schemeClr val="tx1">
                                      <a:lumMod val="50000"/>
                                      <a:lumOff val="50000"/>
                                    </a:schemeClr>
                                  </a:solidFill>
                                  <a:latin typeface="Cambria Math" panose="02040503050406030204" pitchFamily="18" charset="0"/>
                                </a:rPr>
                                <m:t>𝑏</m:t>
                              </m:r>
                              <m:r>
                                <a:rPr lang="en-US" sz="1600" i="1" smtClean="0">
                                  <a:solidFill>
                                    <a:schemeClr val="tx1">
                                      <a:lumMod val="50000"/>
                                      <a:lumOff val="50000"/>
                                    </a:schemeClr>
                                  </a:solidFill>
                                  <a:latin typeface="Cambria Math" panose="02040503050406030204" pitchFamily="18" charset="0"/>
                                </a:rPr>
                                <m:t>±</m:t>
                              </m:r>
                              <m:rad>
                                <m:radPr>
                                  <m:degHide m:val="on"/>
                                  <m:ctrlPr>
                                    <a:rPr lang="en-US" sz="1600" i="1" smtClean="0">
                                      <a:solidFill>
                                        <a:schemeClr val="tx1">
                                          <a:lumMod val="50000"/>
                                          <a:lumOff val="50000"/>
                                        </a:schemeClr>
                                      </a:solidFill>
                                      <a:latin typeface="Cambria Math" panose="02040503050406030204" pitchFamily="18" charset="0"/>
                                    </a:rPr>
                                  </m:ctrlPr>
                                </m:radPr>
                                <m:deg/>
                                <m:e>
                                  <m:sSup>
                                    <m:sSupPr>
                                      <m:ctrlPr>
                                        <a:rPr lang="en-US" sz="1600" i="1" smtClean="0">
                                          <a:solidFill>
                                            <a:schemeClr val="tx1">
                                              <a:lumMod val="50000"/>
                                              <a:lumOff val="50000"/>
                                            </a:schemeClr>
                                          </a:solidFill>
                                          <a:latin typeface="Cambria Math" panose="02040503050406030204" pitchFamily="18" charset="0"/>
                                        </a:rPr>
                                      </m:ctrlPr>
                                    </m:sSupPr>
                                    <m:e>
                                      <m:r>
                                        <a:rPr lang="en-US" sz="1600" i="1" smtClean="0">
                                          <a:solidFill>
                                            <a:schemeClr val="tx1">
                                              <a:lumMod val="50000"/>
                                              <a:lumOff val="50000"/>
                                            </a:schemeClr>
                                          </a:solidFill>
                                          <a:latin typeface="Cambria Math" panose="02040503050406030204" pitchFamily="18" charset="0"/>
                                        </a:rPr>
                                        <m:t>𝑏</m:t>
                                      </m:r>
                                    </m:e>
                                    <m:sup>
                                      <m:r>
                                        <a:rPr lang="en-US" sz="1600" i="1" smtClean="0">
                                          <a:solidFill>
                                            <a:schemeClr val="tx1">
                                              <a:lumMod val="50000"/>
                                              <a:lumOff val="50000"/>
                                            </a:schemeClr>
                                          </a:solidFill>
                                          <a:latin typeface="Cambria Math" panose="02040503050406030204" pitchFamily="18" charset="0"/>
                                        </a:rPr>
                                        <m:t>2</m:t>
                                      </m:r>
                                    </m:sup>
                                  </m:sSup>
                                  <m:r>
                                    <a:rPr lang="en-US" sz="1600" i="1" smtClean="0">
                                      <a:solidFill>
                                        <a:schemeClr val="tx1">
                                          <a:lumMod val="50000"/>
                                          <a:lumOff val="50000"/>
                                        </a:schemeClr>
                                      </a:solidFill>
                                      <a:latin typeface="Cambria Math" panose="02040503050406030204" pitchFamily="18" charset="0"/>
                                    </a:rPr>
                                    <m:t>−4</m:t>
                                  </m:r>
                                  <m:r>
                                    <a:rPr lang="en-US" sz="1600" i="1" smtClean="0">
                                      <a:solidFill>
                                        <a:schemeClr val="tx1">
                                          <a:lumMod val="50000"/>
                                          <a:lumOff val="50000"/>
                                        </a:schemeClr>
                                      </a:solidFill>
                                      <a:latin typeface="Cambria Math" panose="02040503050406030204" pitchFamily="18" charset="0"/>
                                    </a:rPr>
                                    <m:t>𝑎𝑐</m:t>
                                  </m:r>
                                </m:e>
                              </m:rad>
                            </m:num>
                            <m:den>
                              <m:r>
                                <a:rPr lang="en-US" sz="1600" i="1" smtClean="0">
                                  <a:solidFill>
                                    <a:schemeClr val="tx1">
                                      <a:lumMod val="50000"/>
                                      <a:lumOff val="50000"/>
                                    </a:schemeClr>
                                  </a:solidFill>
                                  <a:latin typeface="Cambria Math" panose="02040503050406030204" pitchFamily="18" charset="0"/>
                                </a:rPr>
                                <m:t>2</m:t>
                              </m:r>
                              <m:r>
                                <a:rPr lang="en-US" sz="1600" i="1" smtClean="0">
                                  <a:solidFill>
                                    <a:schemeClr val="tx1">
                                      <a:lumMod val="50000"/>
                                      <a:lumOff val="50000"/>
                                    </a:schemeClr>
                                  </a:solidFill>
                                  <a:latin typeface="Cambria Math" panose="02040503050406030204" pitchFamily="18" charset="0"/>
                                </a:rPr>
                                <m:t>𝑎</m:t>
                              </m:r>
                            </m:den>
                          </m:f>
                          <m:nary>
                            <m:naryPr>
                              <m:chr m:val="∑"/>
                              <m:subHide m:val="on"/>
                              <m:supHide m:val="on"/>
                              <m:ctrlPr>
                                <a:rPr lang="en-US" sz="1600" i="1" smtClean="0">
                                  <a:solidFill>
                                    <a:schemeClr val="tx1">
                                      <a:lumMod val="50000"/>
                                      <a:lumOff val="50000"/>
                                    </a:schemeClr>
                                  </a:solidFill>
                                  <a:latin typeface="Cambria Math" panose="02040503050406030204" pitchFamily="18" charset="0"/>
                                </a:rPr>
                              </m:ctrlPr>
                            </m:naryPr>
                            <m:sub/>
                            <m:sup/>
                            <m:e/>
                          </m:nary>
                        </m:oMath>
                      </m:oMathPara>
                    </a14:m>
                    <a:endParaRPr lang="en-PK" sz="1600" dirty="0">
                      <a:solidFill>
                        <a:schemeClr val="tx1">
                          <a:lumMod val="50000"/>
                          <a:lumOff val="50000"/>
                        </a:schemeClr>
                      </a:solidFill>
                    </a:endParaRPr>
                  </a:p>
                </p:txBody>
              </p:sp>
            </mc:Choice>
            <mc:Fallback>
              <p:sp>
                <p:nvSpPr>
                  <p:cNvPr id="30" name="TextBox 29">
                    <a:extLst>
                      <a:ext uri="{FF2B5EF4-FFF2-40B4-BE49-F238E27FC236}">
                        <a16:creationId xmlns:a16="http://schemas.microsoft.com/office/drawing/2014/main" id="{51466A5A-A65F-4A0C-AD05-857D33277302}"/>
                      </a:ext>
                    </a:extLst>
                  </p:cNvPr>
                  <p:cNvSpPr txBox="1">
                    <a:spLocks noRot="1" noChangeAspect="1" noMove="1" noResize="1" noEditPoints="1" noAdjustHandles="1" noChangeArrowheads="1" noChangeShapeType="1" noTextEdit="1"/>
                  </p:cNvSpPr>
                  <p:nvPr/>
                </p:nvSpPr>
                <p:spPr>
                  <a:xfrm>
                    <a:off x="293126" y="2598825"/>
                    <a:ext cx="2405146" cy="649730"/>
                  </a:xfrm>
                  <a:prstGeom prst="rect">
                    <a:avLst/>
                  </a:prstGeom>
                  <a:blipFill>
                    <a:blip r:embed="rId21"/>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39" name="TextBox 38">
                    <a:extLst>
                      <a:ext uri="{FF2B5EF4-FFF2-40B4-BE49-F238E27FC236}">
                        <a16:creationId xmlns:a16="http://schemas.microsoft.com/office/drawing/2014/main" id="{0A36B1CD-F00B-4117-9EEF-93D89FB2B281}"/>
                      </a:ext>
                    </a:extLst>
                  </p:cNvPr>
                  <p:cNvSpPr txBox="1"/>
                  <p:nvPr/>
                </p:nvSpPr>
                <p:spPr>
                  <a:xfrm>
                    <a:off x="3466060" y="2618069"/>
                    <a:ext cx="2389757" cy="49244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3200" i="1" smtClean="0">
                                  <a:solidFill>
                                    <a:schemeClr val="tx1">
                                      <a:lumMod val="50000"/>
                                      <a:lumOff val="50000"/>
                                    </a:schemeClr>
                                  </a:solidFill>
                                  <a:latin typeface="Cambria Math" panose="02040503050406030204" pitchFamily="18" charset="0"/>
                                </a:rPr>
                              </m:ctrlPr>
                            </m:sSupPr>
                            <m:e>
                              <m:r>
                                <a:rPr lang="pt-BR" sz="3200" i="1" smtClean="0">
                                  <a:solidFill>
                                    <a:schemeClr val="tx1">
                                      <a:lumMod val="50000"/>
                                      <a:lumOff val="50000"/>
                                    </a:schemeClr>
                                  </a:solidFill>
                                  <a:latin typeface="Cambria Math" panose="02040503050406030204" pitchFamily="18" charset="0"/>
                                </a:rPr>
                                <m:t>𝑎</m:t>
                              </m:r>
                            </m:e>
                            <m:sup>
                              <m:r>
                                <a:rPr lang="pt-BR" sz="3200" i="1" smtClean="0">
                                  <a:solidFill>
                                    <a:schemeClr val="tx1">
                                      <a:lumMod val="50000"/>
                                      <a:lumOff val="50000"/>
                                    </a:schemeClr>
                                  </a:solidFill>
                                  <a:latin typeface="Cambria Math" panose="02040503050406030204" pitchFamily="18" charset="0"/>
                                </a:rPr>
                                <m:t>2</m:t>
                              </m:r>
                            </m:sup>
                          </m:sSup>
                          <m:r>
                            <a:rPr lang="pt-BR" sz="3200" i="1" smtClean="0">
                              <a:solidFill>
                                <a:schemeClr val="tx1">
                                  <a:lumMod val="50000"/>
                                  <a:lumOff val="50000"/>
                                </a:schemeClr>
                              </a:solidFill>
                              <a:latin typeface="Cambria Math" panose="02040503050406030204" pitchFamily="18" charset="0"/>
                            </a:rPr>
                            <m:t>+</m:t>
                          </m:r>
                          <m:sSup>
                            <m:sSupPr>
                              <m:ctrlPr>
                                <a:rPr lang="pt-BR" sz="3200" i="1" smtClean="0">
                                  <a:solidFill>
                                    <a:schemeClr val="tx1">
                                      <a:lumMod val="50000"/>
                                      <a:lumOff val="50000"/>
                                    </a:schemeClr>
                                  </a:solidFill>
                                  <a:latin typeface="Cambria Math" panose="02040503050406030204" pitchFamily="18" charset="0"/>
                                </a:rPr>
                              </m:ctrlPr>
                            </m:sSupPr>
                            <m:e>
                              <m:r>
                                <a:rPr lang="pt-BR" sz="3200" i="1" smtClean="0">
                                  <a:solidFill>
                                    <a:schemeClr val="tx1">
                                      <a:lumMod val="50000"/>
                                      <a:lumOff val="50000"/>
                                    </a:schemeClr>
                                  </a:solidFill>
                                  <a:latin typeface="Cambria Math" panose="02040503050406030204" pitchFamily="18" charset="0"/>
                                </a:rPr>
                                <m:t>𝑏</m:t>
                              </m:r>
                            </m:e>
                            <m:sup>
                              <m:r>
                                <a:rPr lang="pt-BR" sz="3200" i="1" smtClean="0">
                                  <a:solidFill>
                                    <a:schemeClr val="tx1">
                                      <a:lumMod val="50000"/>
                                      <a:lumOff val="50000"/>
                                    </a:schemeClr>
                                  </a:solidFill>
                                  <a:latin typeface="Cambria Math" panose="02040503050406030204" pitchFamily="18" charset="0"/>
                                </a:rPr>
                                <m:t>2</m:t>
                              </m:r>
                            </m:sup>
                          </m:sSup>
                          <m:r>
                            <a:rPr lang="pt-BR" sz="3200" i="1" smtClean="0">
                              <a:solidFill>
                                <a:schemeClr val="tx1">
                                  <a:lumMod val="50000"/>
                                  <a:lumOff val="50000"/>
                                </a:schemeClr>
                              </a:solidFill>
                              <a:latin typeface="Cambria Math" panose="02040503050406030204" pitchFamily="18" charset="0"/>
                            </a:rPr>
                            <m:t>=</m:t>
                          </m:r>
                          <m:sSup>
                            <m:sSupPr>
                              <m:ctrlPr>
                                <a:rPr lang="pt-BR" sz="3200" i="1" smtClean="0">
                                  <a:solidFill>
                                    <a:schemeClr val="tx1">
                                      <a:lumMod val="50000"/>
                                      <a:lumOff val="50000"/>
                                    </a:schemeClr>
                                  </a:solidFill>
                                  <a:latin typeface="Cambria Math" panose="02040503050406030204" pitchFamily="18" charset="0"/>
                                </a:rPr>
                              </m:ctrlPr>
                            </m:sSupPr>
                            <m:e>
                              <m:r>
                                <a:rPr lang="pt-BR" sz="3200" i="1" smtClean="0">
                                  <a:solidFill>
                                    <a:schemeClr val="tx1">
                                      <a:lumMod val="50000"/>
                                      <a:lumOff val="50000"/>
                                    </a:schemeClr>
                                  </a:solidFill>
                                  <a:latin typeface="Cambria Math" panose="02040503050406030204" pitchFamily="18" charset="0"/>
                                </a:rPr>
                                <m:t>𝑐</m:t>
                              </m:r>
                            </m:e>
                            <m:sup>
                              <m:r>
                                <a:rPr lang="pt-BR" sz="3200" i="1" smtClean="0">
                                  <a:solidFill>
                                    <a:schemeClr val="tx1">
                                      <a:lumMod val="50000"/>
                                      <a:lumOff val="50000"/>
                                    </a:schemeClr>
                                  </a:solidFill>
                                  <a:latin typeface="Cambria Math" panose="02040503050406030204" pitchFamily="18" charset="0"/>
                                </a:rPr>
                                <m:t>2</m:t>
                              </m:r>
                            </m:sup>
                          </m:sSup>
                        </m:oMath>
                      </m:oMathPara>
                    </a14:m>
                    <a:endParaRPr lang="en-PK" sz="3200" dirty="0">
                      <a:solidFill>
                        <a:schemeClr val="tx1">
                          <a:lumMod val="50000"/>
                          <a:lumOff val="50000"/>
                        </a:schemeClr>
                      </a:solidFill>
                    </a:endParaRPr>
                  </a:p>
                </p:txBody>
              </p:sp>
            </mc:Choice>
            <mc:Fallback>
              <p:sp>
                <p:nvSpPr>
                  <p:cNvPr id="39" name="TextBox 38">
                    <a:extLst>
                      <a:ext uri="{FF2B5EF4-FFF2-40B4-BE49-F238E27FC236}">
                        <a16:creationId xmlns:a16="http://schemas.microsoft.com/office/drawing/2014/main" id="{0A36B1CD-F00B-4117-9EEF-93D89FB2B281}"/>
                      </a:ext>
                    </a:extLst>
                  </p:cNvPr>
                  <p:cNvSpPr txBox="1">
                    <a:spLocks noRot="1" noChangeAspect="1" noMove="1" noResize="1" noEditPoints="1" noAdjustHandles="1" noChangeArrowheads="1" noChangeShapeType="1" noTextEdit="1"/>
                  </p:cNvSpPr>
                  <p:nvPr/>
                </p:nvSpPr>
                <p:spPr>
                  <a:xfrm>
                    <a:off x="3466060" y="2618069"/>
                    <a:ext cx="2389757" cy="492443"/>
                  </a:xfrm>
                  <a:prstGeom prst="rect">
                    <a:avLst/>
                  </a:prstGeom>
                  <a:blipFill>
                    <a:blip r:embed="rId22"/>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40" name="TextBox 39">
                    <a:extLst>
                      <a:ext uri="{FF2B5EF4-FFF2-40B4-BE49-F238E27FC236}">
                        <a16:creationId xmlns:a16="http://schemas.microsoft.com/office/drawing/2014/main" id="{7CBE3321-5470-48E3-B51F-7C7EDAC1F445}"/>
                      </a:ext>
                    </a:extLst>
                  </p:cNvPr>
                  <p:cNvSpPr txBox="1"/>
                  <p:nvPr/>
                </p:nvSpPr>
                <p:spPr>
                  <a:xfrm>
                    <a:off x="5638800" y="2191224"/>
                    <a:ext cx="1665263" cy="462242"/>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1100" i="1" smtClean="0">
                                  <a:solidFill>
                                    <a:schemeClr val="tx1">
                                      <a:lumMod val="50000"/>
                                      <a:lumOff val="50000"/>
                                    </a:schemeClr>
                                  </a:solidFill>
                                  <a:latin typeface="Cambria Math" panose="02040503050406030204" pitchFamily="18" charset="0"/>
                                </a:rPr>
                              </m:ctrlPr>
                            </m:sSupPr>
                            <m:e>
                              <m:d>
                                <m:dPr>
                                  <m:ctrlPr>
                                    <a:rPr lang="pt-BR" sz="1100" i="1" smtClean="0">
                                      <a:solidFill>
                                        <a:schemeClr val="tx1">
                                          <a:lumMod val="50000"/>
                                          <a:lumOff val="50000"/>
                                        </a:schemeClr>
                                      </a:solidFill>
                                      <a:latin typeface="Cambria Math" panose="02040503050406030204" pitchFamily="18" charset="0"/>
                                    </a:rPr>
                                  </m:ctrlPr>
                                </m:dPr>
                                <m:e>
                                  <m:r>
                                    <a:rPr lang="pt-BR" sz="1100" i="1" smtClean="0">
                                      <a:solidFill>
                                        <a:schemeClr val="tx1">
                                          <a:lumMod val="50000"/>
                                          <a:lumOff val="50000"/>
                                        </a:schemeClr>
                                      </a:solidFill>
                                      <a:latin typeface="Cambria Math" panose="02040503050406030204" pitchFamily="18" charset="0"/>
                                    </a:rPr>
                                    <m:t>𝑥</m:t>
                                  </m:r>
                                  <m:r>
                                    <a:rPr lang="pt-BR" sz="1100" i="1" smtClean="0">
                                      <a:solidFill>
                                        <a:schemeClr val="tx1">
                                          <a:lumMod val="50000"/>
                                          <a:lumOff val="50000"/>
                                        </a:schemeClr>
                                      </a:solidFill>
                                      <a:latin typeface="Cambria Math" panose="02040503050406030204" pitchFamily="18" charset="0"/>
                                    </a:rPr>
                                    <m:t>+</m:t>
                                  </m:r>
                                  <m:r>
                                    <a:rPr lang="pt-BR" sz="1100" i="1" smtClean="0">
                                      <a:solidFill>
                                        <a:schemeClr val="tx1">
                                          <a:lumMod val="50000"/>
                                          <a:lumOff val="50000"/>
                                        </a:schemeClr>
                                      </a:solidFill>
                                      <a:latin typeface="Cambria Math" panose="02040503050406030204" pitchFamily="18" charset="0"/>
                                    </a:rPr>
                                    <m:t>𝑎</m:t>
                                  </m:r>
                                </m:e>
                              </m:d>
                            </m:e>
                            <m:sup>
                              <m:r>
                                <a:rPr lang="pt-BR" sz="1100" i="1" smtClean="0">
                                  <a:solidFill>
                                    <a:schemeClr val="tx1">
                                      <a:lumMod val="50000"/>
                                      <a:lumOff val="50000"/>
                                    </a:schemeClr>
                                  </a:solidFill>
                                  <a:latin typeface="Cambria Math" panose="02040503050406030204" pitchFamily="18" charset="0"/>
                                </a:rPr>
                                <m:t>𝑛</m:t>
                              </m:r>
                            </m:sup>
                          </m:sSup>
                          <m:r>
                            <a:rPr lang="pt-BR" sz="1100" i="1" smtClean="0">
                              <a:solidFill>
                                <a:schemeClr val="tx1">
                                  <a:lumMod val="50000"/>
                                  <a:lumOff val="50000"/>
                                </a:schemeClr>
                              </a:solidFill>
                              <a:latin typeface="Cambria Math" panose="02040503050406030204" pitchFamily="18" charset="0"/>
                            </a:rPr>
                            <m:t>=</m:t>
                          </m:r>
                          <m:nary>
                            <m:naryPr>
                              <m:chr m:val="∑"/>
                              <m:ctrlPr>
                                <a:rPr lang="pt-BR" sz="1100" i="1" smtClean="0">
                                  <a:solidFill>
                                    <a:schemeClr val="tx1">
                                      <a:lumMod val="50000"/>
                                      <a:lumOff val="50000"/>
                                    </a:schemeClr>
                                  </a:solidFill>
                                  <a:latin typeface="Cambria Math" panose="02040503050406030204" pitchFamily="18" charset="0"/>
                                </a:rPr>
                              </m:ctrlPr>
                            </m:naryPr>
                            <m:sub>
                              <m:r>
                                <a:rPr lang="pt-BR" sz="1100" i="1" smtClean="0">
                                  <a:solidFill>
                                    <a:schemeClr val="tx1">
                                      <a:lumMod val="50000"/>
                                      <a:lumOff val="50000"/>
                                    </a:schemeClr>
                                  </a:solidFill>
                                  <a:latin typeface="Cambria Math" panose="02040503050406030204" pitchFamily="18" charset="0"/>
                                </a:rPr>
                                <m:t>𝑘</m:t>
                              </m:r>
                              <m:r>
                                <a:rPr lang="pt-BR" sz="1100" i="1" smtClean="0">
                                  <a:solidFill>
                                    <a:schemeClr val="tx1">
                                      <a:lumMod val="50000"/>
                                      <a:lumOff val="50000"/>
                                    </a:schemeClr>
                                  </a:solidFill>
                                  <a:latin typeface="Cambria Math" panose="02040503050406030204" pitchFamily="18" charset="0"/>
                                </a:rPr>
                                <m:t>=0</m:t>
                              </m:r>
                            </m:sub>
                            <m:sup>
                              <m:r>
                                <a:rPr lang="pt-BR" sz="1100" i="1" smtClean="0">
                                  <a:solidFill>
                                    <a:schemeClr val="tx1">
                                      <a:lumMod val="50000"/>
                                      <a:lumOff val="50000"/>
                                    </a:schemeClr>
                                  </a:solidFill>
                                  <a:latin typeface="Cambria Math" panose="02040503050406030204" pitchFamily="18" charset="0"/>
                                </a:rPr>
                                <m:t>𝑛</m:t>
                              </m:r>
                            </m:sup>
                            <m:e>
                              <m:d>
                                <m:dPr>
                                  <m:ctrlPr>
                                    <a:rPr lang="pt-BR" sz="1100" i="1" smtClean="0">
                                      <a:solidFill>
                                        <a:schemeClr val="tx1">
                                          <a:lumMod val="50000"/>
                                          <a:lumOff val="50000"/>
                                        </a:schemeClr>
                                      </a:solidFill>
                                      <a:latin typeface="Cambria Math" panose="02040503050406030204" pitchFamily="18" charset="0"/>
                                    </a:rPr>
                                  </m:ctrlPr>
                                </m:dPr>
                                <m:e>
                                  <m:f>
                                    <m:fPr>
                                      <m:type m:val="noBar"/>
                                      <m:ctrlPr>
                                        <a:rPr lang="pt-BR" sz="1100" i="1" smtClean="0">
                                          <a:solidFill>
                                            <a:schemeClr val="tx1">
                                              <a:lumMod val="50000"/>
                                              <a:lumOff val="50000"/>
                                            </a:schemeClr>
                                          </a:solidFill>
                                          <a:latin typeface="Cambria Math" panose="02040503050406030204" pitchFamily="18" charset="0"/>
                                        </a:rPr>
                                      </m:ctrlPr>
                                    </m:fPr>
                                    <m:num>
                                      <m:r>
                                        <a:rPr lang="pt-BR" sz="1100" i="1" smtClean="0">
                                          <a:solidFill>
                                            <a:schemeClr val="tx1">
                                              <a:lumMod val="50000"/>
                                              <a:lumOff val="50000"/>
                                            </a:schemeClr>
                                          </a:solidFill>
                                          <a:latin typeface="Cambria Math" panose="02040503050406030204" pitchFamily="18" charset="0"/>
                                        </a:rPr>
                                        <m:t>𝑛</m:t>
                                      </m:r>
                                    </m:num>
                                    <m:den>
                                      <m:r>
                                        <a:rPr lang="pt-BR" sz="1100" i="1" smtClean="0">
                                          <a:solidFill>
                                            <a:schemeClr val="tx1">
                                              <a:lumMod val="50000"/>
                                              <a:lumOff val="50000"/>
                                            </a:schemeClr>
                                          </a:solidFill>
                                          <a:latin typeface="Cambria Math" panose="02040503050406030204" pitchFamily="18" charset="0"/>
                                        </a:rPr>
                                        <m:t>𝑘</m:t>
                                      </m:r>
                                    </m:den>
                                  </m:f>
                                </m:e>
                              </m:d>
                              <m:sSup>
                                <m:sSupPr>
                                  <m:ctrlPr>
                                    <a:rPr lang="pt-BR" sz="1100" i="1" smtClean="0">
                                      <a:solidFill>
                                        <a:schemeClr val="tx1">
                                          <a:lumMod val="50000"/>
                                          <a:lumOff val="50000"/>
                                        </a:schemeClr>
                                      </a:solidFill>
                                      <a:latin typeface="Cambria Math" panose="02040503050406030204" pitchFamily="18" charset="0"/>
                                    </a:rPr>
                                  </m:ctrlPr>
                                </m:sSupPr>
                                <m:e>
                                  <m:r>
                                    <a:rPr lang="pt-BR" sz="1100" i="1" smtClean="0">
                                      <a:solidFill>
                                        <a:schemeClr val="tx1">
                                          <a:lumMod val="50000"/>
                                          <a:lumOff val="50000"/>
                                        </a:schemeClr>
                                      </a:solidFill>
                                      <a:latin typeface="Cambria Math" panose="02040503050406030204" pitchFamily="18" charset="0"/>
                                    </a:rPr>
                                    <m:t>𝑥</m:t>
                                  </m:r>
                                </m:e>
                                <m:sup>
                                  <m:r>
                                    <a:rPr lang="pt-BR" sz="1100" i="1" smtClean="0">
                                      <a:solidFill>
                                        <a:schemeClr val="tx1">
                                          <a:lumMod val="50000"/>
                                          <a:lumOff val="50000"/>
                                        </a:schemeClr>
                                      </a:solidFill>
                                      <a:latin typeface="Cambria Math" panose="02040503050406030204" pitchFamily="18" charset="0"/>
                                    </a:rPr>
                                    <m:t>𝑘</m:t>
                                  </m:r>
                                </m:sup>
                              </m:sSup>
                              <m:sSup>
                                <m:sSupPr>
                                  <m:ctrlPr>
                                    <a:rPr lang="pt-BR" sz="1100" i="1" smtClean="0">
                                      <a:solidFill>
                                        <a:schemeClr val="tx1">
                                          <a:lumMod val="50000"/>
                                          <a:lumOff val="50000"/>
                                        </a:schemeClr>
                                      </a:solidFill>
                                      <a:latin typeface="Cambria Math" panose="02040503050406030204" pitchFamily="18" charset="0"/>
                                    </a:rPr>
                                  </m:ctrlPr>
                                </m:sSupPr>
                                <m:e>
                                  <m:r>
                                    <a:rPr lang="pt-BR" sz="1100" i="1" smtClean="0">
                                      <a:solidFill>
                                        <a:schemeClr val="tx1">
                                          <a:lumMod val="50000"/>
                                          <a:lumOff val="50000"/>
                                        </a:schemeClr>
                                      </a:solidFill>
                                      <a:latin typeface="Cambria Math" panose="02040503050406030204" pitchFamily="18" charset="0"/>
                                    </a:rPr>
                                    <m:t>𝑎</m:t>
                                  </m:r>
                                </m:e>
                                <m:sup>
                                  <m:r>
                                    <a:rPr lang="pt-BR" sz="1100" i="1" smtClean="0">
                                      <a:solidFill>
                                        <a:schemeClr val="tx1">
                                          <a:lumMod val="50000"/>
                                          <a:lumOff val="50000"/>
                                        </a:schemeClr>
                                      </a:solidFill>
                                      <a:latin typeface="Cambria Math" panose="02040503050406030204" pitchFamily="18" charset="0"/>
                                    </a:rPr>
                                    <m:t>𝑛</m:t>
                                  </m:r>
                                  <m:r>
                                    <a:rPr lang="pt-BR" sz="1100" i="1" smtClean="0">
                                      <a:solidFill>
                                        <a:schemeClr val="tx1">
                                          <a:lumMod val="50000"/>
                                          <a:lumOff val="50000"/>
                                        </a:schemeClr>
                                      </a:solidFill>
                                      <a:latin typeface="Cambria Math" panose="02040503050406030204" pitchFamily="18" charset="0"/>
                                    </a:rPr>
                                    <m:t>−</m:t>
                                  </m:r>
                                  <m:r>
                                    <a:rPr lang="pt-BR" sz="1100" i="1" smtClean="0">
                                      <a:solidFill>
                                        <a:schemeClr val="tx1">
                                          <a:lumMod val="50000"/>
                                          <a:lumOff val="50000"/>
                                        </a:schemeClr>
                                      </a:solidFill>
                                      <a:latin typeface="Cambria Math" panose="02040503050406030204" pitchFamily="18" charset="0"/>
                                    </a:rPr>
                                    <m:t>𝑘</m:t>
                                  </m:r>
                                </m:sup>
                              </m:sSup>
                            </m:e>
                          </m:nary>
                        </m:oMath>
                      </m:oMathPara>
                    </a14:m>
                    <a:endParaRPr lang="en-PK" sz="1100" i="1" dirty="0">
                      <a:solidFill>
                        <a:schemeClr val="tx1">
                          <a:lumMod val="50000"/>
                          <a:lumOff val="50000"/>
                        </a:schemeClr>
                      </a:solidFill>
                    </a:endParaRPr>
                  </a:p>
                </p:txBody>
              </p:sp>
            </mc:Choice>
            <mc:Fallback>
              <p:sp>
                <p:nvSpPr>
                  <p:cNvPr id="40" name="TextBox 39">
                    <a:extLst>
                      <a:ext uri="{FF2B5EF4-FFF2-40B4-BE49-F238E27FC236}">
                        <a16:creationId xmlns:a16="http://schemas.microsoft.com/office/drawing/2014/main" id="{7CBE3321-5470-48E3-B51F-7C7EDAC1F445}"/>
                      </a:ext>
                    </a:extLst>
                  </p:cNvPr>
                  <p:cNvSpPr txBox="1">
                    <a:spLocks noRot="1" noChangeAspect="1" noMove="1" noResize="1" noEditPoints="1" noAdjustHandles="1" noChangeArrowheads="1" noChangeShapeType="1" noTextEdit="1"/>
                  </p:cNvSpPr>
                  <p:nvPr/>
                </p:nvSpPr>
                <p:spPr>
                  <a:xfrm>
                    <a:off x="5638800" y="2191224"/>
                    <a:ext cx="1665263" cy="462242"/>
                  </a:xfrm>
                  <a:prstGeom prst="rect">
                    <a:avLst/>
                  </a:prstGeom>
                  <a:blipFill>
                    <a:blip r:embed="rId23"/>
                    <a:stretch>
                      <a:fillRect t="-122368" r="-19048" b="-184211"/>
                    </a:stretch>
                  </a:blipFill>
                </p:spPr>
                <p:txBody>
                  <a:bodyPr/>
                  <a:lstStyle/>
                  <a:p>
                    <a:r>
                      <a:rPr lang="en-PK">
                        <a:noFill/>
                      </a:rPr>
                      <a:t> </a:t>
                    </a:r>
                  </a:p>
                </p:txBody>
              </p:sp>
            </mc:Fallback>
          </mc:AlternateContent>
        </p:grpSp>
        <mc:AlternateContent xmlns:mc="http://schemas.openxmlformats.org/markup-compatibility/2006">
          <mc:Choice xmlns:a14="http://schemas.microsoft.com/office/drawing/2010/main" Requires="a14">
            <p:sp>
              <p:nvSpPr>
                <p:cNvPr id="21" name="TextBox 20">
                  <a:extLst>
                    <a:ext uri="{FF2B5EF4-FFF2-40B4-BE49-F238E27FC236}">
                      <a16:creationId xmlns:a16="http://schemas.microsoft.com/office/drawing/2014/main" id="{1FEFACCB-8DA8-4EDB-A512-8AD4DF8481B1}"/>
                    </a:ext>
                  </a:extLst>
                </p:cNvPr>
                <p:cNvSpPr txBox="1"/>
                <p:nvPr/>
              </p:nvSpPr>
              <p:spPr>
                <a:xfrm>
                  <a:off x="7781614" y="4904503"/>
                  <a:ext cx="2389757" cy="49244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3200" i="1" smtClean="0">
                                <a:solidFill>
                                  <a:schemeClr val="tx1">
                                    <a:lumMod val="50000"/>
                                    <a:lumOff val="50000"/>
                                  </a:schemeClr>
                                </a:solidFill>
                                <a:latin typeface="Cambria Math" panose="02040503050406030204" pitchFamily="18" charset="0"/>
                              </a:rPr>
                            </m:ctrlPr>
                          </m:sSupPr>
                          <m:e>
                            <m:r>
                              <a:rPr lang="pt-BR" sz="3200" i="1" smtClean="0">
                                <a:solidFill>
                                  <a:schemeClr val="tx1">
                                    <a:lumMod val="50000"/>
                                    <a:lumOff val="50000"/>
                                  </a:schemeClr>
                                </a:solidFill>
                                <a:latin typeface="Cambria Math" panose="02040503050406030204" pitchFamily="18" charset="0"/>
                              </a:rPr>
                              <m:t>𝑎</m:t>
                            </m:r>
                          </m:e>
                          <m:sup>
                            <m:r>
                              <a:rPr lang="pt-BR" sz="3200" i="1" smtClean="0">
                                <a:solidFill>
                                  <a:schemeClr val="tx1">
                                    <a:lumMod val="50000"/>
                                    <a:lumOff val="50000"/>
                                  </a:schemeClr>
                                </a:solidFill>
                                <a:latin typeface="Cambria Math" panose="02040503050406030204" pitchFamily="18" charset="0"/>
                              </a:rPr>
                              <m:t>2</m:t>
                            </m:r>
                          </m:sup>
                        </m:sSup>
                        <m:r>
                          <a:rPr lang="pt-BR" sz="3200" i="1" smtClean="0">
                            <a:solidFill>
                              <a:schemeClr val="tx1">
                                <a:lumMod val="50000"/>
                                <a:lumOff val="50000"/>
                              </a:schemeClr>
                            </a:solidFill>
                            <a:latin typeface="Cambria Math" panose="02040503050406030204" pitchFamily="18" charset="0"/>
                          </a:rPr>
                          <m:t>+</m:t>
                        </m:r>
                        <m:sSup>
                          <m:sSupPr>
                            <m:ctrlPr>
                              <a:rPr lang="pt-BR" sz="3200" i="1" smtClean="0">
                                <a:solidFill>
                                  <a:schemeClr val="tx1">
                                    <a:lumMod val="50000"/>
                                    <a:lumOff val="50000"/>
                                  </a:schemeClr>
                                </a:solidFill>
                                <a:latin typeface="Cambria Math" panose="02040503050406030204" pitchFamily="18" charset="0"/>
                              </a:rPr>
                            </m:ctrlPr>
                          </m:sSupPr>
                          <m:e>
                            <m:r>
                              <a:rPr lang="pt-BR" sz="3200" i="1" smtClean="0">
                                <a:solidFill>
                                  <a:schemeClr val="tx1">
                                    <a:lumMod val="50000"/>
                                    <a:lumOff val="50000"/>
                                  </a:schemeClr>
                                </a:solidFill>
                                <a:latin typeface="Cambria Math" panose="02040503050406030204" pitchFamily="18" charset="0"/>
                              </a:rPr>
                              <m:t>𝑏</m:t>
                            </m:r>
                          </m:e>
                          <m:sup>
                            <m:r>
                              <a:rPr lang="pt-BR" sz="3200" i="1" smtClean="0">
                                <a:solidFill>
                                  <a:schemeClr val="tx1">
                                    <a:lumMod val="50000"/>
                                    <a:lumOff val="50000"/>
                                  </a:schemeClr>
                                </a:solidFill>
                                <a:latin typeface="Cambria Math" panose="02040503050406030204" pitchFamily="18" charset="0"/>
                              </a:rPr>
                              <m:t>2</m:t>
                            </m:r>
                          </m:sup>
                        </m:sSup>
                        <m:r>
                          <a:rPr lang="pt-BR" sz="3200" i="1" smtClean="0">
                            <a:solidFill>
                              <a:schemeClr val="tx1">
                                <a:lumMod val="50000"/>
                                <a:lumOff val="50000"/>
                              </a:schemeClr>
                            </a:solidFill>
                            <a:latin typeface="Cambria Math" panose="02040503050406030204" pitchFamily="18" charset="0"/>
                          </a:rPr>
                          <m:t>=</m:t>
                        </m:r>
                        <m:sSup>
                          <m:sSupPr>
                            <m:ctrlPr>
                              <a:rPr lang="pt-BR" sz="3200" i="1" smtClean="0">
                                <a:solidFill>
                                  <a:schemeClr val="tx1">
                                    <a:lumMod val="50000"/>
                                    <a:lumOff val="50000"/>
                                  </a:schemeClr>
                                </a:solidFill>
                                <a:latin typeface="Cambria Math" panose="02040503050406030204" pitchFamily="18" charset="0"/>
                              </a:rPr>
                            </m:ctrlPr>
                          </m:sSupPr>
                          <m:e>
                            <m:r>
                              <a:rPr lang="pt-BR" sz="3200" i="1" smtClean="0">
                                <a:solidFill>
                                  <a:schemeClr val="tx1">
                                    <a:lumMod val="50000"/>
                                    <a:lumOff val="50000"/>
                                  </a:schemeClr>
                                </a:solidFill>
                                <a:latin typeface="Cambria Math" panose="02040503050406030204" pitchFamily="18" charset="0"/>
                              </a:rPr>
                              <m:t>𝑐</m:t>
                            </m:r>
                          </m:e>
                          <m:sup>
                            <m:r>
                              <a:rPr lang="pt-BR" sz="3200" i="1" smtClean="0">
                                <a:solidFill>
                                  <a:schemeClr val="tx1">
                                    <a:lumMod val="50000"/>
                                    <a:lumOff val="50000"/>
                                  </a:schemeClr>
                                </a:solidFill>
                                <a:latin typeface="Cambria Math" panose="02040503050406030204" pitchFamily="18" charset="0"/>
                              </a:rPr>
                              <m:t>2</m:t>
                            </m:r>
                          </m:sup>
                        </m:sSup>
                      </m:oMath>
                    </m:oMathPara>
                  </a14:m>
                  <a:endParaRPr lang="en-PK" sz="3200" dirty="0">
                    <a:solidFill>
                      <a:schemeClr val="tx1">
                        <a:lumMod val="50000"/>
                        <a:lumOff val="50000"/>
                      </a:schemeClr>
                    </a:solidFill>
                  </a:endParaRPr>
                </a:p>
              </p:txBody>
            </p:sp>
          </mc:Choice>
          <mc:Fallback>
            <p:sp>
              <p:nvSpPr>
                <p:cNvPr id="21" name="TextBox 20">
                  <a:extLst>
                    <a:ext uri="{FF2B5EF4-FFF2-40B4-BE49-F238E27FC236}">
                      <a16:creationId xmlns:a16="http://schemas.microsoft.com/office/drawing/2014/main" id="{1FEFACCB-8DA8-4EDB-A512-8AD4DF8481B1}"/>
                    </a:ext>
                  </a:extLst>
                </p:cNvPr>
                <p:cNvSpPr txBox="1">
                  <a:spLocks noRot="1" noChangeAspect="1" noMove="1" noResize="1" noEditPoints="1" noAdjustHandles="1" noChangeArrowheads="1" noChangeShapeType="1" noTextEdit="1"/>
                </p:cNvSpPr>
                <p:nvPr/>
              </p:nvSpPr>
              <p:spPr>
                <a:xfrm>
                  <a:off x="7781614" y="4904503"/>
                  <a:ext cx="2389757" cy="492443"/>
                </a:xfrm>
                <a:prstGeom prst="rect">
                  <a:avLst/>
                </a:prstGeom>
                <a:blipFill>
                  <a:blip r:embed="rId24"/>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22" name="TextBox 21">
                  <a:extLst>
                    <a:ext uri="{FF2B5EF4-FFF2-40B4-BE49-F238E27FC236}">
                      <a16:creationId xmlns:a16="http://schemas.microsoft.com/office/drawing/2014/main" id="{DA4DB38C-6177-488B-9ADE-6D20DD7B7B6D}"/>
                    </a:ext>
                  </a:extLst>
                </p:cNvPr>
                <p:cNvSpPr txBox="1"/>
                <p:nvPr/>
              </p:nvSpPr>
              <p:spPr>
                <a:xfrm>
                  <a:off x="8529490" y="6274933"/>
                  <a:ext cx="3411982" cy="399415"/>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func>
                          <m:funcPr>
                            <m:ctrlPr>
                              <a:rPr lang="en-US" i="1" smtClean="0">
                                <a:solidFill>
                                  <a:schemeClr val="tx1">
                                    <a:lumMod val="50000"/>
                                    <a:lumOff val="50000"/>
                                  </a:schemeClr>
                                </a:solidFill>
                                <a:latin typeface="Cambria Math" panose="02040503050406030204" pitchFamily="18" charset="0"/>
                              </a:rPr>
                            </m:ctrlPr>
                          </m:funcPr>
                          <m:fName>
                            <m:r>
                              <m:rPr>
                                <m:sty m:val="p"/>
                              </m:rPr>
                              <a:rPr lang="en-US" i="0" smtClean="0">
                                <a:solidFill>
                                  <a:schemeClr val="tx1">
                                    <a:lumMod val="50000"/>
                                    <a:lumOff val="50000"/>
                                  </a:schemeClr>
                                </a:solidFill>
                                <a:latin typeface="Cambria Math" panose="02040503050406030204" pitchFamily="18" charset="0"/>
                              </a:rPr>
                              <m:t>cos</m:t>
                            </m:r>
                          </m:fName>
                          <m:e>
                            <m:r>
                              <a:rPr lang="el-GR" i="1" smtClean="0">
                                <a:solidFill>
                                  <a:schemeClr val="tx1">
                                    <a:lumMod val="50000"/>
                                    <a:lumOff val="50000"/>
                                  </a:schemeClr>
                                </a:solidFill>
                                <a:latin typeface="Cambria Math" panose="02040503050406030204" pitchFamily="18" charset="0"/>
                              </a:rPr>
                              <m:t>𝛼</m:t>
                            </m:r>
                          </m:e>
                        </m:func>
                        <m:r>
                          <a:rPr lang="el-GR" i="1" smtClean="0">
                            <a:solidFill>
                              <a:schemeClr val="tx1">
                                <a:lumMod val="50000"/>
                                <a:lumOff val="50000"/>
                              </a:schemeClr>
                            </a:solidFill>
                            <a:latin typeface="Cambria Math" panose="02040503050406030204" pitchFamily="18" charset="0"/>
                          </a:rPr>
                          <m:t>+</m:t>
                        </m:r>
                        <m:func>
                          <m:funcPr>
                            <m:ctrlPr>
                              <a:rPr lang="en-US" i="1" smtClean="0">
                                <a:solidFill>
                                  <a:schemeClr val="tx1">
                                    <a:lumMod val="50000"/>
                                    <a:lumOff val="50000"/>
                                  </a:schemeClr>
                                </a:solidFill>
                                <a:latin typeface="Cambria Math" panose="02040503050406030204" pitchFamily="18" charset="0"/>
                              </a:rPr>
                            </m:ctrlPr>
                          </m:funcPr>
                          <m:fName>
                            <m:r>
                              <m:rPr>
                                <m:sty m:val="p"/>
                              </m:rPr>
                              <a:rPr lang="en-US" i="0" smtClean="0">
                                <a:solidFill>
                                  <a:schemeClr val="tx1">
                                    <a:lumMod val="50000"/>
                                    <a:lumOff val="50000"/>
                                  </a:schemeClr>
                                </a:solidFill>
                                <a:latin typeface="Cambria Math" panose="02040503050406030204" pitchFamily="18" charset="0"/>
                              </a:rPr>
                              <m:t>cos</m:t>
                            </m:r>
                          </m:fName>
                          <m:e>
                            <m:r>
                              <a:rPr lang="el-GR" i="1" smtClean="0">
                                <a:solidFill>
                                  <a:schemeClr val="tx1">
                                    <a:lumMod val="50000"/>
                                    <a:lumOff val="50000"/>
                                  </a:schemeClr>
                                </a:solidFill>
                                <a:latin typeface="Cambria Math" panose="02040503050406030204" pitchFamily="18" charset="0"/>
                              </a:rPr>
                              <m:t>𝛽</m:t>
                            </m:r>
                          </m:e>
                        </m:func>
                        <m:r>
                          <a:rPr lang="el-GR" i="1" smtClean="0">
                            <a:solidFill>
                              <a:schemeClr val="tx1">
                                <a:lumMod val="50000"/>
                                <a:lumOff val="50000"/>
                              </a:schemeClr>
                            </a:solidFill>
                            <a:latin typeface="Cambria Math" panose="02040503050406030204" pitchFamily="18" charset="0"/>
                          </a:rPr>
                          <m:t>=2</m:t>
                        </m:r>
                        <m:func>
                          <m:funcPr>
                            <m:ctrlPr>
                              <a:rPr lang="en-US" i="1" smtClean="0">
                                <a:solidFill>
                                  <a:schemeClr val="tx1">
                                    <a:lumMod val="50000"/>
                                    <a:lumOff val="50000"/>
                                  </a:schemeClr>
                                </a:solidFill>
                                <a:latin typeface="Cambria Math" panose="02040503050406030204" pitchFamily="18" charset="0"/>
                              </a:rPr>
                            </m:ctrlPr>
                          </m:funcPr>
                          <m:fName>
                            <m:r>
                              <m:rPr>
                                <m:sty m:val="p"/>
                              </m:rPr>
                              <a:rPr lang="en-US" i="0" smtClean="0">
                                <a:solidFill>
                                  <a:schemeClr val="tx1">
                                    <a:lumMod val="50000"/>
                                    <a:lumOff val="50000"/>
                                  </a:schemeClr>
                                </a:solidFill>
                                <a:latin typeface="Cambria Math" panose="02040503050406030204" pitchFamily="18" charset="0"/>
                              </a:rPr>
                              <m:t>cos</m:t>
                            </m:r>
                          </m:fName>
                          <m:e>
                            <m:f>
                              <m:fPr>
                                <m:ctrlPr>
                                  <a:rPr lang="en-US" i="1" smtClean="0">
                                    <a:solidFill>
                                      <a:schemeClr val="tx1">
                                        <a:lumMod val="50000"/>
                                        <a:lumOff val="50000"/>
                                      </a:schemeClr>
                                    </a:solidFill>
                                    <a:latin typeface="Cambria Math" panose="02040503050406030204" pitchFamily="18" charset="0"/>
                                  </a:rPr>
                                </m:ctrlPr>
                              </m:fPr>
                              <m:num>
                                <m:r>
                                  <a:rPr lang="en-US" i="1" smtClean="0">
                                    <a:solidFill>
                                      <a:schemeClr val="tx1">
                                        <a:lumMod val="50000"/>
                                        <a:lumOff val="50000"/>
                                      </a:schemeClr>
                                    </a:solidFill>
                                    <a:latin typeface="Cambria Math" panose="02040503050406030204" pitchFamily="18" charset="0"/>
                                  </a:rPr>
                                  <m:t>1</m:t>
                                </m:r>
                              </m:num>
                              <m:den>
                                <m:r>
                                  <a:rPr lang="en-US" i="1" smtClean="0">
                                    <a:solidFill>
                                      <a:schemeClr val="tx1">
                                        <a:lumMod val="50000"/>
                                        <a:lumOff val="50000"/>
                                      </a:schemeClr>
                                    </a:solidFill>
                                    <a:latin typeface="Cambria Math" panose="02040503050406030204" pitchFamily="18" charset="0"/>
                                  </a:rPr>
                                  <m:t>2</m:t>
                                </m:r>
                              </m:den>
                            </m:f>
                            <m:d>
                              <m:dPr>
                                <m:ctrlPr>
                                  <a:rPr lang="en-US" i="1" smtClean="0">
                                    <a:solidFill>
                                      <a:schemeClr val="tx1">
                                        <a:lumMod val="50000"/>
                                        <a:lumOff val="50000"/>
                                      </a:schemeClr>
                                    </a:solidFill>
                                    <a:latin typeface="Cambria Math" panose="02040503050406030204" pitchFamily="18" charset="0"/>
                                  </a:rPr>
                                </m:ctrlPr>
                              </m:dPr>
                              <m:e>
                                <m:r>
                                  <a:rPr lang="el-GR" i="1" smtClean="0">
                                    <a:solidFill>
                                      <a:schemeClr val="tx1">
                                        <a:lumMod val="50000"/>
                                        <a:lumOff val="50000"/>
                                      </a:schemeClr>
                                    </a:solidFill>
                                    <a:latin typeface="Cambria Math" panose="02040503050406030204" pitchFamily="18" charset="0"/>
                                  </a:rPr>
                                  <m:t>𝛼</m:t>
                                </m:r>
                                <m:r>
                                  <a:rPr lang="el-GR" i="1" smtClean="0">
                                    <a:solidFill>
                                      <a:schemeClr val="tx1">
                                        <a:lumMod val="50000"/>
                                        <a:lumOff val="50000"/>
                                      </a:schemeClr>
                                    </a:solidFill>
                                    <a:latin typeface="Cambria Math" panose="02040503050406030204" pitchFamily="18" charset="0"/>
                                  </a:rPr>
                                  <m:t>+</m:t>
                                </m:r>
                                <m:r>
                                  <a:rPr lang="el-GR" i="1" smtClean="0">
                                    <a:solidFill>
                                      <a:schemeClr val="tx1">
                                        <a:lumMod val="50000"/>
                                        <a:lumOff val="50000"/>
                                      </a:schemeClr>
                                    </a:solidFill>
                                    <a:latin typeface="Cambria Math" panose="02040503050406030204" pitchFamily="18" charset="0"/>
                                  </a:rPr>
                                  <m:t>𝛽</m:t>
                                </m:r>
                              </m:e>
                            </m:d>
                          </m:e>
                        </m:func>
                        <m:func>
                          <m:funcPr>
                            <m:ctrlPr>
                              <a:rPr lang="en-US" i="1" smtClean="0">
                                <a:solidFill>
                                  <a:schemeClr val="tx1">
                                    <a:lumMod val="50000"/>
                                    <a:lumOff val="50000"/>
                                  </a:schemeClr>
                                </a:solidFill>
                                <a:latin typeface="Cambria Math" panose="02040503050406030204" pitchFamily="18" charset="0"/>
                              </a:rPr>
                            </m:ctrlPr>
                          </m:funcPr>
                          <m:fName>
                            <m:r>
                              <m:rPr>
                                <m:sty m:val="p"/>
                              </m:rPr>
                              <a:rPr lang="en-US" i="0" smtClean="0">
                                <a:solidFill>
                                  <a:schemeClr val="tx1">
                                    <a:lumMod val="50000"/>
                                    <a:lumOff val="50000"/>
                                  </a:schemeClr>
                                </a:solidFill>
                                <a:latin typeface="Cambria Math" panose="02040503050406030204" pitchFamily="18" charset="0"/>
                              </a:rPr>
                              <m:t>cos</m:t>
                            </m:r>
                          </m:fName>
                          <m:e>
                            <m:f>
                              <m:fPr>
                                <m:ctrlPr>
                                  <a:rPr lang="en-US" i="1" smtClean="0">
                                    <a:solidFill>
                                      <a:schemeClr val="tx1">
                                        <a:lumMod val="50000"/>
                                        <a:lumOff val="50000"/>
                                      </a:schemeClr>
                                    </a:solidFill>
                                    <a:latin typeface="Cambria Math" panose="02040503050406030204" pitchFamily="18" charset="0"/>
                                  </a:rPr>
                                </m:ctrlPr>
                              </m:fPr>
                              <m:num>
                                <m:r>
                                  <a:rPr lang="en-US" i="1" smtClean="0">
                                    <a:solidFill>
                                      <a:schemeClr val="tx1">
                                        <a:lumMod val="50000"/>
                                        <a:lumOff val="50000"/>
                                      </a:schemeClr>
                                    </a:solidFill>
                                    <a:latin typeface="Cambria Math" panose="02040503050406030204" pitchFamily="18" charset="0"/>
                                  </a:rPr>
                                  <m:t>1</m:t>
                                </m:r>
                              </m:num>
                              <m:den>
                                <m:r>
                                  <a:rPr lang="en-US" i="1" smtClean="0">
                                    <a:solidFill>
                                      <a:schemeClr val="tx1">
                                        <a:lumMod val="50000"/>
                                        <a:lumOff val="50000"/>
                                      </a:schemeClr>
                                    </a:solidFill>
                                    <a:latin typeface="Cambria Math" panose="02040503050406030204" pitchFamily="18" charset="0"/>
                                  </a:rPr>
                                  <m:t>2</m:t>
                                </m:r>
                              </m:den>
                            </m:f>
                            <m:d>
                              <m:dPr>
                                <m:ctrlPr>
                                  <a:rPr lang="en-US" i="1" smtClean="0">
                                    <a:solidFill>
                                      <a:schemeClr val="tx1">
                                        <a:lumMod val="50000"/>
                                        <a:lumOff val="50000"/>
                                      </a:schemeClr>
                                    </a:solidFill>
                                    <a:latin typeface="Cambria Math" panose="02040503050406030204" pitchFamily="18" charset="0"/>
                                  </a:rPr>
                                </m:ctrlPr>
                              </m:dPr>
                              <m:e>
                                <m:r>
                                  <a:rPr lang="el-GR" i="1" smtClean="0">
                                    <a:solidFill>
                                      <a:schemeClr val="tx1">
                                        <a:lumMod val="50000"/>
                                        <a:lumOff val="50000"/>
                                      </a:schemeClr>
                                    </a:solidFill>
                                    <a:latin typeface="Cambria Math" panose="02040503050406030204" pitchFamily="18" charset="0"/>
                                  </a:rPr>
                                  <m:t>𝛼</m:t>
                                </m:r>
                                <m:r>
                                  <a:rPr lang="el-GR" i="1" smtClean="0">
                                    <a:solidFill>
                                      <a:schemeClr val="tx1">
                                        <a:lumMod val="50000"/>
                                        <a:lumOff val="50000"/>
                                      </a:schemeClr>
                                    </a:solidFill>
                                    <a:latin typeface="Cambria Math" panose="02040503050406030204" pitchFamily="18" charset="0"/>
                                  </a:rPr>
                                  <m:t>−</m:t>
                                </m:r>
                                <m:r>
                                  <a:rPr lang="el-GR" i="1" smtClean="0">
                                    <a:solidFill>
                                      <a:schemeClr val="tx1">
                                        <a:lumMod val="50000"/>
                                        <a:lumOff val="50000"/>
                                      </a:schemeClr>
                                    </a:solidFill>
                                    <a:latin typeface="Cambria Math" panose="02040503050406030204" pitchFamily="18" charset="0"/>
                                  </a:rPr>
                                  <m:t>𝛽</m:t>
                                </m:r>
                              </m:e>
                            </m:d>
                          </m:e>
                        </m:func>
                      </m:oMath>
                    </m:oMathPara>
                  </a14:m>
                  <a:endParaRPr lang="en-PK" dirty="0">
                    <a:solidFill>
                      <a:schemeClr val="tx1">
                        <a:lumMod val="50000"/>
                        <a:lumOff val="50000"/>
                      </a:schemeClr>
                    </a:solidFill>
                  </a:endParaRPr>
                </a:p>
              </p:txBody>
            </p:sp>
          </mc:Choice>
          <mc:Fallback>
            <p:sp>
              <p:nvSpPr>
                <p:cNvPr id="22" name="TextBox 21">
                  <a:extLst>
                    <a:ext uri="{FF2B5EF4-FFF2-40B4-BE49-F238E27FC236}">
                      <a16:creationId xmlns:a16="http://schemas.microsoft.com/office/drawing/2014/main" id="{DA4DB38C-6177-488B-9ADE-6D20DD7B7B6D}"/>
                    </a:ext>
                  </a:extLst>
                </p:cNvPr>
                <p:cNvSpPr txBox="1">
                  <a:spLocks noRot="1" noChangeAspect="1" noMove="1" noResize="1" noEditPoints="1" noAdjustHandles="1" noChangeArrowheads="1" noChangeShapeType="1" noTextEdit="1"/>
                </p:cNvSpPr>
                <p:nvPr/>
              </p:nvSpPr>
              <p:spPr>
                <a:xfrm>
                  <a:off x="8529490" y="6274933"/>
                  <a:ext cx="3411982" cy="399415"/>
                </a:xfrm>
                <a:prstGeom prst="rect">
                  <a:avLst/>
                </a:prstGeom>
                <a:blipFill>
                  <a:blip r:embed="rId25"/>
                  <a:stretch>
                    <a:fillRect l="-536" b="-13636"/>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23" name="TextBox 22">
                  <a:extLst>
                    <a:ext uri="{FF2B5EF4-FFF2-40B4-BE49-F238E27FC236}">
                      <a16:creationId xmlns:a16="http://schemas.microsoft.com/office/drawing/2014/main" id="{0F93649A-8C1D-4E49-8B7D-84608DD27AE8}"/>
                    </a:ext>
                  </a:extLst>
                </p:cNvPr>
                <p:cNvSpPr txBox="1"/>
                <p:nvPr/>
              </p:nvSpPr>
              <p:spPr>
                <a:xfrm>
                  <a:off x="9875766" y="5520519"/>
                  <a:ext cx="2092262" cy="582676"/>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i="1" smtClean="0">
                                <a:solidFill>
                                  <a:schemeClr val="tx1">
                                    <a:lumMod val="50000"/>
                                    <a:lumOff val="50000"/>
                                  </a:schemeClr>
                                </a:solidFill>
                                <a:latin typeface="Cambria Math" panose="02040503050406030204" pitchFamily="18" charset="0"/>
                              </a:rPr>
                            </m:ctrlPr>
                          </m:sSupPr>
                          <m:e>
                            <m:d>
                              <m:dPr>
                                <m:ctrlPr>
                                  <a:rPr lang="pt-BR" i="1" smtClean="0">
                                    <a:solidFill>
                                      <a:schemeClr val="tx1">
                                        <a:lumMod val="50000"/>
                                        <a:lumOff val="50000"/>
                                      </a:schemeClr>
                                    </a:solidFill>
                                    <a:latin typeface="Cambria Math" panose="02040503050406030204" pitchFamily="18" charset="0"/>
                                  </a:rPr>
                                </m:ctrlPr>
                              </m:dPr>
                              <m:e>
                                <m:r>
                                  <a:rPr lang="pt-BR" i="1" smtClean="0">
                                    <a:solidFill>
                                      <a:schemeClr val="tx1">
                                        <a:lumMod val="50000"/>
                                        <a:lumOff val="50000"/>
                                      </a:schemeClr>
                                    </a:solidFill>
                                    <a:latin typeface="Cambria Math" panose="02040503050406030204" pitchFamily="18" charset="0"/>
                                  </a:rPr>
                                  <m:t>𝑥</m:t>
                                </m:r>
                                <m:r>
                                  <a:rPr lang="pt-BR" i="1" smtClean="0">
                                    <a:solidFill>
                                      <a:schemeClr val="tx1">
                                        <a:lumMod val="50000"/>
                                        <a:lumOff val="50000"/>
                                      </a:schemeClr>
                                    </a:solidFill>
                                    <a:latin typeface="Cambria Math" panose="02040503050406030204" pitchFamily="18" charset="0"/>
                                  </a:rPr>
                                  <m:t>+</m:t>
                                </m:r>
                                <m:r>
                                  <a:rPr lang="pt-BR" i="1" smtClean="0">
                                    <a:solidFill>
                                      <a:schemeClr val="tx1">
                                        <a:lumMod val="50000"/>
                                        <a:lumOff val="50000"/>
                                      </a:schemeClr>
                                    </a:solidFill>
                                    <a:latin typeface="Cambria Math" panose="02040503050406030204" pitchFamily="18" charset="0"/>
                                  </a:rPr>
                                  <m:t>𝑎</m:t>
                                </m:r>
                              </m:e>
                            </m:d>
                          </m:e>
                          <m:sup>
                            <m:r>
                              <a:rPr lang="pt-BR" i="1" smtClean="0">
                                <a:solidFill>
                                  <a:schemeClr val="tx1">
                                    <a:lumMod val="50000"/>
                                    <a:lumOff val="50000"/>
                                  </a:schemeClr>
                                </a:solidFill>
                                <a:latin typeface="Cambria Math" panose="02040503050406030204" pitchFamily="18" charset="0"/>
                              </a:rPr>
                              <m:t>𝑛</m:t>
                            </m:r>
                          </m:sup>
                        </m:sSup>
                        <m:r>
                          <a:rPr lang="pt-BR" i="1" smtClean="0">
                            <a:solidFill>
                              <a:schemeClr val="tx1">
                                <a:lumMod val="50000"/>
                                <a:lumOff val="50000"/>
                              </a:schemeClr>
                            </a:solidFill>
                            <a:latin typeface="Cambria Math" panose="02040503050406030204" pitchFamily="18" charset="0"/>
                          </a:rPr>
                          <m:t>=</m:t>
                        </m:r>
                        <m:nary>
                          <m:naryPr>
                            <m:chr m:val="∑"/>
                            <m:ctrlPr>
                              <a:rPr lang="pt-BR" i="1" smtClean="0">
                                <a:solidFill>
                                  <a:schemeClr val="tx1">
                                    <a:lumMod val="50000"/>
                                    <a:lumOff val="50000"/>
                                  </a:schemeClr>
                                </a:solidFill>
                                <a:latin typeface="Cambria Math" panose="02040503050406030204" pitchFamily="18" charset="0"/>
                              </a:rPr>
                            </m:ctrlPr>
                          </m:naryPr>
                          <m:sub>
                            <m:r>
                              <a:rPr lang="pt-BR" i="1" smtClean="0">
                                <a:solidFill>
                                  <a:schemeClr val="tx1">
                                    <a:lumMod val="50000"/>
                                    <a:lumOff val="50000"/>
                                  </a:schemeClr>
                                </a:solidFill>
                                <a:latin typeface="Cambria Math" panose="02040503050406030204" pitchFamily="18" charset="0"/>
                              </a:rPr>
                              <m:t>𝑘</m:t>
                            </m:r>
                            <m:r>
                              <a:rPr lang="pt-BR" i="1" smtClean="0">
                                <a:solidFill>
                                  <a:schemeClr val="tx1">
                                    <a:lumMod val="50000"/>
                                    <a:lumOff val="50000"/>
                                  </a:schemeClr>
                                </a:solidFill>
                                <a:latin typeface="Cambria Math" panose="02040503050406030204" pitchFamily="18" charset="0"/>
                              </a:rPr>
                              <m:t>=0</m:t>
                            </m:r>
                          </m:sub>
                          <m:sup>
                            <m:r>
                              <a:rPr lang="pt-BR" i="1" smtClean="0">
                                <a:solidFill>
                                  <a:schemeClr val="tx1">
                                    <a:lumMod val="50000"/>
                                    <a:lumOff val="50000"/>
                                  </a:schemeClr>
                                </a:solidFill>
                                <a:latin typeface="Cambria Math" panose="02040503050406030204" pitchFamily="18" charset="0"/>
                              </a:rPr>
                              <m:t>𝑛</m:t>
                            </m:r>
                          </m:sup>
                          <m:e>
                            <m:d>
                              <m:dPr>
                                <m:ctrlPr>
                                  <a:rPr lang="pt-BR" i="1" smtClean="0">
                                    <a:solidFill>
                                      <a:schemeClr val="tx1">
                                        <a:lumMod val="50000"/>
                                        <a:lumOff val="50000"/>
                                      </a:schemeClr>
                                    </a:solidFill>
                                    <a:latin typeface="Cambria Math" panose="02040503050406030204" pitchFamily="18" charset="0"/>
                                  </a:rPr>
                                </m:ctrlPr>
                              </m:dPr>
                              <m:e>
                                <m:f>
                                  <m:fPr>
                                    <m:type m:val="noBar"/>
                                    <m:ctrlPr>
                                      <a:rPr lang="pt-BR" i="1" smtClean="0">
                                        <a:solidFill>
                                          <a:schemeClr val="tx1">
                                            <a:lumMod val="50000"/>
                                            <a:lumOff val="50000"/>
                                          </a:schemeClr>
                                        </a:solidFill>
                                        <a:latin typeface="Cambria Math" panose="02040503050406030204" pitchFamily="18" charset="0"/>
                                      </a:rPr>
                                    </m:ctrlPr>
                                  </m:fPr>
                                  <m:num>
                                    <m:r>
                                      <a:rPr lang="pt-BR" i="1" smtClean="0">
                                        <a:solidFill>
                                          <a:schemeClr val="tx1">
                                            <a:lumMod val="50000"/>
                                            <a:lumOff val="50000"/>
                                          </a:schemeClr>
                                        </a:solidFill>
                                        <a:latin typeface="Cambria Math" panose="02040503050406030204" pitchFamily="18" charset="0"/>
                                      </a:rPr>
                                      <m:t>𝑛</m:t>
                                    </m:r>
                                  </m:num>
                                  <m:den>
                                    <m:r>
                                      <a:rPr lang="pt-BR" i="1" smtClean="0">
                                        <a:solidFill>
                                          <a:schemeClr val="tx1">
                                            <a:lumMod val="50000"/>
                                            <a:lumOff val="50000"/>
                                          </a:schemeClr>
                                        </a:solidFill>
                                        <a:latin typeface="Cambria Math" panose="02040503050406030204" pitchFamily="18" charset="0"/>
                                      </a:rPr>
                                      <m:t>𝑘</m:t>
                                    </m:r>
                                  </m:den>
                                </m:f>
                              </m:e>
                            </m:d>
                            <m:sSup>
                              <m:sSupPr>
                                <m:ctrlPr>
                                  <a:rPr lang="pt-BR" i="1" smtClean="0">
                                    <a:solidFill>
                                      <a:schemeClr val="tx1">
                                        <a:lumMod val="50000"/>
                                        <a:lumOff val="50000"/>
                                      </a:schemeClr>
                                    </a:solidFill>
                                    <a:latin typeface="Cambria Math" panose="02040503050406030204" pitchFamily="18" charset="0"/>
                                  </a:rPr>
                                </m:ctrlPr>
                              </m:sSupPr>
                              <m:e>
                                <m:r>
                                  <a:rPr lang="pt-BR" i="1" smtClean="0">
                                    <a:solidFill>
                                      <a:schemeClr val="tx1">
                                        <a:lumMod val="50000"/>
                                        <a:lumOff val="50000"/>
                                      </a:schemeClr>
                                    </a:solidFill>
                                    <a:latin typeface="Cambria Math" panose="02040503050406030204" pitchFamily="18" charset="0"/>
                                  </a:rPr>
                                  <m:t>𝑥</m:t>
                                </m:r>
                              </m:e>
                              <m:sup>
                                <m:r>
                                  <a:rPr lang="pt-BR" i="1" smtClean="0">
                                    <a:solidFill>
                                      <a:schemeClr val="tx1">
                                        <a:lumMod val="50000"/>
                                        <a:lumOff val="50000"/>
                                      </a:schemeClr>
                                    </a:solidFill>
                                    <a:latin typeface="Cambria Math" panose="02040503050406030204" pitchFamily="18" charset="0"/>
                                  </a:rPr>
                                  <m:t>𝑘</m:t>
                                </m:r>
                              </m:sup>
                            </m:sSup>
                            <m:sSup>
                              <m:sSupPr>
                                <m:ctrlPr>
                                  <a:rPr lang="pt-BR" i="1" smtClean="0">
                                    <a:solidFill>
                                      <a:schemeClr val="tx1">
                                        <a:lumMod val="50000"/>
                                        <a:lumOff val="50000"/>
                                      </a:schemeClr>
                                    </a:solidFill>
                                    <a:latin typeface="Cambria Math" panose="02040503050406030204" pitchFamily="18" charset="0"/>
                                  </a:rPr>
                                </m:ctrlPr>
                              </m:sSupPr>
                              <m:e>
                                <m:r>
                                  <a:rPr lang="pt-BR" i="1" smtClean="0">
                                    <a:solidFill>
                                      <a:schemeClr val="tx1">
                                        <a:lumMod val="50000"/>
                                        <a:lumOff val="50000"/>
                                      </a:schemeClr>
                                    </a:solidFill>
                                    <a:latin typeface="Cambria Math" panose="02040503050406030204" pitchFamily="18" charset="0"/>
                                  </a:rPr>
                                  <m:t>𝑎</m:t>
                                </m:r>
                              </m:e>
                              <m:sup>
                                <m:r>
                                  <a:rPr lang="pt-BR" i="1" smtClean="0">
                                    <a:solidFill>
                                      <a:schemeClr val="tx1">
                                        <a:lumMod val="50000"/>
                                        <a:lumOff val="50000"/>
                                      </a:schemeClr>
                                    </a:solidFill>
                                    <a:latin typeface="Cambria Math" panose="02040503050406030204" pitchFamily="18" charset="0"/>
                                  </a:rPr>
                                  <m:t>𝑛</m:t>
                                </m:r>
                                <m:r>
                                  <a:rPr lang="pt-BR" i="1" smtClean="0">
                                    <a:solidFill>
                                      <a:schemeClr val="tx1">
                                        <a:lumMod val="50000"/>
                                        <a:lumOff val="50000"/>
                                      </a:schemeClr>
                                    </a:solidFill>
                                    <a:latin typeface="Cambria Math" panose="02040503050406030204" pitchFamily="18" charset="0"/>
                                  </a:rPr>
                                  <m:t>−</m:t>
                                </m:r>
                                <m:r>
                                  <a:rPr lang="pt-BR" i="1" smtClean="0">
                                    <a:solidFill>
                                      <a:schemeClr val="tx1">
                                        <a:lumMod val="50000"/>
                                        <a:lumOff val="50000"/>
                                      </a:schemeClr>
                                    </a:solidFill>
                                    <a:latin typeface="Cambria Math" panose="02040503050406030204" pitchFamily="18" charset="0"/>
                                  </a:rPr>
                                  <m:t>𝑘</m:t>
                                </m:r>
                              </m:sup>
                            </m:sSup>
                          </m:e>
                        </m:nary>
                      </m:oMath>
                    </m:oMathPara>
                  </a14:m>
                  <a:endParaRPr lang="en-PK" dirty="0">
                    <a:solidFill>
                      <a:schemeClr val="tx1">
                        <a:lumMod val="50000"/>
                        <a:lumOff val="50000"/>
                      </a:schemeClr>
                    </a:solidFill>
                  </a:endParaRPr>
                </a:p>
              </p:txBody>
            </p:sp>
          </mc:Choice>
          <mc:Fallback>
            <p:sp>
              <p:nvSpPr>
                <p:cNvPr id="23" name="TextBox 22">
                  <a:extLst>
                    <a:ext uri="{FF2B5EF4-FFF2-40B4-BE49-F238E27FC236}">
                      <a16:creationId xmlns:a16="http://schemas.microsoft.com/office/drawing/2014/main" id="{0F93649A-8C1D-4E49-8B7D-84608DD27AE8}"/>
                    </a:ext>
                  </a:extLst>
                </p:cNvPr>
                <p:cNvSpPr txBox="1">
                  <a:spLocks noRot="1" noChangeAspect="1" noMove="1" noResize="1" noEditPoints="1" noAdjustHandles="1" noChangeArrowheads="1" noChangeShapeType="1" noTextEdit="1"/>
                </p:cNvSpPr>
                <p:nvPr/>
              </p:nvSpPr>
              <p:spPr>
                <a:xfrm>
                  <a:off x="9875766" y="5520519"/>
                  <a:ext cx="2092262" cy="582676"/>
                </a:xfrm>
                <a:prstGeom prst="rect">
                  <a:avLst/>
                </a:prstGeom>
                <a:blipFill>
                  <a:blip r:embed="rId26"/>
                  <a:stretch>
                    <a:fillRect b="-1053"/>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24" name="TextBox 23">
                  <a:extLst>
                    <a:ext uri="{FF2B5EF4-FFF2-40B4-BE49-F238E27FC236}">
                      <a16:creationId xmlns:a16="http://schemas.microsoft.com/office/drawing/2014/main" id="{958C920E-7E96-4568-9E70-40E8C591F990}"/>
                    </a:ext>
                  </a:extLst>
                </p:cNvPr>
                <p:cNvSpPr txBox="1"/>
                <p:nvPr/>
              </p:nvSpPr>
              <p:spPr>
                <a:xfrm>
                  <a:off x="6656143" y="6236041"/>
                  <a:ext cx="1497398" cy="370551"/>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en-US" sz="1200" i="1" smtClean="0">
                                <a:solidFill>
                                  <a:schemeClr val="tx1">
                                    <a:lumMod val="50000"/>
                                    <a:lumOff val="50000"/>
                                  </a:schemeClr>
                                </a:solidFill>
                                <a:latin typeface="Cambria Math" panose="02040503050406030204" pitchFamily="18" charset="0"/>
                              </a:rPr>
                            </m:ctrlPr>
                          </m:sSupPr>
                          <m:e>
                            <m:r>
                              <a:rPr lang="en-US" sz="1200" i="1" smtClean="0">
                                <a:solidFill>
                                  <a:schemeClr val="tx1">
                                    <a:lumMod val="50000"/>
                                    <a:lumOff val="50000"/>
                                  </a:schemeClr>
                                </a:solidFill>
                                <a:latin typeface="Cambria Math" panose="02040503050406030204" pitchFamily="18" charset="0"/>
                              </a:rPr>
                              <m:t>𝑒</m:t>
                            </m:r>
                          </m:e>
                          <m:sup>
                            <m:r>
                              <a:rPr lang="en-US" sz="1200" i="1" smtClean="0">
                                <a:solidFill>
                                  <a:schemeClr val="tx1">
                                    <a:lumMod val="50000"/>
                                    <a:lumOff val="50000"/>
                                  </a:schemeClr>
                                </a:solidFill>
                                <a:latin typeface="Cambria Math" panose="02040503050406030204" pitchFamily="18" charset="0"/>
                              </a:rPr>
                              <m:t>𝑥</m:t>
                            </m:r>
                          </m:sup>
                        </m:sSup>
                        <m:r>
                          <a:rPr lang="en-US" sz="1200" i="1" smtClean="0">
                            <a:solidFill>
                              <a:schemeClr val="tx1">
                                <a:lumMod val="50000"/>
                                <a:lumOff val="50000"/>
                              </a:schemeClr>
                            </a:solidFill>
                            <a:latin typeface="Cambria Math" panose="02040503050406030204" pitchFamily="18" charset="0"/>
                          </a:rPr>
                          <m:t>=1+</m:t>
                        </m:r>
                        <m:f>
                          <m:fPr>
                            <m:ctrlPr>
                              <a:rPr lang="en-US" sz="1200" i="1" smtClean="0">
                                <a:solidFill>
                                  <a:schemeClr val="tx1">
                                    <a:lumMod val="50000"/>
                                    <a:lumOff val="50000"/>
                                  </a:schemeClr>
                                </a:solidFill>
                                <a:latin typeface="Cambria Math" panose="02040503050406030204" pitchFamily="18" charset="0"/>
                              </a:rPr>
                            </m:ctrlPr>
                          </m:fPr>
                          <m:num>
                            <m:r>
                              <a:rPr lang="en-US" sz="1200" i="1" smtClean="0">
                                <a:solidFill>
                                  <a:schemeClr val="tx1">
                                    <a:lumMod val="50000"/>
                                    <a:lumOff val="50000"/>
                                  </a:schemeClr>
                                </a:solidFill>
                                <a:latin typeface="Cambria Math" panose="02040503050406030204" pitchFamily="18" charset="0"/>
                              </a:rPr>
                              <m:t>𝑥</m:t>
                            </m:r>
                          </m:num>
                          <m:den>
                            <m:r>
                              <a:rPr lang="en-US" sz="1200" i="1" smtClean="0">
                                <a:solidFill>
                                  <a:schemeClr val="tx1">
                                    <a:lumMod val="50000"/>
                                    <a:lumOff val="50000"/>
                                  </a:schemeClr>
                                </a:solidFill>
                                <a:latin typeface="Cambria Math" panose="02040503050406030204" pitchFamily="18" charset="0"/>
                              </a:rPr>
                              <m:t>1!</m:t>
                            </m:r>
                          </m:den>
                        </m:f>
                        <m:r>
                          <a:rPr lang="en-US" sz="1200" i="1" smtClean="0">
                            <a:solidFill>
                              <a:schemeClr val="tx1">
                                <a:lumMod val="50000"/>
                                <a:lumOff val="50000"/>
                              </a:schemeClr>
                            </a:solidFill>
                            <a:latin typeface="Cambria Math" panose="02040503050406030204" pitchFamily="18" charset="0"/>
                          </a:rPr>
                          <m:t>+</m:t>
                        </m:r>
                        <m:f>
                          <m:fPr>
                            <m:ctrlPr>
                              <a:rPr lang="en-US" sz="1200" i="1" smtClean="0">
                                <a:solidFill>
                                  <a:schemeClr val="tx1">
                                    <a:lumMod val="50000"/>
                                    <a:lumOff val="50000"/>
                                  </a:schemeClr>
                                </a:solidFill>
                                <a:latin typeface="Cambria Math" panose="02040503050406030204" pitchFamily="18" charset="0"/>
                              </a:rPr>
                            </m:ctrlPr>
                          </m:fPr>
                          <m:num>
                            <m:sSup>
                              <m:sSupPr>
                                <m:ctrlPr>
                                  <a:rPr lang="en-US" sz="1200" i="1" smtClean="0">
                                    <a:solidFill>
                                      <a:schemeClr val="tx1">
                                        <a:lumMod val="50000"/>
                                        <a:lumOff val="50000"/>
                                      </a:schemeClr>
                                    </a:solidFill>
                                    <a:latin typeface="Cambria Math" panose="02040503050406030204" pitchFamily="18" charset="0"/>
                                  </a:rPr>
                                </m:ctrlPr>
                              </m:sSupPr>
                              <m:e>
                                <m:r>
                                  <a:rPr lang="en-US" sz="1200" i="1" smtClean="0">
                                    <a:solidFill>
                                      <a:schemeClr val="tx1">
                                        <a:lumMod val="50000"/>
                                        <a:lumOff val="50000"/>
                                      </a:schemeClr>
                                    </a:solidFill>
                                    <a:latin typeface="Cambria Math" panose="02040503050406030204" pitchFamily="18" charset="0"/>
                                  </a:rPr>
                                  <m:t>𝑥</m:t>
                                </m:r>
                              </m:e>
                              <m:sup>
                                <m:r>
                                  <a:rPr lang="en-US" sz="1200" i="1" smtClean="0">
                                    <a:solidFill>
                                      <a:schemeClr val="tx1">
                                        <a:lumMod val="50000"/>
                                        <a:lumOff val="50000"/>
                                      </a:schemeClr>
                                    </a:solidFill>
                                    <a:latin typeface="Cambria Math" panose="02040503050406030204" pitchFamily="18" charset="0"/>
                                  </a:rPr>
                                  <m:t>2</m:t>
                                </m:r>
                              </m:sup>
                            </m:sSup>
                          </m:num>
                          <m:den>
                            <m:r>
                              <a:rPr lang="en-US" sz="1200" i="1" smtClean="0">
                                <a:solidFill>
                                  <a:schemeClr val="tx1">
                                    <a:lumMod val="50000"/>
                                    <a:lumOff val="50000"/>
                                  </a:schemeClr>
                                </a:solidFill>
                                <a:latin typeface="Cambria Math" panose="02040503050406030204" pitchFamily="18" charset="0"/>
                              </a:rPr>
                              <m:t>2!</m:t>
                            </m:r>
                          </m:den>
                        </m:f>
                        <m:r>
                          <a:rPr lang="en-US" sz="1200" i="1" smtClean="0">
                            <a:solidFill>
                              <a:schemeClr val="tx1">
                                <a:lumMod val="50000"/>
                                <a:lumOff val="50000"/>
                              </a:schemeClr>
                            </a:solidFill>
                            <a:latin typeface="Cambria Math" panose="02040503050406030204" pitchFamily="18" charset="0"/>
                          </a:rPr>
                          <m:t>+</m:t>
                        </m:r>
                        <m:f>
                          <m:fPr>
                            <m:ctrlPr>
                              <a:rPr lang="en-US" sz="1200" i="1" smtClean="0">
                                <a:solidFill>
                                  <a:schemeClr val="tx1">
                                    <a:lumMod val="50000"/>
                                    <a:lumOff val="50000"/>
                                  </a:schemeClr>
                                </a:solidFill>
                                <a:latin typeface="Cambria Math" panose="02040503050406030204" pitchFamily="18" charset="0"/>
                              </a:rPr>
                            </m:ctrlPr>
                          </m:fPr>
                          <m:num>
                            <m:sSup>
                              <m:sSupPr>
                                <m:ctrlPr>
                                  <a:rPr lang="en-US" sz="1200" i="1" smtClean="0">
                                    <a:solidFill>
                                      <a:schemeClr val="tx1">
                                        <a:lumMod val="50000"/>
                                        <a:lumOff val="50000"/>
                                      </a:schemeClr>
                                    </a:solidFill>
                                    <a:latin typeface="Cambria Math" panose="02040503050406030204" pitchFamily="18" charset="0"/>
                                  </a:rPr>
                                </m:ctrlPr>
                              </m:sSupPr>
                              <m:e>
                                <m:r>
                                  <a:rPr lang="en-US" sz="1200" i="1" smtClean="0">
                                    <a:solidFill>
                                      <a:schemeClr val="tx1">
                                        <a:lumMod val="50000"/>
                                        <a:lumOff val="50000"/>
                                      </a:schemeClr>
                                    </a:solidFill>
                                    <a:latin typeface="Cambria Math" panose="02040503050406030204" pitchFamily="18" charset="0"/>
                                  </a:rPr>
                                  <m:t>𝑥</m:t>
                                </m:r>
                              </m:e>
                              <m:sup>
                                <m:r>
                                  <a:rPr lang="en-US" sz="1200" i="1" smtClean="0">
                                    <a:solidFill>
                                      <a:schemeClr val="tx1">
                                        <a:lumMod val="50000"/>
                                        <a:lumOff val="50000"/>
                                      </a:schemeClr>
                                    </a:solidFill>
                                    <a:latin typeface="Cambria Math" panose="02040503050406030204" pitchFamily="18" charset="0"/>
                                  </a:rPr>
                                  <m:t>3</m:t>
                                </m:r>
                              </m:sup>
                            </m:sSup>
                          </m:num>
                          <m:den>
                            <m:r>
                              <a:rPr lang="en-US" sz="1200" i="1" smtClean="0">
                                <a:solidFill>
                                  <a:schemeClr val="tx1">
                                    <a:lumMod val="50000"/>
                                    <a:lumOff val="50000"/>
                                  </a:schemeClr>
                                </a:solidFill>
                                <a:latin typeface="Cambria Math" panose="02040503050406030204" pitchFamily="18" charset="0"/>
                              </a:rPr>
                              <m:t>3!</m:t>
                            </m:r>
                          </m:den>
                        </m:f>
                      </m:oMath>
                    </m:oMathPara>
                  </a14:m>
                  <a:endParaRPr lang="en-PK" sz="1200" dirty="0">
                    <a:solidFill>
                      <a:schemeClr val="tx1">
                        <a:lumMod val="50000"/>
                        <a:lumOff val="50000"/>
                      </a:schemeClr>
                    </a:solidFill>
                  </a:endParaRPr>
                </a:p>
              </p:txBody>
            </p:sp>
          </mc:Choice>
          <mc:Fallback>
            <p:sp>
              <p:nvSpPr>
                <p:cNvPr id="24" name="TextBox 23">
                  <a:extLst>
                    <a:ext uri="{FF2B5EF4-FFF2-40B4-BE49-F238E27FC236}">
                      <a16:creationId xmlns:a16="http://schemas.microsoft.com/office/drawing/2014/main" id="{958C920E-7E96-4568-9E70-40E8C591F990}"/>
                    </a:ext>
                  </a:extLst>
                </p:cNvPr>
                <p:cNvSpPr txBox="1">
                  <a:spLocks noRot="1" noChangeAspect="1" noMove="1" noResize="1" noEditPoints="1" noAdjustHandles="1" noChangeArrowheads="1" noChangeShapeType="1" noTextEdit="1"/>
                </p:cNvSpPr>
                <p:nvPr/>
              </p:nvSpPr>
              <p:spPr>
                <a:xfrm>
                  <a:off x="6656143" y="6236041"/>
                  <a:ext cx="1497398" cy="370551"/>
                </a:xfrm>
                <a:prstGeom prst="rect">
                  <a:avLst/>
                </a:prstGeom>
                <a:blipFill>
                  <a:blip r:embed="rId27"/>
                  <a:stretch>
                    <a:fillRect l="-813" r="-407" b="-13115"/>
                  </a:stretch>
                </a:blipFill>
              </p:spPr>
              <p:txBody>
                <a:bodyPr/>
                <a:lstStyle/>
                <a:p>
                  <a:r>
                    <a:rPr lang="en-PK">
                      <a:noFill/>
                    </a:rPr>
                    <a:t> </a:t>
                  </a:r>
                </a:p>
              </p:txBody>
            </p:sp>
          </mc:Fallback>
        </mc:AlternateContent>
      </p:grpSp>
      <p:grpSp>
        <p:nvGrpSpPr>
          <p:cNvPr id="31" name="Google Shape;31;p23"/>
          <p:cNvGrpSpPr/>
          <p:nvPr/>
        </p:nvGrpSpPr>
        <p:grpSpPr>
          <a:xfrm>
            <a:off x="699541" y="949606"/>
            <a:ext cx="10792918" cy="5228609"/>
            <a:chOff x="699507" y="814694"/>
            <a:chExt cx="10792918" cy="5228609"/>
          </a:xfrm>
        </p:grpSpPr>
        <p:sp>
          <p:nvSpPr>
            <p:cNvPr id="32" name="Google Shape;32;p23"/>
            <p:cNvSpPr/>
            <p:nvPr/>
          </p:nvSpPr>
          <p:spPr>
            <a:xfrm>
              <a:off x="699507" y="814694"/>
              <a:ext cx="10792918" cy="5228609"/>
            </a:xfrm>
            <a:prstGeom prst="rect">
              <a:avLst/>
            </a:prstGeom>
            <a:solidFill>
              <a:schemeClr val="lt1"/>
            </a:solidFill>
            <a:ln w="127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33" name="Google Shape;33;p23"/>
            <p:cNvSpPr/>
            <p:nvPr/>
          </p:nvSpPr>
          <p:spPr>
            <a:xfrm>
              <a:off x="826924" y="933137"/>
              <a:ext cx="10538085" cy="4991725"/>
            </a:xfrm>
            <a:prstGeom prst="rect">
              <a:avLst/>
            </a:prstGeom>
            <a:solidFill>
              <a:srgbClr val="347C7F"/>
            </a:soli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grpSp>
      <p:sp>
        <p:nvSpPr>
          <p:cNvPr id="34" name="Google Shape;34;p23"/>
          <p:cNvSpPr txBox="1">
            <a:spLocks noGrp="1"/>
          </p:cNvSpPr>
          <p:nvPr>
            <p:ph type="body" idx="1"/>
          </p:nvPr>
        </p:nvSpPr>
        <p:spPr>
          <a:xfrm>
            <a:off x="2967567" y="2882401"/>
            <a:ext cx="6256800" cy="1093199"/>
          </a:xfrm>
          <a:prstGeom prst="rect">
            <a:avLst/>
          </a:prstGeom>
          <a:noFill/>
          <a:ln>
            <a:noFill/>
          </a:ln>
        </p:spPr>
        <p:txBody>
          <a:bodyPr spcFirstLastPara="1" wrap="square" lIns="91425" tIns="91425" rIns="91425" bIns="91425" anchor="ctr" anchorCtr="0">
            <a:normAutofit/>
          </a:bodyPr>
          <a:lstStyle>
            <a:lvl1pPr marL="457200" lvl="0" indent="-228600" algn="ctr">
              <a:lnSpc>
                <a:spcPct val="100000"/>
              </a:lnSpc>
              <a:spcBef>
                <a:spcPts val="0"/>
              </a:spcBef>
              <a:spcAft>
                <a:spcPts val="0"/>
              </a:spcAft>
              <a:buClr>
                <a:schemeClr val="lt1"/>
              </a:buClr>
              <a:buSzPts val="2800"/>
              <a:buNone/>
              <a:defRPr b="0" i="1">
                <a:solidFill>
                  <a:schemeClr val="lt1"/>
                </a:solidFill>
              </a:defRPr>
            </a:lvl1pPr>
            <a:lvl2pPr marL="914400" lvl="1" indent="-381000" algn="ctr">
              <a:lnSpc>
                <a:spcPct val="90000"/>
              </a:lnSpc>
              <a:spcBef>
                <a:spcPts val="0"/>
              </a:spcBef>
              <a:spcAft>
                <a:spcPts val="0"/>
              </a:spcAft>
              <a:buClr>
                <a:schemeClr val="dk1"/>
              </a:buClr>
              <a:buSzPts val="2400"/>
              <a:buChar char="•"/>
              <a:defRPr b="1" i="1"/>
            </a:lvl2pPr>
            <a:lvl3pPr marL="1371600" lvl="2" indent="-355600" algn="ctr">
              <a:lnSpc>
                <a:spcPct val="90000"/>
              </a:lnSpc>
              <a:spcBef>
                <a:spcPts val="0"/>
              </a:spcBef>
              <a:spcAft>
                <a:spcPts val="0"/>
              </a:spcAft>
              <a:buClr>
                <a:schemeClr val="dk1"/>
              </a:buClr>
              <a:buSzPts val="2000"/>
              <a:buChar char="•"/>
              <a:defRPr b="1" i="1"/>
            </a:lvl3pPr>
            <a:lvl4pPr marL="1828800" lvl="3" indent="-342900" algn="ctr">
              <a:lnSpc>
                <a:spcPct val="90000"/>
              </a:lnSpc>
              <a:spcBef>
                <a:spcPts val="0"/>
              </a:spcBef>
              <a:spcAft>
                <a:spcPts val="0"/>
              </a:spcAft>
              <a:buClr>
                <a:schemeClr val="dk1"/>
              </a:buClr>
              <a:buSzPts val="1800"/>
              <a:buChar char="•"/>
              <a:defRPr b="1" i="1"/>
            </a:lvl4pPr>
            <a:lvl5pPr marL="2286000" lvl="4" indent="-342900" algn="ctr">
              <a:lnSpc>
                <a:spcPct val="90000"/>
              </a:lnSpc>
              <a:spcBef>
                <a:spcPts val="0"/>
              </a:spcBef>
              <a:spcAft>
                <a:spcPts val="0"/>
              </a:spcAft>
              <a:buClr>
                <a:schemeClr val="dk1"/>
              </a:buClr>
              <a:buSzPts val="1800"/>
              <a:buChar char="•"/>
              <a:defRPr b="1" i="1"/>
            </a:lvl5pPr>
            <a:lvl6pPr marL="2743200" lvl="5" indent="-342900" algn="ctr">
              <a:lnSpc>
                <a:spcPct val="90000"/>
              </a:lnSpc>
              <a:spcBef>
                <a:spcPts val="0"/>
              </a:spcBef>
              <a:spcAft>
                <a:spcPts val="0"/>
              </a:spcAft>
              <a:buClr>
                <a:schemeClr val="dk1"/>
              </a:buClr>
              <a:buSzPts val="1800"/>
              <a:buChar char="•"/>
              <a:defRPr b="1" i="1"/>
            </a:lvl6pPr>
            <a:lvl7pPr marL="3200400" lvl="6" indent="-342900" algn="ctr">
              <a:lnSpc>
                <a:spcPct val="90000"/>
              </a:lnSpc>
              <a:spcBef>
                <a:spcPts val="0"/>
              </a:spcBef>
              <a:spcAft>
                <a:spcPts val="0"/>
              </a:spcAft>
              <a:buClr>
                <a:schemeClr val="dk1"/>
              </a:buClr>
              <a:buSzPts val="1800"/>
              <a:buChar char="•"/>
              <a:defRPr b="1" i="1"/>
            </a:lvl7pPr>
            <a:lvl8pPr marL="3657600" lvl="7" indent="-342900" algn="ctr">
              <a:lnSpc>
                <a:spcPct val="90000"/>
              </a:lnSpc>
              <a:spcBef>
                <a:spcPts val="0"/>
              </a:spcBef>
              <a:spcAft>
                <a:spcPts val="0"/>
              </a:spcAft>
              <a:buClr>
                <a:schemeClr val="dk1"/>
              </a:buClr>
              <a:buSzPts val="1800"/>
              <a:buChar char="•"/>
              <a:defRPr b="1" i="1"/>
            </a:lvl8pPr>
            <a:lvl9pPr marL="4114800" lvl="8" indent="-342900" algn="ctr">
              <a:lnSpc>
                <a:spcPct val="90000"/>
              </a:lnSpc>
              <a:spcBef>
                <a:spcPts val="0"/>
              </a:spcBef>
              <a:spcAft>
                <a:spcPts val="0"/>
              </a:spcAft>
              <a:buClr>
                <a:schemeClr val="dk1"/>
              </a:buClr>
              <a:buSzPts val="1800"/>
              <a:buChar char="•"/>
              <a:defRPr b="1" i="1"/>
            </a:lvl9pPr>
          </a:lstStyle>
          <a:p>
            <a:endParaRPr/>
          </a:p>
        </p:txBody>
      </p:sp>
      <p:pic>
        <p:nvPicPr>
          <p:cNvPr id="35" name="Google Shape;35;p23"/>
          <p:cNvPicPr preferRelativeResize="0"/>
          <p:nvPr/>
        </p:nvPicPr>
        <p:blipFill rotWithShape="1">
          <a:blip r:embed="rId28">
            <a:alphaModFix/>
          </a:blip>
          <a:srcRect/>
          <a:stretch/>
        </p:blipFill>
        <p:spPr>
          <a:xfrm>
            <a:off x="332317" y="275772"/>
            <a:ext cx="1442596" cy="1670744"/>
          </a:xfrm>
          <a:prstGeom prst="rect">
            <a:avLst/>
          </a:prstGeom>
          <a:noFill/>
          <a:ln>
            <a:noFill/>
          </a:ln>
          <a:effectLst>
            <a:outerShdw blurRad="50800" dist="38100" algn="l" rotWithShape="0">
              <a:srgbClr val="000000">
                <a:alpha val="40000"/>
              </a:srgbClr>
            </a:outerShdw>
          </a:effectLst>
        </p:spPr>
      </p:pic>
      <p:pic>
        <p:nvPicPr>
          <p:cNvPr id="36" name="Google Shape;36;p23"/>
          <p:cNvPicPr preferRelativeResize="0"/>
          <p:nvPr/>
        </p:nvPicPr>
        <p:blipFill rotWithShape="1">
          <a:blip r:embed="rId29">
            <a:alphaModFix/>
          </a:blip>
          <a:srcRect/>
          <a:stretch/>
        </p:blipFill>
        <p:spPr>
          <a:xfrm rot="2080906">
            <a:off x="11119624" y="388714"/>
            <a:ext cx="809819" cy="1175708"/>
          </a:xfrm>
          <a:prstGeom prst="rect">
            <a:avLst/>
          </a:prstGeom>
          <a:noFill/>
          <a:ln>
            <a:noFill/>
          </a:ln>
          <a:effectLst>
            <a:outerShdw blurRad="50800" dist="38100" algn="l" rotWithShape="0">
              <a:srgbClr val="000000">
                <a:alpha val="40000"/>
              </a:srgbClr>
            </a:outerShdw>
          </a:effectLst>
        </p:spPr>
      </p:pic>
      <p:pic>
        <p:nvPicPr>
          <p:cNvPr id="37" name="Google Shape;37;p23"/>
          <p:cNvPicPr preferRelativeResize="0"/>
          <p:nvPr/>
        </p:nvPicPr>
        <p:blipFill rotWithShape="1">
          <a:blip r:embed="rId30">
            <a:alphaModFix/>
          </a:blip>
          <a:srcRect/>
          <a:stretch/>
        </p:blipFill>
        <p:spPr>
          <a:xfrm rot="2090237">
            <a:off x="511114" y="5233629"/>
            <a:ext cx="932673" cy="1300470"/>
          </a:xfrm>
          <a:prstGeom prst="rect">
            <a:avLst/>
          </a:prstGeom>
          <a:noFill/>
          <a:ln>
            <a:noFill/>
          </a:ln>
          <a:effectLst>
            <a:outerShdw blurRad="50800" dist="38100" dir="18900000" algn="bl" rotWithShape="0">
              <a:srgbClr val="000000">
                <a:alpha val="40000"/>
              </a:srgbClr>
            </a:outerShdw>
          </a:effectLst>
        </p:spPr>
      </p:pic>
      <p:pic>
        <p:nvPicPr>
          <p:cNvPr id="38" name="Google Shape;38;p23"/>
          <p:cNvPicPr preferRelativeResize="0"/>
          <p:nvPr/>
        </p:nvPicPr>
        <p:blipFill rotWithShape="1">
          <a:blip r:embed="rId31">
            <a:alphaModFix/>
          </a:blip>
          <a:srcRect/>
          <a:stretch/>
        </p:blipFill>
        <p:spPr>
          <a:xfrm>
            <a:off x="10387482" y="5626711"/>
            <a:ext cx="1652118" cy="913146"/>
          </a:xfrm>
          <a:prstGeom prst="rect">
            <a:avLst/>
          </a:prstGeom>
          <a:noFill/>
          <a:ln>
            <a:noFill/>
          </a:ln>
          <a:effectLst>
            <a:outerShdw blurRad="63500" sx="102000" sy="102000" algn="ctr" rotWithShape="0">
              <a:srgbClr val="000000">
                <a:alpha val="40000"/>
              </a:srgbClr>
            </a:outerShdw>
          </a:effec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39"/>
        <p:cNvGrpSpPr/>
        <p:nvPr/>
      </p:nvGrpSpPr>
      <p:grpSpPr>
        <a:xfrm>
          <a:off x="0" y="0"/>
          <a:ext cx="0" cy="0"/>
          <a:chOff x="0" y="0"/>
          <a:chExt cx="0" cy="0"/>
        </a:xfrm>
      </p:grpSpPr>
      <p:grpSp>
        <p:nvGrpSpPr>
          <p:cNvPr id="5" name="Group 4">
            <a:extLst>
              <a:ext uri="{FF2B5EF4-FFF2-40B4-BE49-F238E27FC236}">
                <a16:creationId xmlns:a16="http://schemas.microsoft.com/office/drawing/2014/main" id="{7DC28C22-F0C8-49B3-89F0-EA2C84520619}"/>
              </a:ext>
            </a:extLst>
          </p:cNvPr>
          <p:cNvGrpSpPr/>
          <p:nvPr userDrawn="1"/>
        </p:nvGrpSpPr>
        <p:grpSpPr>
          <a:xfrm>
            <a:off x="160546" y="96021"/>
            <a:ext cx="12031454" cy="6578327"/>
            <a:chOff x="160546" y="96021"/>
            <a:chExt cx="12031454" cy="6578327"/>
          </a:xfrm>
        </p:grpSpPr>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4B4979A2-5366-4288-8AEB-574B5243F702}"/>
                    </a:ext>
                  </a:extLst>
                </p:cNvPr>
                <p:cNvSpPr txBox="1"/>
                <p:nvPr/>
              </p:nvSpPr>
              <p:spPr>
                <a:xfrm>
                  <a:off x="6753201" y="2618069"/>
                  <a:ext cx="2422202" cy="672428"/>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1600" i="1" smtClean="0">
                                <a:solidFill>
                                  <a:schemeClr val="bg1">
                                    <a:lumMod val="85000"/>
                                  </a:schemeClr>
                                </a:solidFill>
                                <a:latin typeface="Cambria Math" panose="02040503050406030204" pitchFamily="18" charset="0"/>
                              </a:rPr>
                            </m:ctrlPr>
                          </m:sSupPr>
                          <m:e>
                            <m:d>
                              <m:dPr>
                                <m:ctrlPr>
                                  <a:rPr lang="pt-BR" sz="1600" i="1" smtClean="0">
                                    <a:solidFill>
                                      <a:schemeClr val="bg1">
                                        <a:lumMod val="85000"/>
                                      </a:schemeClr>
                                    </a:solidFill>
                                    <a:latin typeface="Cambria Math" panose="02040503050406030204" pitchFamily="18" charset="0"/>
                                  </a:rPr>
                                </m:ctrlPr>
                              </m:dPr>
                              <m:e>
                                <m:r>
                                  <a:rPr lang="pt-BR" sz="1600" i="1" smtClean="0">
                                    <a:solidFill>
                                      <a:schemeClr val="bg1">
                                        <a:lumMod val="85000"/>
                                      </a:schemeClr>
                                    </a:solidFill>
                                    <a:latin typeface="Cambria Math" panose="02040503050406030204" pitchFamily="18" charset="0"/>
                                  </a:rPr>
                                  <m:t>𝑥</m:t>
                                </m:r>
                                <m:r>
                                  <a:rPr lang="pt-BR" sz="1600" i="1" smtClean="0">
                                    <a:solidFill>
                                      <a:schemeClr val="bg1">
                                        <a:lumMod val="85000"/>
                                      </a:schemeClr>
                                    </a:solidFill>
                                    <a:latin typeface="Cambria Math" panose="02040503050406030204" pitchFamily="18" charset="0"/>
                                  </a:rPr>
                                  <m:t>+</m:t>
                                </m:r>
                                <m:r>
                                  <a:rPr lang="pt-BR" sz="1600" i="1" smtClean="0">
                                    <a:solidFill>
                                      <a:schemeClr val="bg1">
                                        <a:lumMod val="85000"/>
                                      </a:schemeClr>
                                    </a:solidFill>
                                    <a:latin typeface="Cambria Math" panose="02040503050406030204" pitchFamily="18" charset="0"/>
                                  </a:rPr>
                                  <m:t>𝑎</m:t>
                                </m:r>
                              </m:e>
                            </m:d>
                          </m:e>
                          <m:sup>
                            <m:r>
                              <a:rPr lang="pt-BR" sz="1600" i="1" smtClean="0">
                                <a:solidFill>
                                  <a:schemeClr val="bg1">
                                    <a:lumMod val="85000"/>
                                  </a:schemeClr>
                                </a:solidFill>
                                <a:latin typeface="Cambria Math" panose="02040503050406030204" pitchFamily="18" charset="0"/>
                              </a:rPr>
                              <m:t>𝑛</m:t>
                            </m:r>
                          </m:sup>
                        </m:sSup>
                        <m:r>
                          <a:rPr lang="pt-BR" sz="1600" i="1" smtClean="0">
                            <a:solidFill>
                              <a:schemeClr val="bg1">
                                <a:lumMod val="85000"/>
                              </a:schemeClr>
                            </a:solidFill>
                            <a:latin typeface="Cambria Math" panose="02040503050406030204" pitchFamily="18" charset="0"/>
                          </a:rPr>
                          <m:t>=</m:t>
                        </m:r>
                        <m:nary>
                          <m:naryPr>
                            <m:chr m:val="∑"/>
                            <m:ctrlPr>
                              <a:rPr lang="pt-BR" sz="1600" i="1" smtClean="0">
                                <a:solidFill>
                                  <a:schemeClr val="bg1">
                                    <a:lumMod val="85000"/>
                                  </a:schemeClr>
                                </a:solidFill>
                                <a:latin typeface="Cambria Math" panose="02040503050406030204" pitchFamily="18" charset="0"/>
                              </a:rPr>
                            </m:ctrlPr>
                          </m:naryPr>
                          <m:sub>
                            <m:r>
                              <a:rPr lang="pt-BR" sz="1600" i="1" smtClean="0">
                                <a:solidFill>
                                  <a:schemeClr val="bg1">
                                    <a:lumMod val="85000"/>
                                  </a:schemeClr>
                                </a:solidFill>
                                <a:latin typeface="Cambria Math" panose="02040503050406030204" pitchFamily="18" charset="0"/>
                              </a:rPr>
                              <m:t>𝑘</m:t>
                            </m:r>
                            <m:r>
                              <a:rPr lang="pt-BR" sz="1600" i="1" smtClean="0">
                                <a:solidFill>
                                  <a:schemeClr val="bg1">
                                    <a:lumMod val="85000"/>
                                  </a:schemeClr>
                                </a:solidFill>
                                <a:latin typeface="Cambria Math" panose="02040503050406030204" pitchFamily="18" charset="0"/>
                              </a:rPr>
                              <m:t>=0</m:t>
                            </m:r>
                          </m:sub>
                          <m:sup>
                            <m:r>
                              <a:rPr lang="pt-BR" sz="1600" i="1" smtClean="0">
                                <a:solidFill>
                                  <a:schemeClr val="bg1">
                                    <a:lumMod val="85000"/>
                                  </a:schemeClr>
                                </a:solidFill>
                                <a:latin typeface="Cambria Math" panose="02040503050406030204" pitchFamily="18" charset="0"/>
                              </a:rPr>
                              <m:t>𝑛</m:t>
                            </m:r>
                          </m:sup>
                          <m:e>
                            <m:d>
                              <m:dPr>
                                <m:ctrlPr>
                                  <a:rPr lang="pt-BR" sz="1600" i="1" smtClean="0">
                                    <a:solidFill>
                                      <a:schemeClr val="bg1">
                                        <a:lumMod val="85000"/>
                                      </a:schemeClr>
                                    </a:solidFill>
                                    <a:latin typeface="Cambria Math" panose="02040503050406030204" pitchFamily="18" charset="0"/>
                                  </a:rPr>
                                </m:ctrlPr>
                              </m:dPr>
                              <m:e>
                                <m:f>
                                  <m:fPr>
                                    <m:type m:val="noBar"/>
                                    <m:ctrlPr>
                                      <a:rPr lang="pt-BR" sz="1600" i="1" smtClean="0">
                                        <a:solidFill>
                                          <a:schemeClr val="bg1">
                                            <a:lumMod val="85000"/>
                                          </a:schemeClr>
                                        </a:solidFill>
                                        <a:latin typeface="Cambria Math" panose="02040503050406030204" pitchFamily="18" charset="0"/>
                                      </a:rPr>
                                    </m:ctrlPr>
                                  </m:fPr>
                                  <m:num>
                                    <m:r>
                                      <a:rPr lang="pt-BR" sz="1600" i="1" smtClean="0">
                                        <a:solidFill>
                                          <a:schemeClr val="bg1">
                                            <a:lumMod val="85000"/>
                                          </a:schemeClr>
                                        </a:solidFill>
                                        <a:latin typeface="Cambria Math" panose="02040503050406030204" pitchFamily="18" charset="0"/>
                                      </a:rPr>
                                      <m:t>𝑛</m:t>
                                    </m:r>
                                  </m:num>
                                  <m:den>
                                    <m:r>
                                      <a:rPr lang="pt-BR" sz="1600" i="1" smtClean="0">
                                        <a:solidFill>
                                          <a:schemeClr val="bg1">
                                            <a:lumMod val="85000"/>
                                          </a:schemeClr>
                                        </a:solidFill>
                                        <a:latin typeface="Cambria Math" panose="02040503050406030204" pitchFamily="18" charset="0"/>
                                      </a:rPr>
                                      <m:t>𝑘</m:t>
                                    </m:r>
                                  </m:den>
                                </m:f>
                              </m:e>
                            </m:d>
                            <m:sSup>
                              <m:sSupPr>
                                <m:ctrlPr>
                                  <a:rPr lang="pt-BR" sz="1600" i="1" smtClean="0">
                                    <a:solidFill>
                                      <a:schemeClr val="bg1">
                                        <a:lumMod val="85000"/>
                                      </a:schemeClr>
                                    </a:solidFill>
                                    <a:latin typeface="Cambria Math" panose="02040503050406030204" pitchFamily="18" charset="0"/>
                                  </a:rPr>
                                </m:ctrlPr>
                              </m:sSupPr>
                              <m:e>
                                <m:r>
                                  <a:rPr lang="pt-BR" sz="1600" i="1" smtClean="0">
                                    <a:solidFill>
                                      <a:schemeClr val="bg1">
                                        <a:lumMod val="85000"/>
                                      </a:schemeClr>
                                    </a:solidFill>
                                    <a:latin typeface="Cambria Math" panose="02040503050406030204" pitchFamily="18" charset="0"/>
                                  </a:rPr>
                                  <m:t>𝑥</m:t>
                                </m:r>
                              </m:e>
                              <m:sup>
                                <m:r>
                                  <a:rPr lang="pt-BR" sz="1600" i="1" smtClean="0">
                                    <a:solidFill>
                                      <a:schemeClr val="bg1">
                                        <a:lumMod val="85000"/>
                                      </a:schemeClr>
                                    </a:solidFill>
                                    <a:latin typeface="Cambria Math" panose="02040503050406030204" pitchFamily="18" charset="0"/>
                                  </a:rPr>
                                  <m:t>𝑘</m:t>
                                </m:r>
                              </m:sup>
                            </m:sSup>
                            <m:sSup>
                              <m:sSupPr>
                                <m:ctrlPr>
                                  <a:rPr lang="pt-BR" sz="1600" i="1" smtClean="0">
                                    <a:solidFill>
                                      <a:schemeClr val="bg1">
                                        <a:lumMod val="85000"/>
                                      </a:schemeClr>
                                    </a:solidFill>
                                    <a:latin typeface="Cambria Math" panose="02040503050406030204" pitchFamily="18" charset="0"/>
                                  </a:rPr>
                                </m:ctrlPr>
                              </m:sSupPr>
                              <m:e>
                                <m:r>
                                  <a:rPr lang="pt-BR" sz="1600" i="1" smtClean="0">
                                    <a:solidFill>
                                      <a:schemeClr val="bg1">
                                        <a:lumMod val="85000"/>
                                      </a:schemeClr>
                                    </a:solidFill>
                                    <a:latin typeface="Cambria Math" panose="02040503050406030204" pitchFamily="18" charset="0"/>
                                  </a:rPr>
                                  <m:t>𝑎</m:t>
                                </m:r>
                              </m:e>
                              <m:sup>
                                <m:r>
                                  <a:rPr lang="pt-BR" sz="1600" i="1" smtClean="0">
                                    <a:solidFill>
                                      <a:schemeClr val="bg1">
                                        <a:lumMod val="85000"/>
                                      </a:schemeClr>
                                    </a:solidFill>
                                    <a:latin typeface="Cambria Math" panose="02040503050406030204" pitchFamily="18" charset="0"/>
                                  </a:rPr>
                                  <m:t>𝑛</m:t>
                                </m:r>
                                <m:r>
                                  <a:rPr lang="pt-BR" sz="1600" i="1" smtClean="0">
                                    <a:solidFill>
                                      <a:schemeClr val="bg1">
                                        <a:lumMod val="85000"/>
                                      </a:schemeClr>
                                    </a:solidFill>
                                    <a:latin typeface="Cambria Math" panose="02040503050406030204" pitchFamily="18" charset="0"/>
                                  </a:rPr>
                                  <m:t>−</m:t>
                                </m:r>
                                <m:r>
                                  <a:rPr lang="pt-BR" sz="1600" i="1" smtClean="0">
                                    <a:solidFill>
                                      <a:schemeClr val="bg1">
                                        <a:lumMod val="85000"/>
                                      </a:schemeClr>
                                    </a:solidFill>
                                    <a:latin typeface="Cambria Math" panose="02040503050406030204" pitchFamily="18" charset="0"/>
                                  </a:rPr>
                                  <m:t>𝑘</m:t>
                                </m:r>
                              </m:sup>
                            </m:sSup>
                          </m:e>
                        </m:nary>
                      </m:oMath>
                    </m:oMathPara>
                  </a14:m>
                  <a:endParaRPr lang="en-PK" sz="1600" dirty="0">
                    <a:solidFill>
                      <a:schemeClr val="bg1">
                        <a:lumMod val="85000"/>
                      </a:schemeClr>
                    </a:solidFill>
                  </a:endParaRPr>
                </a:p>
              </p:txBody>
            </p:sp>
          </mc:Choice>
          <mc:Fallback>
            <p:sp>
              <p:nvSpPr>
                <p:cNvPr id="6" name="TextBox 5">
                  <a:extLst>
                    <a:ext uri="{FF2B5EF4-FFF2-40B4-BE49-F238E27FC236}">
                      <a16:creationId xmlns:a16="http://schemas.microsoft.com/office/drawing/2014/main" id="{4B4979A2-5366-4288-8AEB-574B5243F702}"/>
                    </a:ext>
                  </a:extLst>
                </p:cNvPr>
                <p:cNvSpPr txBox="1">
                  <a:spLocks noRot="1" noChangeAspect="1" noMove="1" noResize="1" noEditPoints="1" noAdjustHandles="1" noChangeArrowheads="1" noChangeShapeType="1" noTextEdit="1"/>
                </p:cNvSpPr>
                <p:nvPr/>
              </p:nvSpPr>
              <p:spPr>
                <a:xfrm>
                  <a:off x="6753201" y="2618069"/>
                  <a:ext cx="2422202" cy="672428"/>
                </a:xfrm>
                <a:prstGeom prst="rect">
                  <a:avLst/>
                </a:prstGeom>
                <a:blipFill>
                  <a:blip r:embed="rId2"/>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8676FF3E-CEC7-4EE7-A05D-CB231AECEC4D}"/>
                    </a:ext>
                  </a:extLst>
                </p:cNvPr>
                <p:cNvSpPr txBox="1"/>
                <p:nvPr/>
              </p:nvSpPr>
              <p:spPr>
                <a:xfrm>
                  <a:off x="7432482" y="258080"/>
                  <a:ext cx="3411982" cy="399415"/>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func>
                          <m:funcPr>
                            <m:ctrlPr>
                              <a:rPr lang="en-US" i="1" smtClean="0">
                                <a:solidFill>
                                  <a:schemeClr val="bg1">
                                    <a:lumMod val="85000"/>
                                  </a:schemeClr>
                                </a:solidFill>
                                <a:latin typeface="Cambria Math" panose="02040503050406030204" pitchFamily="18" charset="0"/>
                              </a:rPr>
                            </m:ctrlPr>
                          </m:funcPr>
                          <m:fName>
                            <m:r>
                              <m:rPr>
                                <m:sty m:val="p"/>
                              </m:rPr>
                              <a:rPr lang="en-US" i="0" smtClean="0">
                                <a:solidFill>
                                  <a:schemeClr val="bg1">
                                    <a:lumMod val="85000"/>
                                  </a:schemeClr>
                                </a:solidFill>
                                <a:latin typeface="Cambria Math" panose="02040503050406030204" pitchFamily="18" charset="0"/>
                              </a:rPr>
                              <m:t>cos</m:t>
                            </m:r>
                          </m:fName>
                          <m:e>
                            <m:r>
                              <a:rPr lang="el-GR" i="1" smtClean="0">
                                <a:solidFill>
                                  <a:schemeClr val="bg1">
                                    <a:lumMod val="85000"/>
                                  </a:schemeClr>
                                </a:solidFill>
                                <a:latin typeface="Cambria Math" panose="02040503050406030204" pitchFamily="18" charset="0"/>
                              </a:rPr>
                              <m:t>𝛼</m:t>
                            </m:r>
                          </m:e>
                        </m:func>
                        <m:r>
                          <a:rPr lang="el-GR" i="1" smtClean="0">
                            <a:solidFill>
                              <a:schemeClr val="bg1">
                                <a:lumMod val="85000"/>
                              </a:schemeClr>
                            </a:solidFill>
                            <a:latin typeface="Cambria Math" panose="02040503050406030204" pitchFamily="18" charset="0"/>
                          </a:rPr>
                          <m:t>+</m:t>
                        </m:r>
                        <m:func>
                          <m:funcPr>
                            <m:ctrlPr>
                              <a:rPr lang="en-US" i="1" smtClean="0">
                                <a:solidFill>
                                  <a:schemeClr val="bg1">
                                    <a:lumMod val="85000"/>
                                  </a:schemeClr>
                                </a:solidFill>
                                <a:latin typeface="Cambria Math" panose="02040503050406030204" pitchFamily="18" charset="0"/>
                              </a:rPr>
                            </m:ctrlPr>
                          </m:funcPr>
                          <m:fName>
                            <m:r>
                              <m:rPr>
                                <m:sty m:val="p"/>
                              </m:rPr>
                              <a:rPr lang="en-US" i="0" smtClean="0">
                                <a:solidFill>
                                  <a:schemeClr val="bg1">
                                    <a:lumMod val="85000"/>
                                  </a:schemeClr>
                                </a:solidFill>
                                <a:latin typeface="Cambria Math" panose="02040503050406030204" pitchFamily="18" charset="0"/>
                              </a:rPr>
                              <m:t>cos</m:t>
                            </m:r>
                          </m:fName>
                          <m:e>
                            <m:r>
                              <a:rPr lang="el-GR" i="1" smtClean="0">
                                <a:solidFill>
                                  <a:schemeClr val="bg1">
                                    <a:lumMod val="85000"/>
                                  </a:schemeClr>
                                </a:solidFill>
                                <a:latin typeface="Cambria Math" panose="02040503050406030204" pitchFamily="18" charset="0"/>
                              </a:rPr>
                              <m:t>𝛽</m:t>
                            </m:r>
                          </m:e>
                        </m:func>
                        <m:r>
                          <a:rPr lang="el-GR" i="1" smtClean="0">
                            <a:solidFill>
                              <a:schemeClr val="bg1">
                                <a:lumMod val="85000"/>
                              </a:schemeClr>
                            </a:solidFill>
                            <a:latin typeface="Cambria Math" panose="02040503050406030204" pitchFamily="18" charset="0"/>
                          </a:rPr>
                          <m:t>=2</m:t>
                        </m:r>
                        <m:func>
                          <m:funcPr>
                            <m:ctrlPr>
                              <a:rPr lang="en-US" i="1" smtClean="0">
                                <a:solidFill>
                                  <a:schemeClr val="bg1">
                                    <a:lumMod val="85000"/>
                                  </a:schemeClr>
                                </a:solidFill>
                                <a:latin typeface="Cambria Math" panose="02040503050406030204" pitchFamily="18" charset="0"/>
                              </a:rPr>
                            </m:ctrlPr>
                          </m:funcPr>
                          <m:fName>
                            <m:r>
                              <m:rPr>
                                <m:sty m:val="p"/>
                              </m:rPr>
                              <a:rPr lang="en-US" i="0" smtClean="0">
                                <a:solidFill>
                                  <a:schemeClr val="bg1">
                                    <a:lumMod val="85000"/>
                                  </a:schemeClr>
                                </a:solidFill>
                                <a:latin typeface="Cambria Math" panose="02040503050406030204" pitchFamily="18" charset="0"/>
                              </a:rPr>
                              <m:t>cos</m:t>
                            </m:r>
                          </m:fName>
                          <m:e>
                            <m:f>
                              <m:fPr>
                                <m:ctrlPr>
                                  <a:rPr lang="en-US" i="1" smtClean="0">
                                    <a:solidFill>
                                      <a:schemeClr val="bg1">
                                        <a:lumMod val="85000"/>
                                      </a:schemeClr>
                                    </a:solidFill>
                                    <a:latin typeface="Cambria Math" panose="02040503050406030204" pitchFamily="18" charset="0"/>
                                  </a:rPr>
                                </m:ctrlPr>
                              </m:fPr>
                              <m:num>
                                <m:r>
                                  <a:rPr lang="en-US" i="1" smtClean="0">
                                    <a:solidFill>
                                      <a:schemeClr val="bg1">
                                        <a:lumMod val="85000"/>
                                      </a:schemeClr>
                                    </a:solidFill>
                                    <a:latin typeface="Cambria Math" panose="02040503050406030204" pitchFamily="18" charset="0"/>
                                  </a:rPr>
                                  <m:t>1</m:t>
                                </m:r>
                              </m:num>
                              <m:den>
                                <m:r>
                                  <a:rPr lang="en-US" i="1" smtClean="0">
                                    <a:solidFill>
                                      <a:schemeClr val="bg1">
                                        <a:lumMod val="85000"/>
                                      </a:schemeClr>
                                    </a:solidFill>
                                    <a:latin typeface="Cambria Math" panose="02040503050406030204" pitchFamily="18" charset="0"/>
                                  </a:rPr>
                                  <m:t>2</m:t>
                                </m:r>
                              </m:den>
                            </m:f>
                            <m:d>
                              <m:dPr>
                                <m:ctrlPr>
                                  <a:rPr lang="en-US" i="1" smtClean="0">
                                    <a:solidFill>
                                      <a:schemeClr val="bg1">
                                        <a:lumMod val="85000"/>
                                      </a:schemeClr>
                                    </a:solidFill>
                                    <a:latin typeface="Cambria Math" panose="02040503050406030204" pitchFamily="18" charset="0"/>
                                  </a:rPr>
                                </m:ctrlPr>
                              </m:dPr>
                              <m:e>
                                <m:r>
                                  <a:rPr lang="el-GR" i="1" smtClean="0">
                                    <a:solidFill>
                                      <a:schemeClr val="bg1">
                                        <a:lumMod val="85000"/>
                                      </a:schemeClr>
                                    </a:solidFill>
                                    <a:latin typeface="Cambria Math" panose="02040503050406030204" pitchFamily="18" charset="0"/>
                                  </a:rPr>
                                  <m:t>𝛼</m:t>
                                </m:r>
                                <m:r>
                                  <a:rPr lang="el-GR" i="1" smtClean="0">
                                    <a:solidFill>
                                      <a:schemeClr val="bg1">
                                        <a:lumMod val="85000"/>
                                      </a:schemeClr>
                                    </a:solidFill>
                                    <a:latin typeface="Cambria Math" panose="02040503050406030204" pitchFamily="18" charset="0"/>
                                  </a:rPr>
                                  <m:t>+</m:t>
                                </m:r>
                                <m:r>
                                  <a:rPr lang="el-GR" i="1" smtClean="0">
                                    <a:solidFill>
                                      <a:schemeClr val="bg1">
                                        <a:lumMod val="85000"/>
                                      </a:schemeClr>
                                    </a:solidFill>
                                    <a:latin typeface="Cambria Math" panose="02040503050406030204" pitchFamily="18" charset="0"/>
                                  </a:rPr>
                                  <m:t>𝛽</m:t>
                                </m:r>
                              </m:e>
                            </m:d>
                          </m:e>
                        </m:func>
                        <m:func>
                          <m:funcPr>
                            <m:ctrlPr>
                              <a:rPr lang="en-US" i="1" smtClean="0">
                                <a:solidFill>
                                  <a:schemeClr val="bg1">
                                    <a:lumMod val="85000"/>
                                  </a:schemeClr>
                                </a:solidFill>
                                <a:latin typeface="Cambria Math" panose="02040503050406030204" pitchFamily="18" charset="0"/>
                              </a:rPr>
                            </m:ctrlPr>
                          </m:funcPr>
                          <m:fName>
                            <m:r>
                              <m:rPr>
                                <m:sty m:val="p"/>
                              </m:rPr>
                              <a:rPr lang="en-US" i="0" smtClean="0">
                                <a:solidFill>
                                  <a:schemeClr val="bg1">
                                    <a:lumMod val="85000"/>
                                  </a:schemeClr>
                                </a:solidFill>
                                <a:latin typeface="Cambria Math" panose="02040503050406030204" pitchFamily="18" charset="0"/>
                              </a:rPr>
                              <m:t>cos</m:t>
                            </m:r>
                          </m:fName>
                          <m:e>
                            <m:f>
                              <m:fPr>
                                <m:ctrlPr>
                                  <a:rPr lang="en-US" i="1" smtClean="0">
                                    <a:solidFill>
                                      <a:schemeClr val="bg1">
                                        <a:lumMod val="85000"/>
                                      </a:schemeClr>
                                    </a:solidFill>
                                    <a:latin typeface="Cambria Math" panose="02040503050406030204" pitchFamily="18" charset="0"/>
                                  </a:rPr>
                                </m:ctrlPr>
                              </m:fPr>
                              <m:num>
                                <m:r>
                                  <a:rPr lang="en-US" i="1" smtClean="0">
                                    <a:solidFill>
                                      <a:schemeClr val="bg1">
                                        <a:lumMod val="85000"/>
                                      </a:schemeClr>
                                    </a:solidFill>
                                    <a:latin typeface="Cambria Math" panose="02040503050406030204" pitchFamily="18" charset="0"/>
                                  </a:rPr>
                                  <m:t>1</m:t>
                                </m:r>
                              </m:num>
                              <m:den>
                                <m:r>
                                  <a:rPr lang="en-US" i="1" smtClean="0">
                                    <a:solidFill>
                                      <a:schemeClr val="bg1">
                                        <a:lumMod val="85000"/>
                                      </a:schemeClr>
                                    </a:solidFill>
                                    <a:latin typeface="Cambria Math" panose="02040503050406030204" pitchFamily="18" charset="0"/>
                                  </a:rPr>
                                  <m:t>2</m:t>
                                </m:r>
                              </m:den>
                            </m:f>
                            <m:d>
                              <m:dPr>
                                <m:ctrlPr>
                                  <a:rPr lang="en-US" i="1" smtClean="0">
                                    <a:solidFill>
                                      <a:schemeClr val="bg1">
                                        <a:lumMod val="85000"/>
                                      </a:schemeClr>
                                    </a:solidFill>
                                    <a:latin typeface="Cambria Math" panose="02040503050406030204" pitchFamily="18" charset="0"/>
                                  </a:rPr>
                                </m:ctrlPr>
                              </m:dPr>
                              <m:e>
                                <m:r>
                                  <a:rPr lang="el-GR" i="1" smtClean="0">
                                    <a:solidFill>
                                      <a:schemeClr val="bg1">
                                        <a:lumMod val="85000"/>
                                      </a:schemeClr>
                                    </a:solidFill>
                                    <a:latin typeface="Cambria Math" panose="02040503050406030204" pitchFamily="18" charset="0"/>
                                  </a:rPr>
                                  <m:t>𝛼</m:t>
                                </m:r>
                                <m:r>
                                  <a:rPr lang="el-GR" i="1" smtClean="0">
                                    <a:solidFill>
                                      <a:schemeClr val="bg1">
                                        <a:lumMod val="85000"/>
                                      </a:schemeClr>
                                    </a:solidFill>
                                    <a:latin typeface="Cambria Math" panose="02040503050406030204" pitchFamily="18" charset="0"/>
                                  </a:rPr>
                                  <m:t>−</m:t>
                                </m:r>
                                <m:r>
                                  <a:rPr lang="el-GR" i="1" smtClean="0">
                                    <a:solidFill>
                                      <a:schemeClr val="bg1">
                                        <a:lumMod val="85000"/>
                                      </a:schemeClr>
                                    </a:solidFill>
                                    <a:latin typeface="Cambria Math" panose="02040503050406030204" pitchFamily="18" charset="0"/>
                                  </a:rPr>
                                  <m:t>𝛽</m:t>
                                </m:r>
                              </m:e>
                            </m:d>
                          </m:e>
                        </m:func>
                      </m:oMath>
                    </m:oMathPara>
                  </a14:m>
                  <a:endParaRPr lang="en-PK" dirty="0">
                    <a:solidFill>
                      <a:schemeClr val="bg1">
                        <a:lumMod val="85000"/>
                      </a:schemeClr>
                    </a:solidFill>
                  </a:endParaRPr>
                </a:p>
              </p:txBody>
            </p:sp>
          </mc:Choice>
          <mc:Fallback>
            <p:sp>
              <p:nvSpPr>
                <p:cNvPr id="7" name="TextBox 6">
                  <a:extLst>
                    <a:ext uri="{FF2B5EF4-FFF2-40B4-BE49-F238E27FC236}">
                      <a16:creationId xmlns:a16="http://schemas.microsoft.com/office/drawing/2014/main" id="{8676FF3E-CEC7-4EE7-A05D-CB231AECEC4D}"/>
                    </a:ext>
                  </a:extLst>
                </p:cNvPr>
                <p:cNvSpPr txBox="1">
                  <a:spLocks noRot="1" noChangeAspect="1" noMove="1" noResize="1" noEditPoints="1" noAdjustHandles="1" noChangeArrowheads="1" noChangeShapeType="1" noTextEdit="1"/>
                </p:cNvSpPr>
                <p:nvPr/>
              </p:nvSpPr>
              <p:spPr>
                <a:xfrm>
                  <a:off x="7432482" y="258080"/>
                  <a:ext cx="3411982" cy="399415"/>
                </a:xfrm>
                <a:prstGeom prst="rect">
                  <a:avLst/>
                </a:prstGeom>
                <a:blipFill>
                  <a:blip r:embed="rId3"/>
                  <a:stretch>
                    <a:fillRect l="-536" b="-13636"/>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43EBA048-9F92-45BB-AA0C-5D47FD8C1958}"/>
                    </a:ext>
                  </a:extLst>
                </p:cNvPr>
                <p:cNvSpPr txBox="1"/>
                <p:nvPr/>
              </p:nvSpPr>
              <p:spPr>
                <a:xfrm>
                  <a:off x="7450151" y="3969505"/>
                  <a:ext cx="4603568" cy="55579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en-US" sz="1800" i="1" smtClean="0">
                                <a:solidFill>
                                  <a:schemeClr val="bg1">
                                    <a:lumMod val="85000"/>
                                  </a:schemeClr>
                                </a:solidFill>
                                <a:latin typeface="Cambria Math" panose="02040503050406030204" pitchFamily="18" charset="0"/>
                              </a:rPr>
                            </m:ctrlPr>
                          </m:sSupPr>
                          <m:e>
                            <m:r>
                              <a:rPr lang="en-US" sz="1800" i="1" smtClean="0">
                                <a:solidFill>
                                  <a:schemeClr val="bg1">
                                    <a:lumMod val="85000"/>
                                  </a:schemeClr>
                                </a:solidFill>
                                <a:latin typeface="Cambria Math" panose="02040503050406030204" pitchFamily="18" charset="0"/>
                              </a:rPr>
                              <m:t>𝑒</m:t>
                            </m:r>
                          </m:e>
                          <m:sup>
                            <m:r>
                              <a:rPr lang="en-US" sz="1800" i="1" smtClean="0">
                                <a:solidFill>
                                  <a:schemeClr val="bg1">
                                    <a:lumMod val="85000"/>
                                  </a:schemeClr>
                                </a:solidFill>
                                <a:latin typeface="Cambria Math" panose="02040503050406030204" pitchFamily="18" charset="0"/>
                              </a:rPr>
                              <m:t>𝑥</m:t>
                            </m:r>
                          </m:sup>
                        </m:sSup>
                        <m:r>
                          <a:rPr lang="en-US" sz="1800" i="1" smtClean="0">
                            <a:solidFill>
                              <a:schemeClr val="bg1">
                                <a:lumMod val="85000"/>
                              </a:schemeClr>
                            </a:solidFill>
                            <a:latin typeface="Cambria Math" panose="02040503050406030204" pitchFamily="18" charset="0"/>
                          </a:rPr>
                          <m:t>=1+</m:t>
                        </m:r>
                        <m:f>
                          <m:fPr>
                            <m:ctrlPr>
                              <a:rPr lang="en-US" sz="1800" i="1" smtClean="0">
                                <a:solidFill>
                                  <a:schemeClr val="bg1">
                                    <a:lumMod val="85000"/>
                                  </a:schemeClr>
                                </a:solidFill>
                                <a:latin typeface="Cambria Math" panose="02040503050406030204" pitchFamily="18" charset="0"/>
                              </a:rPr>
                            </m:ctrlPr>
                          </m:fPr>
                          <m:num>
                            <m:r>
                              <a:rPr lang="en-US" sz="1800" i="1" smtClean="0">
                                <a:solidFill>
                                  <a:schemeClr val="bg1">
                                    <a:lumMod val="85000"/>
                                  </a:schemeClr>
                                </a:solidFill>
                                <a:latin typeface="Cambria Math" panose="02040503050406030204" pitchFamily="18" charset="0"/>
                              </a:rPr>
                              <m:t>𝑥</m:t>
                            </m:r>
                          </m:num>
                          <m:den>
                            <m:r>
                              <a:rPr lang="en-US" sz="1800" i="1" smtClean="0">
                                <a:solidFill>
                                  <a:schemeClr val="bg1">
                                    <a:lumMod val="85000"/>
                                  </a:schemeClr>
                                </a:solidFill>
                                <a:latin typeface="Cambria Math" panose="02040503050406030204" pitchFamily="18" charset="0"/>
                              </a:rPr>
                              <m:t>1!</m:t>
                            </m:r>
                          </m:den>
                        </m:f>
                        <m:r>
                          <a:rPr lang="en-US" sz="1800" i="1" smtClean="0">
                            <a:solidFill>
                              <a:schemeClr val="bg1">
                                <a:lumMod val="85000"/>
                              </a:schemeClr>
                            </a:solidFill>
                            <a:latin typeface="Cambria Math" panose="02040503050406030204" pitchFamily="18" charset="0"/>
                          </a:rPr>
                          <m:t>+</m:t>
                        </m:r>
                        <m:f>
                          <m:fPr>
                            <m:ctrlPr>
                              <a:rPr lang="en-US" sz="1800" i="1" smtClean="0">
                                <a:solidFill>
                                  <a:schemeClr val="bg1">
                                    <a:lumMod val="85000"/>
                                  </a:schemeClr>
                                </a:solidFill>
                                <a:latin typeface="Cambria Math" panose="02040503050406030204" pitchFamily="18" charset="0"/>
                              </a:rPr>
                            </m:ctrlPr>
                          </m:fPr>
                          <m:num>
                            <m:sSup>
                              <m:sSupPr>
                                <m:ctrlPr>
                                  <a:rPr lang="en-US" sz="1800" i="1" smtClean="0">
                                    <a:solidFill>
                                      <a:schemeClr val="bg1">
                                        <a:lumMod val="85000"/>
                                      </a:schemeClr>
                                    </a:solidFill>
                                    <a:latin typeface="Cambria Math" panose="02040503050406030204" pitchFamily="18" charset="0"/>
                                  </a:rPr>
                                </m:ctrlPr>
                              </m:sSupPr>
                              <m:e>
                                <m:r>
                                  <a:rPr lang="en-US" sz="1800" i="1" smtClean="0">
                                    <a:solidFill>
                                      <a:schemeClr val="bg1">
                                        <a:lumMod val="85000"/>
                                      </a:schemeClr>
                                    </a:solidFill>
                                    <a:latin typeface="Cambria Math" panose="02040503050406030204" pitchFamily="18" charset="0"/>
                                  </a:rPr>
                                  <m:t>𝑥</m:t>
                                </m:r>
                              </m:e>
                              <m:sup>
                                <m:r>
                                  <a:rPr lang="en-US" sz="1800" i="1" smtClean="0">
                                    <a:solidFill>
                                      <a:schemeClr val="bg1">
                                        <a:lumMod val="85000"/>
                                      </a:schemeClr>
                                    </a:solidFill>
                                    <a:latin typeface="Cambria Math" panose="02040503050406030204" pitchFamily="18" charset="0"/>
                                  </a:rPr>
                                  <m:t>2</m:t>
                                </m:r>
                              </m:sup>
                            </m:sSup>
                          </m:num>
                          <m:den>
                            <m:r>
                              <a:rPr lang="en-US" sz="1800" i="1" smtClean="0">
                                <a:solidFill>
                                  <a:schemeClr val="bg1">
                                    <a:lumMod val="85000"/>
                                  </a:schemeClr>
                                </a:solidFill>
                                <a:latin typeface="Cambria Math" panose="02040503050406030204" pitchFamily="18" charset="0"/>
                              </a:rPr>
                              <m:t>2!</m:t>
                            </m:r>
                          </m:den>
                        </m:f>
                        <m:r>
                          <a:rPr lang="en-US" sz="1800" i="1" smtClean="0">
                            <a:solidFill>
                              <a:schemeClr val="bg1">
                                <a:lumMod val="85000"/>
                              </a:schemeClr>
                            </a:solidFill>
                            <a:latin typeface="Cambria Math" panose="02040503050406030204" pitchFamily="18" charset="0"/>
                          </a:rPr>
                          <m:t>+</m:t>
                        </m:r>
                        <m:f>
                          <m:fPr>
                            <m:ctrlPr>
                              <a:rPr lang="en-US" sz="1800" i="1" smtClean="0">
                                <a:solidFill>
                                  <a:schemeClr val="bg1">
                                    <a:lumMod val="85000"/>
                                  </a:schemeClr>
                                </a:solidFill>
                                <a:latin typeface="Cambria Math" panose="02040503050406030204" pitchFamily="18" charset="0"/>
                              </a:rPr>
                            </m:ctrlPr>
                          </m:fPr>
                          <m:num>
                            <m:sSup>
                              <m:sSupPr>
                                <m:ctrlPr>
                                  <a:rPr lang="en-US" sz="1800" i="1" smtClean="0">
                                    <a:solidFill>
                                      <a:schemeClr val="bg1">
                                        <a:lumMod val="85000"/>
                                      </a:schemeClr>
                                    </a:solidFill>
                                    <a:latin typeface="Cambria Math" panose="02040503050406030204" pitchFamily="18" charset="0"/>
                                  </a:rPr>
                                </m:ctrlPr>
                              </m:sSupPr>
                              <m:e>
                                <m:r>
                                  <a:rPr lang="en-US" sz="1800" i="1" smtClean="0">
                                    <a:solidFill>
                                      <a:schemeClr val="bg1">
                                        <a:lumMod val="85000"/>
                                      </a:schemeClr>
                                    </a:solidFill>
                                    <a:latin typeface="Cambria Math" panose="02040503050406030204" pitchFamily="18" charset="0"/>
                                  </a:rPr>
                                  <m:t>𝑥</m:t>
                                </m:r>
                              </m:e>
                              <m:sup>
                                <m:r>
                                  <a:rPr lang="en-US" sz="1800" i="1" smtClean="0">
                                    <a:solidFill>
                                      <a:schemeClr val="bg1">
                                        <a:lumMod val="85000"/>
                                      </a:schemeClr>
                                    </a:solidFill>
                                    <a:latin typeface="Cambria Math" panose="02040503050406030204" pitchFamily="18" charset="0"/>
                                  </a:rPr>
                                  <m:t>3</m:t>
                                </m:r>
                              </m:sup>
                            </m:sSup>
                          </m:num>
                          <m:den>
                            <m:r>
                              <a:rPr lang="en-US" sz="1800" i="1" smtClean="0">
                                <a:solidFill>
                                  <a:schemeClr val="bg1">
                                    <a:lumMod val="85000"/>
                                  </a:schemeClr>
                                </a:solidFill>
                                <a:latin typeface="Cambria Math" panose="02040503050406030204" pitchFamily="18" charset="0"/>
                              </a:rPr>
                              <m:t>3!</m:t>
                            </m:r>
                          </m:den>
                        </m:f>
                        <m:r>
                          <a:rPr lang="en-US" sz="1800" i="1" smtClean="0">
                            <a:solidFill>
                              <a:schemeClr val="bg1">
                                <a:lumMod val="85000"/>
                              </a:schemeClr>
                            </a:solidFill>
                            <a:latin typeface="Cambria Math" panose="02040503050406030204" pitchFamily="18" charset="0"/>
                          </a:rPr>
                          <m:t>+…,  −∞&lt;</m:t>
                        </m:r>
                        <m:r>
                          <a:rPr lang="en-US" sz="1800" i="1" smtClean="0">
                            <a:solidFill>
                              <a:schemeClr val="bg1">
                                <a:lumMod val="85000"/>
                              </a:schemeClr>
                            </a:solidFill>
                            <a:latin typeface="Cambria Math" panose="02040503050406030204" pitchFamily="18" charset="0"/>
                          </a:rPr>
                          <m:t>𝑥</m:t>
                        </m:r>
                        <m:r>
                          <a:rPr lang="en-US" sz="1800" i="1" smtClean="0">
                            <a:solidFill>
                              <a:schemeClr val="bg1">
                                <a:lumMod val="85000"/>
                              </a:schemeClr>
                            </a:solidFill>
                            <a:latin typeface="Cambria Math" panose="02040503050406030204" pitchFamily="18" charset="0"/>
                          </a:rPr>
                          <m:t>&lt;∞</m:t>
                        </m:r>
                      </m:oMath>
                    </m:oMathPara>
                  </a14:m>
                  <a:endParaRPr lang="en-PK" sz="1800" dirty="0">
                    <a:solidFill>
                      <a:schemeClr val="bg1">
                        <a:lumMod val="85000"/>
                      </a:schemeClr>
                    </a:solidFill>
                  </a:endParaRPr>
                </a:p>
              </p:txBody>
            </p:sp>
          </mc:Choice>
          <mc:Fallback>
            <p:sp>
              <p:nvSpPr>
                <p:cNvPr id="8" name="TextBox 7">
                  <a:extLst>
                    <a:ext uri="{FF2B5EF4-FFF2-40B4-BE49-F238E27FC236}">
                      <a16:creationId xmlns:a16="http://schemas.microsoft.com/office/drawing/2014/main" id="{43EBA048-9F92-45BB-AA0C-5D47FD8C1958}"/>
                    </a:ext>
                  </a:extLst>
                </p:cNvPr>
                <p:cNvSpPr txBox="1">
                  <a:spLocks noRot="1" noChangeAspect="1" noMove="1" noResize="1" noEditPoints="1" noAdjustHandles="1" noChangeArrowheads="1" noChangeShapeType="1" noTextEdit="1"/>
                </p:cNvSpPr>
                <p:nvPr/>
              </p:nvSpPr>
              <p:spPr>
                <a:xfrm>
                  <a:off x="7450151" y="3969505"/>
                  <a:ext cx="4603568" cy="555793"/>
                </a:xfrm>
                <a:prstGeom prst="rect">
                  <a:avLst/>
                </a:prstGeom>
                <a:blipFill>
                  <a:blip r:embed="rId4"/>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F9CB56E6-8CA3-4A30-AF81-F08C5DE46587}"/>
                    </a:ext>
                  </a:extLst>
                </p:cNvPr>
                <p:cNvSpPr txBox="1"/>
                <p:nvPr/>
              </p:nvSpPr>
              <p:spPr>
                <a:xfrm>
                  <a:off x="9798333" y="828113"/>
                  <a:ext cx="2092262" cy="582676"/>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i="1" smtClean="0">
                                <a:solidFill>
                                  <a:schemeClr val="bg1">
                                    <a:lumMod val="85000"/>
                                  </a:schemeClr>
                                </a:solidFill>
                                <a:latin typeface="Cambria Math" panose="02040503050406030204" pitchFamily="18" charset="0"/>
                              </a:rPr>
                            </m:ctrlPr>
                          </m:sSupPr>
                          <m:e>
                            <m:d>
                              <m:dPr>
                                <m:ctrlPr>
                                  <a:rPr lang="pt-BR" i="1" smtClean="0">
                                    <a:solidFill>
                                      <a:schemeClr val="bg1">
                                        <a:lumMod val="85000"/>
                                      </a:schemeClr>
                                    </a:solidFill>
                                    <a:latin typeface="Cambria Math" panose="02040503050406030204" pitchFamily="18" charset="0"/>
                                  </a:rPr>
                                </m:ctrlPr>
                              </m:dPr>
                              <m:e>
                                <m:r>
                                  <a:rPr lang="pt-BR" i="1" smtClean="0">
                                    <a:solidFill>
                                      <a:schemeClr val="bg1">
                                        <a:lumMod val="85000"/>
                                      </a:schemeClr>
                                    </a:solidFill>
                                    <a:latin typeface="Cambria Math" panose="02040503050406030204" pitchFamily="18" charset="0"/>
                                  </a:rPr>
                                  <m:t>𝑥</m:t>
                                </m:r>
                                <m:r>
                                  <a:rPr lang="pt-BR" i="1" smtClean="0">
                                    <a:solidFill>
                                      <a:schemeClr val="bg1">
                                        <a:lumMod val="85000"/>
                                      </a:schemeClr>
                                    </a:solidFill>
                                    <a:latin typeface="Cambria Math" panose="02040503050406030204" pitchFamily="18" charset="0"/>
                                  </a:rPr>
                                  <m:t>+</m:t>
                                </m:r>
                                <m:r>
                                  <a:rPr lang="pt-BR" i="1" smtClean="0">
                                    <a:solidFill>
                                      <a:schemeClr val="bg1">
                                        <a:lumMod val="85000"/>
                                      </a:schemeClr>
                                    </a:solidFill>
                                    <a:latin typeface="Cambria Math" panose="02040503050406030204" pitchFamily="18" charset="0"/>
                                  </a:rPr>
                                  <m:t>𝑎</m:t>
                                </m:r>
                              </m:e>
                            </m:d>
                          </m:e>
                          <m:sup>
                            <m:r>
                              <a:rPr lang="pt-BR" i="1" smtClean="0">
                                <a:solidFill>
                                  <a:schemeClr val="bg1">
                                    <a:lumMod val="85000"/>
                                  </a:schemeClr>
                                </a:solidFill>
                                <a:latin typeface="Cambria Math" panose="02040503050406030204" pitchFamily="18" charset="0"/>
                              </a:rPr>
                              <m:t>𝑛</m:t>
                            </m:r>
                          </m:sup>
                        </m:sSup>
                        <m:r>
                          <a:rPr lang="pt-BR" i="1" smtClean="0">
                            <a:solidFill>
                              <a:schemeClr val="bg1">
                                <a:lumMod val="85000"/>
                              </a:schemeClr>
                            </a:solidFill>
                            <a:latin typeface="Cambria Math" panose="02040503050406030204" pitchFamily="18" charset="0"/>
                          </a:rPr>
                          <m:t>=</m:t>
                        </m:r>
                        <m:nary>
                          <m:naryPr>
                            <m:chr m:val="∑"/>
                            <m:ctrlPr>
                              <a:rPr lang="pt-BR" i="1" smtClean="0">
                                <a:solidFill>
                                  <a:schemeClr val="bg1">
                                    <a:lumMod val="85000"/>
                                  </a:schemeClr>
                                </a:solidFill>
                                <a:latin typeface="Cambria Math" panose="02040503050406030204" pitchFamily="18" charset="0"/>
                              </a:rPr>
                            </m:ctrlPr>
                          </m:naryPr>
                          <m:sub>
                            <m:r>
                              <a:rPr lang="pt-BR" i="1" smtClean="0">
                                <a:solidFill>
                                  <a:schemeClr val="bg1">
                                    <a:lumMod val="85000"/>
                                  </a:schemeClr>
                                </a:solidFill>
                                <a:latin typeface="Cambria Math" panose="02040503050406030204" pitchFamily="18" charset="0"/>
                              </a:rPr>
                              <m:t>𝑘</m:t>
                            </m:r>
                            <m:r>
                              <a:rPr lang="pt-BR" i="1" smtClean="0">
                                <a:solidFill>
                                  <a:schemeClr val="bg1">
                                    <a:lumMod val="85000"/>
                                  </a:schemeClr>
                                </a:solidFill>
                                <a:latin typeface="Cambria Math" panose="02040503050406030204" pitchFamily="18" charset="0"/>
                              </a:rPr>
                              <m:t>=0</m:t>
                            </m:r>
                          </m:sub>
                          <m:sup>
                            <m:r>
                              <a:rPr lang="pt-BR" i="1" smtClean="0">
                                <a:solidFill>
                                  <a:schemeClr val="bg1">
                                    <a:lumMod val="85000"/>
                                  </a:schemeClr>
                                </a:solidFill>
                                <a:latin typeface="Cambria Math" panose="02040503050406030204" pitchFamily="18" charset="0"/>
                              </a:rPr>
                              <m:t>𝑛</m:t>
                            </m:r>
                          </m:sup>
                          <m:e>
                            <m:d>
                              <m:dPr>
                                <m:ctrlPr>
                                  <a:rPr lang="pt-BR" i="1" smtClean="0">
                                    <a:solidFill>
                                      <a:schemeClr val="bg1">
                                        <a:lumMod val="85000"/>
                                      </a:schemeClr>
                                    </a:solidFill>
                                    <a:latin typeface="Cambria Math" panose="02040503050406030204" pitchFamily="18" charset="0"/>
                                  </a:rPr>
                                </m:ctrlPr>
                              </m:dPr>
                              <m:e>
                                <m:f>
                                  <m:fPr>
                                    <m:type m:val="noBar"/>
                                    <m:ctrlPr>
                                      <a:rPr lang="pt-BR" i="1" smtClean="0">
                                        <a:solidFill>
                                          <a:schemeClr val="bg1">
                                            <a:lumMod val="85000"/>
                                          </a:schemeClr>
                                        </a:solidFill>
                                        <a:latin typeface="Cambria Math" panose="02040503050406030204" pitchFamily="18" charset="0"/>
                                      </a:rPr>
                                    </m:ctrlPr>
                                  </m:fPr>
                                  <m:num>
                                    <m:r>
                                      <a:rPr lang="pt-BR" i="1" smtClean="0">
                                        <a:solidFill>
                                          <a:schemeClr val="bg1">
                                            <a:lumMod val="85000"/>
                                          </a:schemeClr>
                                        </a:solidFill>
                                        <a:latin typeface="Cambria Math" panose="02040503050406030204" pitchFamily="18" charset="0"/>
                                      </a:rPr>
                                      <m:t>𝑛</m:t>
                                    </m:r>
                                  </m:num>
                                  <m:den>
                                    <m:r>
                                      <a:rPr lang="pt-BR" i="1" smtClean="0">
                                        <a:solidFill>
                                          <a:schemeClr val="bg1">
                                            <a:lumMod val="85000"/>
                                          </a:schemeClr>
                                        </a:solidFill>
                                        <a:latin typeface="Cambria Math" panose="02040503050406030204" pitchFamily="18" charset="0"/>
                                      </a:rPr>
                                      <m:t>𝑘</m:t>
                                    </m:r>
                                  </m:den>
                                </m:f>
                              </m:e>
                            </m:d>
                            <m:sSup>
                              <m:sSupPr>
                                <m:ctrlPr>
                                  <a:rPr lang="pt-BR" i="1" smtClean="0">
                                    <a:solidFill>
                                      <a:schemeClr val="bg1">
                                        <a:lumMod val="85000"/>
                                      </a:schemeClr>
                                    </a:solidFill>
                                    <a:latin typeface="Cambria Math" panose="02040503050406030204" pitchFamily="18" charset="0"/>
                                  </a:rPr>
                                </m:ctrlPr>
                              </m:sSupPr>
                              <m:e>
                                <m:r>
                                  <a:rPr lang="pt-BR" i="1" smtClean="0">
                                    <a:solidFill>
                                      <a:schemeClr val="bg1">
                                        <a:lumMod val="85000"/>
                                      </a:schemeClr>
                                    </a:solidFill>
                                    <a:latin typeface="Cambria Math" panose="02040503050406030204" pitchFamily="18" charset="0"/>
                                  </a:rPr>
                                  <m:t>𝑥</m:t>
                                </m:r>
                              </m:e>
                              <m:sup>
                                <m:r>
                                  <a:rPr lang="pt-BR" i="1" smtClean="0">
                                    <a:solidFill>
                                      <a:schemeClr val="bg1">
                                        <a:lumMod val="85000"/>
                                      </a:schemeClr>
                                    </a:solidFill>
                                    <a:latin typeface="Cambria Math" panose="02040503050406030204" pitchFamily="18" charset="0"/>
                                  </a:rPr>
                                  <m:t>𝑘</m:t>
                                </m:r>
                              </m:sup>
                            </m:sSup>
                            <m:sSup>
                              <m:sSupPr>
                                <m:ctrlPr>
                                  <a:rPr lang="pt-BR" i="1" smtClean="0">
                                    <a:solidFill>
                                      <a:schemeClr val="bg1">
                                        <a:lumMod val="85000"/>
                                      </a:schemeClr>
                                    </a:solidFill>
                                    <a:latin typeface="Cambria Math" panose="02040503050406030204" pitchFamily="18" charset="0"/>
                                  </a:rPr>
                                </m:ctrlPr>
                              </m:sSupPr>
                              <m:e>
                                <m:r>
                                  <a:rPr lang="pt-BR" i="1" smtClean="0">
                                    <a:solidFill>
                                      <a:schemeClr val="bg1">
                                        <a:lumMod val="85000"/>
                                      </a:schemeClr>
                                    </a:solidFill>
                                    <a:latin typeface="Cambria Math" panose="02040503050406030204" pitchFamily="18" charset="0"/>
                                  </a:rPr>
                                  <m:t>𝑎</m:t>
                                </m:r>
                              </m:e>
                              <m:sup>
                                <m:r>
                                  <a:rPr lang="pt-BR" i="1" smtClean="0">
                                    <a:solidFill>
                                      <a:schemeClr val="bg1">
                                        <a:lumMod val="85000"/>
                                      </a:schemeClr>
                                    </a:solidFill>
                                    <a:latin typeface="Cambria Math" panose="02040503050406030204" pitchFamily="18" charset="0"/>
                                  </a:rPr>
                                  <m:t>𝑛</m:t>
                                </m:r>
                                <m:r>
                                  <a:rPr lang="pt-BR" i="1" smtClean="0">
                                    <a:solidFill>
                                      <a:schemeClr val="bg1">
                                        <a:lumMod val="85000"/>
                                      </a:schemeClr>
                                    </a:solidFill>
                                    <a:latin typeface="Cambria Math" panose="02040503050406030204" pitchFamily="18" charset="0"/>
                                  </a:rPr>
                                  <m:t>−</m:t>
                                </m:r>
                                <m:r>
                                  <a:rPr lang="pt-BR" i="1" smtClean="0">
                                    <a:solidFill>
                                      <a:schemeClr val="bg1">
                                        <a:lumMod val="85000"/>
                                      </a:schemeClr>
                                    </a:solidFill>
                                    <a:latin typeface="Cambria Math" panose="02040503050406030204" pitchFamily="18" charset="0"/>
                                  </a:rPr>
                                  <m:t>𝑘</m:t>
                                </m:r>
                              </m:sup>
                            </m:sSup>
                          </m:e>
                        </m:nary>
                      </m:oMath>
                    </m:oMathPara>
                  </a14:m>
                  <a:endParaRPr lang="en-PK" dirty="0">
                    <a:solidFill>
                      <a:schemeClr val="bg1">
                        <a:lumMod val="85000"/>
                      </a:schemeClr>
                    </a:solidFill>
                  </a:endParaRPr>
                </a:p>
              </p:txBody>
            </p:sp>
          </mc:Choice>
          <mc:Fallback>
            <p:sp>
              <p:nvSpPr>
                <p:cNvPr id="9" name="TextBox 8">
                  <a:extLst>
                    <a:ext uri="{FF2B5EF4-FFF2-40B4-BE49-F238E27FC236}">
                      <a16:creationId xmlns:a16="http://schemas.microsoft.com/office/drawing/2014/main" id="{F9CB56E6-8CA3-4A30-AF81-F08C5DE46587}"/>
                    </a:ext>
                  </a:extLst>
                </p:cNvPr>
                <p:cNvSpPr txBox="1">
                  <a:spLocks noRot="1" noChangeAspect="1" noMove="1" noResize="1" noEditPoints="1" noAdjustHandles="1" noChangeArrowheads="1" noChangeShapeType="1" noTextEdit="1"/>
                </p:cNvSpPr>
                <p:nvPr/>
              </p:nvSpPr>
              <p:spPr>
                <a:xfrm>
                  <a:off x="9798333" y="828113"/>
                  <a:ext cx="2092262" cy="582676"/>
                </a:xfrm>
                <a:prstGeom prst="rect">
                  <a:avLst/>
                </a:prstGeom>
                <a:blipFill>
                  <a:blip r:embed="rId5"/>
                  <a:stretch>
                    <a:fillRect b="-2105"/>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15D1AF75-B79A-42CE-8569-1142D90CB754}"/>
                    </a:ext>
                  </a:extLst>
                </p:cNvPr>
                <p:cNvSpPr txBox="1"/>
                <p:nvPr/>
              </p:nvSpPr>
              <p:spPr>
                <a:xfrm>
                  <a:off x="8780018" y="3361224"/>
                  <a:ext cx="3411982" cy="399415"/>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func>
                          <m:funcPr>
                            <m:ctrlPr>
                              <a:rPr lang="en-US" i="1" smtClean="0">
                                <a:solidFill>
                                  <a:schemeClr val="bg1">
                                    <a:lumMod val="85000"/>
                                  </a:schemeClr>
                                </a:solidFill>
                                <a:latin typeface="Cambria Math" panose="02040503050406030204" pitchFamily="18" charset="0"/>
                              </a:rPr>
                            </m:ctrlPr>
                          </m:funcPr>
                          <m:fName>
                            <m:r>
                              <m:rPr>
                                <m:sty m:val="p"/>
                              </m:rPr>
                              <a:rPr lang="en-US" i="0" smtClean="0">
                                <a:solidFill>
                                  <a:schemeClr val="bg1">
                                    <a:lumMod val="85000"/>
                                  </a:schemeClr>
                                </a:solidFill>
                                <a:latin typeface="Cambria Math" panose="02040503050406030204" pitchFamily="18" charset="0"/>
                              </a:rPr>
                              <m:t>cos</m:t>
                            </m:r>
                          </m:fName>
                          <m:e>
                            <m:r>
                              <a:rPr lang="el-GR" i="1" smtClean="0">
                                <a:solidFill>
                                  <a:schemeClr val="bg1">
                                    <a:lumMod val="85000"/>
                                  </a:schemeClr>
                                </a:solidFill>
                                <a:latin typeface="Cambria Math" panose="02040503050406030204" pitchFamily="18" charset="0"/>
                              </a:rPr>
                              <m:t>𝛼</m:t>
                            </m:r>
                          </m:e>
                        </m:func>
                        <m:r>
                          <a:rPr lang="el-GR" i="1" smtClean="0">
                            <a:solidFill>
                              <a:schemeClr val="bg1">
                                <a:lumMod val="85000"/>
                              </a:schemeClr>
                            </a:solidFill>
                            <a:latin typeface="Cambria Math" panose="02040503050406030204" pitchFamily="18" charset="0"/>
                          </a:rPr>
                          <m:t>+</m:t>
                        </m:r>
                        <m:func>
                          <m:funcPr>
                            <m:ctrlPr>
                              <a:rPr lang="en-US" i="1" smtClean="0">
                                <a:solidFill>
                                  <a:schemeClr val="bg1">
                                    <a:lumMod val="85000"/>
                                  </a:schemeClr>
                                </a:solidFill>
                                <a:latin typeface="Cambria Math" panose="02040503050406030204" pitchFamily="18" charset="0"/>
                              </a:rPr>
                            </m:ctrlPr>
                          </m:funcPr>
                          <m:fName>
                            <m:r>
                              <m:rPr>
                                <m:sty m:val="p"/>
                              </m:rPr>
                              <a:rPr lang="en-US" i="0" smtClean="0">
                                <a:solidFill>
                                  <a:schemeClr val="bg1">
                                    <a:lumMod val="85000"/>
                                  </a:schemeClr>
                                </a:solidFill>
                                <a:latin typeface="Cambria Math" panose="02040503050406030204" pitchFamily="18" charset="0"/>
                              </a:rPr>
                              <m:t>cos</m:t>
                            </m:r>
                          </m:fName>
                          <m:e>
                            <m:r>
                              <a:rPr lang="el-GR" i="1" smtClean="0">
                                <a:solidFill>
                                  <a:schemeClr val="bg1">
                                    <a:lumMod val="85000"/>
                                  </a:schemeClr>
                                </a:solidFill>
                                <a:latin typeface="Cambria Math" panose="02040503050406030204" pitchFamily="18" charset="0"/>
                              </a:rPr>
                              <m:t>𝛽</m:t>
                            </m:r>
                          </m:e>
                        </m:func>
                        <m:r>
                          <a:rPr lang="el-GR" i="1" smtClean="0">
                            <a:solidFill>
                              <a:schemeClr val="bg1">
                                <a:lumMod val="85000"/>
                              </a:schemeClr>
                            </a:solidFill>
                            <a:latin typeface="Cambria Math" panose="02040503050406030204" pitchFamily="18" charset="0"/>
                          </a:rPr>
                          <m:t>=2</m:t>
                        </m:r>
                        <m:func>
                          <m:funcPr>
                            <m:ctrlPr>
                              <a:rPr lang="en-US" i="1" smtClean="0">
                                <a:solidFill>
                                  <a:schemeClr val="bg1">
                                    <a:lumMod val="85000"/>
                                  </a:schemeClr>
                                </a:solidFill>
                                <a:latin typeface="Cambria Math" panose="02040503050406030204" pitchFamily="18" charset="0"/>
                              </a:rPr>
                            </m:ctrlPr>
                          </m:funcPr>
                          <m:fName>
                            <m:r>
                              <m:rPr>
                                <m:sty m:val="p"/>
                              </m:rPr>
                              <a:rPr lang="en-US" i="0" smtClean="0">
                                <a:solidFill>
                                  <a:schemeClr val="bg1">
                                    <a:lumMod val="85000"/>
                                  </a:schemeClr>
                                </a:solidFill>
                                <a:latin typeface="Cambria Math" panose="02040503050406030204" pitchFamily="18" charset="0"/>
                              </a:rPr>
                              <m:t>cos</m:t>
                            </m:r>
                          </m:fName>
                          <m:e>
                            <m:f>
                              <m:fPr>
                                <m:ctrlPr>
                                  <a:rPr lang="en-US" i="1" smtClean="0">
                                    <a:solidFill>
                                      <a:schemeClr val="bg1">
                                        <a:lumMod val="85000"/>
                                      </a:schemeClr>
                                    </a:solidFill>
                                    <a:latin typeface="Cambria Math" panose="02040503050406030204" pitchFamily="18" charset="0"/>
                                  </a:rPr>
                                </m:ctrlPr>
                              </m:fPr>
                              <m:num>
                                <m:r>
                                  <a:rPr lang="en-US" i="1" smtClean="0">
                                    <a:solidFill>
                                      <a:schemeClr val="bg1">
                                        <a:lumMod val="85000"/>
                                      </a:schemeClr>
                                    </a:solidFill>
                                    <a:latin typeface="Cambria Math" panose="02040503050406030204" pitchFamily="18" charset="0"/>
                                  </a:rPr>
                                  <m:t>1</m:t>
                                </m:r>
                              </m:num>
                              <m:den>
                                <m:r>
                                  <a:rPr lang="en-US" i="1" smtClean="0">
                                    <a:solidFill>
                                      <a:schemeClr val="bg1">
                                        <a:lumMod val="85000"/>
                                      </a:schemeClr>
                                    </a:solidFill>
                                    <a:latin typeface="Cambria Math" panose="02040503050406030204" pitchFamily="18" charset="0"/>
                                  </a:rPr>
                                  <m:t>2</m:t>
                                </m:r>
                              </m:den>
                            </m:f>
                            <m:d>
                              <m:dPr>
                                <m:ctrlPr>
                                  <a:rPr lang="en-US" i="1" smtClean="0">
                                    <a:solidFill>
                                      <a:schemeClr val="bg1">
                                        <a:lumMod val="85000"/>
                                      </a:schemeClr>
                                    </a:solidFill>
                                    <a:latin typeface="Cambria Math" panose="02040503050406030204" pitchFamily="18" charset="0"/>
                                  </a:rPr>
                                </m:ctrlPr>
                              </m:dPr>
                              <m:e>
                                <m:r>
                                  <a:rPr lang="el-GR" i="1" smtClean="0">
                                    <a:solidFill>
                                      <a:schemeClr val="bg1">
                                        <a:lumMod val="85000"/>
                                      </a:schemeClr>
                                    </a:solidFill>
                                    <a:latin typeface="Cambria Math" panose="02040503050406030204" pitchFamily="18" charset="0"/>
                                  </a:rPr>
                                  <m:t>𝛼</m:t>
                                </m:r>
                                <m:r>
                                  <a:rPr lang="el-GR" i="1" smtClean="0">
                                    <a:solidFill>
                                      <a:schemeClr val="bg1">
                                        <a:lumMod val="85000"/>
                                      </a:schemeClr>
                                    </a:solidFill>
                                    <a:latin typeface="Cambria Math" panose="02040503050406030204" pitchFamily="18" charset="0"/>
                                  </a:rPr>
                                  <m:t>+</m:t>
                                </m:r>
                                <m:r>
                                  <a:rPr lang="el-GR" i="1" smtClean="0">
                                    <a:solidFill>
                                      <a:schemeClr val="bg1">
                                        <a:lumMod val="85000"/>
                                      </a:schemeClr>
                                    </a:solidFill>
                                    <a:latin typeface="Cambria Math" panose="02040503050406030204" pitchFamily="18" charset="0"/>
                                  </a:rPr>
                                  <m:t>𝛽</m:t>
                                </m:r>
                              </m:e>
                            </m:d>
                          </m:e>
                        </m:func>
                        <m:func>
                          <m:funcPr>
                            <m:ctrlPr>
                              <a:rPr lang="en-US" i="1" smtClean="0">
                                <a:solidFill>
                                  <a:schemeClr val="bg1">
                                    <a:lumMod val="85000"/>
                                  </a:schemeClr>
                                </a:solidFill>
                                <a:latin typeface="Cambria Math" panose="02040503050406030204" pitchFamily="18" charset="0"/>
                              </a:rPr>
                            </m:ctrlPr>
                          </m:funcPr>
                          <m:fName>
                            <m:r>
                              <m:rPr>
                                <m:sty m:val="p"/>
                              </m:rPr>
                              <a:rPr lang="en-US" i="0" smtClean="0">
                                <a:solidFill>
                                  <a:schemeClr val="bg1">
                                    <a:lumMod val="85000"/>
                                  </a:schemeClr>
                                </a:solidFill>
                                <a:latin typeface="Cambria Math" panose="02040503050406030204" pitchFamily="18" charset="0"/>
                              </a:rPr>
                              <m:t>cos</m:t>
                            </m:r>
                          </m:fName>
                          <m:e>
                            <m:f>
                              <m:fPr>
                                <m:ctrlPr>
                                  <a:rPr lang="en-US" i="1" smtClean="0">
                                    <a:solidFill>
                                      <a:schemeClr val="bg1">
                                        <a:lumMod val="85000"/>
                                      </a:schemeClr>
                                    </a:solidFill>
                                    <a:latin typeface="Cambria Math" panose="02040503050406030204" pitchFamily="18" charset="0"/>
                                  </a:rPr>
                                </m:ctrlPr>
                              </m:fPr>
                              <m:num>
                                <m:r>
                                  <a:rPr lang="en-US" i="1" smtClean="0">
                                    <a:solidFill>
                                      <a:schemeClr val="bg1">
                                        <a:lumMod val="85000"/>
                                      </a:schemeClr>
                                    </a:solidFill>
                                    <a:latin typeface="Cambria Math" panose="02040503050406030204" pitchFamily="18" charset="0"/>
                                  </a:rPr>
                                  <m:t>1</m:t>
                                </m:r>
                              </m:num>
                              <m:den>
                                <m:r>
                                  <a:rPr lang="en-US" i="1" smtClean="0">
                                    <a:solidFill>
                                      <a:schemeClr val="bg1">
                                        <a:lumMod val="85000"/>
                                      </a:schemeClr>
                                    </a:solidFill>
                                    <a:latin typeface="Cambria Math" panose="02040503050406030204" pitchFamily="18" charset="0"/>
                                  </a:rPr>
                                  <m:t>2</m:t>
                                </m:r>
                              </m:den>
                            </m:f>
                            <m:d>
                              <m:dPr>
                                <m:ctrlPr>
                                  <a:rPr lang="en-US" i="1" smtClean="0">
                                    <a:solidFill>
                                      <a:schemeClr val="bg1">
                                        <a:lumMod val="85000"/>
                                      </a:schemeClr>
                                    </a:solidFill>
                                    <a:latin typeface="Cambria Math" panose="02040503050406030204" pitchFamily="18" charset="0"/>
                                  </a:rPr>
                                </m:ctrlPr>
                              </m:dPr>
                              <m:e>
                                <m:r>
                                  <a:rPr lang="el-GR" i="1" smtClean="0">
                                    <a:solidFill>
                                      <a:schemeClr val="bg1">
                                        <a:lumMod val="85000"/>
                                      </a:schemeClr>
                                    </a:solidFill>
                                    <a:latin typeface="Cambria Math" panose="02040503050406030204" pitchFamily="18" charset="0"/>
                                  </a:rPr>
                                  <m:t>𝛼</m:t>
                                </m:r>
                                <m:r>
                                  <a:rPr lang="el-GR" i="1" smtClean="0">
                                    <a:solidFill>
                                      <a:schemeClr val="bg1">
                                        <a:lumMod val="85000"/>
                                      </a:schemeClr>
                                    </a:solidFill>
                                    <a:latin typeface="Cambria Math" panose="02040503050406030204" pitchFamily="18" charset="0"/>
                                  </a:rPr>
                                  <m:t>−</m:t>
                                </m:r>
                                <m:r>
                                  <a:rPr lang="el-GR" i="1" smtClean="0">
                                    <a:solidFill>
                                      <a:schemeClr val="bg1">
                                        <a:lumMod val="85000"/>
                                      </a:schemeClr>
                                    </a:solidFill>
                                    <a:latin typeface="Cambria Math" panose="02040503050406030204" pitchFamily="18" charset="0"/>
                                  </a:rPr>
                                  <m:t>𝛽</m:t>
                                </m:r>
                              </m:e>
                            </m:d>
                          </m:e>
                        </m:func>
                      </m:oMath>
                    </m:oMathPara>
                  </a14:m>
                  <a:endParaRPr lang="en-PK" dirty="0">
                    <a:solidFill>
                      <a:schemeClr val="bg1">
                        <a:lumMod val="85000"/>
                      </a:schemeClr>
                    </a:solidFill>
                  </a:endParaRPr>
                </a:p>
              </p:txBody>
            </p:sp>
          </mc:Choice>
          <mc:Fallback>
            <p:sp>
              <p:nvSpPr>
                <p:cNvPr id="10" name="TextBox 9">
                  <a:extLst>
                    <a:ext uri="{FF2B5EF4-FFF2-40B4-BE49-F238E27FC236}">
                      <a16:creationId xmlns:a16="http://schemas.microsoft.com/office/drawing/2014/main" id="{15D1AF75-B79A-42CE-8569-1142D90CB754}"/>
                    </a:ext>
                  </a:extLst>
                </p:cNvPr>
                <p:cNvSpPr txBox="1">
                  <a:spLocks noRot="1" noChangeAspect="1" noMove="1" noResize="1" noEditPoints="1" noAdjustHandles="1" noChangeArrowheads="1" noChangeShapeType="1" noTextEdit="1"/>
                </p:cNvSpPr>
                <p:nvPr/>
              </p:nvSpPr>
              <p:spPr>
                <a:xfrm>
                  <a:off x="8780018" y="3361224"/>
                  <a:ext cx="3411982" cy="399415"/>
                </a:xfrm>
                <a:prstGeom prst="rect">
                  <a:avLst/>
                </a:prstGeom>
                <a:blipFill>
                  <a:blip r:embed="rId6"/>
                  <a:stretch>
                    <a:fillRect l="-536" b="-13636"/>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77AF10B8-E6FC-4C62-811C-29BC429D7EA7}"/>
                    </a:ext>
                  </a:extLst>
                </p:cNvPr>
                <p:cNvSpPr txBox="1"/>
                <p:nvPr/>
              </p:nvSpPr>
              <p:spPr>
                <a:xfrm>
                  <a:off x="7588432" y="1619655"/>
                  <a:ext cx="4603568" cy="55579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en-US" sz="1800" i="1" smtClean="0">
                                <a:solidFill>
                                  <a:schemeClr val="bg1">
                                    <a:lumMod val="85000"/>
                                  </a:schemeClr>
                                </a:solidFill>
                                <a:latin typeface="Cambria Math" panose="02040503050406030204" pitchFamily="18" charset="0"/>
                              </a:rPr>
                            </m:ctrlPr>
                          </m:sSupPr>
                          <m:e>
                            <m:r>
                              <a:rPr lang="en-US" sz="1800" i="1" smtClean="0">
                                <a:solidFill>
                                  <a:schemeClr val="bg1">
                                    <a:lumMod val="85000"/>
                                  </a:schemeClr>
                                </a:solidFill>
                                <a:latin typeface="Cambria Math" panose="02040503050406030204" pitchFamily="18" charset="0"/>
                              </a:rPr>
                              <m:t>𝑒</m:t>
                            </m:r>
                          </m:e>
                          <m:sup>
                            <m:r>
                              <a:rPr lang="en-US" sz="1800" i="1" smtClean="0">
                                <a:solidFill>
                                  <a:schemeClr val="bg1">
                                    <a:lumMod val="85000"/>
                                  </a:schemeClr>
                                </a:solidFill>
                                <a:latin typeface="Cambria Math" panose="02040503050406030204" pitchFamily="18" charset="0"/>
                              </a:rPr>
                              <m:t>𝑥</m:t>
                            </m:r>
                          </m:sup>
                        </m:sSup>
                        <m:r>
                          <a:rPr lang="en-US" sz="1800" i="1" smtClean="0">
                            <a:solidFill>
                              <a:schemeClr val="bg1">
                                <a:lumMod val="85000"/>
                              </a:schemeClr>
                            </a:solidFill>
                            <a:latin typeface="Cambria Math" panose="02040503050406030204" pitchFamily="18" charset="0"/>
                          </a:rPr>
                          <m:t>=1+</m:t>
                        </m:r>
                        <m:f>
                          <m:fPr>
                            <m:ctrlPr>
                              <a:rPr lang="en-US" sz="1800" i="1" smtClean="0">
                                <a:solidFill>
                                  <a:schemeClr val="bg1">
                                    <a:lumMod val="85000"/>
                                  </a:schemeClr>
                                </a:solidFill>
                                <a:latin typeface="Cambria Math" panose="02040503050406030204" pitchFamily="18" charset="0"/>
                              </a:rPr>
                            </m:ctrlPr>
                          </m:fPr>
                          <m:num>
                            <m:r>
                              <a:rPr lang="en-US" sz="1800" i="1" smtClean="0">
                                <a:solidFill>
                                  <a:schemeClr val="bg1">
                                    <a:lumMod val="85000"/>
                                  </a:schemeClr>
                                </a:solidFill>
                                <a:latin typeface="Cambria Math" panose="02040503050406030204" pitchFamily="18" charset="0"/>
                              </a:rPr>
                              <m:t>𝑥</m:t>
                            </m:r>
                          </m:num>
                          <m:den>
                            <m:r>
                              <a:rPr lang="en-US" sz="1800" i="1" smtClean="0">
                                <a:solidFill>
                                  <a:schemeClr val="bg1">
                                    <a:lumMod val="85000"/>
                                  </a:schemeClr>
                                </a:solidFill>
                                <a:latin typeface="Cambria Math" panose="02040503050406030204" pitchFamily="18" charset="0"/>
                              </a:rPr>
                              <m:t>1!</m:t>
                            </m:r>
                          </m:den>
                        </m:f>
                        <m:r>
                          <a:rPr lang="en-US" sz="1800" i="1" smtClean="0">
                            <a:solidFill>
                              <a:schemeClr val="bg1">
                                <a:lumMod val="85000"/>
                              </a:schemeClr>
                            </a:solidFill>
                            <a:latin typeface="Cambria Math" panose="02040503050406030204" pitchFamily="18" charset="0"/>
                          </a:rPr>
                          <m:t>+</m:t>
                        </m:r>
                        <m:f>
                          <m:fPr>
                            <m:ctrlPr>
                              <a:rPr lang="en-US" sz="1800" i="1" smtClean="0">
                                <a:solidFill>
                                  <a:schemeClr val="bg1">
                                    <a:lumMod val="85000"/>
                                  </a:schemeClr>
                                </a:solidFill>
                                <a:latin typeface="Cambria Math" panose="02040503050406030204" pitchFamily="18" charset="0"/>
                              </a:rPr>
                            </m:ctrlPr>
                          </m:fPr>
                          <m:num>
                            <m:sSup>
                              <m:sSupPr>
                                <m:ctrlPr>
                                  <a:rPr lang="en-US" sz="1800" i="1" smtClean="0">
                                    <a:solidFill>
                                      <a:schemeClr val="bg1">
                                        <a:lumMod val="85000"/>
                                      </a:schemeClr>
                                    </a:solidFill>
                                    <a:latin typeface="Cambria Math" panose="02040503050406030204" pitchFamily="18" charset="0"/>
                                  </a:rPr>
                                </m:ctrlPr>
                              </m:sSupPr>
                              <m:e>
                                <m:r>
                                  <a:rPr lang="en-US" sz="1800" i="1" smtClean="0">
                                    <a:solidFill>
                                      <a:schemeClr val="bg1">
                                        <a:lumMod val="85000"/>
                                      </a:schemeClr>
                                    </a:solidFill>
                                    <a:latin typeface="Cambria Math" panose="02040503050406030204" pitchFamily="18" charset="0"/>
                                  </a:rPr>
                                  <m:t>𝑥</m:t>
                                </m:r>
                              </m:e>
                              <m:sup>
                                <m:r>
                                  <a:rPr lang="en-US" sz="1800" i="1" smtClean="0">
                                    <a:solidFill>
                                      <a:schemeClr val="bg1">
                                        <a:lumMod val="85000"/>
                                      </a:schemeClr>
                                    </a:solidFill>
                                    <a:latin typeface="Cambria Math" panose="02040503050406030204" pitchFamily="18" charset="0"/>
                                  </a:rPr>
                                  <m:t>2</m:t>
                                </m:r>
                              </m:sup>
                            </m:sSup>
                          </m:num>
                          <m:den>
                            <m:r>
                              <a:rPr lang="en-US" sz="1800" i="1" smtClean="0">
                                <a:solidFill>
                                  <a:schemeClr val="bg1">
                                    <a:lumMod val="85000"/>
                                  </a:schemeClr>
                                </a:solidFill>
                                <a:latin typeface="Cambria Math" panose="02040503050406030204" pitchFamily="18" charset="0"/>
                              </a:rPr>
                              <m:t>2!</m:t>
                            </m:r>
                          </m:den>
                        </m:f>
                        <m:r>
                          <a:rPr lang="en-US" sz="1800" i="1" smtClean="0">
                            <a:solidFill>
                              <a:schemeClr val="bg1">
                                <a:lumMod val="85000"/>
                              </a:schemeClr>
                            </a:solidFill>
                            <a:latin typeface="Cambria Math" panose="02040503050406030204" pitchFamily="18" charset="0"/>
                          </a:rPr>
                          <m:t>+</m:t>
                        </m:r>
                        <m:f>
                          <m:fPr>
                            <m:ctrlPr>
                              <a:rPr lang="en-US" sz="1800" i="1" smtClean="0">
                                <a:solidFill>
                                  <a:schemeClr val="bg1">
                                    <a:lumMod val="85000"/>
                                  </a:schemeClr>
                                </a:solidFill>
                                <a:latin typeface="Cambria Math" panose="02040503050406030204" pitchFamily="18" charset="0"/>
                              </a:rPr>
                            </m:ctrlPr>
                          </m:fPr>
                          <m:num>
                            <m:sSup>
                              <m:sSupPr>
                                <m:ctrlPr>
                                  <a:rPr lang="en-US" sz="1800" i="1" smtClean="0">
                                    <a:solidFill>
                                      <a:schemeClr val="bg1">
                                        <a:lumMod val="85000"/>
                                      </a:schemeClr>
                                    </a:solidFill>
                                    <a:latin typeface="Cambria Math" panose="02040503050406030204" pitchFamily="18" charset="0"/>
                                  </a:rPr>
                                </m:ctrlPr>
                              </m:sSupPr>
                              <m:e>
                                <m:r>
                                  <a:rPr lang="en-US" sz="1800" i="1" smtClean="0">
                                    <a:solidFill>
                                      <a:schemeClr val="bg1">
                                        <a:lumMod val="85000"/>
                                      </a:schemeClr>
                                    </a:solidFill>
                                    <a:latin typeface="Cambria Math" panose="02040503050406030204" pitchFamily="18" charset="0"/>
                                  </a:rPr>
                                  <m:t>𝑥</m:t>
                                </m:r>
                              </m:e>
                              <m:sup>
                                <m:r>
                                  <a:rPr lang="en-US" sz="1800" i="1" smtClean="0">
                                    <a:solidFill>
                                      <a:schemeClr val="bg1">
                                        <a:lumMod val="85000"/>
                                      </a:schemeClr>
                                    </a:solidFill>
                                    <a:latin typeface="Cambria Math" panose="02040503050406030204" pitchFamily="18" charset="0"/>
                                  </a:rPr>
                                  <m:t>3</m:t>
                                </m:r>
                              </m:sup>
                            </m:sSup>
                          </m:num>
                          <m:den>
                            <m:r>
                              <a:rPr lang="en-US" sz="1800" i="1" smtClean="0">
                                <a:solidFill>
                                  <a:schemeClr val="bg1">
                                    <a:lumMod val="85000"/>
                                  </a:schemeClr>
                                </a:solidFill>
                                <a:latin typeface="Cambria Math" panose="02040503050406030204" pitchFamily="18" charset="0"/>
                              </a:rPr>
                              <m:t>3!</m:t>
                            </m:r>
                          </m:den>
                        </m:f>
                        <m:r>
                          <a:rPr lang="en-US" sz="1800" i="1" smtClean="0">
                            <a:solidFill>
                              <a:schemeClr val="bg1">
                                <a:lumMod val="85000"/>
                              </a:schemeClr>
                            </a:solidFill>
                            <a:latin typeface="Cambria Math" panose="02040503050406030204" pitchFamily="18" charset="0"/>
                          </a:rPr>
                          <m:t>+…,  −∞&lt;</m:t>
                        </m:r>
                        <m:r>
                          <a:rPr lang="en-US" sz="1800" i="1" smtClean="0">
                            <a:solidFill>
                              <a:schemeClr val="bg1">
                                <a:lumMod val="85000"/>
                              </a:schemeClr>
                            </a:solidFill>
                            <a:latin typeface="Cambria Math" panose="02040503050406030204" pitchFamily="18" charset="0"/>
                          </a:rPr>
                          <m:t>𝑥</m:t>
                        </m:r>
                        <m:r>
                          <a:rPr lang="en-US" sz="1800" i="1" smtClean="0">
                            <a:solidFill>
                              <a:schemeClr val="bg1">
                                <a:lumMod val="85000"/>
                              </a:schemeClr>
                            </a:solidFill>
                            <a:latin typeface="Cambria Math" panose="02040503050406030204" pitchFamily="18" charset="0"/>
                          </a:rPr>
                          <m:t>&lt;∞</m:t>
                        </m:r>
                      </m:oMath>
                    </m:oMathPara>
                  </a14:m>
                  <a:endParaRPr lang="en-PK" sz="1800" dirty="0">
                    <a:solidFill>
                      <a:schemeClr val="bg1">
                        <a:lumMod val="85000"/>
                      </a:schemeClr>
                    </a:solidFill>
                  </a:endParaRPr>
                </a:p>
              </p:txBody>
            </p:sp>
          </mc:Choice>
          <mc:Fallback>
            <p:sp>
              <p:nvSpPr>
                <p:cNvPr id="11" name="TextBox 10">
                  <a:extLst>
                    <a:ext uri="{FF2B5EF4-FFF2-40B4-BE49-F238E27FC236}">
                      <a16:creationId xmlns:a16="http://schemas.microsoft.com/office/drawing/2014/main" id="{77AF10B8-E6FC-4C62-811C-29BC429D7EA7}"/>
                    </a:ext>
                  </a:extLst>
                </p:cNvPr>
                <p:cNvSpPr txBox="1">
                  <a:spLocks noRot="1" noChangeAspect="1" noMove="1" noResize="1" noEditPoints="1" noAdjustHandles="1" noChangeArrowheads="1" noChangeShapeType="1" noTextEdit="1"/>
                </p:cNvSpPr>
                <p:nvPr/>
              </p:nvSpPr>
              <p:spPr>
                <a:xfrm>
                  <a:off x="7588432" y="1619655"/>
                  <a:ext cx="4603568" cy="555793"/>
                </a:xfrm>
                <a:prstGeom prst="rect">
                  <a:avLst/>
                </a:prstGeom>
                <a:blipFill>
                  <a:blip r:embed="rId7"/>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id="{3C364D3D-2965-43C7-8605-12ED4CDA2611}"/>
                    </a:ext>
                  </a:extLst>
                </p:cNvPr>
                <p:cNvSpPr txBox="1"/>
                <p:nvPr/>
              </p:nvSpPr>
              <p:spPr>
                <a:xfrm>
                  <a:off x="9418259" y="2516683"/>
                  <a:ext cx="2480615" cy="55579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en-US" sz="1800" i="1" smtClean="0">
                                <a:solidFill>
                                  <a:schemeClr val="bg1">
                                    <a:lumMod val="85000"/>
                                  </a:schemeClr>
                                </a:solidFill>
                                <a:latin typeface="Cambria Math" panose="02040503050406030204" pitchFamily="18" charset="0"/>
                              </a:rPr>
                            </m:ctrlPr>
                          </m:sSupPr>
                          <m:e>
                            <m:r>
                              <a:rPr lang="en-US" sz="1800" i="1" smtClean="0">
                                <a:solidFill>
                                  <a:schemeClr val="bg1">
                                    <a:lumMod val="85000"/>
                                  </a:schemeClr>
                                </a:solidFill>
                                <a:latin typeface="Cambria Math" panose="02040503050406030204" pitchFamily="18" charset="0"/>
                              </a:rPr>
                              <m:t>𝑒</m:t>
                            </m:r>
                          </m:e>
                          <m:sup>
                            <m:r>
                              <a:rPr lang="en-US" sz="1800" i="1" smtClean="0">
                                <a:solidFill>
                                  <a:schemeClr val="bg1">
                                    <a:lumMod val="85000"/>
                                  </a:schemeClr>
                                </a:solidFill>
                                <a:latin typeface="Cambria Math" panose="02040503050406030204" pitchFamily="18" charset="0"/>
                              </a:rPr>
                              <m:t>𝑥</m:t>
                            </m:r>
                          </m:sup>
                        </m:sSup>
                        <m:r>
                          <a:rPr lang="en-US" sz="1800" i="1" smtClean="0">
                            <a:solidFill>
                              <a:schemeClr val="bg1">
                                <a:lumMod val="85000"/>
                              </a:schemeClr>
                            </a:solidFill>
                            <a:latin typeface="Cambria Math" panose="02040503050406030204" pitchFamily="18" charset="0"/>
                          </a:rPr>
                          <m:t>=1+</m:t>
                        </m:r>
                        <m:f>
                          <m:fPr>
                            <m:ctrlPr>
                              <a:rPr lang="en-US" sz="1800" i="1" smtClean="0">
                                <a:solidFill>
                                  <a:schemeClr val="bg1">
                                    <a:lumMod val="85000"/>
                                  </a:schemeClr>
                                </a:solidFill>
                                <a:latin typeface="Cambria Math" panose="02040503050406030204" pitchFamily="18" charset="0"/>
                              </a:rPr>
                            </m:ctrlPr>
                          </m:fPr>
                          <m:num>
                            <m:r>
                              <a:rPr lang="en-US" sz="1800" i="1" smtClean="0">
                                <a:solidFill>
                                  <a:schemeClr val="bg1">
                                    <a:lumMod val="85000"/>
                                  </a:schemeClr>
                                </a:solidFill>
                                <a:latin typeface="Cambria Math" panose="02040503050406030204" pitchFamily="18" charset="0"/>
                              </a:rPr>
                              <m:t>𝑥</m:t>
                            </m:r>
                          </m:num>
                          <m:den>
                            <m:r>
                              <a:rPr lang="en-US" sz="1800" i="1" smtClean="0">
                                <a:solidFill>
                                  <a:schemeClr val="bg1">
                                    <a:lumMod val="85000"/>
                                  </a:schemeClr>
                                </a:solidFill>
                                <a:latin typeface="Cambria Math" panose="02040503050406030204" pitchFamily="18" charset="0"/>
                              </a:rPr>
                              <m:t>1!</m:t>
                            </m:r>
                          </m:den>
                        </m:f>
                        <m:r>
                          <a:rPr lang="en-US" sz="1800" i="1" smtClean="0">
                            <a:solidFill>
                              <a:schemeClr val="bg1">
                                <a:lumMod val="85000"/>
                              </a:schemeClr>
                            </a:solidFill>
                            <a:latin typeface="Cambria Math" panose="02040503050406030204" pitchFamily="18" charset="0"/>
                          </a:rPr>
                          <m:t>+</m:t>
                        </m:r>
                        <m:f>
                          <m:fPr>
                            <m:ctrlPr>
                              <a:rPr lang="en-US" sz="1800" i="1" smtClean="0">
                                <a:solidFill>
                                  <a:schemeClr val="bg1">
                                    <a:lumMod val="85000"/>
                                  </a:schemeClr>
                                </a:solidFill>
                                <a:latin typeface="Cambria Math" panose="02040503050406030204" pitchFamily="18" charset="0"/>
                              </a:rPr>
                            </m:ctrlPr>
                          </m:fPr>
                          <m:num>
                            <m:sSup>
                              <m:sSupPr>
                                <m:ctrlPr>
                                  <a:rPr lang="en-US" sz="1800" i="1" smtClean="0">
                                    <a:solidFill>
                                      <a:schemeClr val="bg1">
                                        <a:lumMod val="85000"/>
                                      </a:schemeClr>
                                    </a:solidFill>
                                    <a:latin typeface="Cambria Math" panose="02040503050406030204" pitchFamily="18" charset="0"/>
                                  </a:rPr>
                                </m:ctrlPr>
                              </m:sSupPr>
                              <m:e>
                                <m:r>
                                  <a:rPr lang="en-US" sz="1800" i="1" smtClean="0">
                                    <a:solidFill>
                                      <a:schemeClr val="bg1">
                                        <a:lumMod val="85000"/>
                                      </a:schemeClr>
                                    </a:solidFill>
                                    <a:latin typeface="Cambria Math" panose="02040503050406030204" pitchFamily="18" charset="0"/>
                                  </a:rPr>
                                  <m:t>𝑥</m:t>
                                </m:r>
                              </m:e>
                              <m:sup>
                                <m:r>
                                  <a:rPr lang="en-US" sz="1800" i="1" smtClean="0">
                                    <a:solidFill>
                                      <a:schemeClr val="bg1">
                                        <a:lumMod val="85000"/>
                                      </a:schemeClr>
                                    </a:solidFill>
                                    <a:latin typeface="Cambria Math" panose="02040503050406030204" pitchFamily="18" charset="0"/>
                                  </a:rPr>
                                  <m:t>2</m:t>
                                </m:r>
                              </m:sup>
                            </m:sSup>
                          </m:num>
                          <m:den>
                            <m:r>
                              <a:rPr lang="en-US" sz="1800" i="1" smtClean="0">
                                <a:solidFill>
                                  <a:schemeClr val="bg1">
                                    <a:lumMod val="85000"/>
                                  </a:schemeClr>
                                </a:solidFill>
                                <a:latin typeface="Cambria Math" panose="02040503050406030204" pitchFamily="18" charset="0"/>
                              </a:rPr>
                              <m:t>2!</m:t>
                            </m:r>
                          </m:den>
                        </m:f>
                        <m:r>
                          <a:rPr lang="en-US" sz="1800" i="1" smtClean="0">
                            <a:solidFill>
                              <a:schemeClr val="bg1">
                                <a:lumMod val="85000"/>
                              </a:schemeClr>
                            </a:solidFill>
                            <a:latin typeface="Cambria Math" panose="02040503050406030204" pitchFamily="18" charset="0"/>
                          </a:rPr>
                          <m:t>+</m:t>
                        </m:r>
                        <m:f>
                          <m:fPr>
                            <m:ctrlPr>
                              <a:rPr lang="en-US" sz="1800" i="1" smtClean="0">
                                <a:solidFill>
                                  <a:schemeClr val="bg1">
                                    <a:lumMod val="85000"/>
                                  </a:schemeClr>
                                </a:solidFill>
                                <a:latin typeface="Cambria Math" panose="02040503050406030204" pitchFamily="18" charset="0"/>
                              </a:rPr>
                            </m:ctrlPr>
                          </m:fPr>
                          <m:num>
                            <m:sSup>
                              <m:sSupPr>
                                <m:ctrlPr>
                                  <a:rPr lang="en-US" sz="1800" i="1" smtClean="0">
                                    <a:solidFill>
                                      <a:schemeClr val="bg1">
                                        <a:lumMod val="85000"/>
                                      </a:schemeClr>
                                    </a:solidFill>
                                    <a:latin typeface="Cambria Math" panose="02040503050406030204" pitchFamily="18" charset="0"/>
                                  </a:rPr>
                                </m:ctrlPr>
                              </m:sSupPr>
                              <m:e>
                                <m:r>
                                  <a:rPr lang="en-US" sz="1800" i="1" smtClean="0">
                                    <a:solidFill>
                                      <a:schemeClr val="bg1">
                                        <a:lumMod val="85000"/>
                                      </a:schemeClr>
                                    </a:solidFill>
                                    <a:latin typeface="Cambria Math" panose="02040503050406030204" pitchFamily="18" charset="0"/>
                                  </a:rPr>
                                  <m:t>𝑥</m:t>
                                </m:r>
                              </m:e>
                              <m:sup>
                                <m:r>
                                  <a:rPr lang="en-US" sz="1800" i="1" smtClean="0">
                                    <a:solidFill>
                                      <a:schemeClr val="bg1">
                                        <a:lumMod val="85000"/>
                                      </a:schemeClr>
                                    </a:solidFill>
                                    <a:latin typeface="Cambria Math" panose="02040503050406030204" pitchFamily="18" charset="0"/>
                                  </a:rPr>
                                  <m:t>3</m:t>
                                </m:r>
                              </m:sup>
                            </m:sSup>
                          </m:num>
                          <m:den>
                            <m:r>
                              <a:rPr lang="en-US" sz="1800" i="1" smtClean="0">
                                <a:solidFill>
                                  <a:schemeClr val="bg1">
                                    <a:lumMod val="85000"/>
                                  </a:schemeClr>
                                </a:solidFill>
                                <a:latin typeface="Cambria Math" panose="02040503050406030204" pitchFamily="18" charset="0"/>
                              </a:rPr>
                              <m:t>3!</m:t>
                            </m:r>
                          </m:den>
                        </m:f>
                        <m:r>
                          <a:rPr lang="en-US" sz="1800" i="1" smtClean="0">
                            <a:solidFill>
                              <a:schemeClr val="bg1">
                                <a:lumMod val="85000"/>
                              </a:schemeClr>
                            </a:solidFill>
                            <a:latin typeface="Cambria Math" panose="02040503050406030204" pitchFamily="18" charset="0"/>
                          </a:rPr>
                          <m:t>∞</m:t>
                        </m:r>
                      </m:oMath>
                    </m:oMathPara>
                  </a14:m>
                  <a:endParaRPr lang="en-PK" sz="1800" dirty="0">
                    <a:solidFill>
                      <a:schemeClr val="bg1">
                        <a:lumMod val="85000"/>
                      </a:schemeClr>
                    </a:solidFill>
                  </a:endParaRPr>
                </a:p>
              </p:txBody>
            </p:sp>
          </mc:Choice>
          <mc:Fallback>
            <p:sp>
              <p:nvSpPr>
                <p:cNvPr id="12" name="TextBox 11">
                  <a:extLst>
                    <a:ext uri="{FF2B5EF4-FFF2-40B4-BE49-F238E27FC236}">
                      <a16:creationId xmlns:a16="http://schemas.microsoft.com/office/drawing/2014/main" id="{3C364D3D-2965-43C7-8605-12ED4CDA2611}"/>
                    </a:ext>
                  </a:extLst>
                </p:cNvPr>
                <p:cNvSpPr txBox="1">
                  <a:spLocks noRot="1" noChangeAspect="1" noMove="1" noResize="1" noEditPoints="1" noAdjustHandles="1" noChangeArrowheads="1" noChangeShapeType="1" noTextEdit="1"/>
                </p:cNvSpPr>
                <p:nvPr/>
              </p:nvSpPr>
              <p:spPr>
                <a:xfrm>
                  <a:off x="9418259" y="2516683"/>
                  <a:ext cx="2480615" cy="555793"/>
                </a:xfrm>
                <a:prstGeom prst="rect">
                  <a:avLst/>
                </a:prstGeom>
                <a:blipFill>
                  <a:blip r:embed="rId8"/>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13" name="TextBox 12">
                  <a:extLst>
                    <a:ext uri="{FF2B5EF4-FFF2-40B4-BE49-F238E27FC236}">
                      <a16:creationId xmlns:a16="http://schemas.microsoft.com/office/drawing/2014/main" id="{1546FAF5-BCC2-4ADB-9A08-894DF81FA6B3}"/>
                    </a:ext>
                  </a:extLst>
                </p:cNvPr>
                <p:cNvSpPr txBox="1"/>
                <p:nvPr/>
              </p:nvSpPr>
              <p:spPr>
                <a:xfrm>
                  <a:off x="6390261" y="991859"/>
                  <a:ext cx="2389757" cy="49244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3200" i="1" smtClean="0">
                                <a:solidFill>
                                  <a:schemeClr val="bg1">
                                    <a:lumMod val="85000"/>
                                  </a:schemeClr>
                                </a:solidFill>
                                <a:latin typeface="Cambria Math" panose="02040503050406030204" pitchFamily="18" charset="0"/>
                              </a:rPr>
                            </m:ctrlPr>
                          </m:sSupPr>
                          <m:e>
                            <m:r>
                              <a:rPr lang="pt-BR" sz="3200" i="1" smtClean="0">
                                <a:solidFill>
                                  <a:schemeClr val="bg1">
                                    <a:lumMod val="85000"/>
                                  </a:schemeClr>
                                </a:solidFill>
                                <a:latin typeface="Cambria Math" panose="02040503050406030204" pitchFamily="18" charset="0"/>
                              </a:rPr>
                              <m:t>𝑎</m:t>
                            </m:r>
                          </m:e>
                          <m:sup>
                            <m:r>
                              <a:rPr lang="pt-BR" sz="3200" i="1" smtClean="0">
                                <a:solidFill>
                                  <a:schemeClr val="bg1">
                                    <a:lumMod val="85000"/>
                                  </a:schemeClr>
                                </a:solidFill>
                                <a:latin typeface="Cambria Math" panose="02040503050406030204" pitchFamily="18" charset="0"/>
                              </a:rPr>
                              <m:t>2</m:t>
                            </m:r>
                          </m:sup>
                        </m:sSup>
                        <m:r>
                          <a:rPr lang="pt-BR" sz="3200" i="1" smtClean="0">
                            <a:solidFill>
                              <a:schemeClr val="bg1">
                                <a:lumMod val="85000"/>
                              </a:schemeClr>
                            </a:solidFill>
                            <a:latin typeface="Cambria Math" panose="02040503050406030204" pitchFamily="18" charset="0"/>
                          </a:rPr>
                          <m:t>+</m:t>
                        </m:r>
                        <m:sSup>
                          <m:sSupPr>
                            <m:ctrlPr>
                              <a:rPr lang="pt-BR" sz="3200" i="1" smtClean="0">
                                <a:solidFill>
                                  <a:schemeClr val="bg1">
                                    <a:lumMod val="85000"/>
                                  </a:schemeClr>
                                </a:solidFill>
                                <a:latin typeface="Cambria Math" panose="02040503050406030204" pitchFamily="18" charset="0"/>
                              </a:rPr>
                            </m:ctrlPr>
                          </m:sSupPr>
                          <m:e>
                            <m:r>
                              <a:rPr lang="pt-BR" sz="3200" i="1" smtClean="0">
                                <a:solidFill>
                                  <a:schemeClr val="bg1">
                                    <a:lumMod val="85000"/>
                                  </a:schemeClr>
                                </a:solidFill>
                                <a:latin typeface="Cambria Math" panose="02040503050406030204" pitchFamily="18" charset="0"/>
                              </a:rPr>
                              <m:t>𝑏</m:t>
                            </m:r>
                          </m:e>
                          <m:sup>
                            <m:r>
                              <a:rPr lang="pt-BR" sz="3200" i="1" smtClean="0">
                                <a:solidFill>
                                  <a:schemeClr val="bg1">
                                    <a:lumMod val="85000"/>
                                  </a:schemeClr>
                                </a:solidFill>
                                <a:latin typeface="Cambria Math" panose="02040503050406030204" pitchFamily="18" charset="0"/>
                              </a:rPr>
                              <m:t>2</m:t>
                            </m:r>
                          </m:sup>
                        </m:sSup>
                        <m:r>
                          <a:rPr lang="pt-BR" sz="3200" i="1" smtClean="0">
                            <a:solidFill>
                              <a:schemeClr val="bg1">
                                <a:lumMod val="85000"/>
                              </a:schemeClr>
                            </a:solidFill>
                            <a:latin typeface="Cambria Math" panose="02040503050406030204" pitchFamily="18" charset="0"/>
                          </a:rPr>
                          <m:t>=</m:t>
                        </m:r>
                        <m:sSup>
                          <m:sSupPr>
                            <m:ctrlPr>
                              <a:rPr lang="pt-BR" sz="3200" i="1" smtClean="0">
                                <a:solidFill>
                                  <a:schemeClr val="bg1">
                                    <a:lumMod val="85000"/>
                                  </a:schemeClr>
                                </a:solidFill>
                                <a:latin typeface="Cambria Math" panose="02040503050406030204" pitchFamily="18" charset="0"/>
                              </a:rPr>
                            </m:ctrlPr>
                          </m:sSupPr>
                          <m:e>
                            <m:r>
                              <a:rPr lang="pt-BR" sz="3200" i="1" smtClean="0">
                                <a:solidFill>
                                  <a:schemeClr val="bg1">
                                    <a:lumMod val="85000"/>
                                  </a:schemeClr>
                                </a:solidFill>
                                <a:latin typeface="Cambria Math" panose="02040503050406030204" pitchFamily="18" charset="0"/>
                              </a:rPr>
                              <m:t>𝑐</m:t>
                            </m:r>
                          </m:e>
                          <m:sup>
                            <m:r>
                              <a:rPr lang="pt-BR" sz="3200" i="1" smtClean="0">
                                <a:solidFill>
                                  <a:schemeClr val="bg1">
                                    <a:lumMod val="85000"/>
                                  </a:schemeClr>
                                </a:solidFill>
                                <a:latin typeface="Cambria Math" panose="02040503050406030204" pitchFamily="18" charset="0"/>
                              </a:rPr>
                              <m:t>2</m:t>
                            </m:r>
                          </m:sup>
                        </m:sSup>
                      </m:oMath>
                    </m:oMathPara>
                  </a14:m>
                  <a:endParaRPr lang="en-PK" sz="3200" dirty="0">
                    <a:solidFill>
                      <a:schemeClr val="bg1">
                        <a:lumMod val="85000"/>
                      </a:schemeClr>
                    </a:solidFill>
                  </a:endParaRPr>
                </a:p>
              </p:txBody>
            </p:sp>
          </mc:Choice>
          <mc:Fallback>
            <p:sp>
              <p:nvSpPr>
                <p:cNvPr id="13" name="TextBox 12">
                  <a:extLst>
                    <a:ext uri="{FF2B5EF4-FFF2-40B4-BE49-F238E27FC236}">
                      <a16:creationId xmlns:a16="http://schemas.microsoft.com/office/drawing/2014/main" id="{1546FAF5-BCC2-4ADB-9A08-894DF81FA6B3}"/>
                    </a:ext>
                  </a:extLst>
                </p:cNvPr>
                <p:cNvSpPr txBox="1">
                  <a:spLocks noRot="1" noChangeAspect="1" noMove="1" noResize="1" noEditPoints="1" noAdjustHandles="1" noChangeArrowheads="1" noChangeShapeType="1" noTextEdit="1"/>
                </p:cNvSpPr>
                <p:nvPr/>
              </p:nvSpPr>
              <p:spPr>
                <a:xfrm>
                  <a:off x="6390261" y="991859"/>
                  <a:ext cx="2389757" cy="492443"/>
                </a:xfrm>
                <a:prstGeom prst="rect">
                  <a:avLst/>
                </a:prstGeom>
                <a:blipFill>
                  <a:blip r:embed="rId9"/>
                  <a:stretch>
                    <a:fillRect/>
                  </a:stretch>
                </a:blipFill>
              </p:spPr>
              <p:txBody>
                <a:bodyPr/>
                <a:lstStyle/>
                <a:p>
                  <a:r>
                    <a:rPr lang="en-PK">
                      <a:noFill/>
                    </a:rPr>
                    <a:t> </a:t>
                  </a:r>
                </a:p>
              </p:txBody>
            </p:sp>
          </mc:Fallback>
        </mc:AlternateContent>
        <p:grpSp>
          <p:nvGrpSpPr>
            <p:cNvPr id="14" name="Group 13">
              <a:extLst>
                <a:ext uri="{FF2B5EF4-FFF2-40B4-BE49-F238E27FC236}">
                  <a16:creationId xmlns:a16="http://schemas.microsoft.com/office/drawing/2014/main" id="{EAA87D92-D512-447A-8C24-1422859DEE75}"/>
                </a:ext>
              </a:extLst>
            </p:cNvPr>
            <p:cNvGrpSpPr/>
            <p:nvPr/>
          </p:nvGrpSpPr>
          <p:grpSpPr>
            <a:xfrm>
              <a:off x="160546" y="96021"/>
              <a:ext cx="7143517" cy="3201960"/>
              <a:chOff x="160546" y="96021"/>
              <a:chExt cx="7143517" cy="3201960"/>
            </a:xfrm>
          </p:grpSpPr>
          <mc:AlternateContent xmlns:mc="http://schemas.openxmlformats.org/markup-compatibility/2006">
            <mc:Choice xmlns:a14="http://schemas.microsoft.com/office/drawing/2010/main" Requires="a14">
              <p:sp>
                <p:nvSpPr>
                  <p:cNvPr id="28" name="TextBox 27">
                    <a:extLst>
                      <a:ext uri="{FF2B5EF4-FFF2-40B4-BE49-F238E27FC236}">
                        <a16:creationId xmlns:a16="http://schemas.microsoft.com/office/drawing/2014/main" id="{05E64529-9753-4259-A738-115CA8436B0F}"/>
                      </a:ext>
                    </a:extLst>
                  </p:cNvPr>
                  <p:cNvSpPr txBox="1"/>
                  <p:nvPr/>
                </p:nvSpPr>
                <p:spPr>
                  <a:xfrm>
                    <a:off x="160546" y="267463"/>
                    <a:ext cx="2422202" cy="672428"/>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1600" i="1" smtClean="0">
                                  <a:solidFill>
                                    <a:schemeClr val="bg1">
                                      <a:lumMod val="85000"/>
                                    </a:schemeClr>
                                  </a:solidFill>
                                  <a:latin typeface="Cambria Math" panose="02040503050406030204" pitchFamily="18" charset="0"/>
                                </a:rPr>
                              </m:ctrlPr>
                            </m:sSupPr>
                            <m:e>
                              <m:d>
                                <m:dPr>
                                  <m:ctrlPr>
                                    <a:rPr lang="pt-BR" sz="1600" i="1" smtClean="0">
                                      <a:solidFill>
                                        <a:schemeClr val="bg1">
                                          <a:lumMod val="85000"/>
                                        </a:schemeClr>
                                      </a:solidFill>
                                      <a:latin typeface="Cambria Math" panose="02040503050406030204" pitchFamily="18" charset="0"/>
                                    </a:rPr>
                                  </m:ctrlPr>
                                </m:dPr>
                                <m:e>
                                  <m:r>
                                    <a:rPr lang="pt-BR" sz="1600" i="1" smtClean="0">
                                      <a:solidFill>
                                        <a:schemeClr val="bg1">
                                          <a:lumMod val="85000"/>
                                        </a:schemeClr>
                                      </a:solidFill>
                                      <a:latin typeface="Cambria Math" panose="02040503050406030204" pitchFamily="18" charset="0"/>
                                    </a:rPr>
                                    <m:t>𝑥</m:t>
                                  </m:r>
                                  <m:r>
                                    <a:rPr lang="pt-BR" sz="1600" i="1" smtClean="0">
                                      <a:solidFill>
                                        <a:schemeClr val="bg1">
                                          <a:lumMod val="85000"/>
                                        </a:schemeClr>
                                      </a:solidFill>
                                      <a:latin typeface="Cambria Math" panose="02040503050406030204" pitchFamily="18" charset="0"/>
                                    </a:rPr>
                                    <m:t>+</m:t>
                                  </m:r>
                                  <m:r>
                                    <a:rPr lang="pt-BR" sz="1600" i="1" smtClean="0">
                                      <a:solidFill>
                                        <a:schemeClr val="bg1">
                                          <a:lumMod val="85000"/>
                                        </a:schemeClr>
                                      </a:solidFill>
                                      <a:latin typeface="Cambria Math" panose="02040503050406030204" pitchFamily="18" charset="0"/>
                                    </a:rPr>
                                    <m:t>𝑎</m:t>
                                  </m:r>
                                </m:e>
                              </m:d>
                            </m:e>
                            <m:sup>
                              <m:r>
                                <a:rPr lang="pt-BR" sz="1600" i="1" smtClean="0">
                                  <a:solidFill>
                                    <a:schemeClr val="bg1">
                                      <a:lumMod val="85000"/>
                                    </a:schemeClr>
                                  </a:solidFill>
                                  <a:latin typeface="Cambria Math" panose="02040503050406030204" pitchFamily="18" charset="0"/>
                                </a:rPr>
                                <m:t>𝑛</m:t>
                              </m:r>
                            </m:sup>
                          </m:sSup>
                          <m:r>
                            <a:rPr lang="pt-BR" sz="1600" i="1" smtClean="0">
                              <a:solidFill>
                                <a:schemeClr val="bg1">
                                  <a:lumMod val="85000"/>
                                </a:schemeClr>
                              </a:solidFill>
                              <a:latin typeface="Cambria Math" panose="02040503050406030204" pitchFamily="18" charset="0"/>
                            </a:rPr>
                            <m:t>=</m:t>
                          </m:r>
                          <m:nary>
                            <m:naryPr>
                              <m:chr m:val="∑"/>
                              <m:ctrlPr>
                                <a:rPr lang="pt-BR" sz="1600" i="1" smtClean="0">
                                  <a:solidFill>
                                    <a:schemeClr val="bg1">
                                      <a:lumMod val="85000"/>
                                    </a:schemeClr>
                                  </a:solidFill>
                                  <a:latin typeface="Cambria Math" panose="02040503050406030204" pitchFamily="18" charset="0"/>
                                </a:rPr>
                              </m:ctrlPr>
                            </m:naryPr>
                            <m:sub>
                              <m:r>
                                <a:rPr lang="pt-BR" sz="1600" i="1" smtClean="0">
                                  <a:solidFill>
                                    <a:schemeClr val="bg1">
                                      <a:lumMod val="85000"/>
                                    </a:schemeClr>
                                  </a:solidFill>
                                  <a:latin typeface="Cambria Math" panose="02040503050406030204" pitchFamily="18" charset="0"/>
                                </a:rPr>
                                <m:t>𝑘</m:t>
                              </m:r>
                              <m:r>
                                <a:rPr lang="pt-BR" sz="1600" i="1" smtClean="0">
                                  <a:solidFill>
                                    <a:schemeClr val="bg1">
                                      <a:lumMod val="85000"/>
                                    </a:schemeClr>
                                  </a:solidFill>
                                  <a:latin typeface="Cambria Math" panose="02040503050406030204" pitchFamily="18" charset="0"/>
                                </a:rPr>
                                <m:t>=0</m:t>
                              </m:r>
                            </m:sub>
                            <m:sup>
                              <m:r>
                                <a:rPr lang="pt-BR" sz="1600" i="1" smtClean="0">
                                  <a:solidFill>
                                    <a:schemeClr val="bg1">
                                      <a:lumMod val="85000"/>
                                    </a:schemeClr>
                                  </a:solidFill>
                                  <a:latin typeface="Cambria Math" panose="02040503050406030204" pitchFamily="18" charset="0"/>
                                </a:rPr>
                                <m:t>𝑛</m:t>
                              </m:r>
                            </m:sup>
                            <m:e>
                              <m:d>
                                <m:dPr>
                                  <m:ctrlPr>
                                    <a:rPr lang="pt-BR" sz="1600" i="1" smtClean="0">
                                      <a:solidFill>
                                        <a:schemeClr val="bg1">
                                          <a:lumMod val="85000"/>
                                        </a:schemeClr>
                                      </a:solidFill>
                                      <a:latin typeface="Cambria Math" panose="02040503050406030204" pitchFamily="18" charset="0"/>
                                    </a:rPr>
                                  </m:ctrlPr>
                                </m:dPr>
                                <m:e>
                                  <m:f>
                                    <m:fPr>
                                      <m:type m:val="noBar"/>
                                      <m:ctrlPr>
                                        <a:rPr lang="pt-BR" sz="1600" i="1" smtClean="0">
                                          <a:solidFill>
                                            <a:schemeClr val="bg1">
                                              <a:lumMod val="85000"/>
                                            </a:schemeClr>
                                          </a:solidFill>
                                          <a:latin typeface="Cambria Math" panose="02040503050406030204" pitchFamily="18" charset="0"/>
                                        </a:rPr>
                                      </m:ctrlPr>
                                    </m:fPr>
                                    <m:num>
                                      <m:r>
                                        <a:rPr lang="pt-BR" sz="1600" i="1" smtClean="0">
                                          <a:solidFill>
                                            <a:schemeClr val="bg1">
                                              <a:lumMod val="85000"/>
                                            </a:schemeClr>
                                          </a:solidFill>
                                          <a:latin typeface="Cambria Math" panose="02040503050406030204" pitchFamily="18" charset="0"/>
                                        </a:rPr>
                                        <m:t>𝑛</m:t>
                                      </m:r>
                                    </m:num>
                                    <m:den>
                                      <m:r>
                                        <a:rPr lang="pt-BR" sz="1600" i="1" smtClean="0">
                                          <a:solidFill>
                                            <a:schemeClr val="bg1">
                                              <a:lumMod val="85000"/>
                                            </a:schemeClr>
                                          </a:solidFill>
                                          <a:latin typeface="Cambria Math" panose="02040503050406030204" pitchFamily="18" charset="0"/>
                                        </a:rPr>
                                        <m:t>𝑘</m:t>
                                      </m:r>
                                    </m:den>
                                  </m:f>
                                </m:e>
                              </m:d>
                              <m:sSup>
                                <m:sSupPr>
                                  <m:ctrlPr>
                                    <a:rPr lang="pt-BR" sz="1600" i="1" smtClean="0">
                                      <a:solidFill>
                                        <a:schemeClr val="bg1">
                                          <a:lumMod val="85000"/>
                                        </a:schemeClr>
                                      </a:solidFill>
                                      <a:latin typeface="Cambria Math" panose="02040503050406030204" pitchFamily="18" charset="0"/>
                                    </a:rPr>
                                  </m:ctrlPr>
                                </m:sSupPr>
                                <m:e>
                                  <m:r>
                                    <a:rPr lang="pt-BR" sz="1600" i="1" smtClean="0">
                                      <a:solidFill>
                                        <a:schemeClr val="bg1">
                                          <a:lumMod val="85000"/>
                                        </a:schemeClr>
                                      </a:solidFill>
                                      <a:latin typeface="Cambria Math" panose="02040503050406030204" pitchFamily="18" charset="0"/>
                                    </a:rPr>
                                    <m:t>𝑥</m:t>
                                  </m:r>
                                </m:e>
                                <m:sup>
                                  <m:r>
                                    <a:rPr lang="pt-BR" sz="1600" i="1" smtClean="0">
                                      <a:solidFill>
                                        <a:schemeClr val="bg1">
                                          <a:lumMod val="85000"/>
                                        </a:schemeClr>
                                      </a:solidFill>
                                      <a:latin typeface="Cambria Math" panose="02040503050406030204" pitchFamily="18" charset="0"/>
                                    </a:rPr>
                                    <m:t>𝑘</m:t>
                                  </m:r>
                                </m:sup>
                              </m:sSup>
                              <m:sSup>
                                <m:sSupPr>
                                  <m:ctrlPr>
                                    <a:rPr lang="pt-BR" sz="1600" i="1" smtClean="0">
                                      <a:solidFill>
                                        <a:schemeClr val="bg1">
                                          <a:lumMod val="85000"/>
                                        </a:schemeClr>
                                      </a:solidFill>
                                      <a:latin typeface="Cambria Math" panose="02040503050406030204" pitchFamily="18" charset="0"/>
                                    </a:rPr>
                                  </m:ctrlPr>
                                </m:sSupPr>
                                <m:e>
                                  <m:r>
                                    <a:rPr lang="pt-BR" sz="1600" i="1" smtClean="0">
                                      <a:solidFill>
                                        <a:schemeClr val="bg1">
                                          <a:lumMod val="85000"/>
                                        </a:schemeClr>
                                      </a:solidFill>
                                      <a:latin typeface="Cambria Math" panose="02040503050406030204" pitchFamily="18" charset="0"/>
                                    </a:rPr>
                                    <m:t>𝑎</m:t>
                                  </m:r>
                                </m:e>
                                <m:sup>
                                  <m:r>
                                    <a:rPr lang="pt-BR" sz="1600" i="1" smtClean="0">
                                      <a:solidFill>
                                        <a:schemeClr val="bg1">
                                          <a:lumMod val="85000"/>
                                        </a:schemeClr>
                                      </a:solidFill>
                                      <a:latin typeface="Cambria Math" panose="02040503050406030204" pitchFamily="18" charset="0"/>
                                    </a:rPr>
                                    <m:t>𝑛</m:t>
                                  </m:r>
                                  <m:r>
                                    <a:rPr lang="pt-BR" sz="1600" i="1" smtClean="0">
                                      <a:solidFill>
                                        <a:schemeClr val="bg1">
                                          <a:lumMod val="85000"/>
                                        </a:schemeClr>
                                      </a:solidFill>
                                      <a:latin typeface="Cambria Math" panose="02040503050406030204" pitchFamily="18" charset="0"/>
                                    </a:rPr>
                                    <m:t>−</m:t>
                                  </m:r>
                                  <m:r>
                                    <a:rPr lang="pt-BR" sz="1600" i="1" smtClean="0">
                                      <a:solidFill>
                                        <a:schemeClr val="bg1">
                                          <a:lumMod val="85000"/>
                                        </a:schemeClr>
                                      </a:solidFill>
                                      <a:latin typeface="Cambria Math" panose="02040503050406030204" pitchFamily="18" charset="0"/>
                                    </a:rPr>
                                    <m:t>𝑘</m:t>
                                  </m:r>
                                </m:sup>
                              </m:sSup>
                            </m:e>
                          </m:nary>
                        </m:oMath>
                      </m:oMathPara>
                    </a14:m>
                    <a:endParaRPr lang="en-PK" sz="1600" i="1" dirty="0">
                      <a:solidFill>
                        <a:schemeClr val="bg1">
                          <a:lumMod val="85000"/>
                        </a:schemeClr>
                      </a:solidFill>
                    </a:endParaRPr>
                  </a:p>
                </p:txBody>
              </p:sp>
            </mc:Choice>
            <mc:Fallback>
              <p:sp>
                <p:nvSpPr>
                  <p:cNvPr id="28" name="TextBox 27">
                    <a:extLst>
                      <a:ext uri="{FF2B5EF4-FFF2-40B4-BE49-F238E27FC236}">
                        <a16:creationId xmlns:a16="http://schemas.microsoft.com/office/drawing/2014/main" id="{05E64529-9753-4259-A738-115CA8436B0F}"/>
                      </a:ext>
                    </a:extLst>
                  </p:cNvPr>
                  <p:cNvSpPr txBox="1">
                    <a:spLocks noRot="1" noChangeAspect="1" noMove="1" noResize="1" noEditPoints="1" noAdjustHandles="1" noChangeArrowheads="1" noChangeShapeType="1" noTextEdit="1"/>
                  </p:cNvSpPr>
                  <p:nvPr/>
                </p:nvSpPr>
                <p:spPr>
                  <a:xfrm>
                    <a:off x="160546" y="267463"/>
                    <a:ext cx="2422202" cy="672428"/>
                  </a:xfrm>
                  <a:prstGeom prst="rect">
                    <a:avLst/>
                  </a:prstGeom>
                  <a:blipFill>
                    <a:blip r:embed="rId10"/>
                    <a:stretch>
                      <a:fillRect b="-909"/>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29" name="TextBox 28">
                    <a:extLst>
                      <a:ext uri="{FF2B5EF4-FFF2-40B4-BE49-F238E27FC236}">
                        <a16:creationId xmlns:a16="http://schemas.microsoft.com/office/drawing/2014/main" id="{A2768FF3-3147-428B-8358-D73D52CF62DD}"/>
                      </a:ext>
                    </a:extLst>
                  </p:cNvPr>
                  <p:cNvSpPr txBox="1"/>
                  <p:nvPr/>
                </p:nvSpPr>
                <p:spPr>
                  <a:xfrm>
                    <a:off x="2686677" y="922973"/>
                    <a:ext cx="3278187" cy="581787"/>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pt-BR" i="1" smtClean="0">
                              <a:solidFill>
                                <a:schemeClr val="bg1">
                                  <a:lumMod val="85000"/>
                                </a:schemeClr>
                              </a:solidFill>
                              <a:latin typeface="Cambria Math" panose="02040503050406030204" pitchFamily="18" charset="0"/>
                            </a:rPr>
                            <m:t>𝑓</m:t>
                          </m:r>
                          <m:d>
                            <m:dPr>
                              <m:ctrlPr>
                                <a:rPr lang="pt-BR" i="1" smtClean="0">
                                  <a:solidFill>
                                    <a:schemeClr val="bg1">
                                      <a:lumMod val="85000"/>
                                    </a:schemeClr>
                                  </a:solidFill>
                                  <a:latin typeface="Cambria Math" panose="02040503050406030204" pitchFamily="18" charset="0"/>
                                </a:rPr>
                              </m:ctrlPr>
                            </m:dPr>
                            <m:e>
                              <m:r>
                                <a:rPr lang="pt-BR" i="1" smtClean="0">
                                  <a:solidFill>
                                    <a:schemeClr val="bg1">
                                      <a:lumMod val="85000"/>
                                    </a:schemeClr>
                                  </a:solidFill>
                                  <a:latin typeface="Cambria Math" panose="02040503050406030204" pitchFamily="18" charset="0"/>
                                </a:rPr>
                                <m:t>𝑥</m:t>
                              </m:r>
                            </m:e>
                          </m:d>
                          <m:r>
                            <a:rPr lang="pt-BR" i="1" smtClean="0">
                              <a:solidFill>
                                <a:schemeClr val="bg1">
                                  <a:lumMod val="85000"/>
                                </a:schemeClr>
                              </a:solidFill>
                              <a:latin typeface="Cambria Math" panose="02040503050406030204" pitchFamily="18" charset="0"/>
                            </a:rPr>
                            <m:t>=</m:t>
                          </m:r>
                          <m:sSub>
                            <m:sSubPr>
                              <m:ctrlPr>
                                <a:rPr lang="pt-BR" i="1" smtClean="0">
                                  <a:solidFill>
                                    <a:schemeClr val="bg1">
                                      <a:lumMod val="85000"/>
                                    </a:schemeClr>
                                  </a:solidFill>
                                  <a:latin typeface="Cambria Math" panose="02040503050406030204" pitchFamily="18" charset="0"/>
                                </a:rPr>
                              </m:ctrlPr>
                            </m:sSubPr>
                            <m:e>
                              <m:r>
                                <a:rPr lang="pt-BR" i="1" smtClean="0">
                                  <a:solidFill>
                                    <a:schemeClr val="bg1">
                                      <a:lumMod val="85000"/>
                                    </a:schemeClr>
                                  </a:solidFill>
                                  <a:latin typeface="Cambria Math" panose="02040503050406030204" pitchFamily="18" charset="0"/>
                                </a:rPr>
                                <m:t>𝑎</m:t>
                              </m:r>
                            </m:e>
                            <m:sub>
                              <m:r>
                                <a:rPr lang="pt-BR" i="1" smtClean="0">
                                  <a:solidFill>
                                    <a:schemeClr val="bg1">
                                      <a:lumMod val="85000"/>
                                    </a:schemeClr>
                                  </a:solidFill>
                                  <a:latin typeface="Cambria Math" panose="02040503050406030204" pitchFamily="18" charset="0"/>
                                </a:rPr>
                                <m:t>0</m:t>
                              </m:r>
                            </m:sub>
                          </m:sSub>
                          <m:r>
                            <a:rPr lang="pt-BR" i="1" smtClean="0">
                              <a:solidFill>
                                <a:schemeClr val="bg1">
                                  <a:lumMod val="85000"/>
                                </a:schemeClr>
                              </a:solidFill>
                              <a:latin typeface="Cambria Math" panose="02040503050406030204" pitchFamily="18" charset="0"/>
                            </a:rPr>
                            <m:t>+</m:t>
                          </m:r>
                          <m:nary>
                            <m:naryPr>
                              <m:chr m:val="∑"/>
                              <m:ctrlPr>
                                <a:rPr lang="pt-BR" i="1" smtClean="0">
                                  <a:solidFill>
                                    <a:schemeClr val="bg1">
                                      <a:lumMod val="85000"/>
                                    </a:schemeClr>
                                  </a:solidFill>
                                  <a:latin typeface="Cambria Math" panose="02040503050406030204" pitchFamily="18" charset="0"/>
                                </a:rPr>
                              </m:ctrlPr>
                            </m:naryPr>
                            <m:sub>
                              <m:r>
                                <a:rPr lang="pt-BR" i="1" smtClean="0">
                                  <a:solidFill>
                                    <a:schemeClr val="bg1">
                                      <a:lumMod val="85000"/>
                                    </a:schemeClr>
                                  </a:solidFill>
                                  <a:latin typeface="Cambria Math" panose="02040503050406030204" pitchFamily="18" charset="0"/>
                                </a:rPr>
                                <m:t>𝑛</m:t>
                              </m:r>
                              <m:r>
                                <a:rPr lang="pt-BR" i="1" smtClean="0">
                                  <a:solidFill>
                                    <a:schemeClr val="bg1">
                                      <a:lumMod val="85000"/>
                                    </a:schemeClr>
                                  </a:solidFill>
                                  <a:latin typeface="Cambria Math" panose="02040503050406030204" pitchFamily="18" charset="0"/>
                                </a:rPr>
                                <m:t>=1</m:t>
                              </m:r>
                            </m:sub>
                            <m:sup>
                              <m:r>
                                <a:rPr lang="pt-BR" i="1" smtClean="0">
                                  <a:solidFill>
                                    <a:schemeClr val="bg1">
                                      <a:lumMod val="85000"/>
                                    </a:schemeClr>
                                  </a:solidFill>
                                  <a:latin typeface="Cambria Math" panose="02040503050406030204" pitchFamily="18" charset="0"/>
                                </a:rPr>
                                <m:t>∞</m:t>
                              </m:r>
                            </m:sup>
                            <m:e>
                              <m:d>
                                <m:dPr>
                                  <m:ctrlPr>
                                    <a:rPr lang="pt-BR" i="1" smtClean="0">
                                      <a:solidFill>
                                        <a:schemeClr val="bg1">
                                          <a:lumMod val="85000"/>
                                        </a:schemeClr>
                                      </a:solidFill>
                                      <a:latin typeface="Cambria Math" panose="02040503050406030204" pitchFamily="18" charset="0"/>
                                    </a:rPr>
                                  </m:ctrlPr>
                                </m:dPr>
                                <m:e>
                                  <m:sSub>
                                    <m:sSubPr>
                                      <m:ctrlPr>
                                        <a:rPr lang="pt-BR" i="1" smtClean="0">
                                          <a:solidFill>
                                            <a:schemeClr val="bg1">
                                              <a:lumMod val="85000"/>
                                            </a:schemeClr>
                                          </a:solidFill>
                                          <a:latin typeface="Cambria Math" panose="02040503050406030204" pitchFamily="18" charset="0"/>
                                        </a:rPr>
                                      </m:ctrlPr>
                                    </m:sSubPr>
                                    <m:e>
                                      <m:r>
                                        <a:rPr lang="pt-BR" i="1" smtClean="0">
                                          <a:solidFill>
                                            <a:schemeClr val="bg1">
                                              <a:lumMod val="85000"/>
                                            </a:schemeClr>
                                          </a:solidFill>
                                          <a:latin typeface="Cambria Math" panose="02040503050406030204" pitchFamily="18" charset="0"/>
                                        </a:rPr>
                                        <m:t>𝑎</m:t>
                                      </m:r>
                                    </m:e>
                                    <m:sub>
                                      <m:r>
                                        <a:rPr lang="pt-BR" i="1" smtClean="0">
                                          <a:solidFill>
                                            <a:schemeClr val="bg1">
                                              <a:lumMod val="85000"/>
                                            </a:schemeClr>
                                          </a:solidFill>
                                          <a:latin typeface="Cambria Math" panose="02040503050406030204" pitchFamily="18" charset="0"/>
                                        </a:rPr>
                                        <m:t>𝑛</m:t>
                                      </m:r>
                                    </m:sub>
                                  </m:sSub>
                                  <m:func>
                                    <m:funcPr>
                                      <m:ctrlPr>
                                        <a:rPr lang="pt-BR" i="1" smtClean="0">
                                          <a:solidFill>
                                            <a:schemeClr val="bg1">
                                              <a:lumMod val="85000"/>
                                            </a:schemeClr>
                                          </a:solidFill>
                                          <a:latin typeface="Cambria Math" panose="02040503050406030204" pitchFamily="18" charset="0"/>
                                        </a:rPr>
                                      </m:ctrlPr>
                                    </m:funcPr>
                                    <m:fName>
                                      <m:r>
                                        <m:rPr>
                                          <m:sty m:val="p"/>
                                        </m:rPr>
                                        <a:rPr lang="pt-BR" i="0" smtClean="0">
                                          <a:solidFill>
                                            <a:schemeClr val="bg1">
                                              <a:lumMod val="85000"/>
                                            </a:schemeClr>
                                          </a:solidFill>
                                          <a:latin typeface="Cambria Math" panose="02040503050406030204" pitchFamily="18" charset="0"/>
                                        </a:rPr>
                                        <m:t>cos</m:t>
                                      </m:r>
                                    </m:fName>
                                    <m:e>
                                      <m:f>
                                        <m:fPr>
                                          <m:ctrlPr>
                                            <a:rPr lang="pt-BR" i="1" smtClean="0">
                                              <a:solidFill>
                                                <a:schemeClr val="bg1">
                                                  <a:lumMod val="85000"/>
                                                </a:schemeClr>
                                              </a:solidFill>
                                              <a:latin typeface="Cambria Math" panose="02040503050406030204" pitchFamily="18" charset="0"/>
                                            </a:rPr>
                                          </m:ctrlPr>
                                        </m:fPr>
                                        <m:num>
                                          <m:r>
                                            <a:rPr lang="pt-BR" i="1" smtClean="0">
                                              <a:solidFill>
                                                <a:schemeClr val="bg1">
                                                  <a:lumMod val="85000"/>
                                                </a:schemeClr>
                                              </a:solidFill>
                                              <a:latin typeface="Cambria Math" panose="02040503050406030204" pitchFamily="18" charset="0"/>
                                            </a:rPr>
                                            <m:t>𝑛</m:t>
                                          </m:r>
                                          <m:r>
                                            <a:rPr lang="pt-BR" i="1" smtClean="0">
                                              <a:solidFill>
                                                <a:schemeClr val="bg1">
                                                  <a:lumMod val="85000"/>
                                                </a:schemeClr>
                                              </a:solidFill>
                                              <a:latin typeface="Cambria Math" panose="02040503050406030204" pitchFamily="18" charset="0"/>
                                            </a:rPr>
                                            <m:t>𝜋</m:t>
                                          </m:r>
                                          <m:r>
                                            <a:rPr lang="pt-BR" i="1" smtClean="0">
                                              <a:solidFill>
                                                <a:schemeClr val="bg1">
                                                  <a:lumMod val="85000"/>
                                                </a:schemeClr>
                                              </a:solidFill>
                                              <a:latin typeface="Cambria Math" panose="02040503050406030204" pitchFamily="18" charset="0"/>
                                            </a:rPr>
                                            <m:t>𝑥</m:t>
                                          </m:r>
                                        </m:num>
                                        <m:den>
                                          <m:r>
                                            <a:rPr lang="pt-BR" i="1" smtClean="0">
                                              <a:solidFill>
                                                <a:schemeClr val="bg1">
                                                  <a:lumMod val="85000"/>
                                                </a:schemeClr>
                                              </a:solidFill>
                                              <a:latin typeface="Cambria Math" panose="02040503050406030204" pitchFamily="18" charset="0"/>
                                            </a:rPr>
                                            <m:t>𝐿</m:t>
                                          </m:r>
                                        </m:den>
                                      </m:f>
                                    </m:e>
                                  </m:func>
                                  <m:r>
                                    <a:rPr lang="pt-BR" i="1" smtClean="0">
                                      <a:solidFill>
                                        <a:schemeClr val="bg1">
                                          <a:lumMod val="85000"/>
                                        </a:schemeClr>
                                      </a:solidFill>
                                      <a:latin typeface="Cambria Math" panose="02040503050406030204" pitchFamily="18" charset="0"/>
                                    </a:rPr>
                                    <m:t>+</m:t>
                                  </m:r>
                                  <m:sSub>
                                    <m:sSubPr>
                                      <m:ctrlPr>
                                        <a:rPr lang="pt-BR" i="1" smtClean="0">
                                          <a:solidFill>
                                            <a:schemeClr val="bg1">
                                              <a:lumMod val="85000"/>
                                            </a:schemeClr>
                                          </a:solidFill>
                                          <a:latin typeface="Cambria Math" panose="02040503050406030204" pitchFamily="18" charset="0"/>
                                        </a:rPr>
                                      </m:ctrlPr>
                                    </m:sSubPr>
                                    <m:e>
                                      <m:r>
                                        <a:rPr lang="pt-BR" i="1" smtClean="0">
                                          <a:solidFill>
                                            <a:schemeClr val="bg1">
                                              <a:lumMod val="85000"/>
                                            </a:schemeClr>
                                          </a:solidFill>
                                          <a:latin typeface="Cambria Math" panose="02040503050406030204" pitchFamily="18" charset="0"/>
                                        </a:rPr>
                                        <m:t>𝑏</m:t>
                                      </m:r>
                                    </m:e>
                                    <m:sub>
                                      <m:r>
                                        <a:rPr lang="pt-BR" i="1" smtClean="0">
                                          <a:solidFill>
                                            <a:schemeClr val="bg1">
                                              <a:lumMod val="85000"/>
                                            </a:schemeClr>
                                          </a:solidFill>
                                          <a:latin typeface="Cambria Math" panose="02040503050406030204" pitchFamily="18" charset="0"/>
                                        </a:rPr>
                                        <m:t>𝑛</m:t>
                                      </m:r>
                                    </m:sub>
                                  </m:sSub>
                                  <m:func>
                                    <m:funcPr>
                                      <m:ctrlPr>
                                        <a:rPr lang="pt-BR" i="1" smtClean="0">
                                          <a:solidFill>
                                            <a:schemeClr val="bg1">
                                              <a:lumMod val="85000"/>
                                            </a:schemeClr>
                                          </a:solidFill>
                                          <a:latin typeface="Cambria Math" panose="02040503050406030204" pitchFamily="18" charset="0"/>
                                        </a:rPr>
                                      </m:ctrlPr>
                                    </m:funcPr>
                                    <m:fName>
                                      <m:r>
                                        <m:rPr>
                                          <m:sty m:val="p"/>
                                        </m:rPr>
                                        <a:rPr lang="pt-BR" i="0" smtClean="0">
                                          <a:solidFill>
                                            <a:schemeClr val="bg1">
                                              <a:lumMod val="85000"/>
                                            </a:schemeClr>
                                          </a:solidFill>
                                          <a:latin typeface="Cambria Math" panose="02040503050406030204" pitchFamily="18" charset="0"/>
                                        </a:rPr>
                                        <m:t>sin</m:t>
                                      </m:r>
                                    </m:fName>
                                    <m:e>
                                      <m:f>
                                        <m:fPr>
                                          <m:ctrlPr>
                                            <a:rPr lang="pt-BR" i="1" smtClean="0">
                                              <a:solidFill>
                                                <a:schemeClr val="bg1">
                                                  <a:lumMod val="85000"/>
                                                </a:schemeClr>
                                              </a:solidFill>
                                              <a:latin typeface="Cambria Math" panose="02040503050406030204" pitchFamily="18" charset="0"/>
                                            </a:rPr>
                                          </m:ctrlPr>
                                        </m:fPr>
                                        <m:num>
                                          <m:r>
                                            <a:rPr lang="pt-BR" i="1" smtClean="0">
                                              <a:solidFill>
                                                <a:schemeClr val="bg1">
                                                  <a:lumMod val="85000"/>
                                                </a:schemeClr>
                                              </a:solidFill>
                                              <a:latin typeface="Cambria Math" panose="02040503050406030204" pitchFamily="18" charset="0"/>
                                            </a:rPr>
                                            <m:t>𝑛</m:t>
                                          </m:r>
                                          <m:r>
                                            <a:rPr lang="pt-BR" i="1" smtClean="0">
                                              <a:solidFill>
                                                <a:schemeClr val="bg1">
                                                  <a:lumMod val="85000"/>
                                                </a:schemeClr>
                                              </a:solidFill>
                                              <a:latin typeface="Cambria Math" panose="02040503050406030204" pitchFamily="18" charset="0"/>
                                            </a:rPr>
                                            <m:t>𝜋</m:t>
                                          </m:r>
                                          <m:r>
                                            <a:rPr lang="pt-BR" i="1" smtClean="0">
                                              <a:solidFill>
                                                <a:schemeClr val="bg1">
                                                  <a:lumMod val="85000"/>
                                                </a:schemeClr>
                                              </a:solidFill>
                                              <a:latin typeface="Cambria Math" panose="02040503050406030204" pitchFamily="18" charset="0"/>
                                            </a:rPr>
                                            <m:t>𝑥</m:t>
                                          </m:r>
                                        </m:num>
                                        <m:den>
                                          <m:r>
                                            <a:rPr lang="pt-BR" i="1" smtClean="0">
                                              <a:solidFill>
                                                <a:schemeClr val="bg1">
                                                  <a:lumMod val="85000"/>
                                                </a:schemeClr>
                                              </a:solidFill>
                                              <a:latin typeface="Cambria Math" panose="02040503050406030204" pitchFamily="18" charset="0"/>
                                            </a:rPr>
                                            <m:t>𝐿</m:t>
                                          </m:r>
                                        </m:den>
                                      </m:f>
                                    </m:e>
                                  </m:func>
                                </m:e>
                              </m:d>
                            </m:e>
                          </m:nary>
                        </m:oMath>
                      </m:oMathPara>
                    </a14:m>
                    <a:endParaRPr lang="en-PK" dirty="0">
                      <a:solidFill>
                        <a:schemeClr val="bg1">
                          <a:lumMod val="85000"/>
                        </a:schemeClr>
                      </a:solidFill>
                    </a:endParaRPr>
                  </a:p>
                </p:txBody>
              </p:sp>
            </mc:Choice>
            <mc:Fallback>
              <p:sp>
                <p:nvSpPr>
                  <p:cNvPr id="29" name="TextBox 28">
                    <a:extLst>
                      <a:ext uri="{FF2B5EF4-FFF2-40B4-BE49-F238E27FC236}">
                        <a16:creationId xmlns:a16="http://schemas.microsoft.com/office/drawing/2014/main" id="{A2768FF3-3147-428B-8358-D73D52CF62DD}"/>
                      </a:ext>
                    </a:extLst>
                  </p:cNvPr>
                  <p:cNvSpPr txBox="1">
                    <a:spLocks noRot="1" noChangeAspect="1" noMove="1" noResize="1" noEditPoints="1" noAdjustHandles="1" noChangeArrowheads="1" noChangeShapeType="1" noTextEdit="1"/>
                  </p:cNvSpPr>
                  <p:nvPr/>
                </p:nvSpPr>
                <p:spPr>
                  <a:xfrm>
                    <a:off x="2686677" y="922973"/>
                    <a:ext cx="3278187" cy="581787"/>
                  </a:xfrm>
                  <a:prstGeom prst="rect">
                    <a:avLst/>
                  </a:prstGeom>
                  <a:blipFill>
                    <a:blip r:embed="rId11"/>
                    <a:stretch>
                      <a:fillRect b="-1042"/>
                    </a:stretch>
                  </a:blipFill>
                </p:spPr>
                <p:txBody>
                  <a:bodyPr/>
                  <a:lstStyle/>
                  <a:p>
                    <a:r>
                      <a:rPr lang="en-PK">
                        <a:noFill/>
                      </a:rPr>
                      <a:t> </a:t>
                    </a:r>
                  </a:p>
                </p:txBody>
              </p:sp>
            </mc:Fallback>
          </mc:AlternateContent>
          <p:sp>
            <p:nvSpPr>
              <p:cNvPr id="30" name="TextBox 29">
                <a:extLst>
                  <a:ext uri="{FF2B5EF4-FFF2-40B4-BE49-F238E27FC236}">
                    <a16:creationId xmlns:a16="http://schemas.microsoft.com/office/drawing/2014/main" id="{905FFC14-A724-4747-B3E8-D963B8CFCCCA}"/>
                  </a:ext>
                </a:extLst>
              </p:cNvPr>
              <p:cNvSpPr txBox="1"/>
              <p:nvPr/>
            </p:nvSpPr>
            <p:spPr>
              <a:xfrm>
                <a:off x="5638800" y="2775284"/>
                <a:ext cx="65" cy="215444"/>
              </a:xfrm>
              <a:prstGeom prst="rect">
                <a:avLst/>
              </a:prstGeom>
              <a:noFill/>
            </p:spPr>
            <p:txBody>
              <a:bodyPr wrap="none" lIns="0" tIns="0" rIns="0" bIns="0" rtlCol="0">
                <a:spAutoFit/>
              </a:bodyPr>
              <a:lstStyle/>
              <a:p>
                <a:endParaRPr lang="en-PK" dirty="0">
                  <a:solidFill>
                    <a:schemeClr val="bg1">
                      <a:lumMod val="85000"/>
                    </a:schemeClr>
                  </a:solidFill>
                </a:endParaRPr>
              </a:p>
            </p:txBody>
          </p:sp>
          <mc:AlternateContent xmlns:mc="http://schemas.openxmlformats.org/markup-compatibility/2006">
            <mc:Choice xmlns:a14="http://schemas.microsoft.com/office/drawing/2010/main" Requires="a14">
              <p:sp>
                <p:nvSpPr>
                  <p:cNvPr id="31" name="TextBox 30">
                    <a:extLst>
                      <a:ext uri="{FF2B5EF4-FFF2-40B4-BE49-F238E27FC236}">
                        <a16:creationId xmlns:a16="http://schemas.microsoft.com/office/drawing/2014/main" id="{507325C4-8BB1-41BC-9B03-C8FA2666CFD2}"/>
                      </a:ext>
                    </a:extLst>
                  </p:cNvPr>
                  <p:cNvSpPr txBox="1"/>
                  <p:nvPr/>
                </p:nvSpPr>
                <p:spPr>
                  <a:xfrm>
                    <a:off x="544025" y="1619655"/>
                    <a:ext cx="4603568" cy="55579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en-US" sz="1800" i="1" smtClean="0">
                                  <a:solidFill>
                                    <a:schemeClr val="bg1">
                                      <a:lumMod val="85000"/>
                                    </a:schemeClr>
                                  </a:solidFill>
                                  <a:latin typeface="Cambria Math" panose="02040503050406030204" pitchFamily="18" charset="0"/>
                                </a:rPr>
                              </m:ctrlPr>
                            </m:sSupPr>
                            <m:e>
                              <m:r>
                                <a:rPr lang="en-US" sz="1800" i="1" smtClean="0">
                                  <a:solidFill>
                                    <a:schemeClr val="bg1">
                                      <a:lumMod val="85000"/>
                                    </a:schemeClr>
                                  </a:solidFill>
                                  <a:latin typeface="Cambria Math" panose="02040503050406030204" pitchFamily="18" charset="0"/>
                                </a:rPr>
                                <m:t>𝑒</m:t>
                              </m:r>
                            </m:e>
                            <m:sup>
                              <m:r>
                                <a:rPr lang="en-US" sz="1800" i="1" smtClean="0">
                                  <a:solidFill>
                                    <a:schemeClr val="bg1">
                                      <a:lumMod val="85000"/>
                                    </a:schemeClr>
                                  </a:solidFill>
                                  <a:latin typeface="Cambria Math" panose="02040503050406030204" pitchFamily="18" charset="0"/>
                                </a:rPr>
                                <m:t>𝑥</m:t>
                              </m:r>
                            </m:sup>
                          </m:sSup>
                          <m:r>
                            <a:rPr lang="en-US" sz="1800" i="1" smtClean="0">
                              <a:solidFill>
                                <a:schemeClr val="bg1">
                                  <a:lumMod val="85000"/>
                                </a:schemeClr>
                              </a:solidFill>
                              <a:latin typeface="Cambria Math" panose="02040503050406030204" pitchFamily="18" charset="0"/>
                            </a:rPr>
                            <m:t>=1+</m:t>
                          </m:r>
                          <m:f>
                            <m:fPr>
                              <m:ctrlPr>
                                <a:rPr lang="en-US" sz="1800" i="1" smtClean="0">
                                  <a:solidFill>
                                    <a:schemeClr val="bg1">
                                      <a:lumMod val="85000"/>
                                    </a:schemeClr>
                                  </a:solidFill>
                                  <a:latin typeface="Cambria Math" panose="02040503050406030204" pitchFamily="18" charset="0"/>
                                </a:rPr>
                              </m:ctrlPr>
                            </m:fPr>
                            <m:num>
                              <m:r>
                                <a:rPr lang="en-US" sz="1800" i="1" smtClean="0">
                                  <a:solidFill>
                                    <a:schemeClr val="bg1">
                                      <a:lumMod val="85000"/>
                                    </a:schemeClr>
                                  </a:solidFill>
                                  <a:latin typeface="Cambria Math" panose="02040503050406030204" pitchFamily="18" charset="0"/>
                                </a:rPr>
                                <m:t>𝑥</m:t>
                              </m:r>
                            </m:num>
                            <m:den>
                              <m:r>
                                <a:rPr lang="en-US" sz="1800" i="1" smtClean="0">
                                  <a:solidFill>
                                    <a:schemeClr val="bg1">
                                      <a:lumMod val="85000"/>
                                    </a:schemeClr>
                                  </a:solidFill>
                                  <a:latin typeface="Cambria Math" panose="02040503050406030204" pitchFamily="18" charset="0"/>
                                </a:rPr>
                                <m:t>1!</m:t>
                              </m:r>
                            </m:den>
                          </m:f>
                          <m:r>
                            <a:rPr lang="en-US" sz="1800" i="1" smtClean="0">
                              <a:solidFill>
                                <a:schemeClr val="bg1">
                                  <a:lumMod val="85000"/>
                                </a:schemeClr>
                              </a:solidFill>
                              <a:latin typeface="Cambria Math" panose="02040503050406030204" pitchFamily="18" charset="0"/>
                            </a:rPr>
                            <m:t>+</m:t>
                          </m:r>
                          <m:f>
                            <m:fPr>
                              <m:ctrlPr>
                                <a:rPr lang="en-US" sz="1800" i="1" smtClean="0">
                                  <a:solidFill>
                                    <a:schemeClr val="bg1">
                                      <a:lumMod val="85000"/>
                                    </a:schemeClr>
                                  </a:solidFill>
                                  <a:latin typeface="Cambria Math" panose="02040503050406030204" pitchFamily="18" charset="0"/>
                                </a:rPr>
                              </m:ctrlPr>
                            </m:fPr>
                            <m:num>
                              <m:sSup>
                                <m:sSupPr>
                                  <m:ctrlPr>
                                    <a:rPr lang="en-US" sz="1800" i="1" smtClean="0">
                                      <a:solidFill>
                                        <a:schemeClr val="bg1">
                                          <a:lumMod val="85000"/>
                                        </a:schemeClr>
                                      </a:solidFill>
                                      <a:latin typeface="Cambria Math" panose="02040503050406030204" pitchFamily="18" charset="0"/>
                                    </a:rPr>
                                  </m:ctrlPr>
                                </m:sSupPr>
                                <m:e>
                                  <m:r>
                                    <a:rPr lang="en-US" sz="1800" i="1" smtClean="0">
                                      <a:solidFill>
                                        <a:schemeClr val="bg1">
                                          <a:lumMod val="85000"/>
                                        </a:schemeClr>
                                      </a:solidFill>
                                      <a:latin typeface="Cambria Math" panose="02040503050406030204" pitchFamily="18" charset="0"/>
                                    </a:rPr>
                                    <m:t>𝑥</m:t>
                                  </m:r>
                                </m:e>
                                <m:sup>
                                  <m:r>
                                    <a:rPr lang="en-US" sz="1800" i="1" smtClean="0">
                                      <a:solidFill>
                                        <a:schemeClr val="bg1">
                                          <a:lumMod val="85000"/>
                                        </a:schemeClr>
                                      </a:solidFill>
                                      <a:latin typeface="Cambria Math" panose="02040503050406030204" pitchFamily="18" charset="0"/>
                                    </a:rPr>
                                    <m:t>2</m:t>
                                  </m:r>
                                </m:sup>
                              </m:sSup>
                            </m:num>
                            <m:den>
                              <m:r>
                                <a:rPr lang="en-US" sz="1800" i="1" smtClean="0">
                                  <a:solidFill>
                                    <a:schemeClr val="bg1">
                                      <a:lumMod val="85000"/>
                                    </a:schemeClr>
                                  </a:solidFill>
                                  <a:latin typeface="Cambria Math" panose="02040503050406030204" pitchFamily="18" charset="0"/>
                                </a:rPr>
                                <m:t>2!</m:t>
                              </m:r>
                            </m:den>
                          </m:f>
                          <m:r>
                            <a:rPr lang="en-US" sz="1800" i="1" smtClean="0">
                              <a:solidFill>
                                <a:schemeClr val="bg1">
                                  <a:lumMod val="85000"/>
                                </a:schemeClr>
                              </a:solidFill>
                              <a:latin typeface="Cambria Math" panose="02040503050406030204" pitchFamily="18" charset="0"/>
                            </a:rPr>
                            <m:t>+</m:t>
                          </m:r>
                          <m:f>
                            <m:fPr>
                              <m:ctrlPr>
                                <a:rPr lang="en-US" sz="1800" i="1" smtClean="0">
                                  <a:solidFill>
                                    <a:schemeClr val="bg1">
                                      <a:lumMod val="85000"/>
                                    </a:schemeClr>
                                  </a:solidFill>
                                  <a:latin typeface="Cambria Math" panose="02040503050406030204" pitchFamily="18" charset="0"/>
                                </a:rPr>
                              </m:ctrlPr>
                            </m:fPr>
                            <m:num>
                              <m:sSup>
                                <m:sSupPr>
                                  <m:ctrlPr>
                                    <a:rPr lang="en-US" sz="1800" i="1" smtClean="0">
                                      <a:solidFill>
                                        <a:schemeClr val="bg1">
                                          <a:lumMod val="85000"/>
                                        </a:schemeClr>
                                      </a:solidFill>
                                      <a:latin typeface="Cambria Math" panose="02040503050406030204" pitchFamily="18" charset="0"/>
                                    </a:rPr>
                                  </m:ctrlPr>
                                </m:sSupPr>
                                <m:e>
                                  <m:r>
                                    <a:rPr lang="en-US" sz="1800" i="1" smtClean="0">
                                      <a:solidFill>
                                        <a:schemeClr val="bg1">
                                          <a:lumMod val="85000"/>
                                        </a:schemeClr>
                                      </a:solidFill>
                                      <a:latin typeface="Cambria Math" panose="02040503050406030204" pitchFamily="18" charset="0"/>
                                    </a:rPr>
                                    <m:t>𝑥</m:t>
                                  </m:r>
                                </m:e>
                                <m:sup>
                                  <m:r>
                                    <a:rPr lang="en-US" sz="1800" i="1" smtClean="0">
                                      <a:solidFill>
                                        <a:schemeClr val="bg1">
                                          <a:lumMod val="85000"/>
                                        </a:schemeClr>
                                      </a:solidFill>
                                      <a:latin typeface="Cambria Math" panose="02040503050406030204" pitchFamily="18" charset="0"/>
                                    </a:rPr>
                                    <m:t>3</m:t>
                                  </m:r>
                                </m:sup>
                              </m:sSup>
                            </m:num>
                            <m:den>
                              <m:r>
                                <a:rPr lang="en-US" sz="1800" i="1" smtClean="0">
                                  <a:solidFill>
                                    <a:schemeClr val="bg1">
                                      <a:lumMod val="85000"/>
                                    </a:schemeClr>
                                  </a:solidFill>
                                  <a:latin typeface="Cambria Math" panose="02040503050406030204" pitchFamily="18" charset="0"/>
                                </a:rPr>
                                <m:t>3!</m:t>
                              </m:r>
                            </m:den>
                          </m:f>
                          <m:r>
                            <a:rPr lang="en-US" sz="1800" i="1" smtClean="0">
                              <a:solidFill>
                                <a:schemeClr val="bg1">
                                  <a:lumMod val="85000"/>
                                </a:schemeClr>
                              </a:solidFill>
                              <a:latin typeface="Cambria Math" panose="02040503050406030204" pitchFamily="18" charset="0"/>
                            </a:rPr>
                            <m:t>+…,  −∞&lt;</m:t>
                          </m:r>
                          <m:r>
                            <a:rPr lang="en-US" sz="1800" i="1" smtClean="0">
                              <a:solidFill>
                                <a:schemeClr val="bg1">
                                  <a:lumMod val="85000"/>
                                </a:schemeClr>
                              </a:solidFill>
                              <a:latin typeface="Cambria Math" panose="02040503050406030204" pitchFamily="18" charset="0"/>
                            </a:rPr>
                            <m:t>𝑥</m:t>
                          </m:r>
                          <m:r>
                            <a:rPr lang="en-US" sz="1800" i="1" smtClean="0">
                              <a:solidFill>
                                <a:schemeClr val="bg1">
                                  <a:lumMod val="85000"/>
                                </a:schemeClr>
                              </a:solidFill>
                              <a:latin typeface="Cambria Math" panose="02040503050406030204" pitchFamily="18" charset="0"/>
                            </a:rPr>
                            <m:t>&lt;∞</m:t>
                          </m:r>
                        </m:oMath>
                      </m:oMathPara>
                    </a14:m>
                    <a:endParaRPr lang="en-PK" sz="1800" dirty="0">
                      <a:solidFill>
                        <a:schemeClr val="bg1">
                          <a:lumMod val="85000"/>
                        </a:schemeClr>
                      </a:solidFill>
                    </a:endParaRPr>
                  </a:p>
                </p:txBody>
              </p:sp>
            </mc:Choice>
            <mc:Fallback>
              <p:sp>
                <p:nvSpPr>
                  <p:cNvPr id="31" name="TextBox 30">
                    <a:extLst>
                      <a:ext uri="{FF2B5EF4-FFF2-40B4-BE49-F238E27FC236}">
                        <a16:creationId xmlns:a16="http://schemas.microsoft.com/office/drawing/2014/main" id="{507325C4-8BB1-41BC-9B03-C8FA2666CFD2}"/>
                      </a:ext>
                    </a:extLst>
                  </p:cNvPr>
                  <p:cNvSpPr txBox="1">
                    <a:spLocks noRot="1" noChangeAspect="1" noMove="1" noResize="1" noEditPoints="1" noAdjustHandles="1" noChangeArrowheads="1" noChangeShapeType="1" noTextEdit="1"/>
                  </p:cNvSpPr>
                  <p:nvPr/>
                </p:nvSpPr>
                <p:spPr>
                  <a:xfrm>
                    <a:off x="544025" y="1619655"/>
                    <a:ext cx="4603568" cy="555793"/>
                  </a:xfrm>
                  <a:prstGeom prst="rect">
                    <a:avLst/>
                  </a:prstGeom>
                  <a:blipFill>
                    <a:blip r:embed="rId12"/>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32" name="TextBox 31">
                    <a:extLst>
                      <a:ext uri="{FF2B5EF4-FFF2-40B4-BE49-F238E27FC236}">
                        <a16:creationId xmlns:a16="http://schemas.microsoft.com/office/drawing/2014/main" id="{88CECADB-21DB-49A4-828F-1316C2437D0C}"/>
                      </a:ext>
                    </a:extLst>
                  </p:cNvPr>
                  <p:cNvSpPr txBox="1"/>
                  <p:nvPr/>
                </p:nvSpPr>
                <p:spPr>
                  <a:xfrm>
                    <a:off x="4660939" y="96021"/>
                    <a:ext cx="2092262" cy="582676"/>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i="1" smtClean="0">
                                  <a:solidFill>
                                    <a:schemeClr val="bg1">
                                      <a:lumMod val="85000"/>
                                    </a:schemeClr>
                                  </a:solidFill>
                                  <a:latin typeface="Cambria Math" panose="02040503050406030204" pitchFamily="18" charset="0"/>
                                </a:rPr>
                              </m:ctrlPr>
                            </m:sSupPr>
                            <m:e>
                              <m:d>
                                <m:dPr>
                                  <m:ctrlPr>
                                    <a:rPr lang="pt-BR" i="1" smtClean="0">
                                      <a:solidFill>
                                        <a:schemeClr val="bg1">
                                          <a:lumMod val="85000"/>
                                        </a:schemeClr>
                                      </a:solidFill>
                                      <a:latin typeface="Cambria Math" panose="02040503050406030204" pitchFamily="18" charset="0"/>
                                    </a:rPr>
                                  </m:ctrlPr>
                                </m:dPr>
                                <m:e>
                                  <m:r>
                                    <a:rPr lang="pt-BR" i="1" smtClean="0">
                                      <a:solidFill>
                                        <a:schemeClr val="bg1">
                                          <a:lumMod val="85000"/>
                                        </a:schemeClr>
                                      </a:solidFill>
                                      <a:latin typeface="Cambria Math" panose="02040503050406030204" pitchFamily="18" charset="0"/>
                                    </a:rPr>
                                    <m:t>𝑥</m:t>
                                  </m:r>
                                  <m:r>
                                    <a:rPr lang="pt-BR" i="1" smtClean="0">
                                      <a:solidFill>
                                        <a:schemeClr val="bg1">
                                          <a:lumMod val="85000"/>
                                        </a:schemeClr>
                                      </a:solidFill>
                                      <a:latin typeface="Cambria Math" panose="02040503050406030204" pitchFamily="18" charset="0"/>
                                    </a:rPr>
                                    <m:t>+</m:t>
                                  </m:r>
                                  <m:r>
                                    <a:rPr lang="pt-BR" i="1" smtClean="0">
                                      <a:solidFill>
                                        <a:schemeClr val="bg1">
                                          <a:lumMod val="85000"/>
                                        </a:schemeClr>
                                      </a:solidFill>
                                      <a:latin typeface="Cambria Math" panose="02040503050406030204" pitchFamily="18" charset="0"/>
                                    </a:rPr>
                                    <m:t>𝑎</m:t>
                                  </m:r>
                                </m:e>
                              </m:d>
                            </m:e>
                            <m:sup>
                              <m:r>
                                <a:rPr lang="pt-BR" i="1" smtClean="0">
                                  <a:solidFill>
                                    <a:schemeClr val="bg1">
                                      <a:lumMod val="85000"/>
                                    </a:schemeClr>
                                  </a:solidFill>
                                  <a:latin typeface="Cambria Math" panose="02040503050406030204" pitchFamily="18" charset="0"/>
                                </a:rPr>
                                <m:t>𝑛</m:t>
                              </m:r>
                            </m:sup>
                          </m:sSup>
                          <m:r>
                            <a:rPr lang="pt-BR" i="1" smtClean="0">
                              <a:solidFill>
                                <a:schemeClr val="bg1">
                                  <a:lumMod val="85000"/>
                                </a:schemeClr>
                              </a:solidFill>
                              <a:latin typeface="Cambria Math" panose="02040503050406030204" pitchFamily="18" charset="0"/>
                            </a:rPr>
                            <m:t>=</m:t>
                          </m:r>
                          <m:nary>
                            <m:naryPr>
                              <m:chr m:val="∑"/>
                              <m:ctrlPr>
                                <a:rPr lang="pt-BR" i="1" smtClean="0">
                                  <a:solidFill>
                                    <a:schemeClr val="bg1">
                                      <a:lumMod val="85000"/>
                                    </a:schemeClr>
                                  </a:solidFill>
                                  <a:latin typeface="Cambria Math" panose="02040503050406030204" pitchFamily="18" charset="0"/>
                                </a:rPr>
                              </m:ctrlPr>
                            </m:naryPr>
                            <m:sub>
                              <m:r>
                                <a:rPr lang="pt-BR" i="1" smtClean="0">
                                  <a:solidFill>
                                    <a:schemeClr val="bg1">
                                      <a:lumMod val="85000"/>
                                    </a:schemeClr>
                                  </a:solidFill>
                                  <a:latin typeface="Cambria Math" panose="02040503050406030204" pitchFamily="18" charset="0"/>
                                </a:rPr>
                                <m:t>𝑘</m:t>
                              </m:r>
                              <m:r>
                                <a:rPr lang="pt-BR" i="1" smtClean="0">
                                  <a:solidFill>
                                    <a:schemeClr val="bg1">
                                      <a:lumMod val="85000"/>
                                    </a:schemeClr>
                                  </a:solidFill>
                                  <a:latin typeface="Cambria Math" panose="02040503050406030204" pitchFamily="18" charset="0"/>
                                </a:rPr>
                                <m:t>=0</m:t>
                              </m:r>
                            </m:sub>
                            <m:sup>
                              <m:r>
                                <a:rPr lang="pt-BR" i="1" smtClean="0">
                                  <a:solidFill>
                                    <a:schemeClr val="bg1">
                                      <a:lumMod val="85000"/>
                                    </a:schemeClr>
                                  </a:solidFill>
                                  <a:latin typeface="Cambria Math" panose="02040503050406030204" pitchFamily="18" charset="0"/>
                                </a:rPr>
                                <m:t>𝑛</m:t>
                              </m:r>
                            </m:sup>
                            <m:e>
                              <m:d>
                                <m:dPr>
                                  <m:ctrlPr>
                                    <a:rPr lang="pt-BR" i="1" smtClean="0">
                                      <a:solidFill>
                                        <a:schemeClr val="bg1">
                                          <a:lumMod val="85000"/>
                                        </a:schemeClr>
                                      </a:solidFill>
                                      <a:latin typeface="Cambria Math" panose="02040503050406030204" pitchFamily="18" charset="0"/>
                                    </a:rPr>
                                  </m:ctrlPr>
                                </m:dPr>
                                <m:e>
                                  <m:f>
                                    <m:fPr>
                                      <m:type m:val="noBar"/>
                                      <m:ctrlPr>
                                        <a:rPr lang="pt-BR" i="1" smtClean="0">
                                          <a:solidFill>
                                            <a:schemeClr val="bg1">
                                              <a:lumMod val="85000"/>
                                            </a:schemeClr>
                                          </a:solidFill>
                                          <a:latin typeface="Cambria Math" panose="02040503050406030204" pitchFamily="18" charset="0"/>
                                        </a:rPr>
                                      </m:ctrlPr>
                                    </m:fPr>
                                    <m:num>
                                      <m:r>
                                        <a:rPr lang="pt-BR" i="1" smtClean="0">
                                          <a:solidFill>
                                            <a:schemeClr val="bg1">
                                              <a:lumMod val="85000"/>
                                            </a:schemeClr>
                                          </a:solidFill>
                                          <a:latin typeface="Cambria Math" panose="02040503050406030204" pitchFamily="18" charset="0"/>
                                        </a:rPr>
                                        <m:t>𝑛</m:t>
                                      </m:r>
                                    </m:num>
                                    <m:den>
                                      <m:r>
                                        <a:rPr lang="pt-BR" i="1" smtClean="0">
                                          <a:solidFill>
                                            <a:schemeClr val="bg1">
                                              <a:lumMod val="85000"/>
                                            </a:schemeClr>
                                          </a:solidFill>
                                          <a:latin typeface="Cambria Math" panose="02040503050406030204" pitchFamily="18" charset="0"/>
                                        </a:rPr>
                                        <m:t>𝑘</m:t>
                                      </m:r>
                                    </m:den>
                                  </m:f>
                                </m:e>
                              </m:d>
                              <m:sSup>
                                <m:sSupPr>
                                  <m:ctrlPr>
                                    <a:rPr lang="pt-BR" i="1" smtClean="0">
                                      <a:solidFill>
                                        <a:schemeClr val="bg1">
                                          <a:lumMod val="85000"/>
                                        </a:schemeClr>
                                      </a:solidFill>
                                      <a:latin typeface="Cambria Math" panose="02040503050406030204" pitchFamily="18" charset="0"/>
                                    </a:rPr>
                                  </m:ctrlPr>
                                </m:sSupPr>
                                <m:e>
                                  <m:r>
                                    <a:rPr lang="pt-BR" i="1" smtClean="0">
                                      <a:solidFill>
                                        <a:schemeClr val="bg1">
                                          <a:lumMod val="85000"/>
                                        </a:schemeClr>
                                      </a:solidFill>
                                      <a:latin typeface="Cambria Math" panose="02040503050406030204" pitchFamily="18" charset="0"/>
                                    </a:rPr>
                                    <m:t>𝑥</m:t>
                                  </m:r>
                                </m:e>
                                <m:sup>
                                  <m:r>
                                    <a:rPr lang="pt-BR" i="1" smtClean="0">
                                      <a:solidFill>
                                        <a:schemeClr val="bg1">
                                          <a:lumMod val="85000"/>
                                        </a:schemeClr>
                                      </a:solidFill>
                                      <a:latin typeface="Cambria Math" panose="02040503050406030204" pitchFamily="18" charset="0"/>
                                    </a:rPr>
                                    <m:t>𝑘</m:t>
                                  </m:r>
                                </m:sup>
                              </m:sSup>
                              <m:sSup>
                                <m:sSupPr>
                                  <m:ctrlPr>
                                    <a:rPr lang="pt-BR" i="1" smtClean="0">
                                      <a:solidFill>
                                        <a:schemeClr val="bg1">
                                          <a:lumMod val="85000"/>
                                        </a:schemeClr>
                                      </a:solidFill>
                                      <a:latin typeface="Cambria Math" panose="02040503050406030204" pitchFamily="18" charset="0"/>
                                    </a:rPr>
                                  </m:ctrlPr>
                                </m:sSupPr>
                                <m:e>
                                  <m:r>
                                    <a:rPr lang="pt-BR" i="1" smtClean="0">
                                      <a:solidFill>
                                        <a:schemeClr val="bg1">
                                          <a:lumMod val="85000"/>
                                        </a:schemeClr>
                                      </a:solidFill>
                                      <a:latin typeface="Cambria Math" panose="02040503050406030204" pitchFamily="18" charset="0"/>
                                    </a:rPr>
                                    <m:t>𝑎</m:t>
                                  </m:r>
                                </m:e>
                                <m:sup>
                                  <m:r>
                                    <a:rPr lang="pt-BR" i="1" smtClean="0">
                                      <a:solidFill>
                                        <a:schemeClr val="bg1">
                                          <a:lumMod val="85000"/>
                                        </a:schemeClr>
                                      </a:solidFill>
                                      <a:latin typeface="Cambria Math" panose="02040503050406030204" pitchFamily="18" charset="0"/>
                                    </a:rPr>
                                    <m:t>𝑛</m:t>
                                  </m:r>
                                  <m:r>
                                    <a:rPr lang="pt-BR" i="1" smtClean="0">
                                      <a:solidFill>
                                        <a:schemeClr val="bg1">
                                          <a:lumMod val="85000"/>
                                        </a:schemeClr>
                                      </a:solidFill>
                                      <a:latin typeface="Cambria Math" panose="02040503050406030204" pitchFamily="18" charset="0"/>
                                    </a:rPr>
                                    <m:t>−</m:t>
                                  </m:r>
                                  <m:r>
                                    <a:rPr lang="pt-BR" i="1" smtClean="0">
                                      <a:solidFill>
                                        <a:schemeClr val="bg1">
                                          <a:lumMod val="85000"/>
                                        </a:schemeClr>
                                      </a:solidFill>
                                      <a:latin typeface="Cambria Math" panose="02040503050406030204" pitchFamily="18" charset="0"/>
                                    </a:rPr>
                                    <m:t>𝑘</m:t>
                                  </m:r>
                                </m:sup>
                              </m:sSup>
                            </m:e>
                          </m:nary>
                        </m:oMath>
                      </m:oMathPara>
                    </a14:m>
                    <a:endParaRPr lang="en-PK" i="1" dirty="0">
                      <a:solidFill>
                        <a:schemeClr val="bg1">
                          <a:lumMod val="85000"/>
                        </a:schemeClr>
                      </a:solidFill>
                    </a:endParaRPr>
                  </a:p>
                </p:txBody>
              </p:sp>
            </mc:Choice>
            <mc:Fallback>
              <p:sp>
                <p:nvSpPr>
                  <p:cNvPr id="32" name="TextBox 31">
                    <a:extLst>
                      <a:ext uri="{FF2B5EF4-FFF2-40B4-BE49-F238E27FC236}">
                        <a16:creationId xmlns:a16="http://schemas.microsoft.com/office/drawing/2014/main" id="{88CECADB-21DB-49A4-828F-1316C2437D0C}"/>
                      </a:ext>
                    </a:extLst>
                  </p:cNvPr>
                  <p:cNvSpPr txBox="1">
                    <a:spLocks noRot="1" noChangeAspect="1" noMove="1" noResize="1" noEditPoints="1" noAdjustHandles="1" noChangeArrowheads="1" noChangeShapeType="1" noTextEdit="1"/>
                  </p:cNvSpPr>
                  <p:nvPr/>
                </p:nvSpPr>
                <p:spPr>
                  <a:xfrm>
                    <a:off x="4660939" y="96021"/>
                    <a:ext cx="2092262" cy="582676"/>
                  </a:xfrm>
                  <a:prstGeom prst="rect">
                    <a:avLst/>
                  </a:prstGeom>
                  <a:blipFill>
                    <a:blip r:embed="rId13"/>
                    <a:stretch>
                      <a:fillRect b="-1053"/>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33" name="TextBox 32">
                    <a:extLst>
                      <a:ext uri="{FF2B5EF4-FFF2-40B4-BE49-F238E27FC236}">
                        <a16:creationId xmlns:a16="http://schemas.microsoft.com/office/drawing/2014/main" id="{E77A9482-346C-4AE3-8EFD-9CE216E517B2}"/>
                      </a:ext>
                    </a:extLst>
                  </p:cNvPr>
                  <p:cNvSpPr txBox="1"/>
                  <p:nvPr/>
                </p:nvSpPr>
                <p:spPr>
                  <a:xfrm>
                    <a:off x="728737" y="2648251"/>
                    <a:ext cx="2405146" cy="649730"/>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en-US" sz="1600" i="1" smtClean="0">
                              <a:solidFill>
                                <a:schemeClr val="bg1">
                                  <a:lumMod val="85000"/>
                                </a:schemeClr>
                              </a:solidFill>
                              <a:latin typeface="Cambria Math" panose="02040503050406030204" pitchFamily="18" charset="0"/>
                            </a:rPr>
                            <m:t>𝑥</m:t>
                          </m:r>
                          <m:r>
                            <a:rPr lang="en-US" sz="1600" i="1" smtClean="0">
                              <a:solidFill>
                                <a:schemeClr val="bg1">
                                  <a:lumMod val="85000"/>
                                </a:schemeClr>
                              </a:solidFill>
                              <a:latin typeface="Cambria Math" panose="02040503050406030204" pitchFamily="18" charset="0"/>
                            </a:rPr>
                            <m:t>=</m:t>
                          </m:r>
                          <m:f>
                            <m:fPr>
                              <m:ctrlPr>
                                <a:rPr lang="en-US" sz="1600" i="1" smtClean="0">
                                  <a:solidFill>
                                    <a:schemeClr val="bg1">
                                      <a:lumMod val="85000"/>
                                    </a:schemeClr>
                                  </a:solidFill>
                                  <a:latin typeface="Cambria Math" panose="02040503050406030204" pitchFamily="18" charset="0"/>
                                </a:rPr>
                              </m:ctrlPr>
                            </m:fPr>
                            <m:num>
                              <m:r>
                                <a:rPr lang="en-US" sz="1600" i="1" smtClean="0">
                                  <a:solidFill>
                                    <a:schemeClr val="bg1">
                                      <a:lumMod val="85000"/>
                                    </a:schemeClr>
                                  </a:solidFill>
                                  <a:latin typeface="Cambria Math" panose="02040503050406030204" pitchFamily="18" charset="0"/>
                                </a:rPr>
                                <m:t>−</m:t>
                              </m:r>
                              <m:r>
                                <a:rPr lang="en-US" sz="1600" i="1" smtClean="0">
                                  <a:solidFill>
                                    <a:schemeClr val="bg1">
                                      <a:lumMod val="85000"/>
                                    </a:schemeClr>
                                  </a:solidFill>
                                  <a:latin typeface="Cambria Math" panose="02040503050406030204" pitchFamily="18" charset="0"/>
                                </a:rPr>
                                <m:t>𝑏</m:t>
                              </m:r>
                              <m:r>
                                <a:rPr lang="en-US" sz="1600" i="1" smtClean="0">
                                  <a:solidFill>
                                    <a:schemeClr val="bg1">
                                      <a:lumMod val="85000"/>
                                    </a:schemeClr>
                                  </a:solidFill>
                                  <a:latin typeface="Cambria Math" panose="02040503050406030204" pitchFamily="18" charset="0"/>
                                </a:rPr>
                                <m:t>±</m:t>
                              </m:r>
                              <m:rad>
                                <m:radPr>
                                  <m:degHide m:val="on"/>
                                  <m:ctrlPr>
                                    <a:rPr lang="en-US" sz="1600" i="1" smtClean="0">
                                      <a:solidFill>
                                        <a:schemeClr val="bg1">
                                          <a:lumMod val="85000"/>
                                        </a:schemeClr>
                                      </a:solidFill>
                                      <a:latin typeface="Cambria Math" panose="02040503050406030204" pitchFamily="18" charset="0"/>
                                    </a:rPr>
                                  </m:ctrlPr>
                                </m:radPr>
                                <m:deg/>
                                <m:e>
                                  <m:sSup>
                                    <m:sSupPr>
                                      <m:ctrlPr>
                                        <a:rPr lang="en-US" sz="1600" i="1" smtClean="0">
                                          <a:solidFill>
                                            <a:schemeClr val="bg1">
                                              <a:lumMod val="85000"/>
                                            </a:schemeClr>
                                          </a:solidFill>
                                          <a:latin typeface="Cambria Math" panose="02040503050406030204" pitchFamily="18" charset="0"/>
                                        </a:rPr>
                                      </m:ctrlPr>
                                    </m:sSupPr>
                                    <m:e>
                                      <m:r>
                                        <a:rPr lang="en-US" sz="1600" i="1" smtClean="0">
                                          <a:solidFill>
                                            <a:schemeClr val="bg1">
                                              <a:lumMod val="85000"/>
                                            </a:schemeClr>
                                          </a:solidFill>
                                          <a:latin typeface="Cambria Math" panose="02040503050406030204" pitchFamily="18" charset="0"/>
                                        </a:rPr>
                                        <m:t>𝑏</m:t>
                                      </m:r>
                                    </m:e>
                                    <m:sup>
                                      <m:r>
                                        <a:rPr lang="en-US" sz="1600" i="1" smtClean="0">
                                          <a:solidFill>
                                            <a:schemeClr val="bg1">
                                              <a:lumMod val="85000"/>
                                            </a:schemeClr>
                                          </a:solidFill>
                                          <a:latin typeface="Cambria Math" panose="02040503050406030204" pitchFamily="18" charset="0"/>
                                        </a:rPr>
                                        <m:t>2</m:t>
                                      </m:r>
                                    </m:sup>
                                  </m:sSup>
                                  <m:r>
                                    <a:rPr lang="en-US" sz="1600" i="1" smtClean="0">
                                      <a:solidFill>
                                        <a:schemeClr val="bg1">
                                          <a:lumMod val="85000"/>
                                        </a:schemeClr>
                                      </a:solidFill>
                                      <a:latin typeface="Cambria Math" panose="02040503050406030204" pitchFamily="18" charset="0"/>
                                    </a:rPr>
                                    <m:t>−4</m:t>
                                  </m:r>
                                  <m:r>
                                    <a:rPr lang="en-US" sz="1600" i="1" smtClean="0">
                                      <a:solidFill>
                                        <a:schemeClr val="bg1">
                                          <a:lumMod val="85000"/>
                                        </a:schemeClr>
                                      </a:solidFill>
                                      <a:latin typeface="Cambria Math" panose="02040503050406030204" pitchFamily="18" charset="0"/>
                                    </a:rPr>
                                    <m:t>𝑎𝑐</m:t>
                                  </m:r>
                                </m:e>
                              </m:rad>
                            </m:num>
                            <m:den>
                              <m:r>
                                <a:rPr lang="en-US" sz="1600" i="1" smtClean="0">
                                  <a:solidFill>
                                    <a:schemeClr val="bg1">
                                      <a:lumMod val="85000"/>
                                    </a:schemeClr>
                                  </a:solidFill>
                                  <a:latin typeface="Cambria Math" panose="02040503050406030204" pitchFamily="18" charset="0"/>
                                </a:rPr>
                                <m:t>2</m:t>
                              </m:r>
                              <m:r>
                                <a:rPr lang="en-US" sz="1600" i="1" smtClean="0">
                                  <a:solidFill>
                                    <a:schemeClr val="bg1">
                                      <a:lumMod val="85000"/>
                                    </a:schemeClr>
                                  </a:solidFill>
                                  <a:latin typeface="Cambria Math" panose="02040503050406030204" pitchFamily="18" charset="0"/>
                                </a:rPr>
                                <m:t>𝑎</m:t>
                              </m:r>
                            </m:den>
                          </m:f>
                          <m:nary>
                            <m:naryPr>
                              <m:chr m:val="∑"/>
                              <m:subHide m:val="on"/>
                              <m:supHide m:val="on"/>
                              <m:ctrlPr>
                                <a:rPr lang="en-US" sz="1600" i="1" smtClean="0">
                                  <a:solidFill>
                                    <a:schemeClr val="bg1">
                                      <a:lumMod val="85000"/>
                                    </a:schemeClr>
                                  </a:solidFill>
                                  <a:latin typeface="Cambria Math" panose="02040503050406030204" pitchFamily="18" charset="0"/>
                                </a:rPr>
                              </m:ctrlPr>
                            </m:naryPr>
                            <m:sub/>
                            <m:sup/>
                            <m:e/>
                          </m:nary>
                        </m:oMath>
                      </m:oMathPara>
                    </a14:m>
                    <a:endParaRPr lang="en-PK" sz="1600" dirty="0">
                      <a:solidFill>
                        <a:schemeClr val="bg1">
                          <a:lumMod val="85000"/>
                        </a:schemeClr>
                      </a:solidFill>
                    </a:endParaRPr>
                  </a:p>
                </p:txBody>
              </p:sp>
            </mc:Choice>
            <mc:Fallback>
              <p:sp>
                <p:nvSpPr>
                  <p:cNvPr id="33" name="TextBox 32">
                    <a:extLst>
                      <a:ext uri="{FF2B5EF4-FFF2-40B4-BE49-F238E27FC236}">
                        <a16:creationId xmlns:a16="http://schemas.microsoft.com/office/drawing/2014/main" id="{E77A9482-346C-4AE3-8EFD-9CE216E517B2}"/>
                      </a:ext>
                    </a:extLst>
                  </p:cNvPr>
                  <p:cNvSpPr txBox="1">
                    <a:spLocks noRot="1" noChangeAspect="1" noMove="1" noResize="1" noEditPoints="1" noAdjustHandles="1" noChangeArrowheads="1" noChangeShapeType="1" noTextEdit="1"/>
                  </p:cNvSpPr>
                  <p:nvPr/>
                </p:nvSpPr>
                <p:spPr>
                  <a:xfrm>
                    <a:off x="728737" y="2648251"/>
                    <a:ext cx="2405146" cy="649730"/>
                  </a:xfrm>
                  <a:prstGeom prst="rect">
                    <a:avLst/>
                  </a:prstGeom>
                  <a:blipFill>
                    <a:blip r:embed="rId14"/>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34" name="TextBox 33">
                    <a:extLst>
                      <a:ext uri="{FF2B5EF4-FFF2-40B4-BE49-F238E27FC236}">
                        <a16:creationId xmlns:a16="http://schemas.microsoft.com/office/drawing/2014/main" id="{892F1DE7-56E4-49E5-97D1-3FEBC55D7C2C}"/>
                      </a:ext>
                    </a:extLst>
                  </p:cNvPr>
                  <p:cNvSpPr txBox="1"/>
                  <p:nvPr/>
                </p:nvSpPr>
                <p:spPr>
                  <a:xfrm>
                    <a:off x="3466060" y="2618069"/>
                    <a:ext cx="2389757" cy="49244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3200" i="1" smtClean="0">
                                  <a:solidFill>
                                    <a:schemeClr val="bg1">
                                      <a:lumMod val="85000"/>
                                    </a:schemeClr>
                                  </a:solidFill>
                                  <a:latin typeface="Cambria Math" panose="02040503050406030204" pitchFamily="18" charset="0"/>
                                </a:rPr>
                              </m:ctrlPr>
                            </m:sSupPr>
                            <m:e>
                              <m:r>
                                <a:rPr lang="pt-BR" sz="3200" i="1" smtClean="0">
                                  <a:solidFill>
                                    <a:schemeClr val="bg1">
                                      <a:lumMod val="85000"/>
                                    </a:schemeClr>
                                  </a:solidFill>
                                  <a:latin typeface="Cambria Math" panose="02040503050406030204" pitchFamily="18" charset="0"/>
                                </a:rPr>
                                <m:t>𝑎</m:t>
                              </m:r>
                            </m:e>
                            <m:sup>
                              <m:r>
                                <a:rPr lang="pt-BR" sz="3200" i="1" smtClean="0">
                                  <a:solidFill>
                                    <a:schemeClr val="bg1">
                                      <a:lumMod val="85000"/>
                                    </a:schemeClr>
                                  </a:solidFill>
                                  <a:latin typeface="Cambria Math" panose="02040503050406030204" pitchFamily="18" charset="0"/>
                                </a:rPr>
                                <m:t>2</m:t>
                              </m:r>
                            </m:sup>
                          </m:sSup>
                          <m:r>
                            <a:rPr lang="pt-BR" sz="3200" i="1" smtClean="0">
                              <a:solidFill>
                                <a:schemeClr val="bg1">
                                  <a:lumMod val="85000"/>
                                </a:schemeClr>
                              </a:solidFill>
                              <a:latin typeface="Cambria Math" panose="02040503050406030204" pitchFamily="18" charset="0"/>
                            </a:rPr>
                            <m:t>+</m:t>
                          </m:r>
                          <m:sSup>
                            <m:sSupPr>
                              <m:ctrlPr>
                                <a:rPr lang="pt-BR" sz="3200" i="1" smtClean="0">
                                  <a:solidFill>
                                    <a:schemeClr val="bg1">
                                      <a:lumMod val="85000"/>
                                    </a:schemeClr>
                                  </a:solidFill>
                                  <a:latin typeface="Cambria Math" panose="02040503050406030204" pitchFamily="18" charset="0"/>
                                </a:rPr>
                              </m:ctrlPr>
                            </m:sSupPr>
                            <m:e>
                              <m:r>
                                <a:rPr lang="pt-BR" sz="3200" i="1" smtClean="0">
                                  <a:solidFill>
                                    <a:schemeClr val="bg1">
                                      <a:lumMod val="85000"/>
                                    </a:schemeClr>
                                  </a:solidFill>
                                  <a:latin typeface="Cambria Math" panose="02040503050406030204" pitchFamily="18" charset="0"/>
                                </a:rPr>
                                <m:t>𝑏</m:t>
                              </m:r>
                            </m:e>
                            <m:sup>
                              <m:r>
                                <a:rPr lang="pt-BR" sz="3200" i="1" smtClean="0">
                                  <a:solidFill>
                                    <a:schemeClr val="bg1">
                                      <a:lumMod val="85000"/>
                                    </a:schemeClr>
                                  </a:solidFill>
                                  <a:latin typeface="Cambria Math" panose="02040503050406030204" pitchFamily="18" charset="0"/>
                                </a:rPr>
                                <m:t>2</m:t>
                              </m:r>
                            </m:sup>
                          </m:sSup>
                          <m:r>
                            <a:rPr lang="pt-BR" sz="3200" i="1" smtClean="0">
                              <a:solidFill>
                                <a:schemeClr val="bg1">
                                  <a:lumMod val="85000"/>
                                </a:schemeClr>
                              </a:solidFill>
                              <a:latin typeface="Cambria Math" panose="02040503050406030204" pitchFamily="18" charset="0"/>
                            </a:rPr>
                            <m:t>=</m:t>
                          </m:r>
                          <m:sSup>
                            <m:sSupPr>
                              <m:ctrlPr>
                                <a:rPr lang="pt-BR" sz="3200" i="1" smtClean="0">
                                  <a:solidFill>
                                    <a:schemeClr val="bg1">
                                      <a:lumMod val="85000"/>
                                    </a:schemeClr>
                                  </a:solidFill>
                                  <a:latin typeface="Cambria Math" panose="02040503050406030204" pitchFamily="18" charset="0"/>
                                </a:rPr>
                              </m:ctrlPr>
                            </m:sSupPr>
                            <m:e>
                              <m:r>
                                <a:rPr lang="pt-BR" sz="3200" i="1" smtClean="0">
                                  <a:solidFill>
                                    <a:schemeClr val="bg1">
                                      <a:lumMod val="85000"/>
                                    </a:schemeClr>
                                  </a:solidFill>
                                  <a:latin typeface="Cambria Math" panose="02040503050406030204" pitchFamily="18" charset="0"/>
                                </a:rPr>
                                <m:t>𝑐</m:t>
                              </m:r>
                            </m:e>
                            <m:sup>
                              <m:r>
                                <a:rPr lang="pt-BR" sz="3200" i="1" smtClean="0">
                                  <a:solidFill>
                                    <a:schemeClr val="bg1">
                                      <a:lumMod val="85000"/>
                                    </a:schemeClr>
                                  </a:solidFill>
                                  <a:latin typeface="Cambria Math" panose="02040503050406030204" pitchFamily="18" charset="0"/>
                                </a:rPr>
                                <m:t>2</m:t>
                              </m:r>
                            </m:sup>
                          </m:sSup>
                        </m:oMath>
                      </m:oMathPara>
                    </a14:m>
                    <a:endParaRPr lang="en-PK" sz="3200" dirty="0">
                      <a:solidFill>
                        <a:schemeClr val="bg1">
                          <a:lumMod val="85000"/>
                        </a:schemeClr>
                      </a:solidFill>
                    </a:endParaRPr>
                  </a:p>
                </p:txBody>
              </p:sp>
            </mc:Choice>
            <mc:Fallback>
              <p:sp>
                <p:nvSpPr>
                  <p:cNvPr id="34" name="TextBox 33">
                    <a:extLst>
                      <a:ext uri="{FF2B5EF4-FFF2-40B4-BE49-F238E27FC236}">
                        <a16:creationId xmlns:a16="http://schemas.microsoft.com/office/drawing/2014/main" id="{892F1DE7-56E4-49E5-97D1-3FEBC55D7C2C}"/>
                      </a:ext>
                    </a:extLst>
                  </p:cNvPr>
                  <p:cNvSpPr txBox="1">
                    <a:spLocks noRot="1" noChangeAspect="1" noMove="1" noResize="1" noEditPoints="1" noAdjustHandles="1" noChangeArrowheads="1" noChangeShapeType="1" noTextEdit="1"/>
                  </p:cNvSpPr>
                  <p:nvPr/>
                </p:nvSpPr>
                <p:spPr>
                  <a:xfrm>
                    <a:off x="3466060" y="2618069"/>
                    <a:ext cx="2389757" cy="492443"/>
                  </a:xfrm>
                  <a:prstGeom prst="rect">
                    <a:avLst/>
                  </a:prstGeom>
                  <a:blipFill>
                    <a:blip r:embed="rId15"/>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35" name="TextBox 34">
                    <a:extLst>
                      <a:ext uri="{FF2B5EF4-FFF2-40B4-BE49-F238E27FC236}">
                        <a16:creationId xmlns:a16="http://schemas.microsoft.com/office/drawing/2014/main" id="{D074C7E8-2107-46E1-AA02-81EF09629011}"/>
                      </a:ext>
                    </a:extLst>
                  </p:cNvPr>
                  <p:cNvSpPr txBox="1"/>
                  <p:nvPr/>
                </p:nvSpPr>
                <p:spPr>
                  <a:xfrm>
                    <a:off x="5638800" y="2191224"/>
                    <a:ext cx="1665263" cy="462242"/>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1100" i="1" smtClean="0">
                                  <a:solidFill>
                                    <a:schemeClr val="bg1">
                                      <a:lumMod val="85000"/>
                                    </a:schemeClr>
                                  </a:solidFill>
                                  <a:latin typeface="Cambria Math" panose="02040503050406030204" pitchFamily="18" charset="0"/>
                                </a:rPr>
                              </m:ctrlPr>
                            </m:sSupPr>
                            <m:e>
                              <m:d>
                                <m:dPr>
                                  <m:ctrlPr>
                                    <a:rPr lang="pt-BR" sz="1100" i="1" smtClean="0">
                                      <a:solidFill>
                                        <a:schemeClr val="bg1">
                                          <a:lumMod val="85000"/>
                                        </a:schemeClr>
                                      </a:solidFill>
                                      <a:latin typeface="Cambria Math" panose="02040503050406030204" pitchFamily="18" charset="0"/>
                                    </a:rPr>
                                  </m:ctrlPr>
                                </m:dPr>
                                <m:e>
                                  <m:r>
                                    <a:rPr lang="pt-BR" sz="1100" i="1" smtClean="0">
                                      <a:solidFill>
                                        <a:schemeClr val="bg1">
                                          <a:lumMod val="85000"/>
                                        </a:schemeClr>
                                      </a:solidFill>
                                      <a:latin typeface="Cambria Math" panose="02040503050406030204" pitchFamily="18" charset="0"/>
                                    </a:rPr>
                                    <m:t>𝑥</m:t>
                                  </m:r>
                                  <m:r>
                                    <a:rPr lang="pt-BR" sz="1100" i="1" smtClean="0">
                                      <a:solidFill>
                                        <a:schemeClr val="bg1">
                                          <a:lumMod val="85000"/>
                                        </a:schemeClr>
                                      </a:solidFill>
                                      <a:latin typeface="Cambria Math" panose="02040503050406030204" pitchFamily="18" charset="0"/>
                                    </a:rPr>
                                    <m:t>+</m:t>
                                  </m:r>
                                  <m:r>
                                    <a:rPr lang="pt-BR" sz="1100" i="1" smtClean="0">
                                      <a:solidFill>
                                        <a:schemeClr val="bg1">
                                          <a:lumMod val="85000"/>
                                        </a:schemeClr>
                                      </a:solidFill>
                                      <a:latin typeface="Cambria Math" panose="02040503050406030204" pitchFamily="18" charset="0"/>
                                    </a:rPr>
                                    <m:t>𝑎</m:t>
                                  </m:r>
                                </m:e>
                              </m:d>
                            </m:e>
                            <m:sup>
                              <m:r>
                                <a:rPr lang="pt-BR" sz="1100" i="1" smtClean="0">
                                  <a:solidFill>
                                    <a:schemeClr val="bg1">
                                      <a:lumMod val="85000"/>
                                    </a:schemeClr>
                                  </a:solidFill>
                                  <a:latin typeface="Cambria Math" panose="02040503050406030204" pitchFamily="18" charset="0"/>
                                </a:rPr>
                                <m:t>𝑛</m:t>
                              </m:r>
                            </m:sup>
                          </m:sSup>
                          <m:r>
                            <a:rPr lang="pt-BR" sz="1100" i="1" smtClean="0">
                              <a:solidFill>
                                <a:schemeClr val="bg1">
                                  <a:lumMod val="85000"/>
                                </a:schemeClr>
                              </a:solidFill>
                              <a:latin typeface="Cambria Math" panose="02040503050406030204" pitchFamily="18" charset="0"/>
                            </a:rPr>
                            <m:t>=</m:t>
                          </m:r>
                          <m:nary>
                            <m:naryPr>
                              <m:chr m:val="∑"/>
                              <m:ctrlPr>
                                <a:rPr lang="pt-BR" sz="1100" i="1" smtClean="0">
                                  <a:solidFill>
                                    <a:schemeClr val="bg1">
                                      <a:lumMod val="85000"/>
                                    </a:schemeClr>
                                  </a:solidFill>
                                  <a:latin typeface="Cambria Math" panose="02040503050406030204" pitchFamily="18" charset="0"/>
                                </a:rPr>
                              </m:ctrlPr>
                            </m:naryPr>
                            <m:sub>
                              <m:r>
                                <a:rPr lang="pt-BR" sz="1100" i="1" smtClean="0">
                                  <a:solidFill>
                                    <a:schemeClr val="bg1">
                                      <a:lumMod val="85000"/>
                                    </a:schemeClr>
                                  </a:solidFill>
                                  <a:latin typeface="Cambria Math" panose="02040503050406030204" pitchFamily="18" charset="0"/>
                                </a:rPr>
                                <m:t>𝑘</m:t>
                              </m:r>
                              <m:r>
                                <a:rPr lang="pt-BR" sz="1100" i="1" smtClean="0">
                                  <a:solidFill>
                                    <a:schemeClr val="bg1">
                                      <a:lumMod val="85000"/>
                                    </a:schemeClr>
                                  </a:solidFill>
                                  <a:latin typeface="Cambria Math" panose="02040503050406030204" pitchFamily="18" charset="0"/>
                                </a:rPr>
                                <m:t>=0</m:t>
                              </m:r>
                            </m:sub>
                            <m:sup>
                              <m:r>
                                <a:rPr lang="pt-BR" sz="1100" i="1" smtClean="0">
                                  <a:solidFill>
                                    <a:schemeClr val="bg1">
                                      <a:lumMod val="85000"/>
                                    </a:schemeClr>
                                  </a:solidFill>
                                  <a:latin typeface="Cambria Math" panose="02040503050406030204" pitchFamily="18" charset="0"/>
                                </a:rPr>
                                <m:t>𝑛</m:t>
                              </m:r>
                            </m:sup>
                            <m:e>
                              <m:d>
                                <m:dPr>
                                  <m:ctrlPr>
                                    <a:rPr lang="pt-BR" sz="1100" i="1" smtClean="0">
                                      <a:solidFill>
                                        <a:schemeClr val="bg1">
                                          <a:lumMod val="85000"/>
                                        </a:schemeClr>
                                      </a:solidFill>
                                      <a:latin typeface="Cambria Math" panose="02040503050406030204" pitchFamily="18" charset="0"/>
                                    </a:rPr>
                                  </m:ctrlPr>
                                </m:dPr>
                                <m:e>
                                  <m:f>
                                    <m:fPr>
                                      <m:type m:val="noBar"/>
                                      <m:ctrlPr>
                                        <a:rPr lang="pt-BR" sz="1100" i="1" smtClean="0">
                                          <a:solidFill>
                                            <a:schemeClr val="bg1">
                                              <a:lumMod val="85000"/>
                                            </a:schemeClr>
                                          </a:solidFill>
                                          <a:latin typeface="Cambria Math" panose="02040503050406030204" pitchFamily="18" charset="0"/>
                                        </a:rPr>
                                      </m:ctrlPr>
                                    </m:fPr>
                                    <m:num>
                                      <m:r>
                                        <a:rPr lang="pt-BR" sz="1100" i="1" smtClean="0">
                                          <a:solidFill>
                                            <a:schemeClr val="bg1">
                                              <a:lumMod val="85000"/>
                                            </a:schemeClr>
                                          </a:solidFill>
                                          <a:latin typeface="Cambria Math" panose="02040503050406030204" pitchFamily="18" charset="0"/>
                                        </a:rPr>
                                        <m:t>𝑛</m:t>
                                      </m:r>
                                    </m:num>
                                    <m:den>
                                      <m:r>
                                        <a:rPr lang="pt-BR" sz="1100" i="1" smtClean="0">
                                          <a:solidFill>
                                            <a:schemeClr val="bg1">
                                              <a:lumMod val="85000"/>
                                            </a:schemeClr>
                                          </a:solidFill>
                                          <a:latin typeface="Cambria Math" panose="02040503050406030204" pitchFamily="18" charset="0"/>
                                        </a:rPr>
                                        <m:t>𝑘</m:t>
                                      </m:r>
                                    </m:den>
                                  </m:f>
                                </m:e>
                              </m:d>
                              <m:sSup>
                                <m:sSupPr>
                                  <m:ctrlPr>
                                    <a:rPr lang="pt-BR" sz="1100" i="1" smtClean="0">
                                      <a:solidFill>
                                        <a:schemeClr val="bg1">
                                          <a:lumMod val="85000"/>
                                        </a:schemeClr>
                                      </a:solidFill>
                                      <a:latin typeface="Cambria Math" panose="02040503050406030204" pitchFamily="18" charset="0"/>
                                    </a:rPr>
                                  </m:ctrlPr>
                                </m:sSupPr>
                                <m:e>
                                  <m:r>
                                    <a:rPr lang="pt-BR" sz="1100" i="1" smtClean="0">
                                      <a:solidFill>
                                        <a:schemeClr val="bg1">
                                          <a:lumMod val="85000"/>
                                        </a:schemeClr>
                                      </a:solidFill>
                                      <a:latin typeface="Cambria Math" panose="02040503050406030204" pitchFamily="18" charset="0"/>
                                    </a:rPr>
                                    <m:t>𝑥</m:t>
                                  </m:r>
                                </m:e>
                                <m:sup>
                                  <m:r>
                                    <a:rPr lang="pt-BR" sz="1100" i="1" smtClean="0">
                                      <a:solidFill>
                                        <a:schemeClr val="bg1">
                                          <a:lumMod val="85000"/>
                                        </a:schemeClr>
                                      </a:solidFill>
                                      <a:latin typeface="Cambria Math" panose="02040503050406030204" pitchFamily="18" charset="0"/>
                                    </a:rPr>
                                    <m:t>𝑘</m:t>
                                  </m:r>
                                </m:sup>
                              </m:sSup>
                              <m:sSup>
                                <m:sSupPr>
                                  <m:ctrlPr>
                                    <a:rPr lang="pt-BR" sz="1100" i="1" smtClean="0">
                                      <a:solidFill>
                                        <a:schemeClr val="bg1">
                                          <a:lumMod val="85000"/>
                                        </a:schemeClr>
                                      </a:solidFill>
                                      <a:latin typeface="Cambria Math" panose="02040503050406030204" pitchFamily="18" charset="0"/>
                                    </a:rPr>
                                  </m:ctrlPr>
                                </m:sSupPr>
                                <m:e>
                                  <m:r>
                                    <a:rPr lang="pt-BR" sz="1100" i="1" smtClean="0">
                                      <a:solidFill>
                                        <a:schemeClr val="bg1">
                                          <a:lumMod val="85000"/>
                                        </a:schemeClr>
                                      </a:solidFill>
                                      <a:latin typeface="Cambria Math" panose="02040503050406030204" pitchFamily="18" charset="0"/>
                                    </a:rPr>
                                    <m:t>𝑎</m:t>
                                  </m:r>
                                </m:e>
                                <m:sup>
                                  <m:r>
                                    <a:rPr lang="pt-BR" sz="1100" i="1" smtClean="0">
                                      <a:solidFill>
                                        <a:schemeClr val="bg1">
                                          <a:lumMod val="85000"/>
                                        </a:schemeClr>
                                      </a:solidFill>
                                      <a:latin typeface="Cambria Math" panose="02040503050406030204" pitchFamily="18" charset="0"/>
                                    </a:rPr>
                                    <m:t>𝑛</m:t>
                                  </m:r>
                                  <m:r>
                                    <a:rPr lang="pt-BR" sz="1100" i="1" smtClean="0">
                                      <a:solidFill>
                                        <a:schemeClr val="bg1">
                                          <a:lumMod val="85000"/>
                                        </a:schemeClr>
                                      </a:solidFill>
                                      <a:latin typeface="Cambria Math" panose="02040503050406030204" pitchFamily="18" charset="0"/>
                                    </a:rPr>
                                    <m:t>−</m:t>
                                  </m:r>
                                  <m:r>
                                    <a:rPr lang="pt-BR" sz="1100" i="1" smtClean="0">
                                      <a:solidFill>
                                        <a:schemeClr val="bg1">
                                          <a:lumMod val="85000"/>
                                        </a:schemeClr>
                                      </a:solidFill>
                                      <a:latin typeface="Cambria Math" panose="02040503050406030204" pitchFamily="18" charset="0"/>
                                    </a:rPr>
                                    <m:t>𝑘</m:t>
                                  </m:r>
                                </m:sup>
                              </m:sSup>
                            </m:e>
                          </m:nary>
                        </m:oMath>
                      </m:oMathPara>
                    </a14:m>
                    <a:endParaRPr lang="en-PK" sz="1100" i="1" dirty="0">
                      <a:solidFill>
                        <a:schemeClr val="bg1">
                          <a:lumMod val="85000"/>
                        </a:schemeClr>
                      </a:solidFill>
                    </a:endParaRPr>
                  </a:p>
                </p:txBody>
              </p:sp>
            </mc:Choice>
            <mc:Fallback>
              <p:sp>
                <p:nvSpPr>
                  <p:cNvPr id="35" name="TextBox 34">
                    <a:extLst>
                      <a:ext uri="{FF2B5EF4-FFF2-40B4-BE49-F238E27FC236}">
                        <a16:creationId xmlns:a16="http://schemas.microsoft.com/office/drawing/2014/main" id="{D074C7E8-2107-46E1-AA02-81EF09629011}"/>
                      </a:ext>
                    </a:extLst>
                  </p:cNvPr>
                  <p:cNvSpPr txBox="1">
                    <a:spLocks noRot="1" noChangeAspect="1" noMove="1" noResize="1" noEditPoints="1" noAdjustHandles="1" noChangeArrowheads="1" noChangeShapeType="1" noTextEdit="1"/>
                  </p:cNvSpPr>
                  <p:nvPr/>
                </p:nvSpPr>
                <p:spPr>
                  <a:xfrm>
                    <a:off x="5638800" y="2191224"/>
                    <a:ext cx="1665263" cy="462242"/>
                  </a:xfrm>
                  <a:prstGeom prst="rect">
                    <a:avLst/>
                  </a:prstGeom>
                  <a:blipFill>
                    <a:blip r:embed="rId16"/>
                    <a:stretch>
                      <a:fillRect t="-122368" r="-18681" b="-184211"/>
                    </a:stretch>
                  </a:blipFill>
                </p:spPr>
                <p:txBody>
                  <a:bodyPr/>
                  <a:lstStyle/>
                  <a:p>
                    <a:r>
                      <a:rPr lang="en-PK">
                        <a:noFill/>
                      </a:rPr>
                      <a:t> </a:t>
                    </a:r>
                  </a:p>
                </p:txBody>
              </p:sp>
            </mc:Fallback>
          </mc:AlternateContent>
        </p:grpSp>
        <p:grpSp>
          <p:nvGrpSpPr>
            <p:cNvPr id="15" name="Group 14">
              <a:extLst>
                <a:ext uri="{FF2B5EF4-FFF2-40B4-BE49-F238E27FC236}">
                  <a16:creationId xmlns:a16="http://schemas.microsoft.com/office/drawing/2014/main" id="{CEE2D7DA-2A5D-4A3C-A430-682CC9A03138}"/>
                </a:ext>
              </a:extLst>
            </p:cNvPr>
            <p:cNvGrpSpPr/>
            <p:nvPr/>
          </p:nvGrpSpPr>
          <p:grpSpPr>
            <a:xfrm>
              <a:off x="193068" y="3380869"/>
              <a:ext cx="7295707" cy="3152534"/>
              <a:chOff x="8356" y="96021"/>
              <a:chExt cx="7295707" cy="3152534"/>
            </a:xfrm>
          </p:grpSpPr>
          <mc:AlternateContent xmlns:mc="http://schemas.openxmlformats.org/markup-compatibility/2006">
            <mc:Choice xmlns:a14="http://schemas.microsoft.com/office/drawing/2010/main" Requires="a14">
              <p:sp>
                <p:nvSpPr>
                  <p:cNvPr id="20" name="TextBox 19">
                    <a:extLst>
                      <a:ext uri="{FF2B5EF4-FFF2-40B4-BE49-F238E27FC236}">
                        <a16:creationId xmlns:a16="http://schemas.microsoft.com/office/drawing/2014/main" id="{0352F60B-E982-4DCA-95A8-4214A5DB9D2B}"/>
                      </a:ext>
                    </a:extLst>
                  </p:cNvPr>
                  <p:cNvSpPr txBox="1"/>
                  <p:nvPr/>
                </p:nvSpPr>
                <p:spPr>
                  <a:xfrm>
                    <a:off x="8356" y="250129"/>
                    <a:ext cx="2723823" cy="756426"/>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1800" i="1" smtClean="0">
                                  <a:solidFill>
                                    <a:schemeClr val="bg1">
                                      <a:lumMod val="85000"/>
                                    </a:schemeClr>
                                  </a:solidFill>
                                  <a:latin typeface="Cambria Math" panose="02040503050406030204" pitchFamily="18" charset="0"/>
                                </a:rPr>
                              </m:ctrlPr>
                            </m:sSupPr>
                            <m:e>
                              <m:d>
                                <m:dPr>
                                  <m:ctrlPr>
                                    <a:rPr lang="pt-BR" sz="1800" i="1" smtClean="0">
                                      <a:solidFill>
                                        <a:schemeClr val="bg1">
                                          <a:lumMod val="85000"/>
                                        </a:schemeClr>
                                      </a:solidFill>
                                      <a:latin typeface="Cambria Math" panose="02040503050406030204" pitchFamily="18" charset="0"/>
                                    </a:rPr>
                                  </m:ctrlPr>
                                </m:dPr>
                                <m:e>
                                  <m:r>
                                    <a:rPr lang="pt-BR" sz="1800" i="1" smtClean="0">
                                      <a:solidFill>
                                        <a:schemeClr val="bg1">
                                          <a:lumMod val="85000"/>
                                        </a:schemeClr>
                                      </a:solidFill>
                                      <a:latin typeface="Cambria Math" panose="02040503050406030204" pitchFamily="18" charset="0"/>
                                    </a:rPr>
                                    <m:t>𝑥</m:t>
                                  </m:r>
                                  <m:r>
                                    <a:rPr lang="pt-BR" sz="1800" i="1" smtClean="0">
                                      <a:solidFill>
                                        <a:schemeClr val="bg1">
                                          <a:lumMod val="85000"/>
                                        </a:schemeClr>
                                      </a:solidFill>
                                      <a:latin typeface="Cambria Math" panose="02040503050406030204" pitchFamily="18" charset="0"/>
                                    </a:rPr>
                                    <m:t>+</m:t>
                                  </m:r>
                                  <m:r>
                                    <a:rPr lang="pt-BR" sz="1800" i="1" smtClean="0">
                                      <a:solidFill>
                                        <a:schemeClr val="bg1">
                                          <a:lumMod val="85000"/>
                                        </a:schemeClr>
                                      </a:solidFill>
                                      <a:latin typeface="Cambria Math" panose="02040503050406030204" pitchFamily="18" charset="0"/>
                                    </a:rPr>
                                    <m:t>𝑎</m:t>
                                  </m:r>
                                </m:e>
                              </m:d>
                            </m:e>
                            <m:sup>
                              <m:r>
                                <a:rPr lang="pt-BR" sz="1800" i="1" smtClean="0">
                                  <a:solidFill>
                                    <a:schemeClr val="bg1">
                                      <a:lumMod val="85000"/>
                                    </a:schemeClr>
                                  </a:solidFill>
                                  <a:latin typeface="Cambria Math" panose="02040503050406030204" pitchFamily="18" charset="0"/>
                                </a:rPr>
                                <m:t>𝑛</m:t>
                              </m:r>
                            </m:sup>
                          </m:sSup>
                          <m:r>
                            <a:rPr lang="pt-BR" sz="1800" i="1" smtClean="0">
                              <a:solidFill>
                                <a:schemeClr val="bg1">
                                  <a:lumMod val="85000"/>
                                </a:schemeClr>
                              </a:solidFill>
                              <a:latin typeface="Cambria Math" panose="02040503050406030204" pitchFamily="18" charset="0"/>
                            </a:rPr>
                            <m:t>=</m:t>
                          </m:r>
                          <m:nary>
                            <m:naryPr>
                              <m:chr m:val="∑"/>
                              <m:ctrlPr>
                                <a:rPr lang="pt-BR" sz="1800" i="1" smtClean="0">
                                  <a:solidFill>
                                    <a:schemeClr val="bg1">
                                      <a:lumMod val="85000"/>
                                    </a:schemeClr>
                                  </a:solidFill>
                                  <a:latin typeface="Cambria Math" panose="02040503050406030204" pitchFamily="18" charset="0"/>
                                </a:rPr>
                              </m:ctrlPr>
                            </m:naryPr>
                            <m:sub>
                              <m:r>
                                <a:rPr lang="pt-BR" sz="1800" i="1" smtClean="0">
                                  <a:solidFill>
                                    <a:schemeClr val="bg1">
                                      <a:lumMod val="85000"/>
                                    </a:schemeClr>
                                  </a:solidFill>
                                  <a:latin typeface="Cambria Math" panose="02040503050406030204" pitchFamily="18" charset="0"/>
                                </a:rPr>
                                <m:t>𝑘</m:t>
                              </m:r>
                              <m:r>
                                <a:rPr lang="pt-BR" sz="1800" i="1" smtClean="0">
                                  <a:solidFill>
                                    <a:schemeClr val="bg1">
                                      <a:lumMod val="85000"/>
                                    </a:schemeClr>
                                  </a:solidFill>
                                  <a:latin typeface="Cambria Math" panose="02040503050406030204" pitchFamily="18" charset="0"/>
                                </a:rPr>
                                <m:t>=0</m:t>
                              </m:r>
                            </m:sub>
                            <m:sup>
                              <m:r>
                                <a:rPr lang="pt-BR" sz="1800" i="1" smtClean="0">
                                  <a:solidFill>
                                    <a:schemeClr val="bg1">
                                      <a:lumMod val="85000"/>
                                    </a:schemeClr>
                                  </a:solidFill>
                                  <a:latin typeface="Cambria Math" panose="02040503050406030204" pitchFamily="18" charset="0"/>
                                </a:rPr>
                                <m:t>𝑛</m:t>
                              </m:r>
                            </m:sup>
                            <m:e>
                              <m:d>
                                <m:dPr>
                                  <m:ctrlPr>
                                    <a:rPr lang="pt-BR" sz="1800" i="1" smtClean="0">
                                      <a:solidFill>
                                        <a:schemeClr val="bg1">
                                          <a:lumMod val="85000"/>
                                        </a:schemeClr>
                                      </a:solidFill>
                                      <a:latin typeface="Cambria Math" panose="02040503050406030204" pitchFamily="18" charset="0"/>
                                    </a:rPr>
                                  </m:ctrlPr>
                                </m:dPr>
                                <m:e>
                                  <m:f>
                                    <m:fPr>
                                      <m:type m:val="noBar"/>
                                      <m:ctrlPr>
                                        <a:rPr lang="pt-BR" sz="1800" i="1" smtClean="0">
                                          <a:solidFill>
                                            <a:schemeClr val="bg1">
                                              <a:lumMod val="85000"/>
                                            </a:schemeClr>
                                          </a:solidFill>
                                          <a:latin typeface="Cambria Math" panose="02040503050406030204" pitchFamily="18" charset="0"/>
                                        </a:rPr>
                                      </m:ctrlPr>
                                    </m:fPr>
                                    <m:num>
                                      <m:r>
                                        <a:rPr lang="pt-BR" sz="1800" i="1" smtClean="0">
                                          <a:solidFill>
                                            <a:schemeClr val="bg1">
                                              <a:lumMod val="85000"/>
                                            </a:schemeClr>
                                          </a:solidFill>
                                          <a:latin typeface="Cambria Math" panose="02040503050406030204" pitchFamily="18" charset="0"/>
                                        </a:rPr>
                                        <m:t>𝑛</m:t>
                                      </m:r>
                                    </m:num>
                                    <m:den>
                                      <m:r>
                                        <a:rPr lang="pt-BR" sz="1800" i="1" smtClean="0">
                                          <a:solidFill>
                                            <a:schemeClr val="bg1">
                                              <a:lumMod val="85000"/>
                                            </a:schemeClr>
                                          </a:solidFill>
                                          <a:latin typeface="Cambria Math" panose="02040503050406030204" pitchFamily="18" charset="0"/>
                                        </a:rPr>
                                        <m:t>𝑘</m:t>
                                      </m:r>
                                    </m:den>
                                  </m:f>
                                </m:e>
                              </m:d>
                              <m:sSup>
                                <m:sSupPr>
                                  <m:ctrlPr>
                                    <a:rPr lang="pt-BR" sz="1800" i="1" smtClean="0">
                                      <a:solidFill>
                                        <a:schemeClr val="bg1">
                                          <a:lumMod val="85000"/>
                                        </a:schemeClr>
                                      </a:solidFill>
                                      <a:latin typeface="Cambria Math" panose="02040503050406030204" pitchFamily="18" charset="0"/>
                                    </a:rPr>
                                  </m:ctrlPr>
                                </m:sSupPr>
                                <m:e>
                                  <m:r>
                                    <a:rPr lang="pt-BR" sz="1800" i="1" smtClean="0">
                                      <a:solidFill>
                                        <a:schemeClr val="bg1">
                                          <a:lumMod val="85000"/>
                                        </a:schemeClr>
                                      </a:solidFill>
                                      <a:latin typeface="Cambria Math" panose="02040503050406030204" pitchFamily="18" charset="0"/>
                                    </a:rPr>
                                    <m:t>𝑥</m:t>
                                  </m:r>
                                </m:e>
                                <m:sup>
                                  <m:r>
                                    <a:rPr lang="pt-BR" sz="1800" i="1" smtClean="0">
                                      <a:solidFill>
                                        <a:schemeClr val="bg1">
                                          <a:lumMod val="85000"/>
                                        </a:schemeClr>
                                      </a:solidFill>
                                      <a:latin typeface="Cambria Math" panose="02040503050406030204" pitchFamily="18" charset="0"/>
                                    </a:rPr>
                                    <m:t>𝑘</m:t>
                                  </m:r>
                                </m:sup>
                              </m:sSup>
                              <m:sSup>
                                <m:sSupPr>
                                  <m:ctrlPr>
                                    <a:rPr lang="pt-BR" sz="1800" i="1" smtClean="0">
                                      <a:solidFill>
                                        <a:schemeClr val="bg1">
                                          <a:lumMod val="85000"/>
                                        </a:schemeClr>
                                      </a:solidFill>
                                      <a:latin typeface="Cambria Math" panose="02040503050406030204" pitchFamily="18" charset="0"/>
                                    </a:rPr>
                                  </m:ctrlPr>
                                </m:sSupPr>
                                <m:e>
                                  <m:r>
                                    <a:rPr lang="pt-BR" sz="1800" i="1" smtClean="0">
                                      <a:solidFill>
                                        <a:schemeClr val="bg1">
                                          <a:lumMod val="85000"/>
                                        </a:schemeClr>
                                      </a:solidFill>
                                      <a:latin typeface="Cambria Math" panose="02040503050406030204" pitchFamily="18" charset="0"/>
                                    </a:rPr>
                                    <m:t>𝑎</m:t>
                                  </m:r>
                                </m:e>
                                <m:sup>
                                  <m:r>
                                    <a:rPr lang="pt-BR" sz="1800" i="1" smtClean="0">
                                      <a:solidFill>
                                        <a:schemeClr val="bg1">
                                          <a:lumMod val="85000"/>
                                        </a:schemeClr>
                                      </a:solidFill>
                                      <a:latin typeface="Cambria Math" panose="02040503050406030204" pitchFamily="18" charset="0"/>
                                    </a:rPr>
                                    <m:t>𝑛</m:t>
                                  </m:r>
                                  <m:r>
                                    <a:rPr lang="pt-BR" sz="1800" i="1" smtClean="0">
                                      <a:solidFill>
                                        <a:schemeClr val="bg1">
                                          <a:lumMod val="85000"/>
                                        </a:schemeClr>
                                      </a:solidFill>
                                      <a:latin typeface="Cambria Math" panose="02040503050406030204" pitchFamily="18" charset="0"/>
                                    </a:rPr>
                                    <m:t>−</m:t>
                                  </m:r>
                                  <m:r>
                                    <a:rPr lang="pt-BR" sz="1800" i="1" smtClean="0">
                                      <a:solidFill>
                                        <a:schemeClr val="bg1">
                                          <a:lumMod val="85000"/>
                                        </a:schemeClr>
                                      </a:solidFill>
                                      <a:latin typeface="Cambria Math" panose="02040503050406030204" pitchFamily="18" charset="0"/>
                                    </a:rPr>
                                    <m:t>𝑘</m:t>
                                  </m:r>
                                </m:sup>
                              </m:sSup>
                            </m:e>
                          </m:nary>
                        </m:oMath>
                      </m:oMathPara>
                    </a14:m>
                    <a:endParaRPr lang="en-PK" sz="1800" i="1" dirty="0">
                      <a:solidFill>
                        <a:schemeClr val="bg1">
                          <a:lumMod val="85000"/>
                        </a:schemeClr>
                      </a:solidFill>
                    </a:endParaRPr>
                  </a:p>
                </p:txBody>
              </p:sp>
            </mc:Choice>
            <mc:Fallback>
              <p:sp>
                <p:nvSpPr>
                  <p:cNvPr id="20" name="TextBox 19">
                    <a:extLst>
                      <a:ext uri="{FF2B5EF4-FFF2-40B4-BE49-F238E27FC236}">
                        <a16:creationId xmlns:a16="http://schemas.microsoft.com/office/drawing/2014/main" id="{0352F60B-E982-4DCA-95A8-4214A5DB9D2B}"/>
                      </a:ext>
                    </a:extLst>
                  </p:cNvPr>
                  <p:cNvSpPr txBox="1">
                    <a:spLocks noRot="1" noChangeAspect="1" noMove="1" noResize="1" noEditPoints="1" noAdjustHandles="1" noChangeArrowheads="1" noChangeShapeType="1" noTextEdit="1"/>
                  </p:cNvSpPr>
                  <p:nvPr/>
                </p:nvSpPr>
                <p:spPr>
                  <a:xfrm>
                    <a:off x="8356" y="250129"/>
                    <a:ext cx="2723823" cy="756426"/>
                  </a:xfrm>
                  <a:prstGeom prst="rect">
                    <a:avLst/>
                  </a:prstGeom>
                  <a:blipFill>
                    <a:blip r:embed="rId17"/>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21" name="TextBox 20">
                    <a:extLst>
                      <a:ext uri="{FF2B5EF4-FFF2-40B4-BE49-F238E27FC236}">
                        <a16:creationId xmlns:a16="http://schemas.microsoft.com/office/drawing/2014/main" id="{565E0246-958B-4B94-A524-EEA2B55DBB32}"/>
                      </a:ext>
                    </a:extLst>
                  </p:cNvPr>
                  <p:cNvSpPr txBox="1"/>
                  <p:nvPr/>
                </p:nvSpPr>
                <p:spPr>
                  <a:xfrm>
                    <a:off x="2686677" y="922973"/>
                    <a:ext cx="3278187" cy="581787"/>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pt-BR" i="1" smtClean="0">
                              <a:solidFill>
                                <a:schemeClr val="bg1">
                                  <a:lumMod val="85000"/>
                                </a:schemeClr>
                              </a:solidFill>
                              <a:latin typeface="Cambria Math" panose="02040503050406030204" pitchFamily="18" charset="0"/>
                            </a:rPr>
                            <m:t>𝑓</m:t>
                          </m:r>
                          <m:d>
                            <m:dPr>
                              <m:ctrlPr>
                                <a:rPr lang="pt-BR" i="1" smtClean="0">
                                  <a:solidFill>
                                    <a:schemeClr val="bg1">
                                      <a:lumMod val="85000"/>
                                    </a:schemeClr>
                                  </a:solidFill>
                                  <a:latin typeface="Cambria Math" panose="02040503050406030204" pitchFamily="18" charset="0"/>
                                </a:rPr>
                              </m:ctrlPr>
                            </m:dPr>
                            <m:e>
                              <m:r>
                                <a:rPr lang="pt-BR" i="1" smtClean="0">
                                  <a:solidFill>
                                    <a:schemeClr val="bg1">
                                      <a:lumMod val="85000"/>
                                    </a:schemeClr>
                                  </a:solidFill>
                                  <a:latin typeface="Cambria Math" panose="02040503050406030204" pitchFamily="18" charset="0"/>
                                </a:rPr>
                                <m:t>𝑥</m:t>
                              </m:r>
                            </m:e>
                          </m:d>
                          <m:r>
                            <a:rPr lang="pt-BR" i="1" smtClean="0">
                              <a:solidFill>
                                <a:schemeClr val="bg1">
                                  <a:lumMod val="85000"/>
                                </a:schemeClr>
                              </a:solidFill>
                              <a:latin typeface="Cambria Math" panose="02040503050406030204" pitchFamily="18" charset="0"/>
                            </a:rPr>
                            <m:t>=</m:t>
                          </m:r>
                          <m:sSub>
                            <m:sSubPr>
                              <m:ctrlPr>
                                <a:rPr lang="pt-BR" i="1" smtClean="0">
                                  <a:solidFill>
                                    <a:schemeClr val="bg1">
                                      <a:lumMod val="85000"/>
                                    </a:schemeClr>
                                  </a:solidFill>
                                  <a:latin typeface="Cambria Math" panose="02040503050406030204" pitchFamily="18" charset="0"/>
                                </a:rPr>
                              </m:ctrlPr>
                            </m:sSubPr>
                            <m:e>
                              <m:r>
                                <a:rPr lang="pt-BR" i="1" smtClean="0">
                                  <a:solidFill>
                                    <a:schemeClr val="bg1">
                                      <a:lumMod val="85000"/>
                                    </a:schemeClr>
                                  </a:solidFill>
                                  <a:latin typeface="Cambria Math" panose="02040503050406030204" pitchFamily="18" charset="0"/>
                                </a:rPr>
                                <m:t>𝑎</m:t>
                              </m:r>
                            </m:e>
                            <m:sub>
                              <m:r>
                                <a:rPr lang="pt-BR" i="1" smtClean="0">
                                  <a:solidFill>
                                    <a:schemeClr val="bg1">
                                      <a:lumMod val="85000"/>
                                    </a:schemeClr>
                                  </a:solidFill>
                                  <a:latin typeface="Cambria Math" panose="02040503050406030204" pitchFamily="18" charset="0"/>
                                </a:rPr>
                                <m:t>0</m:t>
                              </m:r>
                            </m:sub>
                          </m:sSub>
                          <m:r>
                            <a:rPr lang="pt-BR" i="1" smtClean="0">
                              <a:solidFill>
                                <a:schemeClr val="bg1">
                                  <a:lumMod val="85000"/>
                                </a:schemeClr>
                              </a:solidFill>
                              <a:latin typeface="Cambria Math" panose="02040503050406030204" pitchFamily="18" charset="0"/>
                            </a:rPr>
                            <m:t>+</m:t>
                          </m:r>
                          <m:nary>
                            <m:naryPr>
                              <m:chr m:val="∑"/>
                              <m:ctrlPr>
                                <a:rPr lang="pt-BR" i="1" smtClean="0">
                                  <a:solidFill>
                                    <a:schemeClr val="bg1">
                                      <a:lumMod val="85000"/>
                                    </a:schemeClr>
                                  </a:solidFill>
                                  <a:latin typeface="Cambria Math" panose="02040503050406030204" pitchFamily="18" charset="0"/>
                                </a:rPr>
                              </m:ctrlPr>
                            </m:naryPr>
                            <m:sub>
                              <m:r>
                                <a:rPr lang="pt-BR" i="1" smtClean="0">
                                  <a:solidFill>
                                    <a:schemeClr val="bg1">
                                      <a:lumMod val="85000"/>
                                    </a:schemeClr>
                                  </a:solidFill>
                                  <a:latin typeface="Cambria Math" panose="02040503050406030204" pitchFamily="18" charset="0"/>
                                </a:rPr>
                                <m:t>𝑛</m:t>
                              </m:r>
                              <m:r>
                                <a:rPr lang="pt-BR" i="1" smtClean="0">
                                  <a:solidFill>
                                    <a:schemeClr val="bg1">
                                      <a:lumMod val="85000"/>
                                    </a:schemeClr>
                                  </a:solidFill>
                                  <a:latin typeface="Cambria Math" panose="02040503050406030204" pitchFamily="18" charset="0"/>
                                </a:rPr>
                                <m:t>=1</m:t>
                              </m:r>
                            </m:sub>
                            <m:sup>
                              <m:r>
                                <a:rPr lang="pt-BR" i="1" smtClean="0">
                                  <a:solidFill>
                                    <a:schemeClr val="bg1">
                                      <a:lumMod val="85000"/>
                                    </a:schemeClr>
                                  </a:solidFill>
                                  <a:latin typeface="Cambria Math" panose="02040503050406030204" pitchFamily="18" charset="0"/>
                                </a:rPr>
                                <m:t>∞</m:t>
                              </m:r>
                            </m:sup>
                            <m:e>
                              <m:d>
                                <m:dPr>
                                  <m:ctrlPr>
                                    <a:rPr lang="pt-BR" i="1" smtClean="0">
                                      <a:solidFill>
                                        <a:schemeClr val="bg1">
                                          <a:lumMod val="85000"/>
                                        </a:schemeClr>
                                      </a:solidFill>
                                      <a:latin typeface="Cambria Math" panose="02040503050406030204" pitchFamily="18" charset="0"/>
                                    </a:rPr>
                                  </m:ctrlPr>
                                </m:dPr>
                                <m:e>
                                  <m:sSub>
                                    <m:sSubPr>
                                      <m:ctrlPr>
                                        <a:rPr lang="pt-BR" i="1" smtClean="0">
                                          <a:solidFill>
                                            <a:schemeClr val="bg1">
                                              <a:lumMod val="85000"/>
                                            </a:schemeClr>
                                          </a:solidFill>
                                          <a:latin typeface="Cambria Math" panose="02040503050406030204" pitchFamily="18" charset="0"/>
                                        </a:rPr>
                                      </m:ctrlPr>
                                    </m:sSubPr>
                                    <m:e>
                                      <m:r>
                                        <a:rPr lang="pt-BR" i="1" smtClean="0">
                                          <a:solidFill>
                                            <a:schemeClr val="bg1">
                                              <a:lumMod val="85000"/>
                                            </a:schemeClr>
                                          </a:solidFill>
                                          <a:latin typeface="Cambria Math" panose="02040503050406030204" pitchFamily="18" charset="0"/>
                                        </a:rPr>
                                        <m:t>𝑎</m:t>
                                      </m:r>
                                    </m:e>
                                    <m:sub>
                                      <m:r>
                                        <a:rPr lang="pt-BR" i="1" smtClean="0">
                                          <a:solidFill>
                                            <a:schemeClr val="bg1">
                                              <a:lumMod val="85000"/>
                                            </a:schemeClr>
                                          </a:solidFill>
                                          <a:latin typeface="Cambria Math" panose="02040503050406030204" pitchFamily="18" charset="0"/>
                                        </a:rPr>
                                        <m:t>𝑛</m:t>
                                      </m:r>
                                    </m:sub>
                                  </m:sSub>
                                  <m:func>
                                    <m:funcPr>
                                      <m:ctrlPr>
                                        <a:rPr lang="pt-BR" i="1" smtClean="0">
                                          <a:solidFill>
                                            <a:schemeClr val="bg1">
                                              <a:lumMod val="85000"/>
                                            </a:schemeClr>
                                          </a:solidFill>
                                          <a:latin typeface="Cambria Math" panose="02040503050406030204" pitchFamily="18" charset="0"/>
                                        </a:rPr>
                                      </m:ctrlPr>
                                    </m:funcPr>
                                    <m:fName>
                                      <m:r>
                                        <m:rPr>
                                          <m:sty m:val="p"/>
                                        </m:rPr>
                                        <a:rPr lang="pt-BR" i="0" smtClean="0">
                                          <a:solidFill>
                                            <a:schemeClr val="bg1">
                                              <a:lumMod val="85000"/>
                                            </a:schemeClr>
                                          </a:solidFill>
                                          <a:latin typeface="Cambria Math" panose="02040503050406030204" pitchFamily="18" charset="0"/>
                                        </a:rPr>
                                        <m:t>cos</m:t>
                                      </m:r>
                                    </m:fName>
                                    <m:e>
                                      <m:f>
                                        <m:fPr>
                                          <m:ctrlPr>
                                            <a:rPr lang="pt-BR" i="1" smtClean="0">
                                              <a:solidFill>
                                                <a:schemeClr val="bg1">
                                                  <a:lumMod val="85000"/>
                                                </a:schemeClr>
                                              </a:solidFill>
                                              <a:latin typeface="Cambria Math" panose="02040503050406030204" pitchFamily="18" charset="0"/>
                                            </a:rPr>
                                          </m:ctrlPr>
                                        </m:fPr>
                                        <m:num>
                                          <m:r>
                                            <a:rPr lang="pt-BR" i="1" smtClean="0">
                                              <a:solidFill>
                                                <a:schemeClr val="bg1">
                                                  <a:lumMod val="85000"/>
                                                </a:schemeClr>
                                              </a:solidFill>
                                              <a:latin typeface="Cambria Math" panose="02040503050406030204" pitchFamily="18" charset="0"/>
                                            </a:rPr>
                                            <m:t>𝑛</m:t>
                                          </m:r>
                                          <m:r>
                                            <a:rPr lang="pt-BR" i="1" smtClean="0">
                                              <a:solidFill>
                                                <a:schemeClr val="bg1">
                                                  <a:lumMod val="85000"/>
                                                </a:schemeClr>
                                              </a:solidFill>
                                              <a:latin typeface="Cambria Math" panose="02040503050406030204" pitchFamily="18" charset="0"/>
                                            </a:rPr>
                                            <m:t>𝜋</m:t>
                                          </m:r>
                                          <m:r>
                                            <a:rPr lang="pt-BR" i="1" smtClean="0">
                                              <a:solidFill>
                                                <a:schemeClr val="bg1">
                                                  <a:lumMod val="85000"/>
                                                </a:schemeClr>
                                              </a:solidFill>
                                              <a:latin typeface="Cambria Math" panose="02040503050406030204" pitchFamily="18" charset="0"/>
                                            </a:rPr>
                                            <m:t>𝑥</m:t>
                                          </m:r>
                                        </m:num>
                                        <m:den>
                                          <m:r>
                                            <a:rPr lang="pt-BR" i="1" smtClean="0">
                                              <a:solidFill>
                                                <a:schemeClr val="bg1">
                                                  <a:lumMod val="85000"/>
                                                </a:schemeClr>
                                              </a:solidFill>
                                              <a:latin typeface="Cambria Math" panose="02040503050406030204" pitchFamily="18" charset="0"/>
                                            </a:rPr>
                                            <m:t>𝐿</m:t>
                                          </m:r>
                                        </m:den>
                                      </m:f>
                                    </m:e>
                                  </m:func>
                                  <m:r>
                                    <a:rPr lang="pt-BR" i="1" smtClean="0">
                                      <a:solidFill>
                                        <a:schemeClr val="bg1">
                                          <a:lumMod val="85000"/>
                                        </a:schemeClr>
                                      </a:solidFill>
                                      <a:latin typeface="Cambria Math" panose="02040503050406030204" pitchFamily="18" charset="0"/>
                                    </a:rPr>
                                    <m:t>+</m:t>
                                  </m:r>
                                  <m:sSub>
                                    <m:sSubPr>
                                      <m:ctrlPr>
                                        <a:rPr lang="pt-BR" i="1" smtClean="0">
                                          <a:solidFill>
                                            <a:schemeClr val="bg1">
                                              <a:lumMod val="85000"/>
                                            </a:schemeClr>
                                          </a:solidFill>
                                          <a:latin typeface="Cambria Math" panose="02040503050406030204" pitchFamily="18" charset="0"/>
                                        </a:rPr>
                                      </m:ctrlPr>
                                    </m:sSubPr>
                                    <m:e>
                                      <m:r>
                                        <a:rPr lang="pt-BR" i="1" smtClean="0">
                                          <a:solidFill>
                                            <a:schemeClr val="bg1">
                                              <a:lumMod val="85000"/>
                                            </a:schemeClr>
                                          </a:solidFill>
                                          <a:latin typeface="Cambria Math" panose="02040503050406030204" pitchFamily="18" charset="0"/>
                                        </a:rPr>
                                        <m:t>𝑏</m:t>
                                      </m:r>
                                    </m:e>
                                    <m:sub>
                                      <m:r>
                                        <a:rPr lang="pt-BR" i="1" smtClean="0">
                                          <a:solidFill>
                                            <a:schemeClr val="bg1">
                                              <a:lumMod val="85000"/>
                                            </a:schemeClr>
                                          </a:solidFill>
                                          <a:latin typeface="Cambria Math" panose="02040503050406030204" pitchFamily="18" charset="0"/>
                                        </a:rPr>
                                        <m:t>𝑛</m:t>
                                      </m:r>
                                    </m:sub>
                                  </m:sSub>
                                  <m:func>
                                    <m:funcPr>
                                      <m:ctrlPr>
                                        <a:rPr lang="pt-BR" i="1" smtClean="0">
                                          <a:solidFill>
                                            <a:schemeClr val="bg1">
                                              <a:lumMod val="85000"/>
                                            </a:schemeClr>
                                          </a:solidFill>
                                          <a:latin typeface="Cambria Math" panose="02040503050406030204" pitchFamily="18" charset="0"/>
                                        </a:rPr>
                                      </m:ctrlPr>
                                    </m:funcPr>
                                    <m:fName>
                                      <m:r>
                                        <m:rPr>
                                          <m:sty m:val="p"/>
                                        </m:rPr>
                                        <a:rPr lang="pt-BR" i="0" smtClean="0">
                                          <a:solidFill>
                                            <a:schemeClr val="bg1">
                                              <a:lumMod val="85000"/>
                                            </a:schemeClr>
                                          </a:solidFill>
                                          <a:latin typeface="Cambria Math" panose="02040503050406030204" pitchFamily="18" charset="0"/>
                                        </a:rPr>
                                        <m:t>sin</m:t>
                                      </m:r>
                                    </m:fName>
                                    <m:e>
                                      <m:f>
                                        <m:fPr>
                                          <m:ctrlPr>
                                            <a:rPr lang="pt-BR" i="1" smtClean="0">
                                              <a:solidFill>
                                                <a:schemeClr val="bg1">
                                                  <a:lumMod val="85000"/>
                                                </a:schemeClr>
                                              </a:solidFill>
                                              <a:latin typeface="Cambria Math" panose="02040503050406030204" pitchFamily="18" charset="0"/>
                                            </a:rPr>
                                          </m:ctrlPr>
                                        </m:fPr>
                                        <m:num>
                                          <m:r>
                                            <a:rPr lang="pt-BR" i="1" smtClean="0">
                                              <a:solidFill>
                                                <a:schemeClr val="bg1">
                                                  <a:lumMod val="85000"/>
                                                </a:schemeClr>
                                              </a:solidFill>
                                              <a:latin typeface="Cambria Math" panose="02040503050406030204" pitchFamily="18" charset="0"/>
                                            </a:rPr>
                                            <m:t>𝑛</m:t>
                                          </m:r>
                                          <m:r>
                                            <a:rPr lang="pt-BR" i="1" smtClean="0">
                                              <a:solidFill>
                                                <a:schemeClr val="bg1">
                                                  <a:lumMod val="85000"/>
                                                </a:schemeClr>
                                              </a:solidFill>
                                              <a:latin typeface="Cambria Math" panose="02040503050406030204" pitchFamily="18" charset="0"/>
                                            </a:rPr>
                                            <m:t>𝜋</m:t>
                                          </m:r>
                                          <m:r>
                                            <a:rPr lang="pt-BR" i="1" smtClean="0">
                                              <a:solidFill>
                                                <a:schemeClr val="bg1">
                                                  <a:lumMod val="85000"/>
                                                </a:schemeClr>
                                              </a:solidFill>
                                              <a:latin typeface="Cambria Math" panose="02040503050406030204" pitchFamily="18" charset="0"/>
                                            </a:rPr>
                                            <m:t>𝑥</m:t>
                                          </m:r>
                                        </m:num>
                                        <m:den>
                                          <m:r>
                                            <a:rPr lang="pt-BR" i="1" smtClean="0">
                                              <a:solidFill>
                                                <a:schemeClr val="bg1">
                                                  <a:lumMod val="85000"/>
                                                </a:schemeClr>
                                              </a:solidFill>
                                              <a:latin typeface="Cambria Math" panose="02040503050406030204" pitchFamily="18" charset="0"/>
                                            </a:rPr>
                                            <m:t>𝐿</m:t>
                                          </m:r>
                                        </m:den>
                                      </m:f>
                                    </m:e>
                                  </m:func>
                                </m:e>
                              </m:d>
                            </m:e>
                          </m:nary>
                        </m:oMath>
                      </m:oMathPara>
                    </a14:m>
                    <a:endParaRPr lang="en-PK" dirty="0">
                      <a:solidFill>
                        <a:schemeClr val="bg1">
                          <a:lumMod val="85000"/>
                        </a:schemeClr>
                      </a:solidFill>
                    </a:endParaRPr>
                  </a:p>
                </p:txBody>
              </p:sp>
            </mc:Choice>
            <mc:Fallback>
              <p:sp>
                <p:nvSpPr>
                  <p:cNvPr id="21" name="TextBox 20">
                    <a:extLst>
                      <a:ext uri="{FF2B5EF4-FFF2-40B4-BE49-F238E27FC236}">
                        <a16:creationId xmlns:a16="http://schemas.microsoft.com/office/drawing/2014/main" id="{565E0246-958B-4B94-A524-EEA2B55DBB32}"/>
                      </a:ext>
                    </a:extLst>
                  </p:cNvPr>
                  <p:cNvSpPr txBox="1">
                    <a:spLocks noRot="1" noChangeAspect="1" noMove="1" noResize="1" noEditPoints="1" noAdjustHandles="1" noChangeArrowheads="1" noChangeShapeType="1" noTextEdit="1"/>
                  </p:cNvSpPr>
                  <p:nvPr/>
                </p:nvSpPr>
                <p:spPr>
                  <a:xfrm>
                    <a:off x="2686677" y="922973"/>
                    <a:ext cx="3278187" cy="581787"/>
                  </a:xfrm>
                  <a:prstGeom prst="rect">
                    <a:avLst/>
                  </a:prstGeom>
                  <a:blipFill>
                    <a:blip r:embed="rId18"/>
                    <a:stretch>
                      <a:fillRect b="-1042"/>
                    </a:stretch>
                  </a:blipFill>
                </p:spPr>
                <p:txBody>
                  <a:bodyPr/>
                  <a:lstStyle/>
                  <a:p>
                    <a:r>
                      <a:rPr lang="en-PK">
                        <a:noFill/>
                      </a:rPr>
                      <a:t> </a:t>
                    </a:r>
                  </a:p>
                </p:txBody>
              </p:sp>
            </mc:Fallback>
          </mc:AlternateContent>
          <p:sp>
            <p:nvSpPr>
              <p:cNvPr id="22" name="TextBox 21">
                <a:extLst>
                  <a:ext uri="{FF2B5EF4-FFF2-40B4-BE49-F238E27FC236}">
                    <a16:creationId xmlns:a16="http://schemas.microsoft.com/office/drawing/2014/main" id="{4D594172-C59A-4A93-9C81-D4B1AA2237D1}"/>
                  </a:ext>
                </a:extLst>
              </p:cNvPr>
              <p:cNvSpPr txBox="1"/>
              <p:nvPr/>
            </p:nvSpPr>
            <p:spPr>
              <a:xfrm>
                <a:off x="5638800" y="2775284"/>
                <a:ext cx="65" cy="215444"/>
              </a:xfrm>
              <a:prstGeom prst="rect">
                <a:avLst/>
              </a:prstGeom>
              <a:noFill/>
            </p:spPr>
            <p:txBody>
              <a:bodyPr wrap="none" lIns="0" tIns="0" rIns="0" bIns="0" rtlCol="0">
                <a:spAutoFit/>
              </a:bodyPr>
              <a:lstStyle/>
              <a:p>
                <a:endParaRPr lang="en-PK" dirty="0">
                  <a:solidFill>
                    <a:schemeClr val="bg1">
                      <a:lumMod val="85000"/>
                    </a:schemeClr>
                  </a:solidFill>
                </a:endParaRPr>
              </a:p>
            </p:txBody>
          </p:sp>
          <mc:AlternateContent xmlns:mc="http://schemas.openxmlformats.org/markup-compatibility/2006">
            <mc:Choice xmlns:a14="http://schemas.microsoft.com/office/drawing/2010/main" Requires="a14">
              <p:sp>
                <p:nvSpPr>
                  <p:cNvPr id="23" name="TextBox 22">
                    <a:extLst>
                      <a:ext uri="{FF2B5EF4-FFF2-40B4-BE49-F238E27FC236}">
                        <a16:creationId xmlns:a16="http://schemas.microsoft.com/office/drawing/2014/main" id="{71A02B59-4F3D-4B9A-B755-1C37301203C8}"/>
                      </a:ext>
                    </a:extLst>
                  </p:cNvPr>
                  <p:cNvSpPr txBox="1"/>
                  <p:nvPr/>
                </p:nvSpPr>
                <p:spPr>
                  <a:xfrm>
                    <a:off x="544025" y="1619655"/>
                    <a:ext cx="4603568" cy="55579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en-US" sz="1800" i="1" smtClean="0">
                                  <a:solidFill>
                                    <a:schemeClr val="bg1">
                                      <a:lumMod val="85000"/>
                                    </a:schemeClr>
                                  </a:solidFill>
                                  <a:latin typeface="Cambria Math" panose="02040503050406030204" pitchFamily="18" charset="0"/>
                                </a:rPr>
                              </m:ctrlPr>
                            </m:sSupPr>
                            <m:e>
                              <m:r>
                                <a:rPr lang="en-US" sz="1800" i="1" smtClean="0">
                                  <a:solidFill>
                                    <a:schemeClr val="bg1">
                                      <a:lumMod val="85000"/>
                                    </a:schemeClr>
                                  </a:solidFill>
                                  <a:latin typeface="Cambria Math" panose="02040503050406030204" pitchFamily="18" charset="0"/>
                                </a:rPr>
                                <m:t>𝑒</m:t>
                              </m:r>
                            </m:e>
                            <m:sup>
                              <m:r>
                                <a:rPr lang="en-US" sz="1800" i="1" smtClean="0">
                                  <a:solidFill>
                                    <a:schemeClr val="bg1">
                                      <a:lumMod val="85000"/>
                                    </a:schemeClr>
                                  </a:solidFill>
                                  <a:latin typeface="Cambria Math" panose="02040503050406030204" pitchFamily="18" charset="0"/>
                                </a:rPr>
                                <m:t>𝑥</m:t>
                              </m:r>
                            </m:sup>
                          </m:sSup>
                          <m:r>
                            <a:rPr lang="en-US" sz="1800" i="1" smtClean="0">
                              <a:solidFill>
                                <a:schemeClr val="bg1">
                                  <a:lumMod val="85000"/>
                                </a:schemeClr>
                              </a:solidFill>
                              <a:latin typeface="Cambria Math" panose="02040503050406030204" pitchFamily="18" charset="0"/>
                            </a:rPr>
                            <m:t>=1+</m:t>
                          </m:r>
                          <m:f>
                            <m:fPr>
                              <m:ctrlPr>
                                <a:rPr lang="en-US" sz="1800" i="1" smtClean="0">
                                  <a:solidFill>
                                    <a:schemeClr val="bg1">
                                      <a:lumMod val="85000"/>
                                    </a:schemeClr>
                                  </a:solidFill>
                                  <a:latin typeface="Cambria Math" panose="02040503050406030204" pitchFamily="18" charset="0"/>
                                </a:rPr>
                              </m:ctrlPr>
                            </m:fPr>
                            <m:num>
                              <m:r>
                                <a:rPr lang="en-US" sz="1800" i="1" smtClean="0">
                                  <a:solidFill>
                                    <a:schemeClr val="bg1">
                                      <a:lumMod val="85000"/>
                                    </a:schemeClr>
                                  </a:solidFill>
                                  <a:latin typeface="Cambria Math" panose="02040503050406030204" pitchFamily="18" charset="0"/>
                                </a:rPr>
                                <m:t>𝑥</m:t>
                              </m:r>
                            </m:num>
                            <m:den>
                              <m:r>
                                <a:rPr lang="en-US" sz="1800" i="1" smtClean="0">
                                  <a:solidFill>
                                    <a:schemeClr val="bg1">
                                      <a:lumMod val="85000"/>
                                    </a:schemeClr>
                                  </a:solidFill>
                                  <a:latin typeface="Cambria Math" panose="02040503050406030204" pitchFamily="18" charset="0"/>
                                </a:rPr>
                                <m:t>1!</m:t>
                              </m:r>
                            </m:den>
                          </m:f>
                          <m:r>
                            <a:rPr lang="en-US" sz="1800" i="1" smtClean="0">
                              <a:solidFill>
                                <a:schemeClr val="bg1">
                                  <a:lumMod val="85000"/>
                                </a:schemeClr>
                              </a:solidFill>
                              <a:latin typeface="Cambria Math" panose="02040503050406030204" pitchFamily="18" charset="0"/>
                            </a:rPr>
                            <m:t>+</m:t>
                          </m:r>
                          <m:f>
                            <m:fPr>
                              <m:ctrlPr>
                                <a:rPr lang="en-US" sz="1800" i="1" smtClean="0">
                                  <a:solidFill>
                                    <a:schemeClr val="bg1">
                                      <a:lumMod val="85000"/>
                                    </a:schemeClr>
                                  </a:solidFill>
                                  <a:latin typeface="Cambria Math" panose="02040503050406030204" pitchFamily="18" charset="0"/>
                                </a:rPr>
                              </m:ctrlPr>
                            </m:fPr>
                            <m:num>
                              <m:sSup>
                                <m:sSupPr>
                                  <m:ctrlPr>
                                    <a:rPr lang="en-US" sz="1800" i="1" smtClean="0">
                                      <a:solidFill>
                                        <a:schemeClr val="bg1">
                                          <a:lumMod val="85000"/>
                                        </a:schemeClr>
                                      </a:solidFill>
                                      <a:latin typeface="Cambria Math" panose="02040503050406030204" pitchFamily="18" charset="0"/>
                                    </a:rPr>
                                  </m:ctrlPr>
                                </m:sSupPr>
                                <m:e>
                                  <m:r>
                                    <a:rPr lang="en-US" sz="1800" i="1" smtClean="0">
                                      <a:solidFill>
                                        <a:schemeClr val="bg1">
                                          <a:lumMod val="85000"/>
                                        </a:schemeClr>
                                      </a:solidFill>
                                      <a:latin typeface="Cambria Math" panose="02040503050406030204" pitchFamily="18" charset="0"/>
                                    </a:rPr>
                                    <m:t>𝑥</m:t>
                                  </m:r>
                                </m:e>
                                <m:sup>
                                  <m:r>
                                    <a:rPr lang="en-US" sz="1800" i="1" smtClean="0">
                                      <a:solidFill>
                                        <a:schemeClr val="bg1">
                                          <a:lumMod val="85000"/>
                                        </a:schemeClr>
                                      </a:solidFill>
                                      <a:latin typeface="Cambria Math" panose="02040503050406030204" pitchFamily="18" charset="0"/>
                                    </a:rPr>
                                    <m:t>2</m:t>
                                  </m:r>
                                </m:sup>
                              </m:sSup>
                            </m:num>
                            <m:den>
                              <m:r>
                                <a:rPr lang="en-US" sz="1800" i="1" smtClean="0">
                                  <a:solidFill>
                                    <a:schemeClr val="bg1">
                                      <a:lumMod val="85000"/>
                                    </a:schemeClr>
                                  </a:solidFill>
                                  <a:latin typeface="Cambria Math" panose="02040503050406030204" pitchFamily="18" charset="0"/>
                                </a:rPr>
                                <m:t>2!</m:t>
                              </m:r>
                            </m:den>
                          </m:f>
                          <m:r>
                            <a:rPr lang="en-US" sz="1800" i="1" smtClean="0">
                              <a:solidFill>
                                <a:schemeClr val="bg1">
                                  <a:lumMod val="85000"/>
                                </a:schemeClr>
                              </a:solidFill>
                              <a:latin typeface="Cambria Math" panose="02040503050406030204" pitchFamily="18" charset="0"/>
                            </a:rPr>
                            <m:t>+</m:t>
                          </m:r>
                          <m:f>
                            <m:fPr>
                              <m:ctrlPr>
                                <a:rPr lang="en-US" sz="1800" i="1" smtClean="0">
                                  <a:solidFill>
                                    <a:schemeClr val="bg1">
                                      <a:lumMod val="85000"/>
                                    </a:schemeClr>
                                  </a:solidFill>
                                  <a:latin typeface="Cambria Math" panose="02040503050406030204" pitchFamily="18" charset="0"/>
                                </a:rPr>
                              </m:ctrlPr>
                            </m:fPr>
                            <m:num>
                              <m:sSup>
                                <m:sSupPr>
                                  <m:ctrlPr>
                                    <a:rPr lang="en-US" sz="1800" i="1" smtClean="0">
                                      <a:solidFill>
                                        <a:schemeClr val="bg1">
                                          <a:lumMod val="85000"/>
                                        </a:schemeClr>
                                      </a:solidFill>
                                      <a:latin typeface="Cambria Math" panose="02040503050406030204" pitchFamily="18" charset="0"/>
                                    </a:rPr>
                                  </m:ctrlPr>
                                </m:sSupPr>
                                <m:e>
                                  <m:r>
                                    <a:rPr lang="en-US" sz="1800" i="1" smtClean="0">
                                      <a:solidFill>
                                        <a:schemeClr val="bg1">
                                          <a:lumMod val="85000"/>
                                        </a:schemeClr>
                                      </a:solidFill>
                                      <a:latin typeface="Cambria Math" panose="02040503050406030204" pitchFamily="18" charset="0"/>
                                    </a:rPr>
                                    <m:t>𝑥</m:t>
                                  </m:r>
                                </m:e>
                                <m:sup>
                                  <m:r>
                                    <a:rPr lang="en-US" sz="1800" i="1" smtClean="0">
                                      <a:solidFill>
                                        <a:schemeClr val="bg1">
                                          <a:lumMod val="85000"/>
                                        </a:schemeClr>
                                      </a:solidFill>
                                      <a:latin typeface="Cambria Math" panose="02040503050406030204" pitchFamily="18" charset="0"/>
                                    </a:rPr>
                                    <m:t>3</m:t>
                                  </m:r>
                                </m:sup>
                              </m:sSup>
                            </m:num>
                            <m:den>
                              <m:r>
                                <a:rPr lang="en-US" sz="1800" i="1" smtClean="0">
                                  <a:solidFill>
                                    <a:schemeClr val="bg1">
                                      <a:lumMod val="85000"/>
                                    </a:schemeClr>
                                  </a:solidFill>
                                  <a:latin typeface="Cambria Math" panose="02040503050406030204" pitchFamily="18" charset="0"/>
                                </a:rPr>
                                <m:t>3!</m:t>
                              </m:r>
                            </m:den>
                          </m:f>
                          <m:r>
                            <a:rPr lang="en-US" sz="1800" i="1" smtClean="0">
                              <a:solidFill>
                                <a:schemeClr val="bg1">
                                  <a:lumMod val="85000"/>
                                </a:schemeClr>
                              </a:solidFill>
                              <a:latin typeface="Cambria Math" panose="02040503050406030204" pitchFamily="18" charset="0"/>
                            </a:rPr>
                            <m:t>+…,  −∞&lt;</m:t>
                          </m:r>
                          <m:r>
                            <a:rPr lang="en-US" sz="1800" i="1" smtClean="0">
                              <a:solidFill>
                                <a:schemeClr val="bg1">
                                  <a:lumMod val="85000"/>
                                </a:schemeClr>
                              </a:solidFill>
                              <a:latin typeface="Cambria Math" panose="02040503050406030204" pitchFamily="18" charset="0"/>
                            </a:rPr>
                            <m:t>𝑥</m:t>
                          </m:r>
                          <m:r>
                            <a:rPr lang="en-US" sz="1800" i="1" smtClean="0">
                              <a:solidFill>
                                <a:schemeClr val="bg1">
                                  <a:lumMod val="85000"/>
                                </a:schemeClr>
                              </a:solidFill>
                              <a:latin typeface="Cambria Math" panose="02040503050406030204" pitchFamily="18" charset="0"/>
                            </a:rPr>
                            <m:t>&lt;∞</m:t>
                          </m:r>
                        </m:oMath>
                      </m:oMathPara>
                    </a14:m>
                    <a:endParaRPr lang="en-PK" sz="1800" dirty="0">
                      <a:solidFill>
                        <a:schemeClr val="bg1">
                          <a:lumMod val="85000"/>
                        </a:schemeClr>
                      </a:solidFill>
                    </a:endParaRPr>
                  </a:p>
                </p:txBody>
              </p:sp>
            </mc:Choice>
            <mc:Fallback>
              <p:sp>
                <p:nvSpPr>
                  <p:cNvPr id="23" name="TextBox 22">
                    <a:extLst>
                      <a:ext uri="{FF2B5EF4-FFF2-40B4-BE49-F238E27FC236}">
                        <a16:creationId xmlns:a16="http://schemas.microsoft.com/office/drawing/2014/main" id="{71A02B59-4F3D-4B9A-B755-1C37301203C8}"/>
                      </a:ext>
                    </a:extLst>
                  </p:cNvPr>
                  <p:cNvSpPr txBox="1">
                    <a:spLocks noRot="1" noChangeAspect="1" noMove="1" noResize="1" noEditPoints="1" noAdjustHandles="1" noChangeArrowheads="1" noChangeShapeType="1" noTextEdit="1"/>
                  </p:cNvSpPr>
                  <p:nvPr/>
                </p:nvSpPr>
                <p:spPr>
                  <a:xfrm>
                    <a:off x="544025" y="1619655"/>
                    <a:ext cx="4603568" cy="555793"/>
                  </a:xfrm>
                  <a:prstGeom prst="rect">
                    <a:avLst/>
                  </a:prstGeom>
                  <a:blipFill>
                    <a:blip r:embed="rId19"/>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24" name="TextBox 23">
                    <a:extLst>
                      <a:ext uri="{FF2B5EF4-FFF2-40B4-BE49-F238E27FC236}">
                        <a16:creationId xmlns:a16="http://schemas.microsoft.com/office/drawing/2014/main" id="{B43B43B5-E168-4DE8-8A28-4DEB9CAD271F}"/>
                      </a:ext>
                    </a:extLst>
                  </p:cNvPr>
                  <p:cNvSpPr txBox="1"/>
                  <p:nvPr/>
                </p:nvSpPr>
                <p:spPr>
                  <a:xfrm>
                    <a:off x="4660939" y="96021"/>
                    <a:ext cx="2092262" cy="582676"/>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i="1" smtClean="0">
                                  <a:solidFill>
                                    <a:schemeClr val="bg1">
                                      <a:lumMod val="85000"/>
                                    </a:schemeClr>
                                  </a:solidFill>
                                  <a:latin typeface="Cambria Math" panose="02040503050406030204" pitchFamily="18" charset="0"/>
                                </a:rPr>
                              </m:ctrlPr>
                            </m:sSupPr>
                            <m:e>
                              <m:d>
                                <m:dPr>
                                  <m:ctrlPr>
                                    <a:rPr lang="pt-BR" i="1" smtClean="0">
                                      <a:solidFill>
                                        <a:schemeClr val="bg1">
                                          <a:lumMod val="85000"/>
                                        </a:schemeClr>
                                      </a:solidFill>
                                      <a:latin typeface="Cambria Math" panose="02040503050406030204" pitchFamily="18" charset="0"/>
                                    </a:rPr>
                                  </m:ctrlPr>
                                </m:dPr>
                                <m:e>
                                  <m:r>
                                    <a:rPr lang="pt-BR" i="1" smtClean="0">
                                      <a:solidFill>
                                        <a:schemeClr val="bg1">
                                          <a:lumMod val="85000"/>
                                        </a:schemeClr>
                                      </a:solidFill>
                                      <a:latin typeface="Cambria Math" panose="02040503050406030204" pitchFamily="18" charset="0"/>
                                    </a:rPr>
                                    <m:t>𝑥</m:t>
                                  </m:r>
                                  <m:r>
                                    <a:rPr lang="pt-BR" i="1" smtClean="0">
                                      <a:solidFill>
                                        <a:schemeClr val="bg1">
                                          <a:lumMod val="85000"/>
                                        </a:schemeClr>
                                      </a:solidFill>
                                      <a:latin typeface="Cambria Math" panose="02040503050406030204" pitchFamily="18" charset="0"/>
                                    </a:rPr>
                                    <m:t>+</m:t>
                                  </m:r>
                                  <m:r>
                                    <a:rPr lang="pt-BR" i="1" smtClean="0">
                                      <a:solidFill>
                                        <a:schemeClr val="bg1">
                                          <a:lumMod val="85000"/>
                                        </a:schemeClr>
                                      </a:solidFill>
                                      <a:latin typeface="Cambria Math" panose="02040503050406030204" pitchFamily="18" charset="0"/>
                                    </a:rPr>
                                    <m:t>𝑎</m:t>
                                  </m:r>
                                </m:e>
                              </m:d>
                            </m:e>
                            <m:sup>
                              <m:r>
                                <a:rPr lang="pt-BR" i="1" smtClean="0">
                                  <a:solidFill>
                                    <a:schemeClr val="bg1">
                                      <a:lumMod val="85000"/>
                                    </a:schemeClr>
                                  </a:solidFill>
                                  <a:latin typeface="Cambria Math" panose="02040503050406030204" pitchFamily="18" charset="0"/>
                                </a:rPr>
                                <m:t>𝑛</m:t>
                              </m:r>
                            </m:sup>
                          </m:sSup>
                          <m:r>
                            <a:rPr lang="pt-BR" i="1" smtClean="0">
                              <a:solidFill>
                                <a:schemeClr val="bg1">
                                  <a:lumMod val="85000"/>
                                </a:schemeClr>
                              </a:solidFill>
                              <a:latin typeface="Cambria Math" panose="02040503050406030204" pitchFamily="18" charset="0"/>
                            </a:rPr>
                            <m:t>=</m:t>
                          </m:r>
                          <m:nary>
                            <m:naryPr>
                              <m:chr m:val="∑"/>
                              <m:ctrlPr>
                                <a:rPr lang="pt-BR" i="1" smtClean="0">
                                  <a:solidFill>
                                    <a:schemeClr val="bg1">
                                      <a:lumMod val="85000"/>
                                    </a:schemeClr>
                                  </a:solidFill>
                                  <a:latin typeface="Cambria Math" panose="02040503050406030204" pitchFamily="18" charset="0"/>
                                </a:rPr>
                              </m:ctrlPr>
                            </m:naryPr>
                            <m:sub>
                              <m:r>
                                <a:rPr lang="pt-BR" i="1" smtClean="0">
                                  <a:solidFill>
                                    <a:schemeClr val="bg1">
                                      <a:lumMod val="85000"/>
                                    </a:schemeClr>
                                  </a:solidFill>
                                  <a:latin typeface="Cambria Math" panose="02040503050406030204" pitchFamily="18" charset="0"/>
                                </a:rPr>
                                <m:t>𝑘</m:t>
                              </m:r>
                              <m:r>
                                <a:rPr lang="pt-BR" i="1" smtClean="0">
                                  <a:solidFill>
                                    <a:schemeClr val="bg1">
                                      <a:lumMod val="85000"/>
                                    </a:schemeClr>
                                  </a:solidFill>
                                  <a:latin typeface="Cambria Math" panose="02040503050406030204" pitchFamily="18" charset="0"/>
                                </a:rPr>
                                <m:t>=0</m:t>
                              </m:r>
                            </m:sub>
                            <m:sup>
                              <m:r>
                                <a:rPr lang="pt-BR" i="1" smtClean="0">
                                  <a:solidFill>
                                    <a:schemeClr val="bg1">
                                      <a:lumMod val="85000"/>
                                    </a:schemeClr>
                                  </a:solidFill>
                                  <a:latin typeface="Cambria Math" panose="02040503050406030204" pitchFamily="18" charset="0"/>
                                </a:rPr>
                                <m:t>𝑛</m:t>
                              </m:r>
                            </m:sup>
                            <m:e>
                              <m:d>
                                <m:dPr>
                                  <m:ctrlPr>
                                    <a:rPr lang="pt-BR" i="1" smtClean="0">
                                      <a:solidFill>
                                        <a:schemeClr val="bg1">
                                          <a:lumMod val="85000"/>
                                        </a:schemeClr>
                                      </a:solidFill>
                                      <a:latin typeface="Cambria Math" panose="02040503050406030204" pitchFamily="18" charset="0"/>
                                    </a:rPr>
                                  </m:ctrlPr>
                                </m:dPr>
                                <m:e>
                                  <m:f>
                                    <m:fPr>
                                      <m:type m:val="noBar"/>
                                      <m:ctrlPr>
                                        <a:rPr lang="pt-BR" i="1" smtClean="0">
                                          <a:solidFill>
                                            <a:schemeClr val="bg1">
                                              <a:lumMod val="85000"/>
                                            </a:schemeClr>
                                          </a:solidFill>
                                          <a:latin typeface="Cambria Math" panose="02040503050406030204" pitchFamily="18" charset="0"/>
                                        </a:rPr>
                                      </m:ctrlPr>
                                    </m:fPr>
                                    <m:num>
                                      <m:r>
                                        <a:rPr lang="pt-BR" i="1" smtClean="0">
                                          <a:solidFill>
                                            <a:schemeClr val="bg1">
                                              <a:lumMod val="85000"/>
                                            </a:schemeClr>
                                          </a:solidFill>
                                          <a:latin typeface="Cambria Math" panose="02040503050406030204" pitchFamily="18" charset="0"/>
                                        </a:rPr>
                                        <m:t>𝑛</m:t>
                                      </m:r>
                                    </m:num>
                                    <m:den>
                                      <m:r>
                                        <a:rPr lang="pt-BR" i="1" smtClean="0">
                                          <a:solidFill>
                                            <a:schemeClr val="bg1">
                                              <a:lumMod val="85000"/>
                                            </a:schemeClr>
                                          </a:solidFill>
                                          <a:latin typeface="Cambria Math" panose="02040503050406030204" pitchFamily="18" charset="0"/>
                                        </a:rPr>
                                        <m:t>𝑘</m:t>
                                      </m:r>
                                    </m:den>
                                  </m:f>
                                </m:e>
                              </m:d>
                              <m:sSup>
                                <m:sSupPr>
                                  <m:ctrlPr>
                                    <a:rPr lang="pt-BR" i="1" smtClean="0">
                                      <a:solidFill>
                                        <a:schemeClr val="bg1">
                                          <a:lumMod val="85000"/>
                                        </a:schemeClr>
                                      </a:solidFill>
                                      <a:latin typeface="Cambria Math" panose="02040503050406030204" pitchFamily="18" charset="0"/>
                                    </a:rPr>
                                  </m:ctrlPr>
                                </m:sSupPr>
                                <m:e>
                                  <m:r>
                                    <a:rPr lang="pt-BR" i="1" smtClean="0">
                                      <a:solidFill>
                                        <a:schemeClr val="bg1">
                                          <a:lumMod val="85000"/>
                                        </a:schemeClr>
                                      </a:solidFill>
                                      <a:latin typeface="Cambria Math" panose="02040503050406030204" pitchFamily="18" charset="0"/>
                                    </a:rPr>
                                    <m:t>𝑥</m:t>
                                  </m:r>
                                </m:e>
                                <m:sup>
                                  <m:r>
                                    <a:rPr lang="pt-BR" i="1" smtClean="0">
                                      <a:solidFill>
                                        <a:schemeClr val="bg1">
                                          <a:lumMod val="85000"/>
                                        </a:schemeClr>
                                      </a:solidFill>
                                      <a:latin typeface="Cambria Math" panose="02040503050406030204" pitchFamily="18" charset="0"/>
                                    </a:rPr>
                                    <m:t>𝑘</m:t>
                                  </m:r>
                                </m:sup>
                              </m:sSup>
                              <m:sSup>
                                <m:sSupPr>
                                  <m:ctrlPr>
                                    <a:rPr lang="pt-BR" i="1" smtClean="0">
                                      <a:solidFill>
                                        <a:schemeClr val="bg1">
                                          <a:lumMod val="85000"/>
                                        </a:schemeClr>
                                      </a:solidFill>
                                      <a:latin typeface="Cambria Math" panose="02040503050406030204" pitchFamily="18" charset="0"/>
                                    </a:rPr>
                                  </m:ctrlPr>
                                </m:sSupPr>
                                <m:e>
                                  <m:r>
                                    <a:rPr lang="pt-BR" i="1" smtClean="0">
                                      <a:solidFill>
                                        <a:schemeClr val="bg1">
                                          <a:lumMod val="85000"/>
                                        </a:schemeClr>
                                      </a:solidFill>
                                      <a:latin typeface="Cambria Math" panose="02040503050406030204" pitchFamily="18" charset="0"/>
                                    </a:rPr>
                                    <m:t>𝑎</m:t>
                                  </m:r>
                                </m:e>
                                <m:sup>
                                  <m:r>
                                    <a:rPr lang="pt-BR" i="1" smtClean="0">
                                      <a:solidFill>
                                        <a:schemeClr val="bg1">
                                          <a:lumMod val="85000"/>
                                        </a:schemeClr>
                                      </a:solidFill>
                                      <a:latin typeface="Cambria Math" panose="02040503050406030204" pitchFamily="18" charset="0"/>
                                    </a:rPr>
                                    <m:t>𝑛</m:t>
                                  </m:r>
                                  <m:r>
                                    <a:rPr lang="pt-BR" i="1" smtClean="0">
                                      <a:solidFill>
                                        <a:schemeClr val="bg1">
                                          <a:lumMod val="85000"/>
                                        </a:schemeClr>
                                      </a:solidFill>
                                      <a:latin typeface="Cambria Math" panose="02040503050406030204" pitchFamily="18" charset="0"/>
                                    </a:rPr>
                                    <m:t>−</m:t>
                                  </m:r>
                                  <m:r>
                                    <a:rPr lang="pt-BR" i="1" smtClean="0">
                                      <a:solidFill>
                                        <a:schemeClr val="bg1">
                                          <a:lumMod val="85000"/>
                                        </a:schemeClr>
                                      </a:solidFill>
                                      <a:latin typeface="Cambria Math" panose="02040503050406030204" pitchFamily="18" charset="0"/>
                                    </a:rPr>
                                    <m:t>𝑘</m:t>
                                  </m:r>
                                </m:sup>
                              </m:sSup>
                            </m:e>
                          </m:nary>
                        </m:oMath>
                      </m:oMathPara>
                    </a14:m>
                    <a:endParaRPr lang="en-PK" i="1" dirty="0">
                      <a:solidFill>
                        <a:schemeClr val="bg1">
                          <a:lumMod val="85000"/>
                        </a:schemeClr>
                      </a:solidFill>
                    </a:endParaRPr>
                  </a:p>
                </p:txBody>
              </p:sp>
            </mc:Choice>
            <mc:Fallback>
              <p:sp>
                <p:nvSpPr>
                  <p:cNvPr id="24" name="TextBox 23">
                    <a:extLst>
                      <a:ext uri="{FF2B5EF4-FFF2-40B4-BE49-F238E27FC236}">
                        <a16:creationId xmlns:a16="http://schemas.microsoft.com/office/drawing/2014/main" id="{B43B43B5-E168-4DE8-8A28-4DEB9CAD271F}"/>
                      </a:ext>
                    </a:extLst>
                  </p:cNvPr>
                  <p:cNvSpPr txBox="1">
                    <a:spLocks noRot="1" noChangeAspect="1" noMove="1" noResize="1" noEditPoints="1" noAdjustHandles="1" noChangeArrowheads="1" noChangeShapeType="1" noTextEdit="1"/>
                  </p:cNvSpPr>
                  <p:nvPr/>
                </p:nvSpPr>
                <p:spPr>
                  <a:xfrm>
                    <a:off x="4660939" y="96021"/>
                    <a:ext cx="2092262" cy="582676"/>
                  </a:xfrm>
                  <a:prstGeom prst="rect">
                    <a:avLst/>
                  </a:prstGeom>
                  <a:blipFill>
                    <a:blip r:embed="rId20"/>
                    <a:stretch>
                      <a:fillRect b="-1053"/>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25" name="TextBox 24">
                    <a:extLst>
                      <a:ext uri="{FF2B5EF4-FFF2-40B4-BE49-F238E27FC236}">
                        <a16:creationId xmlns:a16="http://schemas.microsoft.com/office/drawing/2014/main" id="{2026B0A1-BD34-4AD1-8AA2-5DF750B8CFF9}"/>
                      </a:ext>
                    </a:extLst>
                  </p:cNvPr>
                  <p:cNvSpPr txBox="1"/>
                  <p:nvPr/>
                </p:nvSpPr>
                <p:spPr>
                  <a:xfrm>
                    <a:off x="293126" y="2598825"/>
                    <a:ext cx="2405146" cy="649730"/>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en-US" sz="1600" i="1" smtClean="0">
                              <a:solidFill>
                                <a:schemeClr val="bg1">
                                  <a:lumMod val="85000"/>
                                </a:schemeClr>
                              </a:solidFill>
                              <a:latin typeface="Cambria Math" panose="02040503050406030204" pitchFamily="18" charset="0"/>
                            </a:rPr>
                            <m:t>𝑥</m:t>
                          </m:r>
                          <m:r>
                            <a:rPr lang="en-US" sz="1600" i="1" smtClean="0">
                              <a:solidFill>
                                <a:schemeClr val="bg1">
                                  <a:lumMod val="85000"/>
                                </a:schemeClr>
                              </a:solidFill>
                              <a:latin typeface="Cambria Math" panose="02040503050406030204" pitchFamily="18" charset="0"/>
                            </a:rPr>
                            <m:t>=</m:t>
                          </m:r>
                          <m:f>
                            <m:fPr>
                              <m:ctrlPr>
                                <a:rPr lang="en-US" sz="1600" i="1" smtClean="0">
                                  <a:solidFill>
                                    <a:schemeClr val="bg1">
                                      <a:lumMod val="85000"/>
                                    </a:schemeClr>
                                  </a:solidFill>
                                  <a:latin typeface="Cambria Math" panose="02040503050406030204" pitchFamily="18" charset="0"/>
                                </a:rPr>
                              </m:ctrlPr>
                            </m:fPr>
                            <m:num>
                              <m:r>
                                <a:rPr lang="en-US" sz="1600" i="1" smtClean="0">
                                  <a:solidFill>
                                    <a:schemeClr val="bg1">
                                      <a:lumMod val="85000"/>
                                    </a:schemeClr>
                                  </a:solidFill>
                                  <a:latin typeface="Cambria Math" panose="02040503050406030204" pitchFamily="18" charset="0"/>
                                </a:rPr>
                                <m:t>−</m:t>
                              </m:r>
                              <m:r>
                                <a:rPr lang="en-US" sz="1600" i="1" smtClean="0">
                                  <a:solidFill>
                                    <a:schemeClr val="bg1">
                                      <a:lumMod val="85000"/>
                                    </a:schemeClr>
                                  </a:solidFill>
                                  <a:latin typeface="Cambria Math" panose="02040503050406030204" pitchFamily="18" charset="0"/>
                                </a:rPr>
                                <m:t>𝑏</m:t>
                              </m:r>
                              <m:r>
                                <a:rPr lang="en-US" sz="1600" i="1" smtClean="0">
                                  <a:solidFill>
                                    <a:schemeClr val="bg1">
                                      <a:lumMod val="85000"/>
                                    </a:schemeClr>
                                  </a:solidFill>
                                  <a:latin typeface="Cambria Math" panose="02040503050406030204" pitchFamily="18" charset="0"/>
                                </a:rPr>
                                <m:t>±</m:t>
                              </m:r>
                              <m:rad>
                                <m:radPr>
                                  <m:degHide m:val="on"/>
                                  <m:ctrlPr>
                                    <a:rPr lang="en-US" sz="1600" i="1" smtClean="0">
                                      <a:solidFill>
                                        <a:schemeClr val="bg1">
                                          <a:lumMod val="85000"/>
                                        </a:schemeClr>
                                      </a:solidFill>
                                      <a:latin typeface="Cambria Math" panose="02040503050406030204" pitchFamily="18" charset="0"/>
                                    </a:rPr>
                                  </m:ctrlPr>
                                </m:radPr>
                                <m:deg/>
                                <m:e>
                                  <m:sSup>
                                    <m:sSupPr>
                                      <m:ctrlPr>
                                        <a:rPr lang="en-US" sz="1600" i="1" smtClean="0">
                                          <a:solidFill>
                                            <a:schemeClr val="bg1">
                                              <a:lumMod val="85000"/>
                                            </a:schemeClr>
                                          </a:solidFill>
                                          <a:latin typeface="Cambria Math" panose="02040503050406030204" pitchFamily="18" charset="0"/>
                                        </a:rPr>
                                      </m:ctrlPr>
                                    </m:sSupPr>
                                    <m:e>
                                      <m:r>
                                        <a:rPr lang="en-US" sz="1600" i="1" smtClean="0">
                                          <a:solidFill>
                                            <a:schemeClr val="bg1">
                                              <a:lumMod val="85000"/>
                                            </a:schemeClr>
                                          </a:solidFill>
                                          <a:latin typeface="Cambria Math" panose="02040503050406030204" pitchFamily="18" charset="0"/>
                                        </a:rPr>
                                        <m:t>𝑏</m:t>
                                      </m:r>
                                    </m:e>
                                    <m:sup>
                                      <m:r>
                                        <a:rPr lang="en-US" sz="1600" i="1" smtClean="0">
                                          <a:solidFill>
                                            <a:schemeClr val="bg1">
                                              <a:lumMod val="85000"/>
                                            </a:schemeClr>
                                          </a:solidFill>
                                          <a:latin typeface="Cambria Math" panose="02040503050406030204" pitchFamily="18" charset="0"/>
                                        </a:rPr>
                                        <m:t>2</m:t>
                                      </m:r>
                                    </m:sup>
                                  </m:sSup>
                                  <m:r>
                                    <a:rPr lang="en-US" sz="1600" i="1" smtClean="0">
                                      <a:solidFill>
                                        <a:schemeClr val="bg1">
                                          <a:lumMod val="85000"/>
                                        </a:schemeClr>
                                      </a:solidFill>
                                      <a:latin typeface="Cambria Math" panose="02040503050406030204" pitchFamily="18" charset="0"/>
                                    </a:rPr>
                                    <m:t>−4</m:t>
                                  </m:r>
                                  <m:r>
                                    <a:rPr lang="en-US" sz="1600" i="1" smtClean="0">
                                      <a:solidFill>
                                        <a:schemeClr val="bg1">
                                          <a:lumMod val="85000"/>
                                        </a:schemeClr>
                                      </a:solidFill>
                                      <a:latin typeface="Cambria Math" panose="02040503050406030204" pitchFamily="18" charset="0"/>
                                    </a:rPr>
                                    <m:t>𝑎𝑐</m:t>
                                  </m:r>
                                </m:e>
                              </m:rad>
                            </m:num>
                            <m:den>
                              <m:r>
                                <a:rPr lang="en-US" sz="1600" i="1" smtClean="0">
                                  <a:solidFill>
                                    <a:schemeClr val="bg1">
                                      <a:lumMod val="85000"/>
                                    </a:schemeClr>
                                  </a:solidFill>
                                  <a:latin typeface="Cambria Math" panose="02040503050406030204" pitchFamily="18" charset="0"/>
                                </a:rPr>
                                <m:t>2</m:t>
                              </m:r>
                              <m:r>
                                <a:rPr lang="en-US" sz="1600" i="1" smtClean="0">
                                  <a:solidFill>
                                    <a:schemeClr val="bg1">
                                      <a:lumMod val="85000"/>
                                    </a:schemeClr>
                                  </a:solidFill>
                                  <a:latin typeface="Cambria Math" panose="02040503050406030204" pitchFamily="18" charset="0"/>
                                </a:rPr>
                                <m:t>𝑎</m:t>
                              </m:r>
                            </m:den>
                          </m:f>
                          <m:nary>
                            <m:naryPr>
                              <m:chr m:val="∑"/>
                              <m:subHide m:val="on"/>
                              <m:supHide m:val="on"/>
                              <m:ctrlPr>
                                <a:rPr lang="en-US" sz="1600" i="1" smtClean="0">
                                  <a:solidFill>
                                    <a:schemeClr val="bg1">
                                      <a:lumMod val="85000"/>
                                    </a:schemeClr>
                                  </a:solidFill>
                                  <a:latin typeface="Cambria Math" panose="02040503050406030204" pitchFamily="18" charset="0"/>
                                </a:rPr>
                              </m:ctrlPr>
                            </m:naryPr>
                            <m:sub/>
                            <m:sup/>
                            <m:e/>
                          </m:nary>
                        </m:oMath>
                      </m:oMathPara>
                    </a14:m>
                    <a:endParaRPr lang="en-PK" sz="1600" dirty="0">
                      <a:solidFill>
                        <a:schemeClr val="bg1">
                          <a:lumMod val="85000"/>
                        </a:schemeClr>
                      </a:solidFill>
                    </a:endParaRPr>
                  </a:p>
                </p:txBody>
              </p:sp>
            </mc:Choice>
            <mc:Fallback>
              <p:sp>
                <p:nvSpPr>
                  <p:cNvPr id="25" name="TextBox 24">
                    <a:extLst>
                      <a:ext uri="{FF2B5EF4-FFF2-40B4-BE49-F238E27FC236}">
                        <a16:creationId xmlns:a16="http://schemas.microsoft.com/office/drawing/2014/main" id="{2026B0A1-BD34-4AD1-8AA2-5DF750B8CFF9}"/>
                      </a:ext>
                    </a:extLst>
                  </p:cNvPr>
                  <p:cNvSpPr txBox="1">
                    <a:spLocks noRot="1" noChangeAspect="1" noMove="1" noResize="1" noEditPoints="1" noAdjustHandles="1" noChangeArrowheads="1" noChangeShapeType="1" noTextEdit="1"/>
                  </p:cNvSpPr>
                  <p:nvPr/>
                </p:nvSpPr>
                <p:spPr>
                  <a:xfrm>
                    <a:off x="293126" y="2598825"/>
                    <a:ext cx="2405146" cy="649730"/>
                  </a:xfrm>
                  <a:prstGeom prst="rect">
                    <a:avLst/>
                  </a:prstGeom>
                  <a:blipFill>
                    <a:blip r:embed="rId21"/>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26" name="TextBox 25">
                    <a:extLst>
                      <a:ext uri="{FF2B5EF4-FFF2-40B4-BE49-F238E27FC236}">
                        <a16:creationId xmlns:a16="http://schemas.microsoft.com/office/drawing/2014/main" id="{22A3BC4E-8873-4793-A9F9-8F24F4F7A31E}"/>
                      </a:ext>
                    </a:extLst>
                  </p:cNvPr>
                  <p:cNvSpPr txBox="1"/>
                  <p:nvPr/>
                </p:nvSpPr>
                <p:spPr>
                  <a:xfrm>
                    <a:off x="3466060" y="2618069"/>
                    <a:ext cx="2389757" cy="49244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3200" i="1" smtClean="0">
                                  <a:solidFill>
                                    <a:schemeClr val="bg1">
                                      <a:lumMod val="85000"/>
                                    </a:schemeClr>
                                  </a:solidFill>
                                  <a:latin typeface="Cambria Math" panose="02040503050406030204" pitchFamily="18" charset="0"/>
                                </a:rPr>
                              </m:ctrlPr>
                            </m:sSupPr>
                            <m:e>
                              <m:r>
                                <a:rPr lang="pt-BR" sz="3200" i="1" smtClean="0">
                                  <a:solidFill>
                                    <a:schemeClr val="bg1">
                                      <a:lumMod val="85000"/>
                                    </a:schemeClr>
                                  </a:solidFill>
                                  <a:latin typeface="Cambria Math" panose="02040503050406030204" pitchFamily="18" charset="0"/>
                                </a:rPr>
                                <m:t>𝑎</m:t>
                              </m:r>
                            </m:e>
                            <m:sup>
                              <m:r>
                                <a:rPr lang="pt-BR" sz="3200" i="1" smtClean="0">
                                  <a:solidFill>
                                    <a:schemeClr val="bg1">
                                      <a:lumMod val="85000"/>
                                    </a:schemeClr>
                                  </a:solidFill>
                                  <a:latin typeface="Cambria Math" panose="02040503050406030204" pitchFamily="18" charset="0"/>
                                </a:rPr>
                                <m:t>2</m:t>
                              </m:r>
                            </m:sup>
                          </m:sSup>
                          <m:r>
                            <a:rPr lang="pt-BR" sz="3200" i="1" smtClean="0">
                              <a:solidFill>
                                <a:schemeClr val="bg1">
                                  <a:lumMod val="85000"/>
                                </a:schemeClr>
                              </a:solidFill>
                              <a:latin typeface="Cambria Math" panose="02040503050406030204" pitchFamily="18" charset="0"/>
                            </a:rPr>
                            <m:t>+</m:t>
                          </m:r>
                          <m:sSup>
                            <m:sSupPr>
                              <m:ctrlPr>
                                <a:rPr lang="pt-BR" sz="3200" i="1" smtClean="0">
                                  <a:solidFill>
                                    <a:schemeClr val="bg1">
                                      <a:lumMod val="85000"/>
                                    </a:schemeClr>
                                  </a:solidFill>
                                  <a:latin typeface="Cambria Math" panose="02040503050406030204" pitchFamily="18" charset="0"/>
                                </a:rPr>
                              </m:ctrlPr>
                            </m:sSupPr>
                            <m:e>
                              <m:r>
                                <a:rPr lang="pt-BR" sz="3200" i="1" smtClean="0">
                                  <a:solidFill>
                                    <a:schemeClr val="bg1">
                                      <a:lumMod val="85000"/>
                                    </a:schemeClr>
                                  </a:solidFill>
                                  <a:latin typeface="Cambria Math" panose="02040503050406030204" pitchFamily="18" charset="0"/>
                                </a:rPr>
                                <m:t>𝑏</m:t>
                              </m:r>
                            </m:e>
                            <m:sup>
                              <m:r>
                                <a:rPr lang="pt-BR" sz="3200" i="1" smtClean="0">
                                  <a:solidFill>
                                    <a:schemeClr val="bg1">
                                      <a:lumMod val="85000"/>
                                    </a:schemeClr>
                                  </a:solidFill>
                                  <a:latin typeface="Cambria Math" panose="02040503050406030204" pitchFamily="18" charset="0"/>
                                </a:rPr>
                                <m:t>2</m:t>
                              </m:r>
                            </m:sup>
                          </m:sSup>
                          <m:r>
                            <a:rPr lang="pt-BR" sz="3200" i="1" smtClean="0">
                              <a:solidFill>
                                <a:schemeClr val="bg1">
                                  <a:lumMod val="85000"/>
                                </a:schemeClr>
                              </a:solidFill>
                              <a:latin typeface="Cambria Math" panose="02040503050406030204" pitchFamily="18" charset="0"/>
                            </a:rPr>
                            <m:t>=</m:t>
                          </m:r>
                          <m:sSup>
                            <m:sSupPr>
                              <m:ctrlPr>
                                <a:rPr lang="pt-BR" sz="3200" i="1" smtClean="0">
                                  <a:solidFill>
                                    <a:schemeClr val="bg1">
                                      <a:lumMod val="85000"/>
                                    </a:schemeClr>
                                  </a:solidFill>
                                  <a:latin typeface="Cambria Math" panose="02040503050406030204" pitchFamily="18" charset="0"/>
                                </a:rPr>
                              </m:ctrlPr>
                            </m:sSupPr>
                            <m:e>
                              <m:r>
                                <a:rPr lang="pt-BR" sz="3200" i="1" smtClean="0">
                                  <a:solidFill>
                                    <a:schemeClr val="bg1">
                                      <a:lumMod val="85000"/>
                                    </a:schemeClr>
                                  </a:solidFill>
                                  <a:latin typeface="Cambria Math" panose="02040503050406030204" pitchFamily="18" charset="0"/>
                                </a:rPr>
                                <m:t>𝑐</m:t>
                              </m:r>
                            </m:e>
                            <m:sup>
                              <m:r>
                                <a:rPr lang="pt-BR" sz="3200" i="1" smtClean="0">
                                  <a:solidFill>
                                    <a:schemeClr val="bg1">
                                      <a:lumMod val="85000"/>
                                    </a:schemeClr>
                                  </a:solidFill>
                                  <a:latin typeface="Cambria Math" panose="02040503050406030204" pitchFamily="18" charset="0"/>
                                </a:rPr>
                                <m:t>2</m:t>
                              </m:r>
                            </m:sup>
                          </m:sSup>
                        </m:oMath>
                      </m:oMathPara>
                    </a14:m>
                    <a:endParaRPr lang="en-PK" sz="3200" dirty="0">
                      <a:solidFill>
                        <a:schemeClr val="bg1">
                          <a:lumMod val="85000"/>
                        </a:schemeClr>
                      </a:solidFill>
                    </a:endParaRPr>
                  </a:p>
                </p:txBody>
              </p:sp>
            </mc:Choice>
            <mc:Fallback>
              <p:sp>
                <p:nvSpPr>
                  <p:cNvPr id="26" name="TextBox 25">
                    <a:extLst>
                      <a:ext uri="{FF2B5EF4-FFF2-40B4-BE49-F238E27FC236}">
                        <a16:creationId xmlns:a16="http://schemas.microsoft.com/office/drawing/2014/main" id="{22A3BC4E-8873-4793-A9F9-8F24F4F7A31E}"/>
                      </a:ext>
                    </a:extLst>
                  </p:cNvPr>
                  <p:cNvSpPr txBox="1">
                    <a:spLocks noRot="1" noChangeAspect="1" noMove="1" noResize="1" noEditPoints="1" noAdjustHandles="1" noChangeArrowheads="1" noChangeShapeType="1" noTextEdit="1"/>
                  </p:cNvSpPr>
                  <p:nvPr/>
                </p:nvSpPr>
                <p:spPr>
                  <a:xfrm>
                    <a:off x="3466060" y="2618069"/>
                    <a:ext cx="2389757" cy="492443"/>
                  </a:xfrm>
                  <a:prstGeom prst="rect">
                    <a:avLst/>
                  </a:prstGeom>
                  <a:blipFill>
                    <a:blip r:embed="rId22"/>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27" name="TextBox 26">
                    <a:extLst>
                      <a:ext uri="{FF2B5EF4-FFF2-40B4-BE49-F238E27FC236}">
                        <a16:creationId xmlns:a16="http://schemas.microsoft.com/office/drawing/2014/main" id="{AB03C3C8-F00B-4015-859D-41AD07DB2F4A}"/>
                      </a:ext>
                    </a:extLst>
                  </p:cNvPr>
                  <p:cNvSpPr txBox="1"/>
                  <p:nvPr/>
                </p:nvSpPr>
                <p:spPr>
                  <a:xfrm>
                    <a:off x="5638800" y="2191224"/>
                    <a:ext cx="1665263" cy="462242"/>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1100" i="1" smtClean="0">
                                  <a:solidFill>
                                    <a:schemeClr val="bg1">
                                      <a:lumMod val="85000"/>
                                    </a:schemeClr>
                                  </a:solidFill>
                                  <a:latin typeface="Cambria Math" panose="02040503050406030204" pitchFamily="18" charset="0"/>
                                </a:rPr>
                              </m:ctrlPr>
                            </m:sSupPr>
                            <m:e>
                              <m:d>
                                <m:dPr>
                                  <m:ctrlPr>
                                    <a:rPr lang="pt-BR" sz="1100" i="1" smtClean="0">
                                      <a:solidFill>
                                        <a:schemeClr val="bg1">
                                          <a:lumMod val="85000"/>
                                        </a:schemeClr>
                                      </a:solidFill>
                                      <a:latin typeface="Cambria Math" panose="02040503050406030204" pitchFamily="18" charset="0"/>
                                    </a:rPr>
                                  </m:ctrlPr>
                                </m:dPr>
                                <m:e>
                                  <m:r>
                                    <a:rPr lang="pt-BR" sz="1100" i="1" smtClean="0">
                                      <a:solidFill>
                                        <a:schemeClr val="bg1">
                                          <a:lumMod val="85000"/>
                                        </a:schemeClr>
                                      </a:solidFill>
                                      <a:latin typeface="Cambria Math" panose="02040503050406030204" pitchFamily="18" charset="0"/>
                                    </a:rPr>
                                    <m:t>𝑥</m:t>
                                  </m:r>
                                  <m:r>
                                    <a:rPr lang="pt-BR" sz="1100" i="1" smtClean="0">
                                      <a:solidFill>
                                        <a:schemeClr val="bg1">
                                          <a:lumMod val="85000"/>
                                        </a:schemeClr>
                                      </a:solidFill>
                                      <a:latin typeface="Cambria Math" panose="02040503050406030204" pitchFamily="18" charset="0"/>
                                    </a:rPr>
                                    <m:t>+</m:t>
                                  </m:r>
                                  <m:r>
                                    <a:rPr lang="pt-BR" sz="1100" i="1" smtClean="0">
                                      <a:solidFill>
                                        <a:schemeClr val="bg1">
                                          <a:lumMod val="85000"/>
                                        </a:schemeClr>
                                      </a:solidFill>
                                      <a:latin typeface="Cambria Math" panose="02040503050406030204" pitchFamily="18" charset="0"/>
                                    </a:rPr>
                                    <m:t>𝑎</m:t>
                                  </m:r>
                                </m:e>
                              </m:d>
                            </m:e>
                            <m:sup>
                              <m:r>
                                <a:rPr lang="pt-BR" sz="1100" i="1" smtClean="0">
                                  <a:solidFill>
                                    <a:schemeClr val="bg1">
                                      <a:lumMod val="85000"/>
                                    </a:schemeClr>
                                  </a:solidFill>
                                  <a:latin typeface="Cambria Math" panose="02040503050406030204" pitchFamily="18" charset="0"/>
                                </a:rPr>
                                <m:t>𝑛</m:t>
                              </m:r>
                            </m:sup>
                          </m:sSup>
                          <m:r>
                            <a:rPr lang="pt-BR" sz="1100" i="1" smtClean="0">
                              <a:solidFill>
                                <a:schemeClr val="bg1">
                                  <a:lumMod val="85000"/>
                                </a:schemeClr>
                              </a:solidFill>
                              <a:latin typeface="Cambria Math" panose="02040503050406030204" pitchFamily="18" charset="0"/>
                            </a:rPr>
                            <m:t>=</m:t>
                          </m:r>
                          <m:nary>
                            <m:naryPr>
                              <m:chr m:val="∑"/>
                              <m:ctrlPr>
                                <a:rPr lang="pt-BR" sz="1100" i="1" smtClean="0">
                                  <a:solidFill>
                                    <a:schemeClr val="bg1">
                                      <a:lumMod val="85000"/>
                                    </a:schemeClr>
                                  </a:solidFill>
                                  <a:latin typeface="Cambria Math" panose="02040503050406030204" pitchFamily="18" charset="0"/>
                                </a:rPr>
                              </m:ctrlPr>
                            </m:naryPr>
                            <m:sub>
                              <m:r>
                                <a:rPr lang="pt-BR" sz="1100" i="1" smtClean="0">
                                  <a:solidFill>
                                    <a:schemeClr val="bg1">
                                      <a:lumMod val="85000"/>
                                    </a:schemeClr>
                                  </a:solidFill>
                                  <a:latin typeface="Cambria Math" panose="02040503050406030204" pitchFamily="18" charset="0"/>
                                </a:rPr>
                                <m:t>𝑘</m:t>
                              </m:r>
                              <m:r>
                                <a:rPr lang="pt-BR" sz="1100" i="1" smtClean="0">
                                  <a:solidFill>
                                    <a:schemeClr val="bg1">
                                      <a:lumMod val="85000"/>
                                    </a:schemeClr>
                                  </a:solidFill>
                                  <a:latin typeface="Cambria Math" panose="02040503050406030204" pitchFamily="18" charset="0"/>
                                </a:rPr>
                                <m:t>=0</m:t>
                              </m:r>
                            </m:sub>
                            <m:sup>
                              <m:r>
                                <a:rPr lang="pt-BR" sz="1100" i="1" smtClean="0">
                                  <a:solidFill>
                                    <a:schemeClr val="bg1">
                                      <a:lumMod val="85000"/>
                                    </a:schemeClr>
                                  </a:solidFill>
                                  <a:latin typeface="Cambria Math" panose="02040503050406030204" pitchFamily="18" charset="0"/>
                                </a:rPr>
                                <m:t>𝑛</m:t>
                              </m:r>
                            </m:sup>
                            <m:e>
                              <m:d>
                                <m:dPr>
                                  <m:ctrlPr>
                                    <a:rPr lang="pt-BR" sz="1100" i="1" smtClean="0">
                                      <a:solidFill>
                                        <a:schemeClr val="bg1">
                                          <a:lumMod val="85000"/>
                                        </a:schemeClr>
                                      </a:solidFill>
                                      <a:latin typeface="Cambria Math" panose="02040503050406030204" pitchFamily="18" charset="0"/>
                                    </a:rPr>
                                  </m:ctrlPr>
                                </m:dPr>
                                <m:e>
                                  <m:f>
                                    <m:fPr>
                                      <m:type m:val="noBar"/>
                                      <m:ctrlPr>
                                        <a:rPr lang="pt-BR" sz="1100" i="1" smtClean="0">
                                          <a:solidFill>
                                            <a:schemeClr val="bg1">
                                              <a:lumMod val="85000"/>
                                            </a:schemeClr>
                                          </a:solidFill>
                                          <a:latin typeface="Cambria Math" panose="02040503050406030204" pitchFamily="18" charset="0"/>
                                        </a:rPr>
                                      </m:ctrlPr>
                                    </m:fPr>
                                    <m:num>
                                      <m:r>
                                        <a:rPr lang="pt-BR" sz="1100" i="1" smtClean="0">
                                          <a:solidFill>
                                            <a:schemeClr val="bg1">
                                              <a:lumMod val="85000"/>
                                            </a:schemeClr>
                                          </a:solidFill>
                                          <a:latin typeface="Cambria Math" panose="02040503050406030204" pitchFamily="18" charset="0"/>
                                        </a:rPr>
                                        <m:t>𝑛</m:t>
                                      </m:r>
                                    </m:num>
                                    <m:den>
                                      <m:r>
                                        <a:rPr lang="pt-BR" sz="1100" i="1" smtClean="0">
                                          <a:solidFill>
                                            <a:schemeClr val="bg1">
                                              <a:lumMod val="85000"/>
                                            </a:schemeClr>
                                          </a:solidFill>
                                          <a:latin typeface="Cambria Math" panose="02040503050406030204" pitchFamily="18" charset="0"/>
                                        </a:rPr>
                                        <m:t>𝑘</m:t>
                                      </m:r>
                                    </m:den>
                                  </m:f>
                                </m:e>
                              </m:d>
                              <m:sSup>
                                <m:sSupPr>
                                  <m:ctrlPr>
                                    <a:rPr lang="pt-BR" sz="1100" i="1" smtClean="0">
                                      <a:solidFill>
                                        <a:schemeClr val="bg1">
                                          <a:lumMod val="85000"/>
                                        </a:schemeClr>
                                      </a:solidFill>
                                      <a:latin typeface="Cambria Math" panose="02040503050406030204" pitchFamily="18" charset="0"/>
                                    </a:rPr>
                                  </m:ctrlPr>
                                </m:sSupPr>
                                <m:e>
                                  <m:r>
                                    <a:rPr lang="pt-BR" sz="1100" i="1" smtClean="0">
                                      <a:solidFill>
                                        <a:schemeClr val="bg1">
                                          <a:lumMod val="85000"/>
                                        </a:schemeClr>
                                      </a:solidFill>
                                      <a:latin typeface="Cambria Math" panose="02040503050406030204" pitchFamily="18" charset="0"/>
                                    </a:rPr>
                                    <m:t>𝑥</m:t>
                                  </m:r>
                                </m:e>
                                <m:sup>
                                  <m:r>
                                    <a:rPr lang="pt-BR" sz="1100" i="1" smtClean="0">
                                      <a:solidFill>
                                        <a:schemeClr val="bg1">
                                          <a:lumMod val="85000"/>
                                        </a:schemeClr>
                                      </a:solidFill>
                                      <a:latin typeface="Cambria Math" panose="02040503050406030204" pitchFamily="18" charset="0"/>
                                    </a:rPr>
                                    <m:t>𝑘</m:t>
                                  </m:r>
                                </m:sup>
                              </m:sSup>
                              <m:sSup>
                                <m:sSupPr>
                                  <m:ctrlPr>
                                    <a:rPr lang="pt-BR" sz="1100" i="1" smtClean="0">
                                      <a:solidFill>
                                        <a:schemeClr val="bg1">
                                          <a:lumMod val="85000"/>
                                        </a:schemeClr>
                                      </a:solidFill>
                                      <a:latin typeface="Cambria Math" panose="02040503050406030204" pitchFamily="18" charset="0"/>
                                    </a:rPr>
                                  </m:ctrlPr>
                                </m:sSupPr>
                                <m:e>
                                  <m:r>
                                    <a:rPr lang="pt-BR" sz="1100" i="1" smtClean="0">
                                      <a:solidFill>
                                        <a:schemeClr val="bg1">
                                          <a:lumMod val="85000"/>
                                        </a:schemeClr>
                                      </a:solidFill>
                                      <a:latin typeface="Cambria Math" panose="02040503050406030204" pitchFamily="18" charset="0"/>
                                    </a:rPr>
                                    <m:t>𝑎</m:t>
                                  </m:r>
                                </m:e>
                                <m:sup>
                                  <m:r>
                                    <a:rPr lang="pt-BR" sz="1100" i="1" smtClean="0">
                                      <a:solidFill>
                                        <a:schemeClr val="bg1">
                                          <a:lumMod val="85000"/>
                                        </a:schemeClr>
                                      </a:solidFill>
                                      <a:latin typeface="Cambria Math" panose="02040503050406030204" pitchFamily="18" charset="0"/>
                                    </a:rPr>
                                    <m:t>𝑛</m:t>
                                  </m:r>
                                  <m:r>
                                    <a:rPr lang="pt-BR" sz="1100" i="1" smtClean="0">
                                      <a:solidFill>
                                        <a:schemeClr val="bg1">
                                          <a:lumMod val="85000"/>
                                        </a:schemeClr>
                                      </a:solidFill>
                                      <a:latin typeface="Cambria Math" panose="02040503050406030204" pitchFamily="18" charset="0"/>
                                    </a:rPr>
                                    <m:t>−</m:t>
                                  </m:r>
                                  <m:r>
                                    <a:rPr lang="pt-BR" sz="1100" i="1" smtClean="0">
                                      <a:solidFill>
                                        <a:schemeClr val="bg1">
                                          <a:lumMod val="85000"/>
                                        </a:schemeClr>
                                      </a:solidFill>
                                      <a:latin typeface="Cambria Math" panose="02040503050406030204" pitchFamily="18" charset="0"/>
                                    </a:rPr>
                                    <m:t>𝑘</m:t>
                                  </m:r>
                                </m:sup>
                              </m:sSup>
                            </m:e>
                          </m:nary>
                        </m:oMath>
                      </m:oMathPara>
                    </a14:m>
                    <a:endParaRPr lang="en-PK" sz="1100" i="1" dirty="0">
                      <a:solidFill>
                        <a:schemeClr val="bg1">
                          <a:lumMod val="85000"/>
                        </a:schemeClr>
                      </a:solidFill>
                    </a:endParaRPr>
                  </a:p>
                </p:txBody>
              </p:sp>
            </mc:Choice>
            <mc:Fallback>
              <p:sp>
                <p:nvSpPr>
                  <p:cNvPr id="27" name="TextBox 26">
                    <a:extLst>
                      <a:ext uri="{FF2B5EF4-FFF2-40B4-BE49-F238E27FC236}">
                        <a16:creationId xmlns:a16="http://schemas.microsoft.com/office/drawing/2014/main" id="{AB03C3C8-F00B-4015-859D-41AD07DB2F4A}"/>
                      </a:ext>
                    </a:extLst>
                  </p:cNvPr>
                  <p:cNvSpPr txBox="1">
                    <a:spLocks noRot="1" noChangeAspect="1" noMove="1" noResize="1" noEditPoints="1" noAdjustHandles="1" noChangeArrowheads="1" noChangeShapeType="1" noTextEdit="1"/>
                  </p:cNvSpPr>
                  <p:nvPr/>
                </p:nvSpPr>
                <p:spPr>
                  <a:xfrm>
                    <a:off x="5638800" y="2191224"/>
                    <a:ext cx="1665263" cy="462242"/>
                  </a:xfrm>
                  <a:prstGeom prst="rect">
                    <a:avLst/>
                  </a:prstGeom>
                  <a:blipFill>
                    <a:blip r:embed="rId23"/>
                    <a:stretch>
                      <a:fillRect t="-122368" r="-19048" b="-184211"/>
                    </a:stretch>
                  </a:blipFill>
                </p:spPr>
                <p:txBody>
                  <a:bodyPr/>
                  <a:lstStyle/>
                  <a:p>
                    <a:r>
                      <a:rPr lang="en-PK">
                        <a:noFill/>
                      </a:rPr>
                      <a:t> </a:t>
                    </a:r>
                  </a:p>
                </p:txBody>
              </p:sp>
            </mc:Fallback>
          </mc:AlternateContent>
        </p:grpSp>
        <mc:AlternateContent xmlns:mc="http://schemas.openxmlformats.org/markup-compatibility/2006">
          <mc:Choice xmlns:a14="http://schemas.microsoft.com/office/drawing/2010/main" Requires="a14">
            <p:sp>
              <p:nvSpPr>
                <p:cNvPr id="16" name="TextBox 15">
                  <a:extLst>
                    <a:ext uri="{FF2B5EF4-FFF2-40B4-BE49-F238E27FC236}">
                      <a16:creationId xmlns:a16="http://schemas.microsoft.com/office/drawing/2014/main" id="{FBB0354A-B9C9-4386-859F-54BE6E43E86A}"/>
                    </a:ext>
                  </a:extLst>
                </p:cNvPr>
                <p:cNvSpPr txBox="1"/>
                <p:nvPr/>
              </p:nvSpPr>
              <p:spPr>
                <a:xfrm>
                  <a:off x="7781614" y="4904503"/>
                  <a:ext cx="2389757" cy="49244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3200" i="1" smtClean="0">
                                <a:solidFill>
                                  <a:schemeClr val="bg1">
                                    <a:lumMod val="85000"/>
                                  </a:schemeClr>
                                </a:solidFill>
                                <a:latin typeface="Cambria Math" panose="02040503050406030204" pitchFamily="18" charset="0"/>
                              </a:rPr>
                            </m:ctrlPr>
                          </m:sSupPr>
                          <m:e>
                            <m:r>
                              <a:rPr lang="pt-BR" sz="3200" i="1" smtClean="0">
                                <a:solidFill>
                                  <a:schemeClr val="bg1">
                                    <a:lumMod val="85000"/>
                                  </a:schemeClr>
                                </a:solidFill>
                                <a:latin typeface="Cambria Math" panose="02040503050406030204" pitchFamily="18" charset="0"/>
                              </a:rPr>
                              <m:t>𝑎</m:t>
                            </m:r>
                          </m:e>
                          <m:sup>
                            <m:r>
                              <a:rPr lang="pt-BR" sz="3200" i="1" smtClean="0">
                                <a:solidFill>
                                  <a:schemeClr val="bg1">
                                    <a:lumMod val="85000"/>
                                  </a:schemeClr>
                                </a:solidFill>
                                <a:latin typeface="Cambria Math" panose="02040503050406030204" pitchFamily="18" charset="0"/>
                              </a:rPr>
                              <m:t>2</m:t>
                            </m:r>
                          </m:sup>
                        </m:sSup>
                        <m:r>
                          <a:rPr lang="pt-BR" sz="3200" i="1" smtClean="0">
                            <a:solidFill>
                              <a:schemeClr val="bg1">
                                <a:lumMod val="85000"/>
                              </a:schemeClr>
                            </a:solidFill>
                            <a:latin typeface="Cambria Math" panose="02040503050406030204" pitchFamily="18" charset="0"/>
                          </a:rPr>
                          <m:t>+</m:t>
                        </m:r>
                        <m:sSup>
                          <m:sSupPr>
                            <m:ctrlPr>
                              <a:rPr lang="pt-BR" sz="3200" i="1" smtClean="0">
                                <a:solidFill>
                                  <a:schemeClr val="bg1">
                                    <a:lumMod val="85000"/>
                                  </a:schemeClr>
                                </a:solidFill>
                                <a:latin typeface="Cambria Math" panose="02040503050406030204" pitchFamily="18" charset="0"/>
                              </a:rPr>
                            </m:ctrlPr>
                          </m:sSupPr>
                          <m:e>
                            <m:r>
                              <a:rPr lang="pt-BR" sz="3200" i="1" smtClean="0">
                                <a:solidFill>
                                  <a:schemeClr val="bg1">
                                    <a:lumMod val="85000"/>
                                  </a:schemeClr>
                                </a:solidFill>
                                <a:latin typeface="Cambria Math" panose="02040503050406030204" pitchFamily="18" charset="0"/>
                              </a:rPr>
                              <m:t>𝑏</m:t>
                            </m:r>
                          </m:e>
                          <m:sup>
                            <m:r>
                              <a:rPr lang="pt-BR" sz="3200" i="1" smtClean="0">
                                <a:solidFill>
                                  <a:schemeClr val="bg1">
                                    <a:lumMod val="85000"/>
                                  </a:schemeClr>
                                </a:solidFill>
                                <a:latin typeface="Cambria Math" panose="02040503050406030204" pitchFamily="18" charset="0"/>
                              </a:rPr>
                              <m:t>2</m:t>
                            </m:r>
                          </m:sup>
                        </m:sSup>
                        <m:r>
                          <a:rPr lang="pt-BR" sz="3200" i="1" smtClean="0">
                            <a:solidFill>
                              <a:schemeClr val="bg1">
                                <a:lumMod val="85000"/>
                              </a:schemeClr>
                            </a:solidFill>
                            <a:latin typeface="Cambria Math" panose="02040503050406030204" pitchFamily="18" charset="0"/>
                          </a:rPr>
                          <m:t>=</m:t>
                        </m:r>
                        <m:sSup>
                          <m:sSupPr>
                            <m:ctrlPr>
                              <a:rPr lang="pt-BR" sz="3200" i="1" smtClean="0">
                                <a:solidFill>
                                  <a:schemeClr val="bg1">
                                    <a:lumMod val="85000"/>
                                  </a:schemeClr>
                                </a:solidFill>
                                <a:latin typeface="Cambria Math" panose="02040503050406030204" pitchFamily="18" charset="0"/>
                              </a:rPr>
                            </m:ctrlPr>
                          </m:sSupPr>
                          <m:e>
                            <m:r>
                              <a:rPr lang="pt-BR" sz="3200" i="1" smtClean="0">
                                <a:solidFill>
                                  <a:schemeClr val="bg1">
                                    <a:lumMod val="85000"/>
                                  </a:schemeClr>
                                </a:solidFill>
                                <a:latin typeface="Cambria Math" panose="02040503050406030204" pitchFamily="18" charset="0"/>
                              </a:rPr>
                              <m:t>𝑐</m:t>
                            </m:r>
                          </m:e>
                          <m:sup>
                            <m:r>
                              <a:rPr lang="pt-BR" sz="3200" i="1" smtClean="0">
                                <a:solidFill>
                                  <a:schemeClr val="bg1">
                                    <a:lumMod val="85000"/>
                                  </a:schemeClr>
                                </a:solidFill>
                                <a:latin typeface="Cambria Math" panose="02040503050406030204" pitchFamily="18" charset="0"/>
                              </a:rPr>
                              <m:t>2</m:t>
                            </m:r>
                          </m:sup>
                        </m:sSup>
                      </m:oMath>
                    </m:oMathPara>
                  </a14:m>
                  <a:endParaRPr lang="en-PK" sz="3200" dirty="0">
                    <a:solidFill>
                      <a:schemeClr val="bg1">
                        <a:lumMod val="85000"/>
                      </a:schemeClr>
                    </a:solidFill>
                  </a:endParaRPr>
                </a:p>
              </p:txBody>
            </p:sp>
          </mc:Choice>
          <mc:Fallback>
            <p:sp>
              <p:nvSpPr>
                <p:cNvPr id="16" name="TextBox 15">
                  <a:extLst>
                    <a:ext uri="{FF2B5EF4-FFF2-40B4-BE49-F238E27FC236}">
                      <a16:creationId xmlns:a16="http://schemas.microsoft.com/office/drawing/2014/main" id="{FBB0354A-B9C9-4386-859F-54BE6E43E86A}"/>
                    </a:ext>
                  </a:extLst>
                </p:cNvPr>
                <p:cNvSpPr txBox="1">
                  <a:spLocks noRot="1" noChangeAspect="1" noMove="1" noResize="1" noEditPoints="1" noAdjustHandles="1" noChangeArrowheads="1" noChangeShapeType="1" noTextEdit="1"/>
                </p:cNvSpPr>
                <p:nvPr/>
              </p:nvSpPr>
              <p:spPr>
                <a:xfrm>
                  <a:off x="7781614" y="4904503"/>
                  <a:ext cx="2389757" cy="492443"/>
                </a:xfrm>
                <a:prstGeom prst="rect">
                  <a:avLst/>
                </a:prstGeom>
                <a:blipFill>
                  <a:blip r:embed="rId24"/>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17" name="TextBox 16">
                  <a:extLst>
                    <a:ext uri="{FF2B5EF4-FFF2-40B4-BE49-F238E27FC236}">
                      <a16:creationId xmlns:a16="http://schemas.microsoft.com/office/drawing/2014/main" id="{6DADBA4C-EA74-4F32-A125-144B938FFE5F}"/>
                    </a:ext>
                  </a:extLst>
                </p:cNvPr>
                <p:cNvSpPr txBox="1"/>
                <p:nvPr/>
              </p:nvSpPr>
              <p:spPr>
                <a:xfrm>
                  <a:off x="8529490" y="6274933"/>
                  <a:ext cx="3411982" cy="399415"/>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func>
                          <m:funcPr>
                            <m:ctrlPr>
                              <a:rPr lang="en-US" i="1" smtClean="0">
                                <a:solidFill>
                                  <a:schemeClr val="bg1">
                                    <a:lumMod val="85000"/>
                                  </a:schemeClr>
                                </a:solidFill>
                                <a:latin typeface="Cambria Math" panose="02040503050406030204" pitchFamily="18" charset="0"/>
                              </a:rPr>
                            </m:ctrlPr>
                          </m:funcPr>
                          <m:fName>
                            <m:r>
                              <m:rPr>
                                <m:sty m:val="p"/>
                              </m:rPr>
                              <a:rPr lang="en-US" i="0" smtClean="0">
                                <a:solidFill>
                                  <a:schemeClr val="bg1">
                                    <a:lumMod val="85000"/>
                                  </a:schemeClr>
                                </a:solidFill>
                                <a:latin typeface="Cambria Math" panose="02040503050406030204" pitchFamily="18" charset="0"/>
                              </a:rPr>
                              <m:t>cos</m:t>
                            </m:r>
                          </m:fName>
                          <m:e>
                            <m:r>
                              <a:rPr lang="el-GR" i="1" smtClean="0">
                                <a:solidFill>
                                  <a:schemeClr val="bg1">
                                    <a:lumMod val="85000"/>
                                  </a:schemeClr>
                                </a:solidFill>
                                <a:latin typeface="Cambria Math" panose="02040503050406030204" pitchFamily="18" charset="0"/>
                              </a:rPr>
                              <m:t>𝛼</m:t>
                            </m:r>
                          </m:e>
                        </m:func>
                        <m:r>
                          <a:rPr lang="el-GR" i="1" smtClean="0">
                            <a:solidFill>
                              <a:schemeClr val="bg1">
                                <a:lumMod val="85000"/>
                              </a:schemeClr>
                            </a:solidFill>
                            <a:latin typeface="Cambria Math" panose="02040503050406030204" pitchFamily="18" charset="0"/>
                          </a:rPr>
                          <m:t>+</m:t>
                        </m:r>
                        <m:func>
                          <m:funcPr>
                            <m:ctrlPr>
                              <a:rPr lang="en-US" i="1" smtClean="0">
                                <a:solidFill>
                                  <a:schemeClr val="bg1">
                                    <a:lumMod val="85000"/>
                                  </a:schemeClr>
                                </a:solidFill>
                                <a:latin typeface="Cambria Math" panose="02040503050406030204" pitchFamily="18" charset="0"/>
                              </a:rPr>
                            </m:ctrlPr>
                          </m:funcPr>
                          <m:fName>
                            <m:r>
                              <m:rPr>
                                <m:sty m:val="p"/>
                              </m:rPr>
                              <a:rPr lang="en-US" i="0" smtClean="0">
                                <a:solidFill>
                                  <a:schemeClr val="bg1">
                                    <a:lumMod val="85000"/>
                                  </a:schemeClr>
                                </a:solidFill>
                                <a:latin typeface="Cambria Math" panose="02040503050406030204" pitchFamily="18" charset="0"/>
                              </a:rPr>
                              <m:t>cos</m:t>
                            </m:r>
                          </m:fName>
                          <m:e>
                            <m:r>
                              <a:rPr lang="el-GR" i="1" smtClean="0">
                                <a:solidFill>
                                  <a:schemeClr val="bg1">
                                    <a:lumMod val="85000"/>
                                  </a:schemeClr>
                                </a:solidFill>
                                <a:latin typeface="Cambria Math" panose="02040503050406030204" pitchFamily="18" charset="0"/>
                              </a:rPr>
                              <m:t>𝛽</m:t>
                            </m:r>
                          </m:e>
                        </m:func>
                        <m:r>
                          <a:rPr lang="el-GR" i="1" smtClean="0">
                            <a:solidFill>
                              <a:schemeClr val="bg1">
                                <a:lumMod val="85000"/>
                              </a:schemeClr>
                            </a:solidFill>
                            <a:latin typeface="Cambria Math" panose="02040503050406030204" pitchFamily="18" charset="0"/>
                          </a:rPr>
                          <m:t>=2</m:t>
                        </m:r>
                        <m:func>
                          <m:funcPr>
                            <m:ctrlPr>
                              <a:rPr lang="en-US" i="1" smtClean="0">
                                <a:solidFill>
                                  <a:schemeClr val="bg1">
                                    <a:lumMod val="85000"/>
                                  </a:schemeClr>
                                </a:solidFill>
                                <a:latin typeface="Cambria Math" panose="02040503050406030204" pitchFamily="18" charset="0"/>
                              </a:rPr>
                            </m:ctrlPr>
                          </m:funcPr>
                          <m:fName>
                            <m:r>
                              <m:rPr>
                                <m:sty m:val="p"/>
                              </m:rPr>
                              <a:rPr lang="en-US" i="0" smtClean="0">
                                <a:solidFill>
                                  <a:schemeClr val="bg1">
                                    <a:lumMod val="85000"/>
                                  </a:schemeClr>
                                </a:solidFill>
                                <a:latin typeface="Cambria Math" panose="02040503050406030204" pitchFamily="18" charset="0"/>
                              </a:rPr>
                              <m:t>cos</m:t>
                            </m:r>
                          </m:fName>
                          <m:e>
                            <m:f>
                              <m:fPr>
                                <m:ctrlPr>
                                  <a:rPr lang="en-US" i="1" smtClean="0">
                                    <a:solidFill>
                                      <a:schemeClr val="bg1">
                                        <a:lumMod val="85000"/>
                                      </a:schemeClr>
                                    </a:solidFill>
                                    <a:latin typeface="Cambria Math" panose="02040503050406030204" pitchFamily="18" charset="0"/>
                                  </a:rPr>
                                </m:ctrlPr>
                              </m:fPr>
                              <m:num>
                                <m:r>
                                  <a:rPr lang="en-US" i="1" smtClean="0">
                                    <a:solidFill>
                                      <a:schemeClr val="bg1">
                                        <a:lumMod val="85000"/>
                                      </a:schemeClr>
                                    </a:solidFill>
                                    <a:latin typeface="Cambria Math" panose="02040503050406030204" pitchFamily="18" charset="0"/>
                                  </a:rPr>
                                  <m:t>1</m:t>
                                </m:r>
                              </m:num>
                              <m:den>
                                <m:r>
                                  <a:rPr lang="en-US" i="1" smtClean="0">
                                    <a:solidFill>
                                      <a:schemeClr val="bg1">
                                        <a:lumMod val="85000"/>
                                      </a:schemeClr>
                                    </a:solidFill>
                                    <a:latin typeface="Cambria Math" panose="02040503050406030204" pitchFamily="18" charset="0"/>
                                  </a:rPr>
                                  <m:t>2</m:t>
                                </m:r>
                              </m:den>
                            </m:f>
                            <m:d>
                              <m:dPr>
                                <m:ctrlPr>
                                  <a:rPr lang="en-US" i="1" smtClean="0">
                                    <a:solidFill>
                                      <a:schemeClr val="bg1">
                                        <a:lumMod val="85000"/>
                                      </a:schemeClr>
                                    </a:solidFill>
                                    <a:latin typeface="Cambria Math" panose="02040503050406030204" pitchFamily="18" charset="0"/>
                                  </a:rPr>
                                </m:ctrlPr>
                              </m:dPr>
                              <m:e>
                                <m:r>
                                  <a:rPr lang="el-GR" i="1" smtClean="0">
                                    <a:solidFill>
                                      <a:schemeClr val="bg1">
                                        <a:lumMod val="85000"/>
                                      </a:schemeClr>
                                    </a:solidFill>
                                    <a:latin typeface="Cambria Math" panose="02040503050406030204" pitchFamily="18" charset="0"/>
                                  </a:rPr>
                                  <m:t>𝛼</m:t>
                                </m:r>
                                <m:r>
                                  <a:rPr lang="el-GR" i="1" smtClean="0">
                                    <a:solidFill>
                                      <a:schemeClr val="bg1">
                                        <a:lumMod val="85000"/>
                                      </a:schemeClr>
                                    </a:solidFill>
                                    <a:latin typeface="Cambria Math" panose="02040503050406030204" pitchFamily="18" charset="0"/>
                                  </a:rPr>
                                  <m:t>+</m:t>
                                </m:r>
                                <m:r>
                                  <a:rPr lang="el-GR" i="1" smtClean="0">
                                    <a:solidFill>
                                      <a:schemeClr val="bg1">
                                        <a:lumMod val="85000"/>
                                      </a:schemeClr>
                                    </a:solidFill>
                                    <a:latin typeface="Cambria Math" panose="02040503050406030204" pitchFamily="18" charset="0"/>
                                  </a:rPr>
                                  <m:t>𝛽</m:t>
                                </m:r>
                              </m:e>
                            </m:d>
                          </m:e>
                        </m:func>
                        <m:func>
                          <m:funcPr>
                            <m:ctrlPr>
                              <a:rPr lang="en-US" i="1" smtClean="0">
                                <a:solidFill>
                                  <a:schemeClr val="bg1">
                                    <a:lumMod val="85000"/>
                                  </a:schemeClr>
                                </a:solidFill>
                                <a:latin typeface="Cambria Math" panose="02040503050406030204" pitchFamily="18" charset="0"/>
                              </a:rPr>
                            </m:ctrlPr>
                          </m:funcPr>
                          <m:fName>
                            <m:r>
                              <m:rPr>
                                <m:sty m:val="p"/>
                              </m:rPr>
                              <a:rPr lang="en-US" i="0" smtClean="0">
                                <a:solidFill>
                                  <a:schemeClr val="bg1">
                                    <a:lumMod val="85000"/>
                                  </a:schemeClr>
                                </a:solidFill>
                                <a:latin typeface="Cambria Math" panose="02040503050406030204" pitchFamily="18" charset="0"/>
                              </a:rPr>
                              <m:t>cos</m:t>
                            </m:r>
                          </m:fName>
                          <m:e>
                            <m:f>
                              <m:fPr>
                                <m:ctrlPr>
                                  <a:rPr lang="en-US" i="1" smtClean="0">
                                    <a:solidFill>
                                      <a:schemeClr val="bg1">
                                        <a:lumMod val="85000"/>
                                      </a:schemeClr>
                                    </a:solidFill>
                                    <a:latin typeface="Cambria Math" panose="02040503050406030204" pitchFamily="18" charset="0"/>
                                  </a:rPr>
                                </m:ctrlPr>
                              </m:fPr>
                              <m:num>
                                <m:r>
                                  <a:rPr lang="en-US" i="1" smtClean="0">
                                    <a:solidFill>
                                      <a:schemeClr val="bg1">
                                        <a:lumMod val="85000"/>
                                      </a:schemeClr>
                                    </a:solidFill>
                                    <a:latin typeface="Cambria Math" panose="02040503050406030204" pitchFamily="18" charset="0"/>
                                  </a:rPr>
                                  <m:t>1</m:t>
                                </m:r>
                              </m:num>
                              <m:den>
                                <m:r>
                                  <a:rPr lang="en-US" i="1" smtClean="0">
                                    <a:solidFill>
                                      <a:schemeClr val="bg1">
                                        <a:lumMod val="85000"/>
                                      </a:schemeClr>
                                    </a:solidFill>
                                    <a:latin typeface="Cambria Math" panose="02040503050406030204" pitchFamily="18" charset="0"/>
                                  </a:rPr>
                                  <m:t>2</m:t>
                                </m:r>
                              </m:den>
                            </m:f>
                            <m:d>
                              <m:dPr>
                                <m:ctrlPr>
                                  <a:rPr lang="en-US" i="1" smtClean="0">
                                    <a:solidFill>
                                      <a:schemeClr val="bg1">
                                        <a:lumMod val="85000"/>
                                      </a:schemeClr>
                                    </a:solidFill>
                                    <a:latin typeface="Cambria Math" panose="02040503050406030204" pitchFamily="18" charset="0"/>
                                  </a:rPr>
                                </m:ctrlPr>
                              </m:dPr>
                              <m:e>
                                <m:r>
                                  <a:rPr lang="el-GR" i="1" smtClean="0">
                                    <a:solidFill>
                                      <a:schemeClr val="bg1">
                                        <a:lumMod val="85000"/>
                                      </a:schemeClr>
                                    </a:solidFill>
                                    <a:latin typeface="Cambria Math" panose="02040503050406030204" pitchFamily="18" charset="0"/>
                                  </a:rPr>
                                  <m:t>𝛼</m:t>
                                </m:r>
                                <m:r>
                                  <a:rPr lang="el-GR" i="1" smtClean="0">
                                    <a:solidFill>
                                      <a:schemeClr val="bg1">
                                        <a:lumMod val="85000"/>
                                      </a:schemeClr>
                                    </a:solidFill>
                                    <a:latin typeface="Cambria Math" panose="02040503050406030204" pitchFamily="18" charset="0"/>
                                  </a:rPr>
                                  <m:t>−</m:t>
                                </m:r>
                                <m:r>
                                  <a:rPr lang="el-GR" i="1" smtClean="0">
                                    <a:solidFill>
                                      <a:schemeClr val="bg1">
                                        <a:lumMod val="85000"/>
                                      </a:schemeClr>
                                    </a:solidFill>
                                    <a:latin typeface="Cambria Math" panose="02040503050406030204" pitchFamily="18" charset="0"/>
                                  </a:rPr>
                                  <m:t>𝛽</m:t>
                                </m:r>
                              </m:e>
                            </m:d>
                          </m:e>
                        </m:func>
                      </m:oMath>
                    </m:oMathPara>
                  </a14:m>
                  <a:endParaRPr lang="en-PK" dirty="0">
                    <a:solidFill>
                      <a:schemeClr val="bg1">
                        <a:lumMod val="85000"/>
                      </a:schemeClr>
                    </a:solidFill>
                  </a:endParaRPr>
                </a:p>
              </p:txBody>
            </p:sp>
          </mc:Choice>
          <mc:Fallback>
            <p:sp>
              <p:nvSpPr>
                <p:cNvPr id="17" name="TextBox 16">
                  <a:extLst>
                    <a:ext uri="{FF2B5EF4-FFF2-40B4-BE49-F238E27FC236}">
                      <a16:creationId xmlns:a16="http://schemas.microsoft.com/office/drawing/2014/main" id="{6DADBA4C-EA74-4F32-A125-144B938FFE5F}"/>
                    </a:ext>
                  </a:extLst>
                </p:cNvPr>
                <p:cNvSpPr txBox="1">
                  <a:spLocks noRot="1" noChangeAspect="1" noMove="1" noResize="1" noEditPoints="1" noAdjustHandles="1" noChangeArrowheads="1" noChangeShapeType="1" noTextEdit="1"/>
                </p:cNvSpPr>
                <p:nvPr/>
              </p:nvSpPr>
              <p:spPr>
                <a:xfrm>
                  <a:off x="8529490" y="6274933"/>
                  <a:ext cx="3411982" cy="399415"/>
                </a:xfrm>
                <a:prstGeom prst="rect">
                  <a:avLst/>
                </a:prstGeom>
                <a:blipFill>
                  <a:blip r:embed="rId25"/>
                  <a:stretch>
                    <a:fillRect l="-536" b="-13636"/>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18" name="TextBox 17">
                  <a:extLst>
                    <a:ext uri="{FF2B5EF4-FFF2-40B4-BE49-F238E27FC236}">
                      <a16:creationId xmlns:a16="http://schemas.microsoft.com/office/drawing/2014/main" id="{C7A2FC3C-25F6-45A1-9C14-C383F115ADD7}"/>
                    </a:ext>
                  </a:extLst>
                </p:cNvPr>
                <p:cNvSpPr txBox="1"/>
                <p:nvPr/>
              </p:nvSpPr>
              <p:spPr>
                <a:xfrm>
                  <a:off x="9875766" y="5520519"/>
                  <a:ext cx="2092262" cy="582676"/>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i="1" smtClean="0">
                                <a:solidFill>
                                  <a:schemeClr val="bg1">
                                    <a:lumMod val="85000"/>
                                  </a:schemeClr>
                                </a:solidFill>
                                <a:latin typeface="Cambria Math" panose="02040503050406030204" pitchFamily="18" charset="0"/>
                              </a:rPr>
                            </m:ctrlPr>
                          </m:sSupPr>
                          <m:e>
                            <m:d>
                              <m:dPr>
                                <m:ctrlPr>
                                  <a:rPr lang="pt-BR" i="1" smtClean="0">
                                    <a:solidFill>
                                      <a:schemeClr val="bg1">
                                        <a:lumMod val="85000"/>
                                      </a:schemeClr>
                                    </a:solidFill>
                                    <a:latin typeface="Cambria Math" panose="02040503050406030204" pitchFamily="18" charset="0"/>
                                  </a:rPr>
                                </m:ctrlPr>
                              </m:dPr>
                              <m:e>
                                <m:r>
                                  <a:rPr lang="pt-BR" i="1" smtClean="0">
                                    <a:solidFill>
                                      <a:schemeClr val="bg1">
                                        <a:lumMod val="85000"/>
                                      </a:schemeClr>
                                    </a:solidFill>
                                    <a:latin typeface="Cambria Math" panose="02040503050406030204" pitchFamily="18" charset="0"/>
                                  </a:rPr>
                                  <m:t>𝑥</m:t>
                                </m:r>
                                <m:r>
                                  <a:rPr lang="pt-BR" i="1" smtClean="0">
                                    <a:solidFill>
                                      <a:schemeClr val="bg1">
                                        <a:lumMod val="85000"/>
                                      </a:schemeClr>
                                    </a:solidFill>
                                    <a:latin typeface="Cambria Math" panose="02040503050406030204" pitchFamily="18" charset="0"/>
                                  </a:rPr>
                                  <m:t>+</m:t>
                                </m:r>
                                <m:r>
                                  <a:rPr lang="pt-BR" i="1" smtClean="0">
                                    <a:solidFill>
                                      <a:schemeClr val="bg1">
                                        <a:lumMod val="85000"/>
                                      </a:schemeClr>
                                    </a:solidFill>
                                    <a:latin typeface="Cambria Math" panose="02040503050406030204" pitchFamily="18" charset="0"/>
                                  </a:rPr>
                                  <m:t>𝑎</m:t>
                                </m:r>
                              </m:e>
                            </m:d>
                          </m:e>
                          <m:sup>
                            <m:r>
                              <a:rPr lang="pt-BR" i="1" smtClean="0">
                                <a:solidFill>
                                  <a:schemeClr val="bg1">
                                    <a:lumMod val="85000"/>
                                  </a:schemeClr>
                                </a:solidFill>
                                <a:latin typeface="Cambria Math" panose="02040503050406030204" pitchFamily="18" charset="0"/>
                              </a:rPr>
                              <m:t>𝑛</m:t>
                            </m:r>
                          </m:sup>
                        </m:sSup>
                        <m:r>
                          <a:rPr lang="pt-BR" i="1" smtClean="0">
                            <a:solidFill>
                              <a:schemeClr val="bg1">
                                <a:lumMod val="85000"/>
                              </a:schemeClr>
                            </a:solidFill>
                            <a:latin typeface="Cambria Math" panose="02040503050406030204" pitchFamily="18" charset="0"/>
                          </a:rPr>
                          <m:t>=</m:t>
                        </m:r>
                        <m:nary>
                          <m:naryPr>
                            <m:chr m:val="∑"/>
                            <m:ctrlPr>
                              <a:rPr lang="pt-BR" i="1" smtClean="0">
                                <a:solidFill>
                                  <a:schemeClr val="bg1">
                                    <a:lumMod val="85000"/>
                                  </a:schemeClr>
                                </a:solidFill>
                                <a:latin typeface="Cambria Math" panose="02040503050406030204" pitchFamily="18" charset="0"/>
                              </a:rPr>
                            </m:ctrlPr>
                          </m:naryPr>
                          <m:sub>
                            <m:r>
                              <a:rPr lang="pt-BR" i="1" smtClean="0">
                                <a:solidFill>
                                  <a:schemeClr val="bg1">
                                    <a:lumMod val="85000"/>
                                  </a:schemeClr>
                                </a:solidFill>
                                <a:latin typeface="Cambria Math" panose="02040503050406030204" pitchFamily="18" charset="0"/>
                              </a:rPr>
                              <m:t>𝑘</m:t>
                            </m:r>
                            <m:r>
                              <a:rPr lang="pt-BR" i="1" smtClean="0">
                                <a:solidFill>
                                  <a:schemeClr val="bg1">
                                    <a:lumMod val="85000"/>
                                  </a:schemeClr>
                                </a:solidFill>
                                <a:latin typeface="Cambria Math" panose="02040503050406030204" pitchFamily="18" charset="0"/>
                              </a:rPr>
                              <m:t>=0</m:t>
                            </m:r>
                          </m:sub>
                          <m:sup>
                            <m:r>
                              <a:rPr lang="pt-BR" i="1" smtClean="0">
                                <a:solidFill>
                                  <a:schemeClr val="bg1">
                                    <a:lumMod val="85000"/>
                                  </a:schemeClr>
                                </a:solidFill>
                                <a:latin typeface="Cambria Math" panose="02040503050406030204" pitchFamily="18" charset="0"/>
                              </a:rPr>
                              <m:t>𝑛</m:t>
                            </m:r>
                          </m:sup>
                          <m:e>
                            <m:d>
                              <m:dPr>
                                <m:ctrlPr>
                                  <a:rPr lang="pt-BR" i="1" smtClean="0">
                                    <a:solidFill>
                                      <a:schemeClr val="bg1">
                                        <a:lumMod val="85000"/>
                                      </a:schemeClr>
                                    </a:solidFill>
                                    <a:latin typeface="Cambria Math" panose="02040503050406030204" pitchFamily="18" charset="0"/>
                                  </a:rPr>
                                </m:ctrlPr>
                              </m:dPr>
                              <m:e>
                                <m:f>
                                  <m:fPr>
                                    <m:type m:val="noBar"/>
                                    <m:ctrlPr>
                                      <a:rPr lang="pt-BR" i="1" smtClean="0">
                                        <a:solidFill>
                                          <a:schemeClr val="bg1">
                                            <a:lumMod val="85000"/>
                                          </a:schemeClr>
                                        </a:solidFill>
                                        <a:latin typeface="Cambria Math" panose="02040503050406030204" pitchFamily="18" charset="0"/>
                                      </a:rPr>
                                    </m:ctrlPr>
                                  </m:fPr>
                                  <m:num>
                                    <m:r>
                                      <a:rPr lang="pt-BR" i="1" smtClean="0">
                                        <a:solidFill>
                                          <a:schemeClr val="bg1">
                                            <a:lumMod val="85000"/>
                                          </a:schemeClr>
                                        </a:solidFill>
                                        <a:latin typeface="Cambria Math" panose="02040503050406030204" pitchFamily="18" charset="0"/>
                                      </a:rPr>
                                      <m:t>𝑛</m:t>
                                    </m:r>
                                  </m:num>
                                  <m:den>
                                    <m:r>
                                      <a:rPr lang="pt-BR" i="1" smtClean="0">
                                        <a:solidFill>
                                          <a:schemeClr val="bg1">
                                            <a:lumMod val="85000"/>
                                          </a:schemeClr>
                                        </a:solidFill>
                                        <a:latin typeface="Cambria Math" panose="02040503050406030204" pitchFamily="18" charset="0"/>
                                      </a:rPr>
                                      <m:t>𝑘</m:t>
                                    </m:r>
                                  </m:den>
                                </m:f>
                              </m:e>
                            </m:d>
                            <m:sSup>
                              <m:sSupPr>
                                <m:ctrlPr>
                                  <a:rPr lang="pt-BR" i="1" smtClean="0">
                                    <a:solidFill>
                                      <a:schemeClr val="bg1">
                                        <a:lumMod val="85000"/>
                                      </a:schemeClr>
                                    </a:solidFill>
                                    <a:latin typeface="Cambria Math" panose="02040503050406030204" pitchFamily="18" charset="0"/>
                                  </a:rPr>
                                </m:ctrlPr>
                              </m:sSupPr>
                              <m:e>
                                <m:r>
                                  <a:rPr lang="pt-BR" i="1" smtClean="0">
                                    <a:solidFill>
                                      <a:schemeClr val="bg1">
                                        <a:lumMod val="85000"/>
                                      </a:schemeClr>
                                    </a:solidFill>
                                    <a:latin typeface="Cambria Math" panose="02040503050406030204" pitchFamily="18" charset="0"/>
                                  </a:rPr>
                                  <m:t>𝑥</m:t>
                                </m:r>
                              </m:e>
                              <m:sup>
                                <m:r>
                                  <a:rPr lang="pt-BR" i="1" smtClean="0">
                                    <a:solidFill>
                                      <a:schemeClr val="bg1">
                                        <a:lumMod val="85000"/>
                                      </a:schemeClr>
                                    </a:solidFill>
                                    <a:latin typeface="Cambria Math" panose="02040503050406030204" pitchFamily="18" charset="0"/>
                                  </a:rPr>
                                  <m:t>𝑘</m:t>
                                </m:r>
                              </m:sup>
                            </m:sSup>
                            <m:sSup>
                              <m:sSupPr>
                                <m:ctrlPr>
                                  <a:rPr lang="pt-BR" i="1" smtClean="0">
                                    <a:solidFill>
                                      <a:schemeClr val="bg1">
                                        <a:lumMod val="85000"/>
                                      </a:schemeClr>
                                    </a:solidFill>
                                    <a:latin typeface="Cambria Math" panose="02040503050406030204" pitchFamily="18" charset="0"/>
                                  </a:rPr>
                                </m:ctrlPr>
                              </m:sSupPr>
                              <m:e>
                                <m:r>
                                  <a:rPr lang="pt-BR" i="1" smtClean="0">
                                    <a:solidFill>
                                      <a:schemeClr val="bg1">
                                        <a:lumMod val="85000"/>
                                      </a:schemeClr>
                                    </a:solidFill>
                                    <a:latin typeface="Cambria Math" panose="02040503050406030204" pitchFamily="18" charset="0"/>
                                  </a:rPr>
                                  <m:t>𝑎</m:t>
                                </m:r>
                              </m:e>
                              <m:sup>
                                <m:r>
                                  <a:rPr lang="pt-BR" i="1" smtClean="0">
                                    <a:solidFill>
                                      <a:schemeClr val="bg1">
                                        <a:lumMod val="85000"/>
                                      </a:schemeClr>
                                    </a:solidFill>
                                    <a:latin typeface="Cambria Math" panose="02040503050406030204" pitchFamily="18" charset="0"/>
                                  </a:rPr>
                                  <m:t>𝑛</m:t>
                                </m:r>
                                <m:r>
                                  <a:rPr lang="pt-BR" i="1" smtClean="0">
                                    <a:solidFill>
                                      <a:schemeClr val="bg1">
                                        <a:lumMod val="85000"/>
                                      </a:schemeClr>
                                    </a:solidFill>
                                    <a:latin typeface="Cambria Math" panose="02040503050406030204" pitchFamily="18" charset="0"/>
                                  </a:rPr>
                                  <m:t>−</m:t>
                                </m:r>
                                <m:r>
                                  <a:rPr lang="pt-BR" i="1" smtClean="0">
                                    <a:solidFill>
                                      <a:schemeClr val="bg1">
                                        <a:lumMod val="85000"/>
                                      </a:schemeClr>
                                    </a:solidFill>
                                    <a:latin typeface="Cambria Math" panose="02040503050406030204" pitchFamily="18" charset="0"/>
                                  </a:rPr>
                                  <m:t>𝑘</m:t>
                                </m:r>
                              </m:sup>
                            </m:sSup>
                          </m:e>
                        </m:nary>
                      </m:oMath>
                    </m:oMathPara>
                  </a14:m>
                  <a:endParaRPr lang="en-PK" dirty="0">
                    <a:solidFill>
                      <a:schemeClr val="bg1">
                        <a:lumMod val="85000"/>
                      </a:schemeClr>
                    </a:solidFill>
                  </a:endParaRPr>
                </a:p>
              </p:txBody>
            </p:sp>
          </mc:Choice>
          <mc:Fallback>
            <p:sp>
              <p:nvSpPr>
                <p:cNvPr id="18" name="TextBox 17">
                  <a:extLst>
                    <a:ext uri="{FF2B5EF4-FFF2-40B4-BE49-F238E27FC236}">
                      <a16:creationId xmlns:a16="http://schemas.microsoft.com/office/drawing/2014/main" id="{C7A2FC3C-25F6-45A1-9C14-C383F115ADD7}"/>
                    </a:ext>
                  </a:extLst>
                </p:cNvPr>
                <p:cNvSpPr txBox="1">
                  <a:spLocks noRot="1" noChangeAspect="1" noMove="1" noResize="1" noEditPoints="1" noAdjustHandles="1" noChangeArrowheads="1" noChangeShapeType="1" noTextEdit="1"/>
                </p:cNvSpPr>
                <p:nvPr/>
              </p:nvSpPr>
              <p:spPr>
                <a:xfrm>
                  <a:off x="9875766" y="5520519"/>
                  <a:ext cx="2092262" cy="582676"/>
                </a:xfrm>
                <a:prstGeom prst="rect">
                  <a:avLst/>
                </a:prstGeom>
                <a:blipFill>
                  <a:blip r:embed="rId26"/>
                  <a:stretch>
                    <a:fillRect b="-1053"/>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19" name="TextBox 18">
                  <a:extLst>
                    <a:ext uri="{FF2B5EF4-FFF2-40B4-BE49-F238E27FC236}">
                      <a16:creationId xmlns:a16="http://schemas.microsoft.com/office/drawing/2014/main" id="{2E551DB7-54E1-4767-81E5-98997D1B01C0}"/>
                    </a:ext>
                  </a:extLst>
                </p:cNvPr>
                <p:cNvSpPr txBox="1"/>
                <p:nvPr/>
              </p:nvSpPr>
              <p:spPr>
                <a:xfrm>
                  <a:off x="6656143" y="6236041"/>
                  <a:ext cx="1497398" cy="370551"/>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en-US" sz="1200" i="1" smtClean="0">
                                <a:solidFill>
                                  <a:schemeClr val="bg1">
                                    <a:lumMod val="85000"/>
                                  </a:schemeClr>
                                </a:solidFill>
                                <a:latin typeface="Cambria Math" panose="02040503050406030204" pitchFamily="18" charset="0"/>
                              </a:rPr>
                            </m:ctrlPr>
                          </m:sSupPr>
                          <m:e>
                            <m:r>
                              <a:rPr lang="en-US" sz="1200" i="1" smtClean="0">
                                <a:solidFill>
                                  <a:schemeClr val="bg1">
                                    <a:lumMod val="85000"/>
                                  </a:schemeClr>
                                </a:solidFill>
                                <a:latin typeface="Cambria Math" panose="02040503050406030204" pitchFamily="18" charset="0"/>
                              </a:rPr>
                              <m:t>𝑒</m:t>
                            </m:r>
                          </m:e>
                          <m:sup>
                            <m:r>
                              <a:rPr lang="en-US" sz="1200" i="1" smtClean="0">
                                <a:solidFill>
                                  <a:schemeClr val="bg1">
                                    <a:lumMod val="85000"/>
                                  </a:schemeClr>
                                </a:solidFill>
                                <a:latin typeface="Cambria Math" panose="02040503050406030204" pitchFamily="18" charset="0"/>
                              </a:rPr>
                              <m:t>𝑥</m:t>
                            </m:r>
                          </m:sup>
                        </m:sSup>
                        <m:r>
                          <a:rPr lang="en-US" sz="1200" i="1" smtClean="0">
                            <a:solidFill>
                              <a:schemeClr val="bg1">
                                <a:lumMod val="85000"/>
                              </a:schemeClr>
                            </a:solidFill>
                            <a:latin typeface="Cambria Math" panose="02040503050406030204" pitchFamily="18" charset="0"/>
                          </a:rPr>
                          <m:t>=1+</m:t>
                        </m:r>
                        <m:f>
                          <m:fPr>
                            <m:ctrlPr>
                              <a:rPr lang="en-US" sz="1200" i="1" smtClean="0">
                                <a:solidFill>
                                  <a:schemeClr val="bg1">
                                    <a:lumMod val="85000"/>
                                  </a:schemeClr>
                                </a:solidFill>
                                <a:latin typeface="Cambria Math" panose="02040503050406030204" pitchFamily="18" charset="0"/>
                              </a:rPr>
                            </m:ctrlPr>
                          </m:fPr>
                          <m:num>
                            <m:r>
                              <a:rPr lang="en-US" sz="1200" i="1" smtClean="0">
                                <a:solidFill>
                                  <a:schemeClr val="bg1">
                                    <a:lumMod val="85000"/>
                                  </a:schemeClr>
                                </a:solidFill>
                                <a:latin typeface="Cambria Math" panose="02040503050406030204" pitchFamily="18" charset="0"/>
                              </a:rPr>
                              <m:t>𝑥</m:t>
                            </m:r>
                          </m:num>
                          <m:den>
                            <m:r>
                              <a:rPr lang="en-US" sz="1200" i="1" smtClean="0">
                                <a:solidFill>
                                  <a:schemeClr val="bg1">
                                    <a:lumMod val="85000"/>
                                  </a:schemeClr>
                                </a:solidFill>
                                <a:latin typeface="Cambria Math" panose="02040503050406030204" pitchFamily="18" charset="0"/>
                              </a:rPr>
                              <m:t>1!</m:t>
                            </m:r>
                          </m:den>
                        </m:f>
                        <m:r>
                          <a:rPr lang="en-US" sz="1200" i="1" smtClean="0">
                            <a:solidFill>
                              <a:schemeClr val="bg1">
                                <a:lumMod val="85000"/>
                              </a:schemeClr>
                            </a:solidFill>
                            <a:latin typeface="Cambria Math" panose="02040503050406030204" pitchFamily="18" charset="0"/>
                          </a:rPr>
                          <m:t>+</m:t>
                        </m:r>
                        <m:f>
                          <m:fPr>
                            <m:ctrlPr>
                              <a:rPr lang="en-US" sz="1200" i="1" smtClean="0">
                                <a:solidFill>
                                  <a:schemeClr val="bg1">
                                    <a:lumMod val="85000"/>
                                  </a:schemeClr>
                                </a:solidFill>
                                <a:latin typeface="Cambria Math" panose="02040503050406030204" pitchFamily="18" charset="0"/>
                              </a:rPr>
                            </m:ctrlPr>
                          </m:fPr>
                          <m:num>
                            <m:sSup>
                              <m:sSupPr>
                                <m:ctrlPr>
                                  <a:rPr lang="en-US" sz="1200" i="1" smtClean="0">
                                    <a:solidFill>
                                      <a:schemeClr val="bg1">
                                        <a:lumMod val="85000"/>
                                      </a:schemeClr>
                                    </a:solidFill>
                                    <a:latin typeface="Cambria Math" panose="02040503050406030204" pitchFamily="18" charset="0"/>
                                  </a:rPr>
                                </m:ctrlPr>
                              </m:sSupPr>
                              <m:e>
                                <m:r>
                                  <a:rPr lang="en-US" sz="1200" i="1" smtClean="0">
                                    <a:solidFill>
                                      <a:schemeClr val="bg1">
                                        <a:lumMod val="85000"/>
                                      </a:schemeClr>
                                    </a:solidFill>
                                    <a:latin typeface="Cambria Math" panose="02040503050406030204" pitchFamily="18" charset="0"/>
                                  </a:rPr>
                                  <m:t>𝑥</m:t>
                                </m:r>
                              </m:e>
                              <m:sup>
                                <m:r>
                                  <a:rPr lang="en-US" sz="1200" i="1" smtClean="0">
                                    <a:solidFill>
                                      <a:schemeClr val="bg1">
                                        <a:lumMod val="85000"/>
                                      </a:schemeClr>
                                    </a:solidFill>
                                    <a:latin typeface="Cambria Math" panose="02040503050406030204" pitchFamily="18" charset="0"/>
                                  </a:rPr>
                                  <m:t>2</m:t>
                                </m:r>
                              </m:sup>
                            </m:sSup>
                          </m:num>
                          <m:den>
                            <m:r>
                              <a:rPr lang="en-US" sz="1200" i="1" smtClean="0">
                                <a:solidFill>
                                  <a:schemeClr val="bg1">
                                    <a:lumMod val="85000"/>
                                  </a:schemeClr>
                                </a:solidFill>
                                <a:latin typeface="Cambria Math" panose="02040503050406030204" pitchFamily="18" charset="0"/>
                              </a:rPr>
                              <m:t>2!</m:t>
                            </m:r>
                          </m:den>
                        </m:f>
                        <m:r>
                          <a:rPr lang="en-US" sz="1200" i="1" smtClean="0">
                            <a:solidFill>
                              <a:schemeClr val="bg1">
                                <a:lumMod val="85000"/>
                              </a:schemeClr>
                            </a:solidFill>
                            <a:latin typeface="Cambria Math" panose="02040503050406030204" pitchFamily="18" charset="0"/>
                          </a:rPr>
                          <m:t>+</m:t>
                        </m:r>
                        <m:f>
                          <m:fPr>
                            <m:ctrlPr>
                              <a:rPr lang="en-US" sz="1200" i="1" smtClean="0">
                                <a:solidFill>
                                  <a:schemeClr val="bg1">
                                    <a:lumMod val="85000"/>
                                  </a:schemeClr>
                                </a:solidFill>
                                <a:latin typeface="Cambria Math" panose="02040503050406030204" pitchFamily="18" charset="0"/>
                              </a:rPr>
                            </m:ctrlPr>
                          </m:fPr>
                          <m:num>
                            <m:sSup>
                              <m:sSupPr>
                                <m:ctrlPr>
                                  <a:rPr lang="en-US" sz="1200" i="1" smtClean="0">
                                    <a:solidFill>
                                      <a:schemeClr val="bg1">
                                        <a:lumMod val="85000"/>
                                      </a:schemeClr>
                                    </a:solidFill>
                                    <a:latin typeface="Cambria Math" panose="02040503050406030204" pitchFamily="18" charset="0"/>
                                  </a:rPr>
                                </m:ctrlPr>
                              </m:sSupPr>
                              <m:e>
                                <m:r>
                                  <a:rPr lang="en-US" sz="1200" i="1" smtClean="0">
                                    <a:solidFill>
                                      <a:schemeClr val="bg1">
                                        <a:lumMod val="85000"/>
                                      </a:schemeClr>
                                    </a:solidFill>
                                    <a:latin typeface="Cambria Math" panose="02040503050406030204" pitchFamily="18" charset="0"/>
                                  </a:rPr>
                                  <m:t>𝑥</m:t>
                                </m:r>
                              </m:e>
                              <m:sup>
                                <m:r>
                                  <a:rPr lang="en-US" sz="1200" i="1" smtClean="0">
                                    <a:solidFill>
                                      <a:schemeClr val="bg1">
                                        <a:lumMod val="85000"/>
                                      </a:schemeClr>
                                    </a:solidFill>
                                    <a:latin typeface="Cambria Math" panose="02040503050406030204" pitchFamily="18" charset="0"/>
                                  </a:rPr>
                                  <m:t>3</m:t>
                                </m:r>
                              </m:sup>
                            </m:sSup>
                          </m:num>
                          <m:den>
                            <m:r>
                              <a:rPr lang="en-US" sz="1200" i="1" smtClean="0">
                                <a:solidFill>
                                  <a:schemeClr val="bg1">
                                    <a:lumMod val="85000"/>
                                  </a:schemeClr>
                                </a:solidFill>
                                <a:latin typeface="Cambria Math" panose="02040503050406030204" pitchFamily="18" charset="0"/>
                              </a:rPr>
                              <m:t>3!</m:t>
                            </m:r>
                          </m:den>
                        </m:f>
                      </m:oMath>
                    </m:oMathPara>
                  </a14:m>
                  <a:endParaRPr lang="en-PK" sz="1200" dirty="0">
                    <a:solidFill>
                      <a:schemeClr val="bg1">
                        <a:lumMod val="85000"/>
                      </a:schemeClr>
                    </a:solidFill>
                  </a:endParaRPr>
                </a:p>
              </p:txBody>
            </p:sp>
          </mc:Choice>
          <mc:Fallback>
            <p:sp>
              <p:nvSpPr>
                <p:cNvPr id="19" name="TextBox 18">
                  <a:extLst>
                    <a:ext uri="{FF2B5EF4-FFF2-40B4-BE49-F238E27FC236}">
                      <a16:creationId xmlns:a16="http://schemas.microsoft.com/office/drawing/2014/main" id="{2E551DB7-54E1-4767-81E5-98997D1B01C0}"/>
                    </a:ext>
                  </a:extLst>
                </p:cNvPr>
                <p:cNvSpPr txBox="1">
                  <a:spLocks noRot="1" noChangeAspect="1" noMove="1" noResize="1" noEditPoints="1" noAdjustHandles="1" noChangeArrowheads="1" noChangeShapeType="1" noTextEdit="1"/>
                </p:cNvSpPr>
                <p:nvPr/>
              </p:nvSpPr>
              <p:spPr>
                <a:xfrm>
                  <a:off x="6656143" y="6236041"/>
                  <a:ext cx="1497398" cy="370551"/>
                </a:xfrm>
                <a:prstGeom prst="rect">
                  <a:avLst/>
                </a:prstGeom>
                <a:blipFill>
                  <a:blip r:embed="rId27"/>
                  <a:stretch>
                    <a:fillRect l="-813" r="-407" b="-13115"/>
                  </a:stretch>
                </a:blipFill>
              </p:spPr>
              <p:txBody>
                <a:bodyPr/>
                <a:lstStyle/>
                <a:p>
                  <a:r>
                    <a:rPr lang="en-PK">
                      <a:noFill/>
                    </a:rPr>
                    <a:t> </a:t>
                  </a:r>
                </a:p>
              </p:txBody>
            </p:sp>
          </mc:Fallback>
        </mc:AlternateContent>
      </p:grpSp>
      <p:sp>
        <p:nvSpPr>
          <p:cNvPr id="40" name="Google Shape;40;p24"/>
          <p:cNvSpPr/>
          <p:nvPr/>
        </p:nvSpPr>
        <p:spPr>
          <a:xfrm>
            <a:off x="0" y="-1"/>
            <a:ext cx="12192000" cy="732011"/>
          </a:xfrm>
          <a:prstGeom prst="rect">
            <a:avLst/>
          </a:prstGeom>
          <a:solidFill>
            <a:srgbClr val="592F2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41" name="Google Shape;41;p24"/>
          <p:cNvSpPr/>
          <p:nvPr/>
        </p:nvSpPr>
        <p:spPr>
          <a:xfrm>
            <a:off x="0" y="6611256"/>
            <a:ext cx="12192000" cy="278278"/>
          </a:xfrm>
          <a:prstGeom prst="rect">
            <a:avLst/>
          </a:prstGeom>
          <a:solidFill>
            <a:srgbClr val="F9C4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42" name="Google Shape;42;p24"/>
          <p:cNvSpPr txBox="1">
            <a:spLocks noGrp="1"/>
          </p:cNvSpPr>
          <p:nvPr>
            <p:ph type="body" idx="1"/>
          </p:nvPr>
        </p:nvSpPr>
        <p:spPr>
          <a:xfrm>
            <a:off x="1928004" y="5885352"/>
            <a:ext cx="8335991" cy="478340"/>
          </a:xfrm>
          <a:prstGeom prst="rect">
            <a:avLst/>
          </a:prstGeom>
          <a:noFill/>
          <a:ln>
            <a:noFill/>
          </a:ln>
        </p:spPr>
        <p:txBody>
          <a:bodyPr spcFirstLastPara="1" wrap="square" lIns="91425" tIns="91425" rIns="91425" bIns="91425" anchor="t" anchorCtr="0">
            <a:normAutofit/>
          </a:bodyPr>
          <a:lstStyle>
            <a:lvl1pPr marL="457200" lvl="0" indent="-228600" algn="ctr">
              <a:lnSpc>
                <a:spcPct val="90000"/>
              </a:lnSpc>
              <a:spcBef>
                <a:spcPts val="480"/>
              </a:spcBef>
              <a:spcAft>
                <a:spcPts val="0"/>
              </a:spcAft>
              <a:buClr>
                <a:schemeClr val="dk1"/>
              </a:buClr>
              <a:buSzPts val="2400"/>
              <a:buNone/>
              <a:defRPr sz="2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itle + 1 column" userDrawn="1">
  <p:cSld name="1_Title + 1 column">
    <p:spTree>
      <p:nvGrpSpPr>
        <p:cNvPr id="1" name="Shape 43"/>
        <p:cNvGrpSpPr/>
        <p:nvPr/>
      </p:nvGrpSpPr>
      <p:grpSpPr>
        <a:xfrm>
          <a:off x="0" y="0"/>
          <a:ext cx="0" cy="0"/>
          <a:chOff x="0" y="0"/>
          <a:chExt cx="0" cy="0"/>
        </a:xfrm>
      </p:grpSpPr>
      <p:grpSp>
        <p:nvGrpSpPr>
          <p:cNvPr id="6" name="Group 5">
            <a:extLst>
              <a:ext uri="{FF2B5EF4-FFF2-40B4-BE49-F238E27FC236}">
                <a16:creationId xmlns:a16="http://schemas.microsoft.com/office/drawing/2014/main" id="{700D6669-D550-4289-9837-0E9624E4E0A5}"/>
              </a:ext>
            </a:extLst>
          </p:cNvPr>
          <p:cNvGrpSpPr/>
          <p:nvPr userDrawn="1"/>
        </p:nvGrpSpPr>
        <p:grpSpPr>
          <a:xfrm>
            <a:off x="160546" y="96021"/>
            <a:ext cx="12031454" cy="6578327"/>
            <a:chOff x="160546" y="96021"/>
            <a:chExt cx="12031454" cy="6578327"/>
          </a:xfrm>
        </p:grpSpPr>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7E255A6C-1FF1-40C9-9282-36FDA11C45F3}"/>
                    </a:ext>
                  </a:extLst>
                </p:cNvPr>
                <p:cNvSpPr txBox="1"/>
                <p:nvPr/>
              </p:nvSpPr>
              <p:spPr>
                <a:xfrm>
                  <a:off x="6753201" y="2618069"/>
                  <a:ext cx="2422202" cy="672428"/>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1600" i="1" smtClean="0">
                                <a:solidFill>
                                  <a:schemeClr val="bg1">
                                    <a:lumMod val="50000"/>
                                  </a:schemeClr>
                                </a:solidFill>
                                <a:latin typeface="Cambria Math" panose="02040503050406030204" pitchFamily="18" charset="0"/>
                              </a:rPr>
                            </m:ctrlPr>
                          </m:sSupPr>
                          <m:e>
                            <m:d>
                              <m:dPr>
                                <m:ctrlPr>
                                  <a:rPr lang="pt-BR" sz="1600" i="1" smtClean="0">
                                    <a:solidFill>
                                      <a:schemeClr val="bg1">
                                        <a:lumMod val="50000"/>
                                      </a:schemeClr>
                                    </a:solidFill>
                                    <a:latin typeface="Cambria Math" panose="02040503050406030204" pitchFamily="18" charset="0"/>
                                  </a:rPr>
                                </m:ctrlPr>
                              </m:dPr>
                              <m:e>
                                <m:r>
                                  <a:rPr lang="pt-BR" sz="1600" i="1" smtClean="0">
                                    <a:solidFill>
                                      <a:schemeClr val="bg1">
                                        <a:lumMod val="50000"/>
                                      </a:schemeClr>
                                    </a:solidFill>
                                    <a:latin typeface="Cambria Math" panose="02040503050406030204" pitchFamily="18" charset="0"/>
                                  </a:rPr>
                                  <m:t>𝑥</m:t>
                                </m:r>
                                <m:r>
                                  <a:rPr lang="pt-BR" sz="1600" i="1" smtClean="0">
                                    <a:solidFill>
                                      <a:schemeClr val="bg1">
                                        <a:lumMod val="50000"/>
                                      </a:schemeClr>
                                    </a:solidFill>
                                    <a:latin typeface="Cambria Math" panose="02040503050406030204" pitchFamily="18" charset="0"/>
                                  </a:rPr>
                                  <m:t>+</m:t>
                                </m:r>
                                <m:r>
                                  <a:rPr lang="pt-BR" sz="1600" i="1" smtClean="0">
                                    <a:solidFill>
                                      <a:schemeClr val="bg1">
                                        <a:lumMod val="50000"/>
                                      </a:schemeClr>
                                    </a:solidFill>
                                    <a:latin typeface="Cambria Math" panose="02040503050406030204" pitchFamily="18" charset="0"/>
                                  </a:rPr>
                                  <m:t>𝑎</m:t>
                                </m:r>
                              </m:e>
                            </m:d>
                          </m:e>
                          <m:sup>
                            <m:r>
                              <a:rPr lang="pt-BR" sz="1600" i="1" smtClean="0">
                                <a:solidFill>
                                  <a:schemeClr val="bg1">
                                    <a:lumMod val="50000"/>
                                  </a:schemeClr>
                                </a:solidFill>
                                <a:latin typeface="Cambria Math" panose="02040503050406030204" pitchFamily="18" charset="0"/>
                              </a:rPr>
                              <m:t>𝑛</m:t>
                            </m:r>
                          </m:sup>
                        </m:sSup>
                        <m:r>
                          <a:rPr lang="pt-BR" sz="1600" i="1" smtClean="0">
                            <a:solidFill>
                              <a:schemeClr val="bg1">
                                <a:lumMod val="50000"/>
                              </a:schemeClr>
                            </a:solidFill>
                            <a:latin typeface="Cambria Math" panose="02040503050406030204" pitchFamily="18" charset="0"/>
                          </a:rPr>
                          <m:t>=</m:t>
                        </m:r>
                        <m:nary>
                          <m:naryPr>
                            <m:chr m:val="∑"/>
                            <m:ctrlPr>
                              <a:rPr lang="pt-BR" sz="1600" i="1" smtClean="0">
                                <a:solidFill>
                                  <a:schemeClr val="bg1">
                                    <a:lumMod val="50000"/>
                                  </a:schemeClr>
                                </a:solidFill>
                                <a:latin typeface="Cambria Math" panose="02040503050406030204" pitchFamily="18" charset="0"/>
                              </a:rPr>
                            </m:ctrlPr>
                          </m:naryPr>
                          <m:sub>
                            <m:r>
                              <a:rPr lang="pt-BR" sz="1600" i="1" smtClean="0">
                                <a:solidFill>
                                  <a:schemeClr val="bg1">
                                    <a:lumMod val="50000"/>
                                  </a:schemeClr>
                                </a:solidFill>
                                <a:latin typeface="Cambria Math" panose="02040503050406030204" pitchFamily="18" charset="0"/>
                              </a:rPr>
                              <m:t>𝑘</m:t>
                            </m:r>
                            <m:r>
                              <a:rPr lang="pt-BR" sz="1600" i="1" smtClean="0">
                                <a:solidFill>
                                  <a:schemeClr val="bg1">
                                    <a:lumMod val="50000"/>
                                  </a:schemeClr>
                                </a:solidFill>
                                <a:latin typeface="Cambria Math" panose="02040503050406030204" pitchFamily="18" charset="0"/>
                              </a:rPr>
                              <m:t>=0</m:t>
                            </m:r>
                          </m:sub>
                          <m:sup>
                            <m:r>
                              <a:rPr lang="pt-BR" sz="1600" i="1" smtClean="0">
                                <a:solidFill>
                                  <a:schemeClr val="bg1">
                                    <a:lumMod val="50000"/>
                                  </a:schemeClr>
                                </a:solidFill>
                                <a:latin typeface="Cambria Math" panose="02040503050406030204" pitchFamily="18" charset="0"/>
                              </a:rPr>
                              <m:t>𝑛</m:t>
                            </m:r>
                          </m:sup>
                          <m:e>
                            <m:d>
                              <m:dPr>
                                <m:ctrlPr>
                                  <a:rPr lang="pt-BR" sz="1600" i="1" smtClean="0">
                                    <a:solidFill>
                                      <a:schemeClr val="bg1">
                                        <a:lumMod val="50000"/>
                                      </a:schemeClr>
                                    </a:solidFill>
                                    <a:latin typeface="Cambria Math" panose="02040503050406030204" pitchFamily="18" charset="0"/>
                                  </a:rPr>
                                </m:ctrlPr>
                              </m:dPr>
                              <m:e>
                                <m:f>
                                  <m:fPr>
                                    <m:type m:val="noBar"/>
                                    <m:ctrlPr>
                                      <a:rPr lang="pt-BR" sz="1600" i="1" smtClean="0">
                                        <a:solidFill>
                                          <a:schemeClr val="bg1">
                                            <a:lumMod val="50000"/>
                                          </a:schemeClr>
                                        </a:solidFill>
                                        <a:latin typeface="Cambria Math" panose="02040503050406030204" pitchFamily="18" charset="0"/>
                                      </a:rPr>
                                    </m:ctrlPr>
                                  </m:fPr>
                                  <m:num>
                                    <m:r>
                                      <a:rPr lang="pt-BR" sz="1600" i="1" smtClean="0">
                                        <a:solidFill>
                                          <a:schemeClr val="bg1">
                                            <a:lumMod val="50000"/>
                                          </a:schemeClr>
                                        </a:solidFill>
                                        <a:latin typeface="Cambria Math" panose="02040503050406030204" pitchFamily="18" charset="0"/>
                                      </a:rPr>
                                      <m:t>𝑛</m:t>
                                    </m:r>
                                  </m:num>
                                  <m:den>
                                    <m:r>
                                      <a:rPr lang="pt-BR" sz="1600" i="1" smtClean="0">
                                        <a:solidFill>
                                          <a:schemeClr val="bg1">
                                            <a:lumMod val="50000"/>
                                          </a:schemeClr>
                                        </a:solidFill>
                                        <a:latin typeface="Cambria Math" panose="02040503050406030204" pitchFamily="18" charset="0"/>
                                      </a:rPr>
                                      <m:t>𝑘</m:t>
                                    </m:r>
                                  </m:den>
                                </m:f>
                              </m:e>
                            </m:d>
                            <m:sSup>
                              <m:sSupPr>
                                <m:ctrlPr>
                                  <a:rPr lang="pt-BR" sz="1600" i="1" smtClean="0">
                                    <a:solidFill>
                                      <a:schemeClr val="bg1">
                                        <a:lumMod val="50000"/>
                                      </a:schemeClr>
                                    </a:solidFill>
                                    <a:latin typeface="Cambria Math" panose="02040503050406030204" pitchFamily="18" charset="0"/>
                                  </a:rPr>
                                </m:ctrlPr>
                              </m:sSupPr>
                              <m:e>
                                <m:r>
                                  <a:rPr lang="pt-BR" sz="1600" i="1" smtClean="0">
                                    <a:solidFill>
                                      <a:schemeClr val="bg1">
                                        <a:lumMod val="50000"/>
                                      </a:schemeClr>
                                    </a:solidFill>
                                    <a:latin typeface="Cambria Math" panose="02040503050406030204" pitchFamily="18" charset="0"/>
                                  </a:rPr>
                                  <m:t>𝑥</m:t>
                                </m:r>
                              </m:e>
                              <m:sup>
                                <m:r>
                                  <a:rPr lang="pt-BR" sz="1600" i="1" smtClean="0">
                                    <a:solidFill>
                                      <a:schemeClr val="bg1">
                                        <a:lumMod val="50000"/>
                                      </a:schemeClr>
                                    </a:solidFill>
                                    <a:latin typeface="Cambria Math" panose="02040503050406030204" pitchFamily="18" charset="0"/>
                                  </a:rPr>
                                  <m:t>𝑘</m:t>
                                </m:r>
                              </m:sup>
                            </m:sSup>
                            <m:sSup>
                              <m:sSupPr>
                                <m:ctrlPr>
                                  <a:rPr lang="pt-BR" sz="1600" i="1" smtClean="0">
                                    <a:solidFill>
                                      <a:schemeClr val="bg1">
                                        <a:lumMod val="50000"/>
                                      </a:schemeClr>
                                    </a:solidFill>
                                    <a:latin typeface="Cambria Math" panose="02040503050406030204" pitchFamily="18" charset="0"/>
                                  </a:rPr>
                                </m:ctrlPr>
                              </m:sSupPr>
                              <m:e>
                                <m:r>
                                  <a:rPr lang="pt-BR" sz="1600" i="1" smtClean="0">
                                    <a:solidFill>
                                      <a:schemeClr val="bg1">
                                        <a:lumMod val="50000"/>
                                      </a:schemeClr>
                                    </a:solidFill>
                                    <a:latin typeface="Cambria Math" panose="02040503050406030204" pitchFamily="18" charset="0"/>
                                  </a:rPr>
                                  <m:t>𝑎</m:t>
                                </m:r>
                              </m:e>
                              <m:sup>
                                <m:r>
                                  <a:rPr lang="pt-BR" sz="1600" i="1" smtClean="0">
                                    <a:solidFill>
                                      <a:schemeClr val="bg1">
                                        <a:lumMod val="50000"/>
                                      </a:schemeClr>
                                    </a:solidFill>
                                    <a:latin typeface="Cambria Math" panose="02040503050406030204" pitchFamily="18" charset="0"/>
                                  </a:rPr>
                                  <m:t>𝑛</m:t>
                                </m:r>
                                <m:r>
                                  <a:rPr lang="pt-BR" sz="1600" i="1" smtClean="0">
                                    <a:solidFill>
                                      <a:schemeClr val="bg1">
                                        <a:lumMod val="50000"/>
                                      </a:schemeClr>
                                    </a:solidFill>
                                    <a:latin typeface="Cambria Math" panose="02040503050406030204" pitchFamily="18" charset="0"/>
                                  </a:rPr>
                                  <m:t>−</m:t>
                                </m:r>
                                <m:r>
                                  <a:rPr lang="pt-BR" sz="1600" i="1" smtClean="0">
                                    <a:solidFill>
                                      <a:schemeClr val="bg1">
                                        <a:lumMod val="50000"/>
                                      </a:schemeClr>
                                    </a:solidFill>
                                    <a:latin typeface="Cambria Math" panose="02040503050406030204" pitchFamily="18" charset="0"/>
                                  </a:rPr>
                                  <m:t>𝑘</m:t>
                                </m:r>
                              </m:sup>
                            </m:sSup>
                          </m:e>
                        </m:nary>
                      </m:oMath>
                    </m:oMathPara>
                  </a14:m>
                  <a:endParaRPr lang="en-PK" sz="1600" dirty="0">
                    <a:solidFill>
                      <a:schemeClr val="bg1">
                        <a:lumMod val="50000"/>
                      </a:schemeClr>
                    </a:solidFill>
                  </a:endParaRPr>
                </a:p>
              </p:txBody>
            </p:sp>
          </mc:Choice>
          <mc:Fallback>
            <p:sp>
              <p:nvSpPr>
                <p:cNvPr id="7" name="TextBox 6">
                  <a:extLst>
                    <a:ext uri="{FF2B5EF4-FFF2-40B4-BE49-F238E27FC236}">
                      <a16:creationId xmlns:a16="http://schemas.microsoft.com/office/drawing/2014/main" id="{7E255A6C-1FF1-40C9-9282-36FDA11C45F3}"/>
                    </a:ext>
                  </a:extLst>
                </p:cNvPr>
                <p:cNvSpPr txBox="1">
                  <a:spLocks noRot="1" noChangeAspect="1" noMove="1" noResize="1" noEditPoints="1" noAdjustHandles="1" noChangeArrowheads="1" noChangeShapeType="1" noTextEdit="1"/>
                </p:cNvSpPr>
                <p:nvPr/>
              </p:nvSpPr>
              <p:spPr>
                <a:xfrm>
                  <a:off x="6753201" y="2618069"/>
                  <a:ext cx="2422202" cy="672428"/>
                </a:xfrm>
                <a:prstGeom prst="rect">
                  <a:avLst/>
                </a:prstGeom>
                <a:blipFill>
                  <a:blip r:embed="rId2"/>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C51CF932-4BD2-46D3-BA7D-4D780468D9F3}"/>
                    </a:ext>
                  </a:extLst>
                </p:cNvPr>
                <p:cNvSpPr txBox="1"/>
                <p:nvPr/>
              </p:nvSpPr>
              <p:spPr>
                <a:xfrm>
                  <a:off x="7432482" y="258080"/>
                  <a:ext cx="3411982" cy="399415"/>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func>
                          <m:funcPr>
                            <m:ctrlPr>
                              <a:rPr lang="en-US" i="1" smtClean="0">
                                <a:solidFill>
                                  <a:schemeClr val="bg1">
                                    <a:lumMod val="50000"/>
                                  </a:schemeClr>
                                </a:solidFill>
                                <a:latin typeface="Cambria Math" panose="02040503050406030204" pitchFamily="18" charset="0"/>
                              </a:rPr>
                            </m:ctrlPr>
                          </m:funcPr>
                          <m:fName>
                            <m:r>
                              <m:rPr>
                                <m:sty m:val="p"/>
                              </m:rPr>
                              <a:rPr lang="en-US" i="0" smtClean="0">
                                <a:solidFill>
                                  <a:schemeClr val="bg1">
                                    <a:lumMod val="50000"/>
                                  </a:schemeClr>
                                </a:solidFill>
                                <a:latin typeface="Cambria Math" panose="02040503050406030204" pitchFamily="18" charset="0"/>
                              </a:rPr>
                              <m:t>cos</m:t>
                            </m:r>
                          </m:fName>
                          <m:e>
                            <m:r>
                              <a:rPr lang="el-GR" i="1" smtClean="0">
                                <a:solidFill>
                                  <a:schemeClr val="bg1">
                                    <a:lumMod val="50000"/>
                                  </a:schemeClr>
                                </a:solidFill>
                                <a:latin typeface="Cambria Math" panose="02040503050406030204" pitchFamily="18" charset="0"/>
                              </a:rPr>
                              <m:t>𝛼</m:t>
                            </m:r>
                          </m:e>
                        </m:func>
                        <m:r>
                          <a:rPr lang="el-GR" i="1" smtClean="0">
                            <a:solidFill>
                              <a:schemeClr val="bg1">
                                <a:lumMod val="50000"/>
                              </a:schemeClr>
                            </a:solidFill>
                            <a:latin typeface="Cambria Math" panose="02040503050406030204" pitchFamily="18" charset="0"/>
                          </a:rPr>
                          <m:t>+</m:t>
                        </m:r>
                        <m:func>
                          <m:funcPr>
                            <m:ctrlPr>
                              <a:rPr lang="en-US" i="1" smtClean="0">
                                <a:solidFill>
                                  <a:schemeClr val="bg1">
                                    <a:lumMod val="50000"/>
                                  </a:schemeClr>
                                </a:solidFill>
                                <a:latin typeface="Cambria Math" panose="02040503050406030204" pitchFamily="18" charset="0"/>
                              </a:rPr>
                            </m:ctrlPr>
                          </m:funcPr>
                          <m:fName>
                            <m:r>
                              <m:rPr>
                                <m:sty m:val="p"/>
                              </m:rPr>
                              <a:rPr lang="en-US" i="0" smtClean="0">
                                <a:solidFill>
                                  <a:schemeClr val="bg1">
                                    <a:lumMod val="50000"/>
                                  </a:schemeClr>
                                </a:solidFill>
                                <a:latin typeface="Cambria Math" panose="02040503050406030204" pitchFamily="18" charset="0"/>
                              </a:rPr>
                              <m:t>cos</m:t>
                            </m:r>
                          </m:fName>
                          <m:e>
                            <m:r>
                              <a:rPr lang="el-GR" i="1" smtClean="0">
                                <a:solidFill>
                                  <a:schemeClr val="bg1">
                                    <a:lumMod val="50000"/>
                                  </a:schemeClr>
                                </a:solidFill>
                                <a:latin typeface="Cambria Math" panose="02040503050406030204" pitchFamily="18" charset="0"/>
                              </a:rPr>
                              <m:t>𝛽</m:t>
                            </m:r>
                          </m:e>
                        </m:func>
                        <m:r>
                          <a:rPr lang="el-GR" i="1" smtClean="0">
                            <a:solidFill>
                              <a:schemeClr val="bg1">
                                <a:lumMod val="50000"/>
                              </a:schemeClr>
                            </a:solidFill>
                            <a:latin typeface="Cambria Math" panose="02040503050406030204" pitchFamily="18" charset="0"/>
                          </a:rPr>
                          <m:t>=2</m:t>
                        </m:r>
                        <m:func>
                          <m:funcPr>
                            <m:ctrlPr>
                              <a:rPr lang="en-US" i="1" smtClean="0">
                                <a:solidFill>
                                  <a:schemeClr val="bg1">
                                    <a:lumMod val="50000"/>
                                  </a:schemeClr>
                                </a:solidFill>
                                <a:latin typeface="Cambria Math" panose="02040503050406030204" pitchFamily="18" charset="0"/>
                              </a:rPr>
                            </m:ctrlPr>
                          </m:funcPr>
                          <m:fName>
                            <m:r>
                              <m:rPr>
                                <m:sty m:val="p"/>
                              </m:rPr>
                              <a:rPr lang="en-US" i="0" smtClean="0">
                                <a:solidFill>
                                  <a:schemeClr val="bg1">
                                    <a:lumMod val="50000"/>
                                  </a:schemeClr>
                                </a:solidFill>
                                <a:latin typeface="Cambria Math" panose="02040503050406030204" pitchFamily="18" charset="0"/>
                              </a:rPr>
                              <m:t>cos</m:t>
                            </m:r>
                          </m:fName>
                          <m:e>
                            <m:f>
                              <m:fPr>
                                <m:ctrlPr>
                                  <a:rPr lang="en-US" i="1" smtClean="0">
                                    <a:solidFill>
                                      <a:schemeClr val="bg1">
                                        <a:lumMod val="50000"/>
                                      </a:schemeClr>
                                    </a:solidFill>
                                    <a:latin typeface="Cambria Math" panose="02040503050406030204" pitchFamily="18" charset="0"/>
                                  </a:rPr>
                                </m:ctrlPr>
                              </m:fPr>
                              <m:num>
                                <m:r>
                                  <a:rPr lang="en-US" i="1" smtClean="0">
                                    <a:solidFill>
                                      <a:schemeClr val="bg1">
                                        <a:lumMod val="50000"/>
                                      </a:schemeClr>
                                    </a:solidFill>
                                    <a:latin typeface="Cambria Math" panose="02040503050406030204" pitchFamily="18" charset="0"/>
                                  </a:rPr>
                                  <m:t>1</m:t>
                                </m:r>
                              </m:num>
                              <m:den>
                                <m:r>
                                  <a:rPr lang="en-US" i="1" smtClean="0">
                                    <a:solidFill>
                                      <a:schemeClr val="bg1">
                                        <a:lumMod val="50000"/>
                                      </a:schemeClr>
                                    </a:solidFill>
                                    <a:latin typeface="Cambria Math" panose="02040503050406030204" pitchFamily="18" charset="0"/>
                                  </a:rPr>
                                  <m:t>2</m:t>
                                </m:r>
                              </m:den>
                            </m:f>
                            <m:d>
                              <m:dPr>
                                <m:ctrlPr>
                                  <a:rPr lang="en-US" i="1" smtClean="0">
                                    <a:solidFill>
                                      <a:schemeClr val="bg1">
                                        <a:lumMod val="50000"/>
                                      </a:schemeClr>
                                    </a:solidFill>
                                    <a:latin typeface="Cambria Math" panose="02040503050406030204" pitchFamily="18" charset="0"/>
                                  </a:rPr>
                                </m:ctrlPr>
                              </m:dPr>
                              <m:e>
                                <m:r>
                                  <a:rPr lang="el-GR" i="1" smtClean="0">
                                    <a:solidFill>
                                      <a:schemeClr val="bg1">
                                        <a:lumMod val="50000"/>
                                      </a:schemeClr>
                                    </a:solidFill>
                                    <a:latin typeface="Cambria Math" panose="02040503050406030204" pitchFamily="18" charset="0"/>
                                  </a:rPr>
                                  <m:t>𝛼</m:t>
                                </m:r>
                                <m:r>
                                  <a:rPr lang="el-GR" i="1" smtClean="0">
                                    <a:solidFill>
                                      <a:schemeClr val="bg1">
                                        <a:lumMod val="50000"/>
                                      </a:schemeClr>
                                    </a:solidFill>
                                    <a:latin typeface="Cambria Math" panose="02040503050406030204" pitchFamily="18" charset="0"/>
                                  </a:rPr>
                                  <m:t>+</m:t>
                                </m:r>
                                <m:r>
                                  <a:rPr lang="el-GR" i="1" smtClean="0">
                                    <a:solidFill>
                                      <a:schemeClr val="bg1">
                                        <a:lumMod val="50000"/>
                                      </a:schemeClr>
                                    </a:solidFill>
                                    <a:latin typeface="Cambria Math" panose="02040503050406030204" pitchFamily="18" charset="0"/>
                                  </a:rPr>
                                  <m:t>𝛽</m:t>
                                </m:r>
                              </m:e>
                            </m:d>
                          </m:e>
                        </m:func>
                        <m:func>
                          <m:funcPr>
                            <m:ctrlPr>
                              <a:rPr lang="en-US" i="1" smtClean="0">
                                <a:solidFill>
                                  <a:schemeClr val="bg1">
                                    <a:lumMod val="50000"/>
                                  </a:schemeClr>
                                </a:solidFill>
                                <a:latin typeface="Cambria Math" panose="02040503050406030204" pitchFamily="18" charset="0"/>
                              </a:rPr>
                            </m:ctrlPr>
                          </m:funcPr>
                          <m:fName>
                            <m:r>
                              <m:rPr>
                                <m:sty m:val="p"/>
                              </m:rPr>
                              <a:rPr lang="en-US" i="0" smtClean="0">
                                <a:solidFill>
                                  <a:schemeClr val="bg1">
                                    <a:lumMod val="50000"/>
                                  </a:schemeClr>
                                </a:solidFill>
                                <a:latin typeface="Cambria Math" panose="02040503050406030204" pitchFamily="18" charset="0"/>
                              </a:rPr>
                              <m:t>cos</m:t>
                            </m:r>
                          </m:fName>
                          <m:e>
                            <m:f>
                              <m:fPr>
                                <m:ctrlPr>
                                  <a:rPr lang="en-US" i="1" smtClean="0">
                                    <a:solidFill>
                                      <a:schemeClr val="bg1">
                                        <a:lumMod val="50000"/>
                                      </a:schemeClr>
                                    </a:solidFill>
                                    <a:latin typeface="Cambria Math" panose="02040503050406030204" pitchFamily="18" charset="0"/>
                                  </a:rPr>
                                </m:ctrlPr>
                              </m:fPr>
                              <m:num>
                                <m:r>
                                  <a:rPr lang="en-US" i="1" smtClean="0">
                                    <a:solidFill>
                                      <a:schemeClr val="bg1">
                                        <a:lumMod val="50000"/>
                                      </a:schemeClr>
                                    </a:solidFill>
                                    <a:latin typeface="Cambria Math" panose="02040503050406030204" pitchFamily="18" charset="0"/>
                                  </a:rPr>
                                  <m:t>1</m:t>
                                </m:r>
                              </m:num>
                              <m:den>
                                <m:r>
                                  <a:rPr lang="en-US" i="1" smtClean="0">
                                    <a:solidFill>
                                      <a:schemeClr val="bg1">
                                        <a:lumMod val="50000"/>
                                      </a:schemeClr>
                                    </a:solidFill>
                                    <a:latin typeface="Cambria Math" panose="02040503050406030204" pitchFamily="18" charset="0"/>
                                  </a:rPr>
                                  <m:t>2</m:t>
                                </m:r>
                              </m:den>
                            </m:f>
                            <m:d>
                              <m:dPr>
                                <m:ctrlPr>
                                  <a:rPr lang="en-US" i="1" smtClean="0">
                                    <a:solidFill>
                                      <a:schemeClr val="bg1">
                                        <a:lumMod val="50000"/>
                                      </a:schemeClr>
                                    </a:solidFill>
                                    <a:latin typeface="Cambria Math" panose="02040503050406030204" pitchFamily="18" charset="0"/>
                                  </a:rPr>
                                </m:ctrlPr>
                              </m:dPr>
                              <m:e>
                                <m:r>
                                  <a:rPr lang="el-GR" i="1" smtClean="0">
                                    <a:solidFill>
                                      <a:schemeClr val="bg1">
                                        <a:lumMod val="50000"/>
                                      </a:schemeClr>
                                    </a:solidFill>
                                    <a:latin typeface="Cambria Math" panose="02040503050406030204" pitchFamily="18" charset="0"/>
                                  </a:rPr>
                                  <m:t>𝛼</m:t>
                                </m:r>
                                <m:r>
                                  <a:rPr lang="el-GR" i="1" smtClean="0">
                                    <a:solidFill>
                                      <a:schemeClr val="bg1">
                                        <a:lumMod val="50000"/>
                                      </a:schemeClr>
                                    </a:solidFill>
                                    <a:latin typeface="Cambria Math" panose="02040503050406030204" pitchFamily="18" charset="0"/>
                                  </a:rPr>
                                  <m:t>−</m:t>
                                </m:r>
                                <m:r>
                                  <a:rPr lang="el-GR" i="1" smtClean="0">
                                    <a:solidFill>
                                      <a:schemeClr val="bg1">
                                        <a:lumMod val="50000"/>
                                      </a:schemeClr>
                                    </a:solidFill>
                                    <a:latin typeface="Cambria Math" panose="02040503050406030204" pitchFamily="18" charset="0"/>
                                  </a:rPr>
                                  <m:t>𝛽</m:t>
                                </m:r>
                              </m:e>
                            </m:d>
                          </m:e>
                        </m:func>
                      </m:oMath>
                    </m:oMathPara>
                  </a14:m>
                  <a:endParaRPr lang="en-PK" dirty="0">
                    <a:solidFill>
                      <a:schemeClr val="bg1">
                        <a:lumMod val="50000"/>
                      </a:schemeClr>
                    </a:solidFill>
                  </a:endParaRPr>
                </a:p>
              </p:txBody>
            </p:sp>
          </mc:Choice>
          <mc:Fallback>
            <p:sp>
              <p:nvSpPr>
                <p:cNvPr id="8" name="TextBox 7">
                  <a:extLst>
                    <a:ext uri="{FF2B5EF4-FFF2-40B4-BE49-F238E27FC236}">
                      <a16:creationId xmlns:a16="http://schemas.microsoft.com/office/drawing/2014/main" id="{C51CF932-4BD2-46D3-BA7D-4D780468D9F3}"/>
                    </a:ext>
                  </a:extLst>
                </p:cNvPr>
                <p:cNvSpPr txBox="1">
                  <a:spLocks noRot="1" noChangeAspect="1" noMove="1" noResize="1" noEditPoints="1" noAdjustHandles="1" noChangeArrowheads="1" noChangeShapeType="1" noTextEdit="1"/>
                </p:cNvSpPr>
                <p:nvPr/>
              </p:nvSpPr>
              <p:spPr>
                <a:xfrm>
                  <a:off x="7432482" y="258080"/>
                  <a:ext cx="3411982" cy="399415"/>
                </a:xfrm>
                <a:prstGeom prst="rect">
                  <a:avLst/>
                </a:prstGeom>
                <a:blipFill>
                  <a:blip r:embed="rId3"/>
                  <a:stretch>
                    <a:fillRect l="-536" b="-13636"/>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B1F13E15-DD11-4846-95B4-06032B1AAE43}"/>
                    </a:ext>
                  </a:extLst>
                </p:cNvPr>
                <p:cNvSpPr txBox="1"/>
                <p:nvPr/>
              </p:nvSpPr>
              <p:spPr>
                <a:xfrm>
                  <a:off x="7450151" y="3969505"/>
                  <a:ext cx="4603568" cy="55579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en-US" sz="1800" i="1" smtClean="0">
                                <a:solidFill>
                                  <a:schemeClr val="bg1">
                                    <a:lumMod val="50000"/>
                                  </a:schemeClr>
                                </a:solidFill>
                                <a:latin typeface="Cambria Math" panose="02040503050406030204" pitchFamily="18" charset="0"/>
                              </a:rPr>
                            </m:ctrlPr>
                          </m:sSupPr>
                          <m:e>
                            <m:r>
                              <a:rPr lang="en-US" sz="1800" i="1" smtClean="0">
                                <a:solidFill>
                                  <a:schemeClr val="bg1">
                                    <a:lumMod val="50000"/>
                                  </a:schemeClr>
                                </a:solidFill>
                                <a:latin typeface="Cambria Math" panose="02040503050406030204" pitchFamily="18" charset="0"/>
                              </a:rPr>
                              <m:t>𝑒</m:t>
                            </m:r>
                          </m:e>
                          <m:sup>
                            <m:r>
                              <a:rPr lang="en-US" sz="1800" i="1" smtClean="0">
                                <a:solidFill>
                                  <a:schemeClr val="bg1">
                                    <a:lumMod val="50000"/>
                                  </a:schemeClr>
                                </a:solidFill>
                                <a:latin typeface="Cambria Math" panose="02040503050406030204" pitchFamily="18" charset="0"/>
                              </a:rPr>
                              <m:t>𝑥</m:t>
                            </m:r>
                          </m:sup>
                        </m:sSup>
                        <m:r>
                          <a:rPr lang="en-US" sz="1800" i="1" smtClean="0">
                            <a:solidFill>
                              <a:schemeClr val="bg1">
                                <a:lumMod val="50000"/>
                              </a:schemeClr>
                            </a:solidFill>
                            <a:latin typeface="Cambria Math" panose="02040503050406030204" pitchFamily="18" charset="0"/>
                          </a:rPr>
                          <m:t>=1+</m:t>
                        </m:r>
                        <m:f>
                          <m:fPr>
                            <m:ctrlPr>
                              <a:rPr lang="en-US" sz="1800" i="1" smtClean="0">
                                <a:solidFill>
                                  <a:schemeClr val="bg1">
                                    <a:lumMod val="50000"/>
                                  </a:schemeClr>
                                </a:solidFill>
                                <a:latin typeface="Cambria Math" panose="02040503050406030204" pitchFamily="18" charset="0"/>
                              </a:rPr>
                            </m:ctrlPr>
                          </m:fPr>
                          <m:num>
                            <m:r>
                              <a:rPr lang="en-US" sz="1800" i="1" smtClean="0">
                                <a:solidFill>
                                  <a:schemeClr val="bg1">
                                    <a:lumMod val="50000"/>
                                  </a:schemeClr>
                                </a:solidFill>
                                <a:latin typeface="Cambria Math" panose="02040503050406030204" pitchFamily="18" charset="0"/>
                              </a:rPr>
                              <m:t>𝑥</m:t>
                            </m:r>
                          </m:num>
                          <m:den>
                            <m:r>
                              <a:rPr lang="en-US" sz="1800" i="1" smtClean="0">
                                <a:solidFill>
                                  <a:schemeClr val="bg1">
                                    <a:lumMod val="50000"/>
                                  </a:schemeClr>
                                </a:solidFill>
                                <a:latin typeface="Cambria Math" panose="02040503050406030204" pitchFamily="18" charset="0"/>
                              </a:rPr>
                              <m:t>1!</m:t>
                            </m:r>
                          </m:den>
                        </m:f>
                        <m:r>
                          <a:rPr lang="en-US" sz="1800" i="1" smtClean="0">
                            <a:solidFill>
                              <a:schemeClr val="bg1">
                                <a:lumMod val="50000"/>
                              </a:schemeClr>
                            </a:solidFill>
                            <a:latin typeface="Cambria Math" panose="02040503050406030204" pitchFamily="18" charset="0"/>
                          </a:rPr>
                          <m:t>+</m:t>
                        </m:r>
                        <m:f>
                          <m:fPr>
                            <m:ctrlPr>
                              <a:rPr lang="en-US" sz="1800" i="1" smtClean="0">
                                <a:solidFill>
                                  <a:schemeClr val="bg1">
                                    <a:lumMod val="50000"/>
                                  </a:schemeClr>
                                </a:solidFill>
                                <a:latin typeface="Cambria Math" panose="02040503050406030204" pitchFamily="18" charset="0"/>
                              </a:rPr>
                            </m:ctrlPr>
                          </m:fPr>
                          <m:num>
                            <m:sSup>
                              <m:sSupPr>
                                <m:ctrlPr>
                                  <a:rPr lang="en-US" sz="1800" i="1" smtClean="0">
                                    <a:solidFill>
                                      <a:schemeClr val="bg1">
                                        <a:lumMod val="50000"/>
                                      </a:schemeClr>
                                    </a:solidFill>
                                    <a:latin typeface="Cambria Math" panose="02040503050406030204" pitchFamily="18" charset="0"/>
                                  </a:rPr>
                                </m:ctrlPr>
                              </m:sSupPr>
                              <m:e>
                                <m:r>
                                  <a:rPr lang="en-US" sz="1800" i="1" smtClean="0">
                                    <a:solidFill>
                                      <a:schemeClr val="bg1">
                                        <a:lumMod val="50000"/>
                                      </a:schemeClr>
                                    </a:solidFill>
                                    <a:latin typeface="Cambria Math" panose="02040503050406030204" pitchFamily="18" charset="0"/>
                                  </a:rPr>
                                  <m:t>𝑥</m:t>
                                </m:r>
                              </m:e>
                              <m:sup>
                                <m:r>
                                  <a:rPr lang="en-US" sz="1800" i="1" smtClean="0">
                                    <a:solidFill>
                                      <a:schemeClr val="bg1">
                                        <a:lumMod val="50000"/>
                                      </a:schemeClr>
                                    </a:solidFill>
                                    <a:latin typeface="Cambria Math" panose="02040503050406030204" pitchFamily="18" charset="0"/>
                                  </a:rPr>
                                  <m:t>2</m:t>
                                </m:r>
                              </m:sup>
                            </m:sSup>
                          </m:num>
                          <m:den>
                            <m:r>
                              <a:rPr lang="en-US" sz="1800" i="1" smtClean="0">
                                <a:solidFill>
                                  <a:schemeClr val="bg1">
                                    <a:lumMod val="50000"/>
                                  </a:schemeClr>
                                </a:solidFill>
                                <a:latin typeface="Cambria Math" panose="02040503050406030204" pitchFamily="18" charset="0"/>
                              </a:rPr>
                              <m:t>2!</m:t>
                            </m:r>
                          </m:den>
                        </m:f>
                        <m:r>
                          <a:rPr lang="en-US" sz="1800" i="1" smtClean="0">
                            <a:solidFill>
                              <a:schemeClr val="bg1">
                                <a:lumMod val="50000"/>
                              </a:schemeClr>
                            </a:solidFill>
                            <a:latin typeface="Cambria Math" panose="02040503050406030204" pitchFamily="18" charset="0"/>
                          </a:rPr>
                          <m:t>+</m:t>
                        </m:r>
                        <m:f>
                          <m:fPr>
                            <m:ctrlPr>
                              <a:rPr lang="en-US" sz="1800" i="1" smtClean="0">
                                <a:solidFill>
                                  <a:schemeClr val="bg1">
                                    <a:lumMod val="50000"/>
                                  </a:schemeClr>
                                </a:solidFill>
                                <a:latin typeface="Cambria Math" panose="02040503050406030204" pitchFamily="18" charset="0"/>
                              </a:rPr>
                            </m:ctrlPr>
                          </m:fPr>
                          <m:num>
                            <m:sSup>
                              <m:sSupPr>
                                <m:ctrlPr>
                                  <a:rPr lang="en-US" sz="1800" i="1" smtClean="0">
                                    <a:solidFill>
                                      <a:schemeClr val="bg1">
                                        <a:lumMod val="50000"/>
                                      </a:schemeClr>
                                    </a:solidFill>
                                    <a:latin typeface="Cambria Math" panose="02040503050406030204" pitchFamily="18" charset="0"/>
                                  </a:rPr>
                                </m:ctrlPr>
                              </m:sSupPr>
                              <m:e>
                                <m:r>
                                  <a:rPr lang="en-US" sz="1800" i="1" smtClean="0">
                                    <a:solidFill>
                                      <a:schemeClr val="bg1">
                                        <a:lumMod val="50000"/>
                                      </a:schemeClr>
                                    </a:solidFill>
                                    <a:latin typeface="Cambria Math" panose="02040503050406030204" pitchFamily="18" charset="0"/>
                                  </a:rPr>
                                  <m:t>𝑥</m:t>
                                </m:r>
                              </m:e>
                              <m:sup>
                                <m:r>
                                  <a:rPr lang="en-US" sz="1800" i="1" smtClean="0">
                                    <a:solidFill>
                                      <a:schemeClr val="bg1">
                                        <a:lumMod val="50000"/>
                                      </a:schemeClr>
                                    </a:solidFill>
                                    <a:latin typeface="Cambria Math" panose="02040503050406030204" pitchFamily="18" charset="0"/>
                                  </a:rPr>
                                  <m:t>3</m:t>
                                </m:r>
                              </m:sup>
                            </m:sSup>
                          </m:num>
                          <m:den>
                            <m:r>
                              <a:rPr lang="en-US" sz="1800" i="1" smtClean="0">
                                <a:solidFill>
                                  <a:schemeClr val="bg1">
                                    <a:lumMod val="50000"/>
                                  </a:schemeClr>
                                </a:solidFill>
                                <a:latin typeface="Cambria Math" panose="02040503050406030204" pitchFamily="18" charset="0"/>
                              </a:rPr>
                              <m:t>3!</m:t>
                            </m:r>
                          </m:den>
                        </m:f>
                        <m:r>
                          <a:rPr lang="en-US" sz="1800" i="1" smtClean="0">
                            <a:solidFill>
                              <a:schemeClr val="bg1">
                                <a:lumMod val="50000"/>
                              </a:schemeClr>
                            </a:solidFill>
                            <a:latin typeface="Cambria Math" panose="02040503050406030204" pitchFamily="18" charset="0"/>
                          </a:rPr>
                          <m:t>+…,  −∞&lt;</m:t>
                        </m:r>
                        <m:r>
                          <a:rPr lang="en-US" sz="1800" i="1" smtClean="0">
                            <a:solidFill>
                              <a:schemeClr val="bg1">
                                <a:lumMod val="50000"/>
                              </a:schemeClr>
                            </a:solidFill>
                            <a:latin typeface="Cambria Math" panose="02040503050406030204" pitchFamily="18" charset="0"/>
                          </a:rPr>
                          <m:t>𝑥</m:t>
                        </m:r>
                        <m:r>
                          <a:rPr lang="en-US" sz="1800" i="1" smtClean="0">
                            <a:solidFill>
                              <a:schemeClr val="bg1">
                                <a:lumMod val="50000"/>
                              </a:schemeClr>
                            </a:solidFill>
                            <a:latin typeface="Cambria Math" panose="02040503050406030204" pitchFamily="18" charset="0"/>
                          </a:rPr>
                          <m:t>&lt;∞</m:t>
                        </m:r>
                      </m:oMath>
                    </m:oMathPara>
                  </a14:m>
                  <a:endParaRPr lang="en-PK" sz="1800" dirty="0">
                    <a:solidFill>
                      <a:schemeClr val="bg1">
                        <a:lumMod val="50000"/>
                      </a:schemeClr>
                    </a:solidFill>
                  </a:endParaRPr>
                </a:p>
              </p:txBody>
            </p:sp>
          </mc:Choice>
          <mc:Fallback>
            <p:sp>
              <p:nvSpPr>
                <p:cNvPr id="9" name="TextBox 8">
                  <a:extLst>
                    <a:ext uri="{FF2B5EF4-FFF2-40B4-BE49-F238E27FC236}">
                      <a16:creationId xmlns:a16="http://schemas.microsoft.com/office/drawing/2014/main" id="{B1F13E15-DD11-4846-95B4-06032B1AAE43}"/>
                    </a:ext>
                  </a:extLst>
                </p:cNvPr>
                <p:cNvSpPr txBox="1">
                  <a:spLocks noRot="1" noChangeAspect="1" noMove="1" noResize="1" noEditPoints="1" noAdjustHandles="1" noChangeArrowheads="1" noChangeShapeType="1" noTextEdit="1"/>
                </p:cNvSpPr>
                <p:nvPr/>
              </p:nvSpPr>
              <p:spPr>
                <a:xfrm>
                  <a:off x="7450151" y="3969505"/>
                  <a:ext cx="4603568" cy="555793"/>
                </a:xfrm>
                <a:prstGeom prst="rect">
                  <a:avLst/>
                </a:prstGeom>
                <a:blipFill>
                  <a:blip r:embed="rId4"/>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6FF58D95-DBCC-48DB-9559-9CF5C001552A}"/>
                    </a:ext>
                  </a:extLst>
                </p:cNvPr>
                <p:cNvSpPr txBox="1"/>
                <p:nvPr/>
              </p:nvSpPr>
              <p:spPr>
                <a:xfrm>
                  <a:off x="9798333" y="828113"/>
                  <a:ext cx="2092262" cy="582676"/>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i="1" smtClean="0">
                                <a:solidFill>
                                  <a:schemeClr val="bg1">
                                    <a:lumMod val="50000"/>
                                  </a:schemeClr>
                                </a:solidFill>
                                <a:latin typeface="Cambria Math" panose="02040503050406030204" pitchFamily="18" charset="0"/>
                              </a:rPr>
                            </m:ctrlPr>
                          </m:sSupPr>
                          <m:e>
                            <m:d>
                              <m:dPr>
                                <m:ctrlPr>
                                  <a:rPr lang="pt-BR" i="1" smtClean="0">
                                    <a:solidFill>
                                      <a:schemeClr val="bg1">
                                        <a:lumMod val="50000"/>
                                      </a:schemeClr>
                                    </a:solidFill>
                                    <a:latin typeface="Cambria Math" panose="02040503050406030204" pitchFamily="18" charset="0"/>
                                  </a:rPr>
                                </m:ctrlPr>
                              </m:dPr>
                              <m:e>
                                <m:r>
                                  <a:rPr lang="pt-BR" i="1" smtClean="0">
                                    <a:solidFill>
                                      <a:schemeClr val="bg1">
                                        <a:lumMod val="50000"/>
                                      </a:schemeClr>
                                    </a:solidFill>
                                    <a:latin typeface="Cambria Math" panose="02040503050406030204" pitchFamily="18" charset="0"/>
                                  </a:rPr>
                                  <m:t>𝑥</m:t>
                                </m:r>
                                <m:r>
                                  <a:rPr lang="pt-BR" i="1" smtClean="0">
                                    <a:solidFill>
                                      <a:schemeClr val="bg1">
                                        <a:lumMod val="50000"/>
                                      </a:schemeClr>
                                    </a:solidFill>
                                    <a:latin typeface="Cambria Math" panose="02040503050406030204" pitchFamily="18" charset="0"/>
                                  </a:rPr>
                                  <m:t>+</m:t>
                                </m:r>
                                <m:r>
                                  <a:rPr lang="pt-BR" i="1" smtClean="0">
                                    <a:solidFill>
                                      <a:schemeClr val="bg1">
                                        <a:lumMod val="50000"/>
                                      </a:schemeClr>
                                    </a:solidFill>
                                    <a:latin typeface="Cambria Math" panose="02040503050406030204" pitchFamily="18" charset="0"/>
                                  </a:rPr>
                                  <m:t>𝑎</m:t>
                                </m:r>
                              </m:e>
                            </m:d>
                          </m:e>
                          <m:sup>
                            <m:r>
                              <a:rPr lang="pt-BR" i="1" smtClean="0">
                                <a:solidFill>
                                  <a:schemeClr val="bg1">
                                    <a:lumMod val="50000"/>
                                  </a:schemeClr>
                                </a:solidFill>
                                <a:latin typeface="Cambria Math" panose="02040503050406030204" pitchFamily="18" charset="0"/>
                              </a:rPr>
                              <m:t>𝑛</m:t>
                            </m:r>
                          </m:sup>
                        </m:sSup>
                        <m:r>
                          <a:rPr lang="pt-BR" i="1" smtClean="0">
                            <a:solidFill>
                              <a:schemeClr val="bg1">
                                <a:lumMod val="50000"/>
                              </a:schemeClr>
                            </a:solidFill>
                            <a:latin typeface="Cambria Math" panose="02040503050406030204" pitchFamily="18" charset="0"/>
                          </a:rPr>
                          <m:t>=</m:t>
                        </m:r>
                        <m:nary>
                          <m:naryPr>
                            <m:chr m:val="∑"/>
                            <m:ctrlPr>
                              <a:rPr lang="pt-BR" i="1" smtClean="0">
                                <a:solidFill>
                                  <a:schemeClr val="bg1">
                                    <a:lumMod val="50000"/>
                                  </a:schemeClr>
                                </a:solidFill>
                                <a:latin typeface="Cambria Math" panose="02040503050406030204" pitchFamily="18" charset="0"/>
                              </a:rPr>
                            </m:ctrlPr>
                          </m:naryPr>
                          <m:sub>
                            <m:r>
                              <a:rPr lang="pt-BR" i="1" smtClean="0">
                                <a:solidFill>
                                  <a:schemeClr val="bg1">
                                    <a:lumMod val="50000"/>
                                  </a:schemeClr>
                                </a:solidFill>
                                <a:latin typeface="Cambria Math" panose="02040503050406030204" pitchFamily="18" charset="0"/>
                              </a:rPr>
                              <m:t>𝑘</m:t>
                            </m:r>
                            <m:r>
                              <a:rPr lang="pt-BR" i="1" smtClean="0">
                                <a:solidFill>
                                  <a:schemeClr val="bg1">
                                    <a:lumMod val="50000"/>
                                  </a:schemeClr>
                                </a:solidFill>
                                <a:latin typeface="Cambria Math" panose="02040503050406030204" pitchFamily="18" charset="0"/>
                              </a:rPr>
                              <m:t>=0</m:t>
                            </m:r>
                          </m:sub>
                          <m:sup>
                            <m:r>
                              <a:rPr lang="pt-BR" i="1" smtClean="0">
                                <a:solidFill>
                                  <a:schemeClr val="bg1">
                                    <a:lumMod val="50000"/>
                                  </a:schemeClr>
                                </a:solidFill>
                                <a:latin typeface="Cambria Math" panose="02040503050406030204" pitchFamily="18" charset="0"/>
                              </a:rPr>
                              <m:t>𝑛</m:t>
                            </m:r>
                          </m:sup>
                          <m:e>
                            <m:d>
                              <m:dPr>
                                <m:ctrlPr>
                                  <a:rPr lang="pt-BR" i="1" smtClean="0">
                                    <a:solidFill>
                                      <a:schemeClr val="bg1">
                                        <a:lumMod val="50000"/>
                                      </a:schemeClr>
                                    </a:solidFill>
                                    <a:latin typeface="Cambria Math" panose="02040503050406030204" pitchFamily="18" charset="0"/>
                                  </a:rPr>
                                </m:ctrlPr>
                              </m:dPr>
                              <m:e>
                                <m:f>
                                  <m:fPr>
                                    <m:type m:val="noBar"/>
                                    <m:ctrlPr>
                                      <a:rPr lang="pt-BR" i="1" smtClean="0">
                                        <a:solidFill>
                                          <a:schemeClr val="bg1">
                                            <a:lumMod val="50000"/>
                                          </a:schemeClr>
                                        </a:solidFill>
                                        <a:latin typeface="Cambria Math" panose="02040503050406030204" pitchFamily="18" charset="0"/>
                                      </a:rPr>
                                    </m:ctrlPr>
                                  </m:fPr>
                                  <m:num>
                                    <m:r>
                                      <a:rPr lang="pt-BR" i="1" smtClean="0">
                                        <a:solidFill>
                                          <a:schemeClr val="bg1">
                                            <a:lumMod val="50000"/>
                                          </a:schemeClr>
                                        </a:solidFill>
                                        <a:latin typeface="Cambria Math" panose="02040503050406030204" pitchFamily="18" charset="0"/>
                                      </a:rPr>
                                      <m:t>𝑛</m:t>
                                    </m:r>
                                  </m:num>
                                  <m:den>
                                    <m:r>
                                      <a:rPr lang="pt-BR" i="1" smtClean="0">
                                        <a:solidFill>
                                          <a:schemeClr val="bg1">
                                            <a:lumMod val="50000"/>
                                          </a:schemeClr>
                                        </a:solidFill>
                                        <a:latin typeface="Cambria Math" panose="02040503050406030204" pitchFamily="18" charset="0"/>
                                      </a:rPr>
                                      <m:t>𝑘</m:t>
                                    </m:r>
                                  </m:den>
                                </m:f>
                              </m:e>
                            </m:d>
                            <m:sSup>
                              <m:sSupPr>
                                <m:ctrlPr>
                                  <a:rPr lang="pt-BR" i="1" smtClean="0">
                                    <a:solidFill>
                                      <a:schemeClr val="bg1">
                                        <a:lumMod val="50000"/>
                                      </a:schemeClr>
                                    </a:solidFill>
                                    <a:latin typeface="Cambria Math" panose="02040503050406030204" pitchFamily="18" charset="0"/>
                                  </a:rPr>
                                </m:ctrlPr>
                              </m:sSupPr>
                              <m:e>
                                <m:r>
                                  <a:rPr lang="pt-BR" i="1" smtClean="0">
                                    <a:solidFill>
                                      <a:schemeClr val="bg1">
                                        <a:lumMod val="50000"/>
                                      </a:schemeClr>
                                    </a:solidFill>
                                    <a:latin typeface="Cambria Math" panose="02040503050406030204" pitchFamily="18" charset="0"/>
                                  </a:rPr>
                                  <m:t>𝑥</m:t>
                                </m:r>
                              </m:e>
                              <m:sup>
                                <m:r>
                                  <a:rPr lang="pt-BR" i="1" smtClean="0">
                                    <a:solidFill>
                                      <a:schemeClr val="bg1">
                                        <a:lumMod val="50000"/>
                                      </a:schemeClr>
                                    </a:solidFill>
                                    <a:latin typeface="Cambria Math" panose="02040503050406030204" pitchFamily="18" charset="0"/>
                                  </a:rPr>
                                  <m:t>𝑘</m:t>
                                </m:r>
                              </m:sup>
                            </m:sSup>
                            <m:sSup>
                              <m:sSupPr>
                                <m:ctrlPr>
                                  <a:rPr lang="pt-BR" i="1" smtClean="0">
                                    <a:solidFill>
                                      <a:schemeClr val="bg1">
                                        <a:lumMod val="50000"/>
                                      </a:schemeClr>
                                    </a:solidFill>
                                    <a:latin typeface="Cambria Math" panose="02040503050406030204" pitchFamily="18" charset="0"/>
                                  </a:rPr>
                                </m:ctrlPr>
                              </m:sSupPr>
                              <m:e>
                                <m:r>
                                  <a:rPr lang="pt-BR" i="1" smtClean="0">
                                    <a:solidFill>
                                      <a:schemeClr val="bg1">
                                        <a:lumMod val="50000"/>
                                      </a:schemeClr>
                                    </a:solidFill>
                                    <a:latin typeface="Cambria Math" panose="02040503050406030204" pitchFamily="18" charset="0"/>
                                  </a:rPr>
                                  <m:t>𝑎</m:t>
                                </m:r>
                              </m:e>
                              <m:sup>
                                <m:r>
                                  <a:rPr lang="pt-BR" i="1" smtClean="0">
                                    <a:solidFill>
                                      <a:schemeClr val="bg1">
                                        <a:lumMod val="50000"/>
                                      </a:schemeClr>
                                    </a:solidFill>
                                    <a:latin typeface="Cambria Math" panose="02040503050406030204" pitchFamily="18" charset="0"/>
                                  </a:rPr>
                                  <m:t>𝑛</m:t>
                                </m:r>
                                <m:r>
                                  <a:rPr lang="pt-BR" i="1" smtClean="0">
                                    <a:solidFill>
                                      <a:schemeClr val="bg1">
                                        <a:lumMod val="50000"/>
                                      </a:schemeClr>
                                    </a:solidFill>
                                    <a:latin typeface="Cambria Math" panose="02040503050406030204" pitchFamily="18" charset="0"/>
                                  </a:rPr>
                                  <m:t>−</m:t>
                                </m:r>
                                <m:r>
                                  <a:rPr lang="pt-BR" i="1" smtClean="0">
                                    <a:solidFill>
                                      <a:schemeClr val="bg1">
                                        <a:lumMod val="50000"/>
                                      </a:schemeClr>
                                    </a:solidFill>
                                    <a:latin typeface="Cambria Math" panose="02040503050406030204" pitchFamily="18" charset="0"/>
                                  </a:rPr>
                                  <m:t>𝑘</m:t>
                                </m:r>
                              </m:sup>
                            </m:sSup>
                          </m:e>
                        </m:nary>
                      </m:oMath>
                    </m:oMathPara>
                  </a14:m>
                  <a:endParaRPr lang="en-PK" dirty="0">
                    <a:solidFill>
                      <a:schemeClr val="bg1">
                        <a:lumMod val="50000"/>
                      </a:schemeClr>
                    </a:solidFill>
                  </a:endParaRPr>
                </a:p>
              </p:txBody>
            </p:sp>
          </mc:Choice>
          <mc:Fallback>
            <p:sp>
              <p:nvSpPr>
                <p:cNvPr id="10" name="TextBox 9">
                  <a:extLst>
                    <a:ext uri="{FF2B5EF4-FFF2-40B4-BE49-F238E27FC236}">
                      <a16:creationId xmlns:a16="http://schemas.microsoft.com/office/drawing/2014/main" id="{6FF58D95-DBCC-48DB-9559-9CF5C001552A}"/>
                    </a:ext>
                  </a:extLst>
                </p:cNvPr>
                <p:cNvSpPr txBox="1">
                  <a:spLocks noRot="1" noChangeAspect="1" noMove="1" noResize="1" noEditPoints="1" noAdjustHandles="1" noChangeArrowheads="1" noChangeShapeType="1" noTextEdit="1"/>
                </p:cNvSpPr>
                <p:nvPr/>
              </p:nvSpPr>
              <p:spPr>
                <a:xfrm>
                  <a:off x="9798333" y="828113"/>
                  <a:ext cx="2092262" cy="582676"/>
                </a:xfrm>
                <a:prstGeom prst="rect">
                  <a:avLst/>
                </a:prstGeom>
                <a:blipFill>
                  <a:blip r:embed="rId5"/>
                  <a:stretch>
                    <a:fillRect b="-2105"/>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2F9D310B-1F33-4CF7-807F-BEECFFED71B8}"/>
                    </a:ext>
                  </a:extLst>
                </p:cNvPr>
                <p:cNvSpPr txBox="1"/>
                <p:nvPr/>
              </p:nvSpPr>
              <p:spPr>
                <a:xfrm>
                  <a:off x="8780018" y="3361224"/>
                  <a:ext cx="3411982" cy="399415"/>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func>
                          <m:funcPr>
                            <m:ctrlPr>
                              <a:rPr lang="en-US" i="1" smtClean="0">
                                <a:solidFill>
                                  <a:schemeClr val="bg1">
                                    <a:lumMod val="50000"/>
                                  </a:schemeClr>
                                </a:solidFill>
                                <a:latin typeface="Cambria Math" panose="02040503050406030204" pitchFamily="18" charset="0"/>
                              </a:rPr>
                            </m:ctrlPr>
                          </m:funcPr>
                          <m:fName>
                            <m:r>
                              <m:rPr>
                                <m:sty m:val="p"/>
                              </m:rPr>
                              <a:rPr lang="en-US" i="0" smtClean="0">
                                <a:solidFill>
                                  <a:schemeClr val="bg1">
                                    <a:lumMod val="50000"/>
                                  </a:schemeClr>
                                </a:solidFill>
                                <a:latin typeface="Cambria Math" panose="02040503050406030204" pitchFamily="18" charset="0"/>
                              </a:rPr>
                              <m:t>cos</m:t>
                            </m:r>
                          </m:fName>
                          <m:e>
                            <m:r>
                              <a:rPr lang="el-GR" i="1" smtClean="0">
                                <a:solidFill>
                                  <a:schemeClr val="bg1">
                                    <a:lumMod val="50000"/>
                                  </a:schemeClr>
                                </a:solidFill>
                                <a:latin typeface="Cambria Math" panose="02040503050406030204" pitchFamily="18" charset="0"/>
                              </a:rPr>
                              <m:t>𝛼</m:t>
                            </m:r>
                          </m:e>
                        </m:func>
                        <m:r>
                          <a:rPr lang="el-GR" i="1" smtClean="0">
                            <a:solidFill>
                              <a:schemeClr val="bg1">
                                <a:lumMod val="50000"/>
                              </a:schemeClr>
                            </a:solidFill>
                            <a:latin typeface="Cambria Math" panose="02040503050406030204" pitchFamily="18" charset="0"/>
                          </a:rPr>
                          <m:t>+</m:t>
                        </m:r>
                        <m:func>
                          <m:funcPr>
                            <m:ctrlPr>
                              <a:rPr lang="en-US" i="1" smtClean="0">
                                <a:solidFill>
                                  <a:schemeClr val="bg1">
                                    <a:lumMod val="50000"/>
                                  </a:schemeClr>
                                </a:solidFill>
                                <a:latin typeface="Cambria Math" panose="02040503050406030204" pitchFamily="18" charset="0"/>
                              </a:rPr>
                            </m:ctrlPr>
                          </m:funcPr>
                          <m:fName>
                            <m:r>
                              <m:rPr>
                                <m:sty m:val="p"/>
                              </m:rPr>
                              <a:rPr lang="en-US" i="0" smtClean="0">
                                <a:solidFill>
                                  <a:schemeClr val="bg1">
                                    <a:lumMod val="50000"/>
                                  </a:schemeClr>
                                </a:solidFill>
                                <a:latin typeface="Cambria Math" panose="02040503050406030204" pitchFamily="18" charset="0"/>
                              </a:rPr>
                              <m:t>cos</m:t>
                            </m:r>
                          </m:fName>
                          <m:e>
                            <m:r>
                              <a:rPr lang="el-GR" i="1" smtClean="0">
                                <a:solidFill>
                                  <a:schemeClr val="bg1">
                                    <a:lumMod val="50000"/>
                                  </a:schemeClr>
                                </a:solidFill>
                                <a:latin typeface="Cambria Math" panose="02040503050406030204" pitchFamily="18" charset="0"/>
                              </a:rPr>
                              <m:t>𝛽</m:t>
                            </m:r>
                          </m:e>
                        </m:func>
                        <m:r>
                          <a:rPr lang="el-GR" i="1" smtClean="0">
                            <a:solidFill>
                              <a:schemeClr val="bg1">
                                <a:lumMod val="50000"/>
                              </a:schemeClr>
                            </a:solidFill>
                            <a:latin typeface="Cambria Math" panose="02040503050406030204" pitchFamily="18" charset="0"/>
                          </a:rPr>
                          <m:t>=2</m:t>
                        </m:r>
                        <m:func>
                          <m:funcPr>
                            <m:ctrlPr>
                              <a:rPr lang="en-US" i="1" smtClean="0">
                                <a:solidFill>
                                  <a:schemeClr val="bg1">
                                    <a:lumMod val="50000"/>
                                  </a:schemeClr>
                                </a:solidFill>
                                <a:latin typeface="Cambria Math" panose="02040503050406030204" pitchFamily="18" charset="0"/>
                              </a:rPr>
                            </m:ctrlPr>
                          </m:funcPr>
                          <m:fName>
                            <m:r>
                              <m:rPr>
                                <m:sty m:val="p"/>
                              </m:rPr>
                              <a:rPr lang="en-US" i="0" smtClean="0">
                                <a:solidFill>
                                  <a:schemeClr val="bg1">
                                    <a:lumMod val="50000"/>
                                  </a:schemeClr>
                                </a:solidFill>
                                <a:latin typeface="Cambria Math" panose="02040503050406030204" pitchFamily="18" charset="0"/>
                              </a:rPr>
                              <m:t>cos</m:t>
                            </m:r>
                          </m:fName>
                          <m:e>
                            <m:f>
                              <m:fPr>
                                <m:ctrlPr>
                                  <a:rPr lang="en-US" i="1" smtClean="0">
                                    <a:solidFill>
                                      <a:schemeClr val="bg1">
                                        <a:lumMod val="50000"/>
                                      </a:schemeClr>
                                    </a:solidFill>
                                    <a:latin typeface="Cambria Math" panose="02040503050406030204" pitchFamily="18" charset="0"/>
                                  </a:rPr>
                                </m:ctrlPr>
                              </m:fPr>
                              <m:num>
                                <m:r>
                                  <a:rPr lang="en-US" i="1" smtClean="0">
                                    <a:solidFill>
                                      <a:schemeClr val="bg1">
                                        <a:lumMod val="50000"/>
                                      </a:schemeClr>
                                    </a:solidFill>
                                    <a:latin typeface="Cambria Math" panose="02040503050406030204" pitchFamily="18" charset="0"/>
                                  </a:rPr>
                                  <m:t>1</m:t>
                                </m:r>
                              </m:num>
                              <m:den>
                                <m:r>
                                  <a:rPr lang="en-US" i="1" smtClean="0">
                                    <a:solidFill>
                                      <a:schemeClr val="bg1">
                                        <a:lumMod val="50000"/>
                                      </a:schemeClr>
                                    </a:solidFill>
                                    <a:latin typeface="Cambria Math" panose="02040503050406030204" pitchFamily="18" charset="0"/>
                                  </a:rPr>
                                  <m:t>2</m:t>
                                </m:r>
                              </m:den>
                            </m:f>
                            <m:d>
                              <m:dPr>
                                <m:ctrlPr>
                                  <a:rPr lang="en-US" i="1" smtClean="0">
                                    <a:solidFill>
                                      <a:schemeClr val="bg1">
                                        <a:lumMod val="50000"/>
                                      </a:schemeClr>
                                    </a:solidFill>
                                    <a:latin typeface="Cambria Math" panose="02040503050406030204" pitchFamily="18" charset="0"/>
                                  </a:rPr>
                                </m:ctrlPr>
                              </m:dPr>
                              <m:e>
                                <m:r>
                                  <a:rPr lang="el-GR" i="1" smtClean="0">
                                    <a:solidFill>
                                      <a:schemeClr val="bg1">
                                        <a:lumMod val="50000"/>
                                      </a:schemeClr>
                                    </a:solidFill>
                                    <a:latin typeface="Cambria Math" panose="02040503050406030204" pitchFamily="18" charset="0"/>
                                  </a:rPr>
                                  <m:t>𝛼</m:t>
                                </m:r>
                                <m:r>
                                  <a:rPr lang="el-GR" i="1" smtClean="0">
                                    <a:solidFill>
                                      <a:schemeClr val="bg1">
                                        <a:lumMod val="50000"/>
                                      </a:schemeClr>
                                    </a:solidFill>
                                    <a:latin typeface="Cambria Math" panose="02040503050406030204" pitchFamily="18" charset="0"/>
                                  </a:rPr>
                                  <m:t>+</m:t>
                                </m:r>
                                <m:r>
                                  <a:rPr lang="el-GR" i="1" smtClean="0">
                                    <a:solidFill>
                                      <a:schemeClr val="bg1">
                                        <a:lumMod val="50000"/>
                                      </a:schemeClr>
                                    </a:solidFill>
                                    <a:latin typeface="Cambria Math" panose="02040503050406030204" pitchFamily="18" charset="0"/>
                                  </a:rPr>
                                  <m:t>𝛽</m:t>
                                </m:r>
                              </m:e>
                            </m:d>
                          </m:e>
                        </m:func>
                        <m:func>
                          <m:funcPr>
                            <m:ctrlPr>
                              <a:rPr lang="en-US" i="1" smtClean="0">
                                <a:solidFill>
                                  <a:schemeClr val="bg1">
                                    <a:lumMod val="50000"/>
                                  </a:schemeClr>
                                </a:solidFill>
                                <a:latin typeface="Cambria Math" panose="02040503050406030204" pitchFamily="18" charset="0"/>
                              </a:rPr>
                            </m:ctrlPr>
                          </m:funcPr>
                          <m:fName>
                            <m:r>
                              <m:rPr>
                                <m:sty m:val="p"/>
                              </m:rPr>
                              <a:rPr lang="en-US" i="0" smtClean="0">
                                <a:solidFill>
                                  <a:schemeClr val="bg1">
                                    <a:lumMod val="50000"/>
                                  </a:schemeClr>
                                </a:solidFill>
                                <a:latin typeface="Cambria Math" panose="02040503050406030204" pitchFamily="18" charset="0"/>
                              </a:rPr>
                              <m:t>cos</m:t>
                            </m:r>
                          </m:fName>
                          <m:e>
                            <m:f>
                              <m:fPr>
                                <m:ctrlPr>
                                  <a:rPr lang="en-US" i="1" smtClean="0">
                                    <a:solidFill>
                                      <a:schemeClr val="bg1">
                                        <a:lumMod val="50000"/>
                                      </a:schemeClr>
                                    </a:solidFill>
                                    <a:latin typeface="Cambria Math" panose="02040503050406030204" pitchFamily="18" charset="0"/>
                                  </a:rPr>
                                </m:ctrlPr>
                              </m:fPr>
                              <m:num>
                                <m:r>
                                  <a:rPr lang="en-US" i="1" smtClean="0">
                                    <a:solidFill>
                                      <a:schemeClr val="bg1">
                                        <a:lumMod val="50000"/>
                                      </a:schemeClr>
                                    </a:solidFill>
                                    <a:latin typeface="Cambria Math" panose="02040503050406030204" pitchFamily="18" charset="0"/>
                                  </a:rPr>
                                  <m:t>1</m:t>
                                </m:r>
                              </m:num>
                              <m:den>
                                <m:r>
                                  <a:rPr lang="en-US" i="1" smtClean="0">
                                    <a:solidFill>
                                      <a:schemeClr val="bg1">
                                        <a:lumMod val="50000"/>
                                      </a:schemeClr>
                                    </a:solidFill>
                                    <a:latin typeface="Cambria Math" panose="02040503050406030204" pitchFamily="18" charset="0"/>
                                  </a:rPr>
                                  <m:t>2</m:t>
                                </m:r>
                              </m:den>
                            </m:f>
                            <m:d>
                              <m:dPr>
                                <m:ctrlPr>
                                  <a:rPr lang="en-US" i="1" smtClean="0">
                                    <a:solidFill>
                                      <a:schemeClr val="bg1">
                                        <a:lumMod val="50000"/>
                                      </a:schemeClr>
                                    </a:solidFill>
                                    <a:latin typeface="Cambria Math" panose="02040503050406030204" pitchFamily="18" charset="0"/>
                                  </a:rPr>
                                </m:ctrlPr>
                              </m:dPr>
                              <m:e>
                                <m:r>
                                  <a:rPr lang="el-GR" i="1" smtClean="0">
                                    <a:solidFill>
                                      <a:schemeClr val="bg1">
                                        <a:lumMod val="50000"/>
                                      </a:schemeClr>
                                    </a:solidFill>
                                    <a:latin typeface="Cambria Math" panose="02040503050406030204" pitchFamily="18" charset="0"/>
                                  </a:rPr>
                                  <m:t>𝛼</m:t>
                                </m:r>
                                <m:r>
                                  <a:rPr lang="el-GR" i="1" smtClean="0">
                                    <a:solidFill>
                                      <a:schemeClr val="bg1">
                                        <a:lumMod val="50000"/>
                                      </a:schemeClr>
                                    </a:solidFill>
                                    <a:latin typeface="Cambria Math" panose="02040503050406030204" pitchFamily="18" charset="0"/>
                                  </a:rPr>
                                  <m:t>−</m:t>
                                </m:r>
                                <m:r>
                                  <a:rPr lang="el-GR" i="1" smtClean="0">
                                    <a:solidFill>
                                      <a:schemeClr val="bg1">
                                        <a:lumMod val="50000"/>
                                      </a:schemeClr>
                                    </a:solidFill>
                                    <a:latin typeface="Cambria Math" panose="02040503050406030204" pitchFamily="18" charset="0"/>
                                  </a:rPr>
                                  <m:t>𝛽</m:t>
                                </m:r>
                              </m:e>
                            </m:d>
                          </m:e>
                        </m:func>
                      </m:oMath>
                    </m:oMathPara>
                  </a14:m>
                  <a:endParaRPr lang="en-PK" dirty="0">
                    <a:solidFill>
                      <a:schemeClr val="bg1">
                        <a:lumMod val="50000"/>
                      </a:schemeClr>
                    </a:solidFill>
                  </a:endParaRPr>
                </a:p>
              </p:txBody>
            </p:sp>
          </mc:Choice>
          <mc:Fallback>
            <p:sp>
              <p:nvSpPr>
                <p:cNvPr id="11" name="TextBox 10">
                  <a:extLst>
                    <a:ext uri="{FF2B5EF4-FFF2-40B4-BE49-F238E27FC236}">
                      <a16:creationId xmlns:a16="http://schemas.microsoft.com/office/drawing/2014/main" id="{2F9D310B-1F33-4CF7-807F-BEECFFED71B8}"/>
                    </a:ext>
                  </a:extLst>
                </p:cNvPr>
                <p:cNvSpPr txBox="1">
                  <a:spLocks noRot="1" noChangeAspect="1" noMove="1" noResize="1" noEditPoints="1" noAdjustHandles="1" noChangeArrowheads="1" noChangeShapeType="1" noTextEdit="1"/>
                </p:cNvSpPr>
                <p:nvPr/>
              </p:nvSpPr>
              <p:spPr>
                <a:xfrm>
                  <a:off x="8780018" y="3361224"/>
                  <a:ext cx="3411982" cy="399415"/>
                </a:xfrm>
                <a:prstGeom prst="rect">
                  <a:avLst/>
                </a:prstGeom>
                <a:blipFill>
                  <a:blip r:embed="rId6"/>
                  <a:stretch>
                    <a:fillRect l="-536" b="-13636"/>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id="{B5254FE0-05D9-489F-B9B1-5DC316D14D5C}"/>
                    </a:ext>
                  </a:extLst>
                </p:cNvPr>
                <p:cNvSpPr txBox="1"/>
                <p:nvPr/>
              </p:nvSpPr>
              <p:spPr>
                <a:xfrm>
                  <a:off x="7588432" y="1619655"/>
                  <a:ext cx="4603568" cy="55579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en-US" sz="1800" i="1" smtClean="0">
                                <a:solidFill>
                                  <a:schemeClr val="bg1">
                                    <a:lumMod val="50000"/>
                                  </a:schemeClr>
                                </a:solidFill>
                                <a:latin typeface="Cambria Math" panose="02040503050406030204" pitchFamily="18" charset="0"/>
                              </a:rPr>
                            </m:ctrlPr>
                          </m:sSupPr>
                          <m:e>
                            <m:r>
                              <a:rPr lang="en-US" sz="1800" i="1" smtClean="0">
                                <a:solidFill>
                                  <a:schemeClr val="bg1">
                                    <a:lumMod val="50000"/>
                                  </a:schemeClr>
                                </a:solidFill>
                                <a:latin typeface="Cambria Math" panose="02040503050406030204" pitchFamily="18" charset="0"/>
                              </a:rPr>
                              <m:t>𝑒</m:t>
                            </m:r>
                          </m:e>
                          <m:sup>
                            <m:r>
                              <a:rPr lang="en-US" sz="1800" i="1" smtClean="0">
                                <a:solidFill>
                                  <a:schemeClr val="bg1">
                                    <a:lumMod val="50000"/>
                                  </a:schemeClr>
                                </a:solidFill>
                                <a:latin typeface="Cambria Math" panose="02040503050406030204" pitchFamily="18" charset="0"/>
                              </a:rPr>
                              <m:t>𝑥</m:t>
                            </m:r>
                          </m:sup>
                        </m:sSup>
                        <m:r>
                          <a:rPr lang="en-US" sz="1800" i="1" smtClean="0">
                            <a:solidFill>
                              <a:schemeClr val="bg1">
                                <a:lumMod val="50000"/>
                              </a:schemeClr>
                            </a:solidFill>
                            <a:latin typeface="Cambria Math" panose="02040503050406030204" pitchFamily="18" charset="0"/>
                          </a:rPr>
                          <m:t>=1+</m:t>
                        </m:r>
                        <m:f>
                          <m:fPr>
                            <m:ctrlPr>
                              <a:rPr lang="en-US" sz="1800" i="1" smtClean="0">
                                <a:solidFill>
                                  <a:schemeClr val="bg1">
                                    <a:lumMod val="50000"/>
                                  </a:schemeClr>
                                </a:solidFill>
                                <a:latin typeface="Cambria Math" panose="02040503050406030204" pitchFamily="18" charset="0"/>
                              </a:rPr>
                            </m:ctrlPr>
                          </m:fPr>
                          <m:num>
                            <m:r>
                              <a:rPr lang="en-US" sz="1800" i="1" smtClean="0">
                                <a:solidFill>
                                  <a:schemeClr val="bg1">
                                    <a:lumMod val="50000"/>
                                  </a:schemeClr>
                                </a:solidFill>
                                <a:latin typeface="Cambria Math" panose="02040503050406030204" pitchFamily="18" charset="0"/>
                              </a:rPr>
                              <m:t>𝑥</m:t>
                            </m:r>
                          </m:num>
                          <m:den>
                            <m:r>
                              <a:rPr lang="en-US" sz="1800" i="1" smtClean="0">
                                <a:solidFill>
                                  <a:schemeClr val="bg1">
                                    <a:lumMod val="50000"/>
                                  </a:schemeClr>
                                </a:solidFill>
                                <a:latin typeface="Cambria Math" panose="02040503050406030204" pitchFamily="18" charset="0"/>
                              </a:rPr>
                              <m:t>1!</m:t>
                            </m:r>
                          </m:den>
                        </m:f>
                        <m:r>
                          <a:rPr lang="en-US" sz="1800" i="1" smtClean="0">
                            <a:solidFill>
                              <a:schemeClr val="bg1">
                                <a:lumMod val="50000"/>
                              </a:schemeClr>
                            </a:solidFill>
                            <a:latin typeface="Cambria Math" panose="02040503050406030204" pitchFamily="18" charset="0"/>
                          </a:rPr>
                          <m:t>+</m:t>
                        </m:r>
                        <m:f>
                          <m:fPr>
                            <m:ctrlPr>
                              <a:rPr lang="en-US" sz="1800" i="1" smtClean="0">
                                <a:solidFill>
                                  <a:schemeClr val="bg1">
                                    <a:lumMod val="50000"/>
                                  </a:schemeClr>
                                </a:solidFill>
                                <a:latin typeface="Cambria Math" panose="02040503050406030204" pitchFamily="18" charset="0"/>
                              </a:rPr>
                            </m:ctrlPr>
                          </m:fPr>
                          <m:num>
                            <m:sSup>
                              <m:sSupPr>
                                <m:ctrlPr>
                                  <a:rPr lang="en-US" sz="1800" i="1" smtClean="0">
                                    <a:solidFill>
                                      <a:schemeClr val="bg1">
                                        <a:lumMod val="50000"/>
                                      </a:schemeClr>
                                    </a:solidFill>
                                    <a:latin typeface="Cambria Math" panose="02040503050406030204" pitchFamily="18" charset="0"/>
                                  </a:rPr>
                                </m:ctrlPr>
                              </m:sSupPr>
                              <m:e>
                                <m:r>
                                  <a:rPr lang="en-US" sz="1800" i="1" smtClean="0">
                                    <a:solidFill>
                                      <a:schemeClr val="bg1">
                                        <a:lumMod val="50000"/>
                                      </a:schemeClr>
                                    </a:solidFill>
                                    <a:latin typeface="Cambria Math" panose="02040503050406030204" pitchFamily="18" charset="0"/>
                                  </a:rPr>
                                  <m:t>𝑥</m:t>
                                </m:r>
                              </m:e>
                              <m:sup>
                                <m:r>
                                  <a:rPr lang="en-US" sz="1800" i="1" smtClean="0">
                                    <a:solidFill>
                                      <a:schemeClr val="bg1">
                                        <a:lumMod val="50000"/>
                                      </a:schemeClr>
                                    </a:solidFill>
                                    <a:latin typeface="Cambria Math" panose="02040503050406030204" pitchFamily="18" charset="0"/>
                                  </a:rPr>
                                  <m:t>2</m:t>
                                </m:r>
                              </m:sup>
                            </m:sSup>
                          </m:num>
                          <m:den>
                            <m:r>
                              <a:rPr lang="en-US" sz="1800" i="1" smtClean="0">
                                <a:solidFill>
                                  <a:schemeClr val="bg1">
                                    <a:lumMod val="50000"/>
                                  </a:schemeClr>
                                </a:solidFill>
                                <a:latin typeface="Cambria Math" panose="02040503050406030204" pitchFamily="18" charset="0"/>
                              </a:rPr>
                              <m:t>2!</m:t>
                            </m:r>
                          </m:den>
                        </m:f>
                        <m:r>
                          <a:rPr lang="en-US" sz="1800" i="1" smtClean="0">
                            <a:solidFill>
                              <a:schemeClr val="bg1">
                                <a:lumMod val="50000"/>
                              </a:schemeClr>
                            </a:solidFill>
                            <a:latin typeface="Cambria Math" panose="02040503050406030204" pitchFamily="18" charset="0"/>
                          </a:rPr>
                          <m:t>+</m:t>
                        </m:r>
                        <m:f>
                          <m:fPr>
                            <m:ctrlPr>
                              <a:rPr lang="en-US" sz="1800" i="1" smtClean="0">
                                <a:solidFill>
                                  <a:schemeClr val="bg1">
                                    <a:lumMod val="50000"/>
                                  </a:schemeClr>
                                </a:solidFill>
                                <a:latin typeface="Cambria Math" panose="02040503050406030204" pitchFamily="18" charset="0"/>
                              </a:rPr>
                            </m:ctrlPr>
                          </m:fPr>
                          <m:num>
                            <m:sSup>
                              <m:sSupPr>
                                <m:ctrlPr>
                                  <a:rPr lang="en-US" sz="1800" i="1" smtClean="0">
                                    <a:solidFill>
                                      <a:schemeClr val="bg1">
                                        <a:lumMod val="50000"/>
                                      </a:schemeClr>
                                    </a:solidFill>
                                    <a:latin typeface="Cambria Math" panose="02040503050406030204" pitchFamily="18" charset="0"/>
                                  </a:rPr>
                                </m:ctrlPr>
                              </m:sSupPr>
                              <m:e>
                                <m:r>
                                  <a:rPr lang="en-US" sz="1800" i="1" smtClean="0">
                                    <a:solidFill>
                                      <a:schemeClr val="bg1">
                                        <a:lumMod val="50000"/>
                                      </a:schemeClr>
                                    </a:solidFill>
                                    <a:latin typeface="Cambria Math" panose="02040503050406030204" pitchFamily="18" charset="0"/>
                                  </a:rPr>
                                  <m:t>𝑥</m:t>
                                </m:r>
                              </m:e>
                              <m:sup>
                                <m:r>
                                  <a:rPr lang="en-US" sz="1800" i="1" smtClean="0">
                                    <a:solidFill>
                                      <a:schemeClr val="bg1">
                                        <a:lumMod val="50000"/>
                                      </a:schemeClr>
                                    </a:solidFill>
                                    <a:latin typeface="Cambria Math" panose="02040503050406030204" pitchFamily="18" charset="0"/>
                                  </a:rPr>
                                  <m:t>3</m:t>
                                </m:r>
                              </m:sup>
                            </m:sSup>
                          </m:num>
                          <m:den>
                            <m:r>
                              <a:rPr lang="en-US" sz="1800" i="1" smtClean="0">
                                <a:solidFill>
                                  <a:schemeClr val="bg1">
                                    <a:lumMod val="50000"/>
                                  </a:schemeClr>
                                </a:solidFill>
                                <a:latin typeface="Cambria Math" panose="02040503050406030204" pitchFamily="18" charset="0"/>
                              </a:rPr>
                              <m:t>3!</m:t>
                            </m:r>
                          </m:den>
                        </m:f>
                        <m:r>
                          <a:rPr lang="en-US" sz="1800" i="1" smtClean="0">
                            <a:solidFill>
                              <a:schemeClr val="bg1">
                                <a:lumMod val="50000"/>
                              </a:schemeClr>
                            </a:solidFill>
                            <a:latin typeface="Cambria Math" panose="02040503050406030204" pitchFamily="18" charset="0"/>
                          </a:rPr>
                          <m:t>+…,  −∞&lt;</m:t>
                        </m:r>
                        <m:r>
                          <a:rPr lang="en-US" sz="1800" i="1" smtClean="0">
                            <a:solidFill>
                              <a:schemeClr val="bg1">
                                <a:lumMod val="50000"/>
                              </a:schemeClr>
                            </a:solidFill>
                            <a:latin typeface="Cambria Math" panose="02040503050406030204" pitchFamily="18" charset="0"/>
                          </a:rPr>
                          <m:t>𝑥</m:t>
                        </m:r>
                        <m:r>
                          <a:rPr lang="en-US" sz="1800" i="1" smtClean="0">
                            <a:solidFill>
                              <a:schemeClr val="bg1">
                                <a:lumMod val="50000"/>
                              </a:schemeClr>
                            </a:solidFill>
                            <a:latin typeface="Cambria Math" panose="02040503050406030204" pitchFamily="18" charset="0"/>
                          </a:rPr>
                          <m:t>&lt;∞</m:t>
                        </m:r>
                      </m:oMath>
                    </m:oMathPara>
                  </a14:m>
                  <a:endParaRPr lang="en-PK" sz="1800" dirty="0">
                    <a:solidFill>
                      <a:schemeClr val="bg1">
                        <a:lumMod val="50000"/>
                      </a:schemeClr>
                    </a:solidFill>
                  </a:endParaRPr>
                </a:p>
              </p:txBody>
            </p:sp>
          </mc:Choice>
          <mc:Fallback>
            <p:sp>
              <p:nvSpPr>
                <p:cNvPr id="12" name="TextBox 11">
                  <a:extLst>
                    <a:ext uri="{FF2B5EF4-FFF2-40B4-BE49-F238E27FC236}">
                      <a16:creationId xmlns:a16="http://schemas.microsoft.com/office/drawing/2014/main" id="{B5254FE0-05D9-489F-B9B1-5DC316D14D5C}"/>
                    </a:ext>
                  </a:extLst>
                </p:cNvPr>
                <p:cNvSpPr txBox="1">
                  <a:spLocks noRot="1" noChangeAspect="1" noMove="1" noResize="1" noEditPoints="1" noAdjustHandles="1" noChangeArrowheads="1" noChangeShapeType="1" noTextEdit="1"/>
                </p:cNvSpPr>
                <p:nvPr/>
              </p:nvSpPr>
              <p:spPr>
                <a:xfrm>
                  <a:off x="7588432" y="1619655"/>
                  <a:ext cx="4603568" cy="555793"/>
                </a:xfrm>
                <a:prstGeom prst="rect">
                  <a:avLst/>
                </a:prstGeom>
                <a:blipFill>
                  <a:blip r:embed="rId7"/>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13" name="TextBox 12">
                  <a:extLst>
                    <a:ext uri="{FF2B5EF4-FFF2-40B4-BE49-F238E27FC236}">
                      <a16:creationId xmlns:a16="http://schemas.microsoft.com/office/drawing/2014/main" id="{283BD2B6-A4AC-47D2-9473-7ED0FA6DF5EA}"/>
                    </a:ext>
                  </a:extLst>
                </p:cNvPr>
                <p:cNvSpPr txBox="1"/>
                <p:nvPr/>
              </p:nvSpPr>
              <p:spPr>
                <a:xfrm>
                  <a:off x="9418259" y="2516683"/>
                  <a:ext cx="2480615" cy="55579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en-US" sz="1800" i="1" smtClean="0">
                                <a:solidFill>
                                  <a:schemeClr val="bg1">
                                    <a:lumMod val="50000"/>
                                  </a:schemeClr>
                                </a:solidFill>
                                <a:latin typeface="Cambria Math" panose="02040503050406030204" pitchFamily="18" charset="0"/>
                              </a:rPr>
                            </m:ctrlPr>
                          </m:sSupPr>
                          <m:e>
                            <m:r>
                              <a:rPr lang="en-US" sz="1800" i="1" smtClean="0">
                                <a:solidFill>
                                  <a:schemeClr val="bg1">
                                    <a:lumMod val="50000"/>
                                  </a:schemeClr>
                                </a:solidFill>
                                <a:latin typeface="Cambria Math" panose="02040503050406030204" pitchFamily="18" charset="0"/>
                              </a:rPr>
                              <m:t>𝑒</m:t>
                            </m:r>
                          </m:e>
                          <m:sup>
                            <m:r>
                              <a:rPr lang="en-US" sz="1800" i="1" smtClean="0">
                                <a:solidFill>
                                  <a:schemeClr val="bg1">
                                    <a:lumMod val="50000"/>
                                  </a:schemeClr>
                                </a:solidFill>
                                <a:latin typeface="Cambria Math" panose="02040503050406030204" pitchFamily="18" charset="0"/>
                              </a:rPr>
                              <m:t>𝑥</m:t>
                            </m:r>
                          </m:sup>
                        </m:sSup>
                        <m:r>
                          <a:rPr lang="en-US" sz="1800" i="1" smtClean="0">
                            <a:solidFill>
                              <a:schemeClr val="bg1">
                                <a:lumMod val="50000"/>
                              </a:schemeClr>
                            </a:solidFill>
                            <a:latin typeface="Cambria Math" panose="02040503050406030204" pitchFamily="18" charset="0"/>
                          </a:rPr>
                          <m:t>=1+</m:t>
                        </m:r>
                        <m:f>
                          <m:fPr>
                            <m:ctrlPr>
                              <a:rPr lang="en-US" sz="1800" i="1" smtClean="0">
                                <a:solidFill>
                                  <a:schemeClr val="bg1">
                                    <a:lumMod val="50000"/>
                                  </a:schemeClr>
                                </a:solidFill>
                                <a:latin typeface="Cambria Math" panose="02040503050406030204" pitchFamily="18" charset="0"/>
                              </a:rPr>
                            </m:ctrlPr>
                          </m:fPr>
                          <m:num>
                            <m:r>
                              <a:rPr lang="en-US" sz="1800" i="1" smtClean="0">
                                <a:solidFill>
                                  <a:schemeClr val="bg1">
                                    <a:lumMod val="50000"/>
                                  </a:schemeClr>
                                </a:solidFill>
                                <a:latin typeface="Cambria Math" panose="02040503050406030204" pitchFamily="18" charset="0"/>
                              </a:rPr>
                              <m:t>𝑥</m:t>
                            </m:r>
                          </m:num>
                          <m:den>
                            <m:r>
                              <a:rPr lang="en-US" sz="1800" i="1" smtClean="0">
                                <a:solidFill>
                                  <a:schemeClr val="bg1">
                                    <a:lumMod val="50000"/>
                                  </a:schemeClr>
                                </a:solidFill>
                                <a:latin typeface="Cambria Math" panose="02040503050406030204" pitchFamily="18" charset="0"/>
                              </a:rPr>
                              <m:t>1!</m:t>
                            </m:r>
                          </m:den>
                        </m:f>
                        <m:r>
                          <a:rPr lang="en-US" sz="1800" i="1" smtClean="0">
                            <a:solidFill>
                              <a:schemeClr val="bg1">
                                <a:lumMod val="50000"/>
                              </a:schemeClr>
                            </a:solidFill>
                            <a:latin typeface="Cambria Math" panose="02040503050406030204" pitchFamily="18" charset="0"/>
                          </a:rPr>
                          <m:t>+</m:t>
                        </m:r>
                        <m:f>
                          <m:fPr>
                            <m:ctrlPr>
                              <a:rPr lang="en-US" sz="1800" i="1" smtClean="0">
                                <a:solidFill>
                                  <a:schemeClr val="bg1">
                                    <a:lumMod val="50000"/>
                                  </a:schemeClr>
                                </a:solidFill>
                                <a:latin typeface="Cambria Math" panose="02040503050406030204" pitchFamily="18" charset="0"/>
                              </a:rPr>
                            </m:ctrlPr>
                          </m:fPr>
                          <m:num>
                            <m:sSup>
                              <m:sSupPr>
                                <m:ctrlPr>
                                  <a:rPr lang="en-US" sz="1800" i="1" smtClean="0">
                                    <a:solidFill>
                                      <a:schemeClr val="bg1">
                                        <a:lumMod val="50000"/>
                                      </a:schemeClr>
                                    </a:solidFill>
                                    <a:latin typeface="Cambria Math" panose="02040503050406030204" pitchFamily="18" charset="0"/>
                                  </a:rPr>
                                </m:ctrlPr>
                              </m:sSupPr>
                              <m:e>
                                <m:r>
                                  <a:rPr lang="en-US" sz="1800" i="1" smtClean="0">
                                    <a:solidFill>
                                      <a:schemeClr val="bg1">
                                        <a:lumMod val="50000"/>
                                      </a:schemeClr>
                                    </a:solidFill>
                                    <a:latin typeface="Cambria Math" panose="02040503050406030204" pitchFamily="18" charset="0"/>
                                  </a:rPr>
                                  <m:t>𝑥</m:t>
                                </m:r>
                              </m:e>
                              <m:sup>
                                <m:r>
                                  <a:rPr lang="en-US" sz="1800" i="1" smtClean="0">
                                    <a:solidFill>
                                      <a:schemeClr val="bg1">
                                        <a:lumMod val="50000"/>
                                      </a:schemeClr>
                                    </a:solidFill>
                                    <a:latin typeface="Cambria Math" panose="02040503050406030204" pitchFamily="18" charset="0"/>
                                  </a:rPr>
                                  <m:t>2</m:t>
                                </m:r>
                              </m:sup>
                            </m:sSup>
                          </m:num>
                          <m:den>
                            <m:r>
                              <a:rPr lang="en-US" sz="1800" i="1" smtClean="0">
                                <a:solidFill>
                                  <a:schemeClr val="bg1">
                                    <a:lumMod val="50000"/>
                                  </a:schemeClr>
                                </a:solidFill>
                                <a:latin typeface="Cambria Math" panose="02040503050406030204" pitchFamily="18" charset="0"/>
                              </a:rPr>
                              <m:t>2!</m:t>
                            </m:r>
                          </m:den>
                        </m:f>
                        <m:r>
                          <a:rPr lang="en-US" sz="1800" i="1" smtClean="0">
                            <a:solidFill>
                              <a:schemeClr val="bg1">
                                <a:lumMod val="50000"/>
                              </a:schemeClr>
                            </a:solidFill>
                            <a:latin typeface="Cambria Math" panose="02040503050406030204" pitchFamily="18" charset="0"/>
                          </a:rPr>
                          <m:t>+</m:t>
                        </m:r>
                        <m:f>
                          <m:fPr>
                            <m:ctrlPr>
                              <a:rPr lang="en-US" sz="1800" i="1" smtClean="0">
                                <a:solidFill>
                                  <a:schemeClr val="bg1">
                                    <a:lumMod val="50000"/>
                                  </a:schemeClr>
                                </a:solidFill>
                                <a:latin typeface="Cambria Math" panose="02040503050406030204" pitchFamily="18" charset="0"/>
                              </a:rPr>
                            </m:ctrlPr>
                          </m:fPr>
                          <m:num>
                            <m:sSup>
                              <m:sSupPr>
                                <m:ctrlPr>
                                  <a:rPr lang="en-US" sz="1800" i="1" smtClean="0">
                                    <a:solidFill>
                                      <a:schemeClr val="bg1">
                                        <a:lumMod val="50000"/>
                                      </a:schemeClr>
                                    </a:solidFill>
                                    <a:latin typeface="Cambria Math" panose="02040503050406030204" pitchFamily="18" charset="0"/>
                                  </a:rPr>
                                </m:ctrlPr>
                              </m:sSupPr>
                              <m:e>
                                <m:r>
                                  <a:rPr lang="en-US" sz="1800" i="1" smtClean="0">
                                    <a:solidFill>
                                      <a:schemeClr val="bg1">
                                        <a:lumMod val="50000"/>
                                      </a:schemeClr>
                                    </a:solidFill>
                                    <a:latin typeface="Cambria Math" panose="02040503050406030204" pitchFamily="18" charset="0"/>
                                  </a:rPr>
                                  <m:t>𝑥</m:t>
                                </m:r>
                              </m:e>
                              <m:sup>
                                <m:r>
                                  <a:rPr lang="en-US" sz="1800" i="1" smtClean="0">
                                    <a:solidFill>
                                      <a:schemeClr val="bg1">
                                        <a:lumMod val="50000"/>
                                      </a:schemeClr>
                                    </a:solidFill>
                                    <a:latin typeface="Cambria Math" panose="02040503050406030204" pitchFamily="18" charset="0"/>
                                  </a:rPr>
                                  <m:t>3</m:t>
                                </m:r>
                              </m:sup>
                            </m:sSup>
                          </m:num>
                          <m:den>
                            <m:r>
                              <a:rPr lang="en-US" sz="1800" i="1" smtClean="0">
                                <a:solidFill>
                                  <a:schemeClr val="bg1">
                                    <a:lumMod val="50000"/>
                                  </a:schemeClr>
                                </a:solidFill>
                                <a:latin typeface="Cambria Math" panose="02040503050406030204" pitchFamily="18" charset="0"/>
                              </a:rPr>
                              <m:t>3!</m:t>
                            </m:r>
                          </m:den>
                        </m:f>
                        <m:r>
                          <a:rPr lang="en-US" sz="1800" i="1" smtClean="0">
                            <a:solidFill>
                              <a:schemeClr val="bg1">
                                <a:lumMod val="50000"/>
                              </a:schemeClr>
                            </a:solidFill>
                            <a:latin typeface="Cambria Math" panose="02040503050406030204" pitchFamily="18" charset="0"/>
                          </a:rPr>
                          <m:t>∞</m:t>
                        </m:r>
                      </m:oMath>
                    </m:oMathPara>
                  </a14:m>
                  <a:endParaRPr lang="en-PK" sz="1800" dirty="0">
                    <a:solidFill>
                      <a:schemeClr val="bg1">
                        <a:lumMod val="50000"/>
                      </a:schemeClr>
                    </a:solidFill>
                  </a:endParaRPr>
                </a:p>
              </p:txBody>
            </p:sp>
          </mc:Choice>
          <mc:Fallback>
            <p:sp>
              <p:nvSpPr>
                <p:cNvPr id="13" name="TextBox 12">
                  <a:extLst>
                    <a:ext uri="{FF2B5EF4-FFF2-40B4-BE49-F238E27FC236}">
                      <a16:creationId xmlns:a16="http://schemas.microsoft.com/office/drawing/2014/main" id="{283BD2B6-A4AC-47D2-9473-7ED0FA6DF5EA}"/>
                    </a:ext>
                  </a:extLst>
                </p:cNvPr>
                <p:cNvSpPr txBox="1">
                  <a:spLocks noRot="1" noChangeAspect="1" noMove="1" noResize="1" noEditPoints="1" noAdjustHandles="1" noChangeArrowheads="1" noChangeShapeType="1" noTextEdit="1"/>
                </p:cNvSpPr>
                <p:nvPr/>
              </p:nvSpPr>
              <p:spPr>
                <a:xfrm>
                  <a:off x="9418259" y="2516683"/>
                  <a:ext cx="2480615" cy="555793"/>
                </a:xfrm>
                <a:prstGeom prst="rect">
                  <a:avLst/>
                </a:prstGeom>
                <a:blipFill>
                  <a:blip r:embed="rId8"/>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14" name="TextBox 13">
                  <a:extLst>
                    <a:ext uri="{FF2B5EF4-FFF2-40B4-BE49-F238E27FC236}">
                      <a16:creationId xmlns:a16="http://schemas.microsoft.com/office/drawing/2014/main" id="{606A1B10-C494-455C-B5F7-49135267ADEF}"/>
                    </a:ext>
                  </a:extLst>
                </p:cNvPr>
                <p:cNvSpPr txBox="1"/>
                <p:nvPr/>
              </p:nvSpPr>
              <p:spPr>
                <a:xfrm>
                  <a:off x="6390261" y="991859"/>
                  <a:ext cx="2389757" cy="49244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3200" i="1" smtClean="0">
                                <a:solidFill>
                                  <a:schemeClr val="bg1">
                                    <a:lumMod val="50000"/>
                                  </a:schemeClr>
                                </a:solidFill>
                                <a:latin typeface="Cambria Math" panose="02040503050406030204" pitchFamily="18" charset="0"/>
                              </a:rPr>
                            </m:ctrlPr>
                          </m:sSupPr>
                          <m:e>
                            <m:r>
                              <a:rPr lang="pt-BR" sz="3200" i="1" smtClean="0">
                                <a:solidFill>
                                  <a:schemeClr val="bg1">
                                    <a:lumMod val="50000"/>
                                  </a:schemeClr>
                                </a:solidFill>
                                <a:latin typeface="Cambria Math" panose="02040503050406030204" pitchFamily="18" charset="0"/>
                              </a:rPr>
                              <m:t>𝑎</m:t>
                            </m:r>
                          </m:e>
                          <m:sup>
                            <m:r>
                              <a:rPr lang="pt-BR" sz="3200" i="1" smtClean="0">
                                <a:solidFill>
                                  <a:schemeClr val="bg1">
                                    <a:lumMod val="50000"/>
                                  </a:schemeClr>
                                </a:solidFill>
                                <a:latin typeface="Cambria Math" panose="02040503050406030204" pitchFamily="18" charset="0"/>
                              </a:rPr>
                              <m:t>2</m:t>
                            </m:r>
                          </m:sup>
                        </m:sSup>
                        <m:r>
                          <a:rPr lang="pt-BR" sz="3200" i="1" smtClean="0">
                            <a:solidFill>
                              <a:schemeClr val="bg1">
                                <a:lumMod val="50000"/>
                              </a:schemeClr>
                            </a:solidFill>
                            <a:latin typeface="Cambria Math" panose="02040503050406030204" pitchFamily="18" charset="0"/>
                          </a:rPr>
                          <m:t>+</m:t>
                        </m:r>
                        <m:sSup>
                          <m:sSupPr>
                            <m:ctrlPr>
                              <a:rPr lang="pt-BR" sz="3200" i="1" smtClean="0">
                                <a:solidFill>
                                  <a:schemeClr val="bg1">
                                    <a:lumMod val="50000"/>
                                  </a:schemeClr>
                                </a:solidFill>
                                <a:latin typeface="Cambria Math" panose="02040503050406030204" pitchFamily="18" charset="0"/>
                              </a:rPr>
                            </m:ctrlPr>
                          </m:sSupPr>
                          <m:e>
                            <m:r>
                              <a:rPr lang="pt-BR" sz="3200" i="1" smtClean="0">
                                <a:solidFill>
                                  <a:schemeClr val="bg1">
                                    <a:lumMod val="50000"/>
                                  </a:schemeClr>
                                </a:solidFill>
                                <a:latin typeface="Cambria Math" panose="02040503050406030204" pitchFamily="18" charset="0"/>
                              </a:rPr>
                              <m:t>𝑏</m:t>
                            </m:r>
                          </m:e>
                          <m:sup>
                            <m:r>
                              <a:rPr lang="pt-BR" sz="3200" i="1" smtClean="0">
                                <a:solidFill>
                                  <a:schemeClr val="bg1">
                                    <a:lumMod val="50000"/>
                                  </a:schemeClr>
                                </a:solidFill>
                                <a:latin typeface="Cambria Math" panose="02040503050406030204" pitchFamily="18" charset="0"/>
                              </a:rPr>
                              <m:t>2</m:t>
                            </m:r>
                          </m:sup>
                        </m:sSup>
                        <m:r>
                          <a:rPr lang="pt-BR" sz="3200" i="1" smtClean="0">
                            <a:solidFill>
                              <a:schemeClr val="bg1">
                                <a:lumMod val="50000"/>
                              </a:schemeClr>
                            </a:solidFill>
                            <a:latin typeface="Cambria Math" panose="02040503050406030204" pitchFamily="18" charset="0"/>
                          </a:rPr>
                          <m:t>=</m:t>
                        </m:r>
                        <m:sSup>
                          <m:sSupPr>
                            <m:ctrlPr>
                              <a:rPr lang="pt-BR" sz="3200" i="1" smtClean="0">
                                <a:solidFill>
                                  <a:schemeClr val="bg1">
                                    <a:lumMod val="50000"/>
                                  </a:schemeClr>
                                </a:solidFill>
                                <a:latin typeface="Cambria Math" panose="02040503050406030204" pitchFamily="18" charset="0"/>
                              </a:rPr>
                            </m:ctrlPr>
                          </m:sSupPr>
                          <m:e>
                            <m:r>
                              <a:rPr lang="pt-BR" sz="3200" i="1" smtClean="0">
                                <a:solidFill>
                                  <a:schemeClr val="bg1">
                                    <a:lumMod val="50000"/>
                                  </a:schemeClr>
                                </a:solidFill>
                                <a:latin typeface="Cambria Math" panose="02040503050406030204" pitchFamily="18" charset="0"/>
                              </a:rPr>
                              <m:t>𝑐</m:t>
                            </m:r>
                          </m:e>
                          <m:sup>
                            <m:r>
                              <a:rPr lang="pt-BR" sz="3200" i="1" smtClean="0">
                                <a:solidFill>
                                  <a:schemeClr val="bg1">
                                    <a:lumMod val="50000"/>
                                  </a:schemeClr>
                                </a:solidFill>
                                <a:latin typeface="Cambria Math" panose="02040503050406030204" pitchFamily="18" charset="0"/>
                              </a:rPr>
                              <m:t>2</m:t>
                            </m:r>
                          </m:sup>
                        </m:sSup>
                      </m:oMath>
                    </m:oMathPara>
                  </a14:m>
                  <a:endParaRPr lang="en-PK" sz="3200" dirty="0">
                    <a:solidFill>
                      <a:schemeClr val="bg1">
                        <a:lumMod val="50000"/>
                      </a:schemeClr>
                    </a:solidFill>
                  </a:endParaRPr>
                </a:p>
              </p:txBody>
            </p:sp>
          </mc:Choice>
          <mc:Fallback>
            <p:sp>
              <p:nvSpPr>
                <p:cNvPr id="14" name="TextBox 13">
                  <a:extLst>
                    <a:ext uri="{FF2B5EF4-FFF2-40B4-BE49-F238E27FC236}">
                      <a16:creationId xmlns:a16="http://schemas.microsoft.com/office/drawing/2014/main" id="{606A1B10-C494-455C-B5F7-49135267ADEF}"/>
                    </a:ext>
                  </a:extLst>
                </p:cNvPr>
                <p:cNvSpPr txBox="1">
                  <a:spLocks noRot="1" noChangeAspect="1" noMove="1" noResize="1" noEditPoints="1" noAdjustHandles="1" noChangeArrowheads="1" noChangeShapeType="1" noTextEdit="1"/>
                </p:cNvSpPr>
                <p:nvPr/>
              </p:nvSpPr>
              <p:spPr>
                <a:xfrm>
                  <a:off x="6390261" y="991859"/>
                  <a:ext cx="2389757" cy="492443"/>
                </a:xfrm>
                <a:prstGeom prst="rect">
                  <a:avLst/>
                </a:prstGeom>
                <a:blipFill>
                  <a:blip r:embed="rId9"/>
                  <a:stretch>
                    <a:fillRect/>
                  </a:stretch>
                </a:blipFill>
              </p:spPr>
              <p:txBody>
                <a:bodyPr/>
                <a:lstStyle/>
                <a:p>
                  <a:r>
                    <a:rPr lang="en-PK">
                      <a:noFill/>
                    </a:rPr>
                    <a:t> </a:t>
                  </a:r>
                </a:p>
              </p:txBody>
            </p:sp>
          </mc:Fallback>
        </mc:AlternateContent>
        <p:grpSp>
          <p:nvGrpSpPr>
            <p:cNvPr id="15" name="Group 14">
              <a:extLst>
                <a:ext uri="{FF2B5EF4-FFF2-40B4-BE49-F238E27FC236}">
                  <a16:creationId xmlns:a16="http://schemas.microsoft.com/office/drawing/2014/main" id="{2AE44BB7-1C65-4EA4-81F9-AB744226E8F6}"/>
                </a:ext>
              </a:extLst>
            </p:cNvPr>
            <p:cNvGrpSpPr/>
            <p:nvPr/>
          </p:nvGrpSpPr>
          <p:grpSpPr>
            <a:xfrm>
              <a:off x="160546" y="96021"/>
              <a:ext cx="7143517" cy="3201960"/>
              <a:chOff x="160546" y="96021"/>
              <a:chExt cx="7143517" cy="3201960"/>
            </a:xfrm>
          </p:grpSpPr>
          <mc:AlternateContent xmlns:mc="http://schemas.openxmlformats.org/markup-compatibility/2006">
            <mc:Choice xmlns:a14="http://schemas.microsoft.com/office/drawing/2010/main" Requires="a14">
              <p:sp>
                <p:nvSpPr>
                  <p:cNvPr id="29" name="TextBox 28">
                    <a:extLst>
                      <a:ext uri="{FF2B5EF4-FFF2-40B4-BE49-F238E27FC236}">
                        <a16:creationId xmlns:a16="http://schemas.microsoft.com/office/drawing/2014/main" id="{E44462B8-F64B-45F3-95E4-0D2820D54B30}"/>
                      </a:ext>
                    </a:extLst>
                  </p:cNvPr>
                  <p:cNvSpPr txBox="1"/>
                  <p:nvPr/>
                </p:nvSpPr>
                <p:spPr>
                  <a:xfrm>
                    <a:off x="160546" y="267463"/>
                    <a:ext cx="2422202" cy="672428"/>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1600" i="1" smtClean="0">
                                  <a:solidFill>
                                    <a:schemeClr val="bg1">
                                      <a:lumMod val="50000"/>
                                    </a:schemeClr>
                                  </a:solidFill>
                                  <a:latin typeface="Cambria Math" panose="02040503050406030204" pitchFamily="18" charset="0"/>
                                </a:rPr>
                              </m:ctrlPr>
                            </m:sSupPr>
                            <m:e>
                              <m:d>
                                <m:dPr>
                                  <m:ctrlPr>
                                    <a:rPr lang="pt-BR" sz="1600" i="1" smtClean="0">
                                      <a:solidFill>
                                        <a:schemeClr val="bg1">
                                          <a:lumMod val="50000"/>
                                        </a:schemeClr>
                                      </a:solidFill>
                                      <a:latin typeface="Cambria Math" panose="02040503050406030204" pitchFamily="18" charset="0"/>
                                    </a:rPr>
                                  </m:ctrlPr>
                                </m:dPr>
                                <m:e>
                                  <m:r>
                                    <a:rPr lang="pt-BR" sz="1600" i="1" smtClean="0">
                                      <a:solidFill>
                                        <a:schemeClr val="bg1">
                                          <a:lumMod val="50000"/>
                                        </a:schemeClr>
                                      </a:solidFill>
                                      <a:latin typeface="Cambria Math" panose="02040503050406030204" pitchFamily="18" charset="0"/>
                                    </a:rPr>
                                    <m:t>𝑥</m:t>
                                  </m:r>
                                  <m:r>
                                    <a:rPr lang="pt-BR" sz="1600" i="1" smtClean="0">
                                      <a:solidFill>
                                        <a:schemeClr val="bg1">
                                          <a:lumMod val="50000"/>
                                        </a:schemeClr>
                                      </a:solidFill>
                                      <a:latin typeface="Cambria Math" panose="02040503050406030204" pitchFamily="18" charset="0"/>
                                    </a:rPr>
                                    <m:t>+</m:t>
                                  </m:r>
                                  <m:r>
                                    <a:rPr lang="pt-BR" sz="1600" i="1" smtClean="0">
                                      <a:solidFill>
                                        <a:schemeClr val="bg1">
                                          <a:lumMod val="50000"/>
                                        </a:schemeClr>
                                      </a:solidFill>
                                      <a:latin typeface="Cambria Math" panose="02040503050406030204" pitchFamily="18" charset="0"/>
                                    </a:rPr>
                                    <m:t>𝑎</m:t>
                                  </m:r>
                                </m:e>
                              </m:d>
                            </m:e>
                            <m:sup>
                              <m:r>
                                <a:rPr lang="pt-BR" sz="1600" i="1" smtClean="0">
                                  <a:solidFill>
                                    <a:schemeClr val="bg1">
                                      <a:lumMod val="50000"/>
                                    </a:schemeClr>
                                  </a:solidFill>
                                  <a:latin typeface="Cambria Math" panose="02040503050406030204" pitchFamily="18" charset="0"/>
                                </a:rPr>
                                <m:t>𝑛</m:t>
                              </m:r>
                            </m:sup>
                          </m:sSup>
                          <m:r>
                            <a:rPr lang="pt-BR" sz="1600" i="1" smtClean="0">
                              <a:solidFill>
                                <a:schemeClr val="bg1">
                                  <a:lumMod val="50000"/>
                                </a:schemeClr>
                              </a:solidFill>
                              <a:latin typeface="Cambria Math" panose="02040503050406030204" pitchFamily="18" charset="0"/>
                            </a:rPr>
                            <m:t>=</m:t>
                          </m:r>
                          <m:nary>
                            <m:naryPr>
                              <m:chr m:val="∑"/>
                              <m:ctrlPr>
                                <a:rPr lang="pt-BR" sz="1600" i="1" smtClean="0">
                                  <a:solidFill>
                                    <a:schemeClr val="bg1">
                                      <a:lumMod val="50000"/>
                                    </a:schemeClr>
                                  </a:solidFill>
                                  <a:latin typeface="Cambria Math" panose="02040503050406030204" pitchFamily="18" charset="0"/>
                                </a:rPr>
                              </m:ctrlPr>
                            </m:naryPr>
                            <m:sub>
                              <m:r>
                                <a:rPr lang="pt-BR" sz="1600" i="1" smtClean="0">
                                  <a:solidFill>
                                    <a:schemeClr val="bg1">
                                      <a:lumMod val="50000"/>
                                    </a:schemeClr>
                                  </a:solidFill>
                                  <a:latin typeface="Cambria Math" panose="02040503050406030204" pitchFamily="18" charset="0"/>
                                </a:rPr>
                                <m:t>𝑘</m:t>
                              </m:r>
                              <m:r>
                                <a:rPr lang="pt-BR" sz="1600" i="1" smtClean="0">
                                  <a:solidFill>
                                    <a:schemeClr val="bg1">
                                      <a:lumMod val="50000"/>
                                    </a:schemeClr>
                                  </a:solidFill>
                                  <a:latin typeface="Cambria Math" panose="02040503050406030204" pitchFamily="18" charset="0"/>
                                </a:rPr>
                                <m:t>=0</m:t>
                              </m:r>
                            </m:sub>
                            <m:sup>
                              <m:r>
                                <a:rPr lang="pt-BR" sz="1600" i="1" smtClean="0">
                                  <a:solidFill>
                                    <a:schemeClr val="bg1">
                                      <a:lumMod val="50000"/>
                                    </a:schemeClr>
                                  </a:solidFill>
                                  <a:latin typeface="Cambria Math" panose="02040503050406030204" pitchFamily="18" charset="0"/>
                                </a:rPr>
                                <m:t>𝑛</m:t>
                              </m:r>
                            </m:sup>
                            <m:e>
                              <m:d>
                                <m:dPr>
                                  <m:ctrlPr>
                                    <a:rPr lang="pt-BR" sz="1600" i="1" smtClean="0">
                                      <a:solidFill>
                                        <a:schemeClr val="bg1">
                                          <a:lumMod val="50000"/>
                                        </a:schemeClr>
                                      </a:solidFill>
                                      <a:latin typeface="Cambria Math" panose="02040503050406030204" pitchFamily="18" charset="0"/>
                                    </a:rPr>
                                  </m:ctrlPr>
                                </m:dPr>
                                <m:e>
                                  <m:f>
                                    <m:fPr>
                                      <m:type m:val="noBar"/>
                                      <m:ctrlPr>
                                        <a:rPr lang="pt-BR" sz="1600" i="1" smtClean="0">
                                          <a:solidFill>
                                            <a:schemeClr val="bg1">
                                              <a:lumMod val="50000"/>
                                            </a:schemeClr>
                                          </a:solidFill>
                                          <a:latin typeface="Cambria Math" panose="02040503050406030204" pitchFamily="18" charset="0"/>
                                        </a:rPr>
                                      </m:ctrlPr>
                                    </m:fPr>
                                    <m:num>
                                      <m:r>
                                        <a:rPr lang="pt-BR" sz="1600" i="1" smtClean="0">
                                          <a:solidFill>
                                            <a:schemeClr val="bg1">
                                              <a:lumMod val="50000"/>
                                            </a:schemeClr>
                                          </a:solidFill>
                                          <a:latin typeface="Cambria Math" panose="02040503050406030204" pitchFamily="18" charset="0"/>
                                        </a:rPr>
                                        <m:t>𝑛</m:t>
                                      </m:r>
                                    </m:num>
                                    <m:den>
                                      <m:r>
                                        <a:rPr lang="pt-BR" sz="1600" i="1" smtClean="0">
                                          <a:solidFill>
                                            <a:schemeClr val="bg1">
                                              <a:lumMod val="50000"/>
                                            </a:schemeClr>
                                          </a:solidFill>
                                          <a:latin typeface="Cambria Math" panose="02040503050406030204" pitchFamily="18" charset="0"/>
                                        </a:rPr>
                                        <m:t>𝑘</m:t>
                                      </m:r>
                                    </m:den>
                                  </m:f>
                                </m:e>
                              </m:d>
                              <m:sSup>
                                <m:sSupPr>
                                  <m:ctrlPr>
                                    <a:rPr lang="pt-BR" sz="1600" i="1" smtClean="0">
                                      <a:solidFill>
                                        <a:schemeClr val="bg1">
                                          <a:lumMod val="50000"/>
                                        </a:schemeClr>
                                      </a:solidFill>
                                      <a:latin typeface="Cambria Math" panose="02040503050406030204" pitchFamily="18" charset="0"/>
                                    </a:rPr>
                                  </m:ctrlPr>
                                </m:sSupPr>
                                <m:e>
                                  <m:r>
                                    <a:rPr lang="pt-BR" sz="1600" i="1" smtClean="0">
                                      <a:solidFill>
                                        <a:schemeClr val="bg1">
                                          <a:lumMod val="50000"/>
                                        </a:schemeClr>
                                      </a:solidFill>
                                      <a:latin typeface="Cambria Math" panose="02040503050406030204" pitchFamily="18" charset="0"/>
                                    </a:rPr>
                                    <m:t>𝑥</m:t>
                                  </m:r>
                                </m:e>
                                <m:sup>
                                  <m:r>
                                    <a:rPr lang="pt-BR" sz="1600" i="1" smtClean="0">
                                      <a:solidFill>
                                        <a:schemeClr val="bg1">
                                          <a:lumMod val="50000"/>
                                        </a:schemeClr>
                                      </a:solidFill>
                                      <a:latin typeface="Cambria Math" panose="02040503050406030204" pitchFamily="18" charset="0"/>
                                    </a:rPr>
                                    <m:t>𝑘</m:t>
                                  </m:r>
                                </m:sup>
                              </m:sSup>
                              <m:sSup>
                                <m:sSupPr>
                                  <m:ctrlPr>
                                    <a:rPr lang="pt-BR" sz="1600" i="1" smtClean="0">
                                      <a:solidFill>
                                        <a:schemeClr val="bg1">
                                          <a:lumMod val="50000"/>
                                        </a:schemeClr>
                                      </a:solidFill>
                                      <a:latin typeface="Cambria Math" panose="02040503050406030204" pitchFamily="18" charset="0"/>
                                    </a:rPr>
                                  </m:ctrlPr>
                                </m:sSupPr>
                                <m:e>
                                  <m:r>
                                    <a:rPr lang="pt-BR" sz="1600" i="1" smtClean="0">
                                      <a:solidFill>
                                        <a:schemeClr val="bg1">
                                          <a:lumMod val="50000"/>
                                        </a:schemeClr>
                                      </a:solidFill>
                                      <a:latin typeface="Cambria Math" panose="02040503050406030204" pitchFamily="18" charset="0"/>
                                    </a:rPr>
                                    <m:t>𝑎</m:t>
                                  </m:r>
                                </m:e>
                                <m:sup>
                                  <m:r>
                                    <a:rPr lang="pt-BR" sz="1600" i="1" smtClean="0">
                                      <a:solidFill>
                                        <a:schemeClr val="bg1">
                                          <a:lumMod val="50000"/>
                                        </a:schemeClr>
                                      </a:solidFill>
                                      <a:latin typeface="Cambria Math" panose="02040503050406030204" pitchFamily="18" charset="0"/>
                                    </a:rPr>
                                    <m:t>𝑛</m:t>
                                  </m:r>
                                  <m:r>
                                    <a:rPr lang="pt-BR" sz="1600" i="1" smtClean="0">
                                      <a:solidFill>
                                        <a:schemeClr val="bg1">
                                          <a:lumMod val="50000"/>
                                        </a:schemeClr>
                                      </a:solidFill>
                                      <a:latin typeface="Cambria Math" panose="02040503050406030204" pitchFamily="18" charset="0"/>
                                    </a:rPr>
                                    <m:t>−</m:t>
                                  </m:r>
                                  <m:r>
                                    <a:rPr lang="pt-BR" sz="1600" i="1" smtClean="0">
                                      <a:solidFill>
                                        <a:schemeClr val="bg1">
                                          <a:lumMod val="50000"/>
                                        </a:schemeClr>
                                      </a:solidFill>
                                      <a:latin typeface="Cambria Math" panose="02040503050406030204" pitchFamily="18" charset="0"/>
                                    </a:rPr>
                                    <m:t>𝑘</m:t>
                                  </m:r>
                                </m:sup>
                              </m:sSup>
                            </m:e>
                          </m:nary>
                        </m:oMath>
                      </m:oMathPara>
                    </a14:m>
                    <a:endParaRPr lang="en-PK" sz="1600" i="1" dirty="0">
                      <a:solidFill>
                        <a:schemeClr val="bg1">
                          <a:lumMod val="50000"/>
                        </a:schemeClr>
                      </a:solidFill>
                    </a:endParaRPr>
                  </a:p>
                </p:txBody>
              </p:sp>
            </mc:Choice>
            <mc:Fallback>
              <p:sp>
                <p:nvSpPr>
                  <p:cNvPr id="29" name="TextBox 28">
                    <a:extLst>
                      <a:ext uri="{FF2B5EF4-FFF2-40B4-BE49-F238E27FC236}">
                        <a16:creationId xmlns:a16="http://schemas.microsoft.com/office/drawing/2014/main" id="{E44462B8-F64B-45F3-95E4-0D2820D54B30}"/>
                      </a:ext>
                    </a:extLst>
                  </p:cNvPr>
                  <p:cNvSpPr txBox="1">
                    <a:spLocks noRot="1" noChangeAspect="1" noMove="1" noResize="1" noEditPoints="1" noAdjustHandles="1" noChangeArrowheads="1" noChangeShapeType="1" noTextEdit="1"/>
                  </p:cNvSpPr>
                  <p:nvPr/>
                </p:nvSpPr>
                <p:spPr>
                  <a:xfrm>
                    <a:off x="160546" y="267463"/>
                    <a:ext cx="2422202" cy="672428"/>
                  </a:xfrm>
                  <a:prstGeom prst="rect">
                    <a:avLst/>
                  </a:prstGeom>
                  <a:blipFill>
                    <a:blip r:embed="rId10"/>
                    <a:stretch>
                      <a:fillRect b="-909"/>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30" name="TextBox 29">
                    <a:extLst>
                      <a:ext uri="{FF2B5EF4-FFF2-40B4-BE49-F238E27FC236}">
                        <a16:creationId xmlns:a16="http://schemas.microsoft.com/office/drawing/2014/main" id="{99DDC17E-78EC-43DF-9928-673BB3E6FCEA}"/>
                      </a:ext>
                    </a:extLst>
                  </p:cNvPr>
                  <p:cNvSpPr txBox="1"/>
                  <p:nvPr/>
                </p:nvSpPr>
                <p:spPr>
                  <a:xfrm>
                    <a:off x="2686677" y="922973"/>
                    <a:ext cx="3278187" cy="581787"/>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pt-BR" i="1" smtClean="0">
                              <a:solidFill>
                                <a:schemeClr val="bg1">
                                  <a:lumMod val="50000"/>
                                </a:schemeClr>
                              </a:solidFill>
                              <a:latin typeface="Cambria Math" panose="02040503050406030204" pitchFamily="18" charset="0"/>
                            </a:rPr>
                            <m:t>𝑓</m:t>
                          </m:r>
                          <m:d>
                            <m:dPr>
                              <m:ctrlPr>
                                <a:rPr lang="pt-BR" i="1" smtClean="0">
                                  <a:solidFill>
                                    <a:schemeClr val="bg1">
                                      <a:lumMod val="50000"/>
                                    </a:schemeClr>
                                  </a:solidFill>
                                  <a:latin typeface="Cambria Math" panose="02040503050406030204" pitchFamily="18" charset="0"/>
                                </a:rPr>
                              </m:ctrlPr>
                            </m:dPr>
                            <m:e>
                              <m:r>
                                <a:rPr lang="pt-BR" i="1" smtClean="0">
                                  <a:solidFill>
                                    <a:schemeClr val="bg1">
                                      <a:lumMod val="50000"/>
                                    </a:schemeClr>
                                  </a:solidFill>
                                  <a:latin typeface="Cambria Math" panose="02040503050406030204" pitchFamily="18" charset="0"/>
                                </a:rPr>
                                <m:t>𝑥</m:t>
                              </m:r>
                            </m:e>
                          </m:d>
                          <m:r>
                            <a:rPr lang="pt-BR" i="1" smtClean="0">
                              <a:solidFill>
                                <a:schemeClr val="bg1">
                                  <a:lumMod val="50000"/>
                                </a:schemeClr>
                              </a:solidFill>
                              <a:latin typeface="Cambria Math" panose="02040503050406030204" pitchFamily="18" charset="0"/>
                            </a:rPr>
                            <m:t>=</m:t>
                          </m:r>
                          <m:sSub>
                            <m:sSubPr>
                              <m:ctrlPr>
                                <a:rPr lang="pt-BR" i="1" smtClean="0">
                                  <a:solidFill>
                                    <a:schemeClr val="bg1">
                                      <a:lumMod val="50000"/>
                                    </a:schemeClr>
                                  </a:solidFill>
                                  <a:latin typeface="Cambria Math" panose="02040503050406030204" pitchFamily="18" charset="0"/>
                                </a:rPr>
                              </m:ctrlPr>
                            </m:sSubPr>
                            <m:e>
                              <m:r>
                                <a:rPr lang="pt-BR" i="1" smtClean="0">
                                  <a:solidFill>
                                    <a:schemeClr val="bg1">
                                      <a:lumMod val="50000"/>
                                    </a:schemeClr>
                                  </a:solidFill>
                                  <a:latin typeface="Cambria Math" panose="02040503050406030204" pitchFamily="18" charset="0"/>
                                </a:rPr>
                                <m:t>𝑎</m:t>
                              </m:r>
                            </m:e>
                            <m:sub>
                              <m:r>
                                <a:rPr lang="pt-BR" i="1" smtClean="0">
                                  <a:solidFill>
                                    <a:schemeClr val="bg1">
                                      <a:lumMod val="50000"/>
                                    </a:schemeClr>
                                  </a:solidFill>
                                  <a:latin typeface="Cambria Math" panose="02040503050406030204" pitchFamily="18" charset="0"/>
                                </a:rPr>
                                <m:t>0</m:t>
                              </m:r>
                            </m:sub>
                          </m:sSub>
                          <m:r>
                            <a:rPr lang="pt-BR" i="1" smtClean="0">
                              <a:solidFill>
                                <a:schemeClr val="bg1">
                                  <a:lumMod val="50000"/>
                                </a:schemeClr>
                              </a:solidFill>
                              <a:latin typeface="Cambria Math" panose="02040503050406030204" pitchFamily="18" charset="0"/>
                            </a:rPr>
                            <m:t>+</m:t>
                          </m:r>
                          <m:nary>
                            <m:naryPr>
                              <m:chr m:val="∑"/>
                              <m:ctrlPr>
                                <a:rPr lang="pt-BR" i="1" smtClean="0">
                                  <a:solidFill>
                                    <a:schemeClr val="bg1">
                                      <a:lumMod val="50000"/>
                                    </a:schemeClr>
                                  </a:solidFill>
                                  <a:latin typeface="Cambria Math" panose="02040503050406030204" pitchFamily="18" charset="0"/>
                                </a:rPr>
                              </m:ctrlPr>
                            </m:naryPr>
                            <m:sub>
                              <m:r>
                                <a:rPr lang="pt-BR" i="1" smtClean="0">
                                  <a:solidFill>
                                    <a:schemeClr val="bg1">
                                      <a:lumMod val="50000"/>
                                    </a:schemeClr>
                                  </a:solidFill>
                                  <a:latin typeface="Cambria Math" panose="02040503050406030204" pitchFamily="18" charset="0"/>
                                </a:rPr>
                                <m:t>𝑛</m:t>
                              </m:r>
                              <m:r>
                                <a:rPr lang="pt-BR" i="1" smtClean="0">
                                  <a:solidFill>
                                    <a:schemeClr val="bg1">
                                      <a:lumMod val="50000"/>
                                    </a:schemeClr>
                                  </a:solidFill>
                                  <a:latin typeface="Cambria Math" panose="02040503050406030204" pitchFamily="18" charset="0"/>
                                </a:rPr>
                                <m:t>=1</m:t>
                              </m:r>
                            </m:sub>
                            <m:sup>
                              <m:r>
                                <a:rPr lang="pt-BR" i="1" smtClean="0">
                                  <a:solidFill>
                                    <a:schemeClr val="bg1">
                                      <a:lumMod val="50000"/>
                                    </a:schemeClr>
                                  </a:solidFill>
                                  <a:latin typeface="Cambria Math" panose="02040503050406030204" pitchFamily="18" charset="0"/>
                                </a:rPr>
                                <m:t>∞</m:t>
                              </m:r>
                            </m:sup>
                            <m:e>
                              <m:d>
                                <m:dPr>
                                  <m:ctrlPr>
                                    <a:rPr lang="pt-BR" i="1" smtClean="0">
                                      <a:solidFill>
                                        <a:schemeClr val="bg1">
                                          <a:lumMod val="50000"/>
                                        </a:schemeClr>
                                      </a:solidFill>
                                      <a:latin typeface="Cambria Math" panose="02040503050406030204" pitchFamily="18" charset="0"/>
                                    </a:rPr>
                                  </m:ctrlPr>
                                </m:dPr>
                                <m:e>
                                  <m:sSub>
                                    <m:sSubPr>
                                      <m:ctrlPr>
                                        <a:rPr lang="pt-BR" i="1" smtClean="0">
                                          <a:solidFill>
                                            <a:schemeClr val="bg1">
                                              <a:lumMod val="50000"/>
                                            </a:schemeClr>
                                          </a:solidFill>
                                          <a:latin typeface="Cambria Math" panose="02040503050406030204" pitchFamily="18" charset="0"/>
                                        </a:rPr>
                                      </m:ctrlPr>
                                    </m:sSubPr>
                                    <m:e>
                                      <m:r>
                                        <a:rPr lang="pt-BR" i="1" smtClean="0">
                                          <a:solidFill>
                                            <a:schemeClr val="bg1">
                                              <a:lumMod val="50000"/>
                                            </a:schemeClr>
                                          </a:solidFill>
                                          <a:latin typeface="Cambria Math" panose="02040503050406030204" pitchFamily="18" charset="0"/>
                                        </a:rPr>
                                        <m:t>𝑎</m:t>
                                      </m:r>
                                    </m:e>
                                    <m:sub>
                                      <m:r>
                                        <a:rPr lang="pt-BR" i="1" smtClean="0">
                                          <a:solidFill>
                                            <a:schemeClr val="bg1">
                                              <a:lumMod val="50000"/>
                                            </a:schemeClr>
                                          </a:solidFill>
                                          <a:latin typeface="Cambria Math" panose="02040503050406030204" pitchFamily="18" charset="0"/>
                                        </a:rPr>
                                        <m:t>𝑛</m:t>
                                      </m:r>
                                    </m:sub>
                                  </m:sSub>
                                  <m:func>
                                    <m:funcPr>
                                      <m:ctrlPr>
                                        <a:rPr lang="pt-BR" i="1" smtClean="0">
                                          <a:solidFill>
                                            <a:schemeClr val="bg1">
                                              <a:lumMod val="50000"/>
                                            </a:schemeClr>
                                          </a:solidFill>
                                          <a:latin typeface="Cambria Math" panose="02040503050406030204" pitchFamily="18" charset="0"/>
                                        </a:rPr>
                                      </m:ctrlPr>
                                    </m:funcPr>
                                    <m:fName>
                                      <m:r>
                                        <m:rPr>
                                          <m:sty m:val="p"/>
                                        </m:rPr>
                                        <a:rPr lang="pt-BR" i="0" smtClean="0">
                                          <a:solidFill>
                                            <a:schemeClr val="bg1">
                                              <a:lumMod val="50000"/>
                                            </a:schemeClr>
                                          </a:solidFill>
                                          <a:latin typeface="Cambria Math" panose="02040503050406030204" pitchFamily="18" charset="0"/>
                                        </a:rPr>
                                        <m:t>cos</m:t>
                                      </m:r>
                                    </m:fName>
                                    <m:e>
                                      <m:f>
                                        <m:fPr>
                                          <m:ctrlPr>
                                            <a:rPr lang="pt-BR" i="1" smtClean="0">
                                              <a:solidFill>
                                                <a:schemeClr val="bg1">
                                                  <a:lumMod val="50000"/>
                                                </a:schemeClr>
                                              </a:solidFill>
                                              <a:latin typeface="Cambria Math" panose="02040503050406030204" pitchFamily="18" charset="0"/>
                                            </a:rPr>
                                          </m:ctrlPr>
                                        </m:fPr>
                                        <m:num>
                                          <m:r>
                                            <a:rPr lang="pt-BR" i="1" smtClean="0">
                                              <a:solidFill>
                                                <a:schemeClr val="bg1">
                                                  <a:lumMod val="50000"/>
                                                </a:schemeClr>
                                              </a:solidFill>
                                              <a:latin typeface="Cambria Math" panose="02040503050406030204" pitchFamily="18" charset="0"/>
                                            </a:rPr>
                                            <m:t>𝑛</m:t>
                                          </m:r>
                                          <m:r>
                                            <a:rPr lang="pt-BR" i="1" smtClean="0">
                                              <a:solidFill>
                                                <a:schemeClr val="bg1">
                                                  <a:lumMod val="50000"/>
                                                </a:schemeClr>
                                              </a:solidFill>
                                              <a:latin typeface="Cambria Math" panose="02040503050406030204" pitchFamily="18" charset="0"/>
                                            </a:rPr>
                                            <m:t>𝜋</m:t>
                                          </m:r>
                                          <m:r>
                                            <a:rPr lang="pt-BR" i="1" smtClean="0">
                                              <a:solidFill>
                                                <a:schemeClr val="bg1">
                                                  <a:lumMod val="50000"/>
                                                </a:schemeClr>
                                              </a:solidFill>
                                              <a:latin typeface="Cambria Math" panose="02040503050406030204" pitchFamily="18" charset="0"/>
                                            </a:rPr>
                                            <m:t>𝑥</m:t>
                                          </m:r>
                                        </m:num>
                                        <m:den>
                                          <m:r>
                                            <a:rPr lang="pt-BR" i="1" smtClean="0">
                                              <a:solidFill>
                                                <a:schemeClr val="bg1">
                                                  <a:lumMod val="50000"/>
                                                </a:schemeClr>
                                              </a:solidFill>
                                              <a:latin typeface="Cambria Math" panose="02040503050406030204" pitchFamily="18" charset="0"/>
                                            </a:rPr>
                                            <m:t>𝐿</m:t>
                                          </m:r>
                                        </m:den>
                                      </m:f>
                                    </m:e>
                                  </m:func>
                                  <m:r>
                                    <a:rPr lang="pt-BR" i="1" smtClean="0">
                                      <a:solidFill>
                                        <a:schemeClr val="bg1">
                                          <a:lumMod val="50000"/>
                                        </a:schemeClr>
                                      </a:solidFill>
                                      <a:latin typeface="Cambria Math" panose="02040503050406030204" pitchFamily="18" charset="0"/>
                                    </a:rPr>
                                    <m:t>+</m:t>
                                  </m:r>
                                  <m:sSub>
                                    <m:sSubPr>
                                      <m:ctrlPr>
                                        <a:rPr lang="pt-BR" i="1" smtClean="0">
                                          <a:solidFill>
                                            <a:schemeClr val="bg1">
                                              <a:lumMod val="50000"/>
                                            </a:schemeClr>
                                          </a:solidFill>
                                          <a:latin typeface="Cambria Math" panose="02040503050406030204" pitchFamily="18" charset="0"/>
                                        </a:rPr>
                                      </m:ctrlPr>
                                    </m:sSubPr>
                                    <m:e>
                                      <m:r>
                                        <a:rPr lang="pt-BR" i="1" smtClean="0">
                                          <a:solidFill>
                                            <a:schemeClr val="bg1">
                                              <a:lumMod val="50000"/>
                                            </a:schemeClr>
                                          </a:solidFill>
                                          <a:latin typeface="Cambria Math" panose="02040503050406030204" pitchFamily="18" charset="0"/>
                                        </a:rPr>
                                        <m:t>𝑏</m:t>
                                      </m:r>
                                    </m:e>
                                    <m:sub>
                                      <m:r>
                                        <a:rPr lang="pt-BR" i="1" smtClean="0">
                                          <a:solidFill>
                                            <a:schemeClr val="bg1">
                                              <a:lumMod val="50000"/>
                                            </a:schemeClr>
                                          </a:solidFill>
                                          <a:latin typeface="Cambria Math" panose="02040503050406030204" pitchFamily="18" charset="0"/>
                                        </a:rPr>
                                        <m:t>𝑛</m:t>
                                      </m:r>
                                    </m:sub>
                                  </m:sSub>
                                  <m:func>
                                    <m:funcPr>
                                      <m:ctrlPr>
                                        <a:rPr lang="pt-BR" i="1" smtClean="0">
                                          <a:solidFill>
                                            <a:schemeClr val="bg1">
                                              <a:lumMod val="50000"/>
                                            </a:schemeClr>
                                          </a:solidFill>
                                          <a:latin typeface="Cambria Math" panose="02040503050406030204" pitchFamily="18" charset="0"/>
                                        </a:rPr>
                                      </m:ctrlPr>
                                    </m:funcPr>
                                    <m:fName>
                                      <m:r>
                                        <m:rPr>
                                          <m:sty m:val="p"/>
                                        </m:rPr>
                                        <a:rPr lang="pt-BR" i="0" smtClean="0">
                                          <a:solidFill>
                                            <a:schemeClr val="bg1">
                                              <a:lumMod val="50000"/>
                                            </a:schemeClr>
                                          </a:solidFill>
                                          <a:latin typeface="Cambria Math" panose="02040503050406030204" pitchFamily="18" charset="0"/>
                                        </a:rPr>
                                        <m:t>sin</m:t>
                                      </m:r>
                                    </m:fName>
                                    <m:e>
                                      <m:f>
                                        <m:fPr>
                                          <m:ctrlPr>
                                            <a:rPr lang="pt-BR" i="1" smtClean="0">
                                              <a:solidFill>
                                                <a:schemeClr val="bg1">
                                                  <a:lumMod val="50000"/>
                                                </a:schemeClr>
                                              </a:solidFill>
                                              <a:latin typeface="Cambria Math" panose="02040503050406030204" pitchFamily="18" charset="0"/>
                                            </a:rPr>
                                          </m:ctrlPr>
                                        </m:fPr>
                                        <m:num>
                                          <m:r>
                                            <a:rPr lang="pt-BR" i="1" smtClean="0">
                                              <a:solidFill>
                                                <a:schemeClr val="bg1">
                                                  <a:lumMod val="50000"/>
                                                </a:schemeClr>
                                              </a:solidFill>
                                              <a:latin typeface="Cambria Math" panose="02040503050406030204" pitchFamily="18" charset="0"/>
                                            </a:rPr>
                                            <m:t>𝑛</m:t>
                                          </m:r>
                                          <m:r>
                                            <a:rPr lang="pt-BR" i="1" smtClean="0">
                                              <a:solidFill>
                                                <a:schemeClr val="bg1">
                                                  <a:lumMod val="50000"/>
                                                </a:schemeClr>
                                              </a:solidFill>
                                              <a:latin typeface="Cambria Math" panose="02040503050406030204" pitchFamily="18" charset="0"/>
                                            </a:rPr>
                                            <m:t>𝜋</m:t>
                                          </m:r>
                                          <m:r>
                                            <a:rPr lang="pt-BR" i="1" smtClean="0">
                                              <a:solidFill>
                                                <a:schemeClr val="bg1">
                                                  <a:lumMod val="50000"/>
                                                </a:schemeClr>
                                              </a:solidFill>
                                              <a:latin typeface="Cambria Math" panose="02040503050406030204" pitchFamily="18" charset="0"/>
                                            </a:rPr>
                                            <m:t>𝑥</m:t>
                                          </m:r>
                                        </m:num>
                                        <m:den>
                                          <m:r>
                                            <a:rPr lang="pt-BR" i="1" smtClean="0">
                                              <a:solidFill>
                                                <a:schemeClr val="bg1">
                                                  <a:lumMod val="50000"/>
                                                </a:schemeClr>
                                              </a:solidFill>
                                              <a:latin typeface="Cambria Math" panose="02040503050406030204" pitchFamily="18" charset="0"/>
                                            </a:rPr>
                                            <m:t>𝐿</m:t>
                                          </m:r>
                                        </m:den>
                                      </m:f>
                                    </m:e>
                                  </m:func>
                                </m:e>
                              </m:d>
                            </m:e>
                          </m:nary>
                        </m:oMath>
                      </m:oMathPara>
                    </a14:m>
                    <a:endParaRPr lang="en-PK" dirty="0">
                      <a:solidFill>
                        <a:schemeClr val="bg1">
                          <a:lumMod val="50000"/>
                        </a:schemeClr>
                      </a:solidFill>
                    </a:endParaRPr>
                  </a:p>
                </p:txBody>
              </p:sp>
            </mc:Choice>
            <mc:Fallback>
              <p:sp>
                <p:nvSpPr>
                  <p:cNvPr id="30" name="TextBox 29">
                    <a:extLst>
                      <a:ext uri="{FF2B5EF4-FFF2-40B4-BE49-F238E27FC236}">
                        <a16:creationId xmlns:a16="http://schemas.microsoft.com/office/drawing/2014/main" id="{99DDC17E-78EC-43DF-9928-673BB3E6FCEA}"/>
                      </a:ext>
                    </a:extLst>
                  </p:cNvPr>
                  <p:cNvSpPr txBox="1">
                    <a:spLocks noRot="1" noChangeAspect="1" noMove="1" noResize="1" noEditPoints="1" noAdjustHandles="1" noChangeArrowheads="1" noChangeShapeType="1" noTextEdit="1"/>
                  </p:cNvSpPr>
                  <p:nvPr/>
                </p:nvSpPr>
                <p:spPr>
                  <a:xfrm>
                    <a:off x="2686677" y="922973"/>
                    <a:ext cx="3278187" cy="581787"/>
                  </a:xfrm>
                  <a:prstGeom prst="rect">
                    <a:avLst/>
                  </a:prstGeom>
                  <a:blipFill>
                    <a:blip r:embed="rId11"/>
                    <a:stretch>
                      <a:fillRect b="-1042"/>
                    </a:stretch>
                  </a:blipFill>
                </p:spPr>
                <p:txBody>
                  <a:bodyPr/>
                  <a:lstStyle/>
                  <a:p>
                    <a:r>
                      <a:rPr lang="en-PK">
                        <a:noFill/>
                      </a:rPr>
                      <a:t> </a:t>
                    </a:r>
                  </a:p>
                </p:txBody>
              </p:sp>
            </mc:Fallback>
          </mc:AlternateContent>
          <p:sp>
            <p:nvSpPr>
              <p:cNvPr id="31" name="TextBox 30">
                <a:extLst>
                  <a:ext uri="{FF2B5EF4-FFF2-40B4-BE49-F238E27FC236}">
                    <a16:creationId xmlns:a16="http://schemas.microsoft.com/office/drawing/2014/main" id="{776FB13E-5365-41D8-98F9-B7634212B64F}"/>
                  </a:ext>
                </a:extLst>
              </p:cNvPr>
              <p:cNvSpPr txBox="1"/>
              <p:nvPr/>
            </p:nvSpPr>
            <p:spPr>
              <a:xfrm>
                <a:off x="5638800" y="2775284"/>
                <a:ext cx="65" cy="215444"/>
              </a:xfrm>
              <a:prstGeom prst="rect">
                <a:avLst/>
              </a:prstGeom>
              <a:noFill/>
            </p:spPr>
            <p:txBody>
              <a:bodyPr wrap="none" lIns="0" tIns="0" rIns="0" bIns="0" rtlCol="0">
                <a:spAutoFit/>
              </a:bodyPr>
              <a:lstStyle/>
              <a:p>
                <a:endParaRPr lang="en-PK" dirty="0">
                  <a:solidFill>
                    <a:schemeClr val="bg1">
                      <a:lumMod val="50000"/>
                    </a:schemeClr>
                  </a:solidFill>
                </a:endParaRPr>
              </a:p>
            </p:txBody>
          </p:sp>
          <mc:AlternateContent xmlns:mc="http://schemas.openxmlformats.org/markup-compatibility/2006">
            <mc:Choice xmlns:a14="http://schemas.microsoft.com/office/drawing/2010/main" Requires="a14">
              <p:sp>
                <p:nvSpPr>
                  <p:cNvPr id="32" name="TextBox 31">
                    <a:extLst>
                      <a:ext uri="{FF2B5EF4-FFF2-40B4-BE49-F238E27FC236}">
                        <a16:creationId xmlns:a16="http://schemas.microsoft.com/office/drawing/2014/main" id="{2BB99F96-FABD-4972-9548-626C043A1A72}"/>
                      </a:ext>
                    </a:extLst>
                  </p:cNvPr>
                  <p:cNvSpPr txBox="1"/>
                  <p:nvPr/>
                </p:nvSpPr>
                <p:spPr>
                  <a:xfrm>
                    <a:off x="544025" y="1619655"/>
                    <a:ext cx="4603568" cy="55579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en-US" sz="1800" i="1" smtClean="0">
                                  <a:solidFill>
                                    <a:schemeClr val="bg1">
                                      <a:lumMod val="50000"/>
                                    </a:schemeClr>
                                  </a:solidFill>
                                  <a:latin typeface="Cambria Math" panose="02040503050406030204" pitchFamily="18" charset="0"/>
                                </a:rPr>
                              </m:ctrlPr>
                            </m:sSupPr>
                            <m:e>
                              <m:r>
                                <a:rPr lang="en-US" sz="1800" i="1" smtClean="0">
                                  <a:solidFill>
                                    <a:schemeClr val="bg1">
                                      <a:lumMod val="50000"/>
                                    </a:schemeClr>
                                  </a:solidFill>
                                  <a:latin typeface="Cambria Math" panose="02040503050406030204" pitchFamily="18" charset="0"/>
                                </a:rPr>
                                <m:t>𝑒</m:t>
                              </m:r>
                            </m:e>
                            <m:sup>
                              <m:r>
                                <a:rPr lang="en-US" sz="1800" i="1" smtClean="0">
                                  <a:solidFill>
                                    <a:schemeClr val="bg1">
                                      <a:lumMod val="50000"/>
                                    </a:schemeClr>
                                  </a:solidFill>
                                  <a:latin typeface="Cambria Math" panose="02040503050406030204" pitchFamily="18" charset="0"/>
                                </a:rPr>
                                <m:t>𝑥</m:t>
                              </m:r>
                            </m:sup>
                          </m:sSup>
                          <m:r>
                            <a:rPr lang="en-US" sz="1800" i="1" smtClean="0">
                              <a:solidFill>
                                <a:schemeClr val="bg1">
                                  <a:lumMod val="50000"/>
                                </a:schemeClr>
                              </a:solidFill>
                              <a:latin typeface="Cambria Math" panose="02040503050406030204" pitchFamily="18" charset="0"/>
                            </a:rPr>
                            <m:t>=1+</m:t>
                          </m:r>
                          <m:f>
                            <m:fPr>
                              <m:ctrlPr>
                                <a:rPr lang="en-US" sz="1800" i="1" smtClean="0">
                                  <a:solidFill>
                                    <a:schemeClr val="bg1">
                                      <a:lumMod val="50000"/>
                                    </a:schemeClr>
                                  </a:solidFill>
                                  <a:latin typeface="Cambria Math" panose="02040503050406030204" pitchFamily="18" charset="0"/>
                                </a:rPr>
                              </m:ctrlPr>
                            </m:fPr>
                            <m:num>
                              <m:r>
                                <a:rPr lang="en-US" sz="1800" i="1" smtClean="0">
                                  <a:solidFill>
                                    <a:schemeClr val="bg1">
                                      <a:lumMod val="50000"/>
                                    </a:schemeClr>
                                  </a:solidFill>
                                  <a:latin typeface="Cambria Math" panose="02040503050406030204" pitchFamily="18" charset="0"/>
                                </a:rPr>
                                <m:t>𝑥</m:t>
                              </m:r>
                            </m:num>
                            <m:den>
                              <m:r>
                                <a:rPr lang="en-US" sz="1800" i="1" smtClean="0">
                                  <a:solidFill>
                                    <a:schemeClr val="bg1">
                                      <a:lumMod val="50000"/>
                                    </a:schemeClr>
                                  </a:solidFill>
                                  <a:latin typeface="Cambria Math" panose="02040503050406030204" pitchFamily="18" charset="0"/>
                                </a:rPr>
                                <m:t>1!</m:t>
                              </m:r>
                            </m:den>
                          </m:f>
                          <m:r>
                            <a:rPr lang="en-US" sz="1800" i="1" smtClean="0">
                              <a:solidFill>
                                <a:schemeClr val="bg1">
                                  <a:lumMod val="50000"/>
                                </a:schemeClr>
                              </a:solidFill>
                              <a:latin typeface="Cambria Math" panose="02040503050406030204" pitchFamily="18" charset="0"/>
                            </a:rPr>
                            <m:t>+</m:t>
                          </m:r>
                          <m:f>
                            <m:fPr>
                              <m:ctrlPr>
                                <a:rPr lang="en-US" sz="1800" i="1" smtClean="0">
                                  <a:solidFill>
                                    <a:schemeClr val="bg1">
                                      <a:lumMod val="50000"/>
                                    </a:schemeClr>
                                  </a:solidFill>
                                  <a:latin typeface="Cambria Math" panose="02040503050406030204" pitchFamily="18" charset="0"/>
                                </a:rPr>
                              </m:ctrlPr>
                            </m:fPr>
                            <m:num>
                              <m:sSup>
                                <m:sSupPr>
                                  <m:ctrlPr>
                                    <a:rPr lang="en-US" sz="1800" i="1" smtClean="0">
                                      <a:solidFill>
                                        <a:schemeClr val="bg1">
                                          <a:lumMod val="50000"/>
                                        </a:schemeClr>
                                      </a:solidFill>
                                      <a:latin typeface="Cambria Math" panose="02040503050406030204" pitchFamily="18" charset="0"/>
                                    </a:rPr>
                                  </m:ctrlPr>
                                </m:sSupPr>
                                <m:e>
                                  <m:r>
                                    <a:rPr lang="en-US" sz="1800" i="1" smtClean="0">
                                      <a:solidFill>
                                        <a:schemeClr val="bg1">
                                          <a:lumMod val="50000"/>
                                        </a:schemeClr>
                                      </a:solidFill>
                                      <a:latin typeface="Cambria Math" panose="02040503050406030204" pitchFamily="18" charset="0"/>
                                    </a:rPr>
                                    <m:t>𝑥</m:t>
                                  </m:r>
                                </m:e>
                                <m:sup>
                                  <m:r>
                                    <a:rPr lang="en-US" sz="1800" i="1" smtClean="0">
                                      <a:solidFill>
                                        <a:schemeClr val="bg1">
                                          <a:lumMod val="50000"/>
                                        </a:schemeClr>
                                      </a:solidFill>
                                      <a:latin typeface="Cambria Math" panose="02040503050406030204" pitchFamily="18" charset="0"/>
                                    </a:rPr>
                                    <m:t>2</m:t>
                                  </m:r>
                                </m:sup>
                              </m:sSup>
                            </m:num>
                            <m:den>
                              <m:r>
                                <a:rPr lang="en-US" sz="1800" i="1" smtClean="0">
                                  <a:solidFill>
                                    <a:schemeClr val="bg1">
                                      <a:lumMod val="50000"/>
                                    </a:schemeClr>
                                  </a:solidFill>
                                  <a:latin typeface="Cambria Math" panose="02040503050406030204" pitchFamily="18" charset="0"/>
                                </a:rPr>
                                <m:t>2!</m:t>
                              </m:r>
                            </m:den>
                          </m:f>
                          <m:r>
                            <a:rPr lang="en-US" sz="1800" i="1" smtClean="0">
                              <a:solidFill>
                                <a:schemeClr val="bg1">
                                  <a:lumMod val="50000"/>
                                </a:schemeClr>
                              </a:solidFill>
                              <a:latin typeface="Cambria Math" panose="02040503050406030204" pitchFamily="18" charset="0"/>
                            </a:rPr>
                            <m:t>+</m:t>
                          </m:r>
                          <m:f>
                            <m:fPr>
                              <m:ctrlPr>
                                <a:rPr lang="en-US" sz="1800" i="1" smtClean="0">
                                  <a:solidFill>
                                    <a:schemeClr val="bg1">
                                      <a:lumMod val="50000"/>
                                    </a:schemeClr>
                                  </a:solidFill>
                                  <a:latin typeface="Cambria Math" panose="02040503050406030204" pitchFamily="18" charset="0"/>
                                </a:rPr>
                              </m:ctrlPr>
                            </m:fPr>
                            <m:num>
                              <m:sSup>
                                <m:sSupPr>
                                  <m:ctrlPr>
                                    <a:rPr lang="en-US" sz="1800" i="1" smtClean="0">
                                      <a:solidFill>
                                        <a:schemeClr val="bg1">
                                          <a:lumMod val="50000"/>
                                        </a:schemeClr>
                                      </a:solidFill>
                                      <a:latin typeface="Cambria Math" panose="02040503050406030204" pitchFamily="18" charset="0"/>
                                    </a:rPr>
                                  </m:ctrlPr>
                                </m:sSupPr>
                                <m:e>
                                  <m:r>
                                    <a:rPr lang="en-US" sz="1800" i="1" smtClean="0">
                                      <a:solidFill>
                                        <a:schemeClr val="bg1">
                                          <a:lumMod val="50000"/>
                                        </a:schemeClr>
                                      </a:solidFill>
                                      <a:latin typeface="Cambria Math" panose="02040503050406030204" pitchFamily="18" charset="0"/>
                                    </a:rPr>
                                    <m:t>𝑥</m:t>
                                  </m:r>
                                </m:e>
                                <m:sup>
                                  <m:r>
                                    <a:rPr lang="en-US" sz="1800" i="1" smtClean="0">
                                      <a:solidFill>
                                        <a:schemeClr val="bg1">
                                          <a:lumMod val="50000"/>
                                        </a:schemeClr>
                                      </a:solidFill>
                                      <a:latin typeface="Cambria Math" panose="02040503050406030204" pitchFamily="18" charset="0"/>
                                    </a:rPr>
                                    <m:t>3</m:t>
                                  </m:r>
                                </m:sup>
                              </m:sSup>
                            </m:num>
                            <m:den>
                              <m:r>
                                <a:rPr lang="en-US" sz="1800" i="1" smtClean="0">
                                  <a:solidFill>
                                    <a:schemeClr val="bg1">
                                      <a:lumMod val="50000"/>
                                    </a:schemeClr>
                                  </a:solidFill>
                                  <a:latin typeface="Cambria Math" panose="02040503050406030204" pitchFamily="18" charset="0"/>
                                </a:rPr>
                                <m:t>3!</m:t>
                              </m:r>
                            </m:den>
                          </m:f>
                          <m:r>
                            <a:rPr lang="en-US" sz="1800" i="1" smtClean="0">
                              <a:solidFill>
                                <a:schemeClr val="bg1">
                                  <a:lumMod val="50000"/>
                                </a:schemeClr>
                              </a:solidFill>
                              <a:latin typeface="Cambria Math" panose="02040503050406030204" pitchFamily="18" charset="0"/>
                            </a:rPr>
                            <m:t>+…,  −∞&lt;</m:t>
                          </m:r>
                          <m:r>
                            <a:rPr lang="en-US" sz="1800" i="1" smtClean="0">
                              <a:solidFill>
                                <a:schemeClr val="bg1">
                                  <a:lumMod val="50000"/>
                                </a:schemeClr>
                              </a:solidFill>
                              <a:latin typeface="Cambria Math" panose="02040503050406030204" pitchFamily="18" charset="0"/>
                            </a:rPr>
                            <m:t>𝑥</m:t>
                          </m:r>
                          <m:r>
                            <a:rPr lang="en-US" sz="1800" i="1" smtClean="0">
                              <a:solidFill>
                                <a:schemeClr val="bg1">
                                  <a:lumMod val="50000"/>
                                </a:schemeClr>
                              </a:solidFill>
                              <a:latin typeface="Cambria Math" panose="02040503050406030204" pitchFamily="18" charset="0"/>
                            </a:rPr>
                            <m:t>&lt;∞</m:t>
                          </m:r>
                        </m:oMath>
                      </m:oMathPara>
                    </a14:m>
                    <a:endParaRPr lang="en-PK" sz="1800" dirty="0">
                      <a:solidFill>
                        <a:schemeClr val="bg1">
                          <a:lumMod val="50000"/>
                        </a:schemeClr>
                      </a:solidFill>
                    </a:endParaRPr>
                  </a:p>
                </p:txBody>
              </p:sp>
            </mc:Choice>
            <mc:Fallback>
              <p:sp>
                <p:nvSpPr>
                  <p:cNvPr id="32" name="TextBox 31">
                    <a:extLst>
                      <a:ext uri="{FF2B5EF4-FFF2-40B4-BE49-F238E27FC236}">
                        <a16:creationId xmlns:a16="http://schemas.microsoft.com/office/drawing/2014/main" id="{2BB99F96-FABD-4972-9548-626C043A1A72}"/>
                      </a:ext>
                    </a:extLst>
                  </p:cNvPr>
                  <p:cNvSpPr txBox="1">
                    <a:spLocks noRot="1" noChangeAspect="1" noMove="1" noResize="1" noEditPoints="1" noAdjustHandles="1" noChangeArrowheads="1" noChangeShapeType="1" noTextEdit="1"/>
                  </p:cNvSpPr>
                  <p:nvPr/>
                </p:nvSpPr>
                <p:spPr>
                  <a:xfrm>
                    <a:off x="544025" y="1619655"/>
                    <a:ext cx="4603568" cy="555793"/>
                  </a:xfrm>
                  <a:prstGeom prst="rect">
                    <a:avLst/>
                  </a:prstGeom>
                  <a:blipFill>
                    <a:blip r:embed="rId12"/>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33" name="TextBox 32">
                    <a:extLst>
                      <a:ext uri="{FF2B5EF4-FFF2-40B4-BE49-F238E27FC236}">
                        <a16:creationId xmlns:a16="http://schemas.microsoft.com/office/drawing/2014/main" id="{CFFFF854-EC62-4D33-A667-79AC31D86B6C}"/>
                      </a:ext>
                    </a:extLst>
                  </p:cNvPr>
                  <p:cNvSpPr txBox="1"/>
                  <p:nvPr/>
                </p:nvSpPr>
                <p:spPr>
                  <a:xfrm>
                    <a:off x="4660939" y="96021"/>
                    <a:ext cx="2092262" cy="582676"/>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i="1" smtClean="0">
                                  <a:solidFill>
                                    <a:schemeClr val="bg1">
                                      <a:lumMod val="50000"/>
                                    </a:schemeClr>
                                  </a:solidFill>
                                  <a:latin typeface="Cambria Math" panose="02040503050406030204" pitchFamily="18" charset="0"/>
                                </a:rPr>
                              </m:ctrlPr>
                            </m:sSupPr>
                            <m:e>
                              <m:d>
                                <m:dPr>
                                  <m:ctrlPr>
                                    <a:rPr lang="pt-BR" i="1" smtClean="0">
                                      <a:solidFill>
                                        <a:schemeClr val="bg1">
                                          <a:lumMod val="50000"/>
                                        </a:schemeClr>
                                      </a:solidFill>
                                      <a:latin typeface="Cambria Math" panose="02040503050406030204" pitchFamily="18" charset="0"/>
                                    </a:rPr>
                                  </m:ctrlPr>
                                </m:dPr>
                                <m:e>
                                  <m:r>
                                    <a:rPr lang="pt-BR" i="1" smtClean="0">
                                      <a:solidFill>
                                        <a:schemeClr val="bg1">
                                          <a:lumMod val="50000"/>
                                        </a:schemeClr>
                                      </a:solidFill>
                                      <a:latin typeface="Cambria Math" panose="02040503050406030204" pitchFamily="18" charset="0"/>
                                    </a:rPr>
                                    <m:t>𝑥</m:t>
                                  </m:r>
                                  <m:r>
                                    <a:rPr lang="pt-BR" i="1" smtClean="0">
                                      <a:solidFill>
                                        <a:schemeClr val="bg1">
                                          <a:lumMod val="50000"/>
                                        </a:schemeClr>
                                      </a:solidFill>
                                      <a:latin typeface="Cambria Math" panose="02040503050406030204" pitchFamily="18" charset="0"/>
                                    </a:rPr>
                                    <m:t>+</m:t>
                                  </m:r>
                                  <m:r>
                                    <a:rPr lang="pt-BR" i="1" smtClean="0">
                                      <a:solidFill>
                                        <a:schemeClr val="bg1">
                                          <a:lumMod val="50000"/>
                                        </a:schemeClr>
                                      </a:solidFill>
                                      <a:latin typeface="Cambria Math" panose="02040503050406030204" pitchFamily="18" charset="0"/>
                                    </a:rPr>
                                    <m:t>𝑎</m:t>
                                  </m:r>
                                </m:e>
                              </m:d>
                            </m:e>
                            <m:sup>
                              <m:r>
                                <a:rPr lang="pt-BR" i="1" smtClean="0">
                                  <a:solidFill>
                                    <a:schemeClr val="bg1">
                                      <a:lumMod val="50000"/>
                                    </a:schemeClr>
                                  </a:solidFill>
                                  <a:latin typeface="Cambria Math" panose="02040503050406030204" pitchFamily="18" charset="0"/>
                                </a:rPr>
                                <m:t>𝑛</m:t>
                              </m:r>
                            </m:sup>
                          </m:sSup>
                          <m:r>
                            <a:rPr lang="pt-BR" i="1" smtClean="0">
                              <a:solidFill>
                                <a:schemeClr val="bg1">
                                  <a:lumMod val="50000"/>
                                </a:schemeClr>
                              </a:solidFill>
                              <a:latin typeface="Cambria Math" panose="02040503050406030204" pitchFamily="18" charset="0"/>
                            </a:rPr>
                            <m:t>=</m:t>
                          </m:r>
                          <m:nary>
                            <m:naryPr>
                              <m:chr m:val="∑"/>
                              <m:ctrlPr>
                                <a:rPr lang="pt-BR" i="1" smtClean="0">
                                  <a:solidFill>
                                    <a:schemeClr val="bg1">
                                      <a:lumMod val="50000"/>
                                    </a:schemeClr>
                                  </a:solidFill>
                                  <a:latin typeface="Cambria Math" panose="02040503050406030204" pitchFamily="18" charset="0"/>
                                </a:rPr>
                              </m:ctrlPr>
                            </m:naryPr>
                            <m:sub>
                              <m:r>
                                <a:rPr lang="pt-BR" i="1" smtClean="0">
                                  <a:solidFill>
                                    <a:schemeClr val="bg1">
                                      <a:lumMod val="50000"/>
                                    </a:schemeClr>
                                  </a:solidFill>
                                  <a:latin typeface="Cambria Math" panose="02040503050406030204" pitchFamily="18" charset="0"/>
                                </a:rPr>
                                <m:t>𝑘</m:t>
                              </m:r>
                              <m:r>
                                <a:rPr lang="pt-BR" i="1" smtClean="0">
                                  <a:solidFill>
                                    <a:schemeClr val="bg1">
                                      <a:lumMod val="50000"/>
                                    </a:schemeClr>
                                  </a:solidFill>
                                  <a:latin typeface="Cambria Math" panose="02040503050406030204" pitchFamily="18" charset="0"/>
                                </a:rPr>
                                <m:t>=0</m:t>
                              </m:r>
                            </m:sub>
                            <m:sup>
                              <m:r>
                                <a:rPr lang="pt-BR" i="1" smtClean="0">
                                  <a:solidFill>
                                    <a:schemeClr val="bg1">
                                      <a:lumMod val="50000"/>
                                    </a:schemeClr>
                                  </a:solidFill>
                                  <a:latin typeface="Cambria Math" panose="02040503050406030204" pitchFamily="18" charset="0"/>
                                </a:rPr>
                                <m:t>𝑛</m:t>
                              </m:r>
                            </m:sup>
                            <m:e>
                              <m:d>
                                <m:dPr>
                                  <m:ctrlPr>
                                    <a:rPr lang="pt-BR" i="1" smtClean="0">
                                      <a:solidFill>
                                        <a:schemeClr val="bg1">
                                          <a:lumMod val="50000"/>
                                        </a:schemeClr>
                                      </a:solidFill>
                                      <a:latin typeface="Cambria Math" panose="02040503050406030204" pitchFamily="18" charset="0"/>
                                    </a:rPr>
                                  </m:ctrlPr>
                                </m:dPr>
                                <m:e>
                                  <m:f>
                                    <m:fPr>
                                      <m:type m:val="noBar"/>
                                      <m:ctrlPr>
                                        <a:rPr lang="pt-BR" i="1" smtClean="0">
                                          <a:solidFill>
                                            <a:schemeClr val="bg1">
                                              <a:lumMod val="50000"/>
                                            </a:schemeClr>
                                          </a:solidFill>
                                          <a:latin typeface="Cambria Math" panose="02040503050406030204" pitchFamily="18" charset="0"/>
                                        </a:rPr>
                                      </m:ctrlPr>
                                    </m:fPr>
                                    <m:num>
                                      <m:r>
                                        <a:rPr lang="pt-BR" i="1" smtClean="0">
                                          <a:solidFill>
                                            <a:schemeClr val="bg1">
                                              <a:lumMod val="50000"/>
                                            </a:schemeClr>
                                          </a:solidFill>
                                          <a:latin typeface="Cambria Math" panose="02040503050406030204" pitchFamily="18" charset="0"/>
                                        </a:rPr>
                                        <m:t>𝑛</m:t>
                                      </m:r>
                                    </m:num>
                                    <m:den>
                                      <m:r>
                                        <a:rPr lang="pt-BR" i="1" smtClean="0">
                                          <a:solidFill>
                                            <a:schemeClr val="bg1">
                                              <a:lumMod val="50000"/>
                                            </a:schemeClr>
                                          </a:solidFill>
                                          <a:latin typeface="Cambria Math" panose="02040503050406030204" pitchFamily="18" charset="0"/>
                                        </a:rPr>
                                        <m:t>𝑘</m:t>
                                      </m:r>
                                    </m:den>
                                  </m:f>
                                </m:e>
                              </m:d>
                              <m:sSup>
                                <m:sSupPr>
                                  <m:ctrlPr>
                                    <a:rPr lang="pt-BR" i="1" smtClean="0">
                                      <a:solidFill>
                                        <a:schemeClr val="bg1">
                                          <a:lumMod val="50000"/>
                                        </a:schemeClr>
                                      </a:solidFill>
                                      <a:latin typeface="Cambria Math" panose="02040503050406030204" pitchFamily="18" charset="0"/>
                                    </a:rPr>
                                  </m:ctrlPr>
                                </m:sSupPr>
                                <m:e>
                                  <m:r>
                                    <a:rPr lang="pt-BR" i="1" smtClean="0">
                                      <a:solidFill>
                                        <a:schemeClr val="bg1">
                                          <a:lumMod val="50000"/>
                                        </a:schemeClr>
                                      </a:solidFill>
                                      <a:latin typeface="Cambria Math" panose="02040503050406030204" pitchFamily="18" charset="0"/>
                                    </a:rPr>
                                    <m:t>𝑥</m:t>
                                  </m:r>
                                </m:e>
                                <m:sup>
                                  <m:r>
                                    <a:rPr lang="pt-BR" i="1" smtClean="0">
                                      <a:solidFill>
                                        <a:schemeClr val="bg1">
                                          <a:lumMod val="50000"/>
                                        </a:schemeClr>
                                      </a:solidFill>
                                      <a:latin typeface="Cambria Math" panose="02040503050406030204" pitchFamily="18" charset="0"/>
                                    </a:rPr>
                                    <m:t>𝑘</m:t>
                                  </m:r>
                                </m:sup>
                              </m:sSup>
                              <m:sSup>
                                <m:sSupPr>
                                  <m:ctrlPr>
                                    <a:rPr lang="pt-BR" i="1" smtClean="0">
                                      <a:solidFill>
                                        <a:schemeClr val="bg1">
                                          <a:lumMod val="50000"/>
                                        </a:schemeClr>
                                      </a:solidFill>
                                      <a:latin typeface="Cambria Math" panose="02040503050406030204" pitchFamily="18" charset="0"/>
                                    </a:rPr>
                                  </m:ctrlPr>
                                </m:sSupPr>
                                <m:e>
                                  <m:r>
                                    <a:rPr lang="pt-BR" i="1" smtClean="0">
                                      <a:solidFill>
                                        <a:schemeClr val="bg1">
                                          <a:lumMod val="50000"/>
                                        </a:schemeClr>
                                      </a:solidFill>
                                      <a:latin typeface="Cambria Math" panose="02040503050406030204" pitchFamily="18" charset="0"/>
                                    </a:rPr>
                                    <m:t>𝑎</m:t>
                                  </m:r>
                                </m:e>
                                <m:sup>
                                  <m:r>
                                    <a:rPr lang="pt-BR" i="1" smtClean="0">
                                      <a:solidFill>
                                        <a:schemeClr val="bg1">
                                          <a:lumMod val="50000"/>
                                        </a:schemeClr>
                                      </a:solidFill>
                                      <a:latin typeface="Cambria Math" panose="02040503050406030204" pitchFamily="18" charset="0"/>
                                    </a:rPr>
                                    <m:t>𝑛</m:t>
                                  </m:r>
                                  <m:r>
                                    <a:rPr lang="pt-BR" i="1" smtClean="0">
                                      <a:solidFill>
                                        <a:schemeClr val="bg1">
                                          <a:lumMod val="50000"/>
                                        </a:schemeClr>
                                      </a:solidFill>
                                      <a:latin typeface="Cambria Math" panose="02040503050406030204" pitchFamily="18" charset="0"/>
                                    </a:rPr>
                                    <m:t>−</m:t>
                                  </m:r>
                                  <m:r>
                                    <a:rPr lang="pt-BR" i="1" smtClean="0">
                                      <a:solidFill>
                                        <a:schemeClr val="bg1">
                                          <a:lumMod val="50000"/>
                                        </a:schemeClr>
                                      </a:solidFill>
                                      <a:latin typeface="Cambria Math" panose="02040503050406030204" pitchFamily="18" charset="0"/>
                                    </a:rPr>
                                    <m:t>𝑘</m:t>
                                  </m:r>
                                </m:sup>
                              </m:sSup>
                            </m:e>
                          </m:nary>
                        </m:oMath>
                      </m:oMathPara>
                    </a14:m>
                    <a:endParaRPr lang="en-PK" i="1" dirty="0">
                      <a:solidFill>
                        <a:schemeClr val="bg1">
                          <a:lumMod val="50000"/>
                        </a:schemeClr>
                      </a:solidFill>
                    </a:endParaRPr>
                  </a:p>
                </p:txBody>
              </p:sp>
            </mc:Choice>
            <mc:Fallback>
              <p:sp>
                <p:nvSpPr>
                  <p:cNvPr id="33" name="TextBox 32">
                    <a:extLst>
                      <a:ext uri="{FF2B5EF4-FFF2-40B4-BE49-F238E27FC236}">
                        <a16:creationId xmlns:a16="http://schemas.microsoft.com/office/drawing/2014/main" id="{CFFFF854-EC62-4D33-A667-79AC31D86B6C}"/>
                      </a:ext>
                    </a:extLst>
                  </p:cNvPr>
                  <p:cNvSpPr txBox="1">
                    <a:spLocks noRot="1" noChangeAspect="1" noMove="1" noResize="1" noEditPoints="1" noAdjustHandles="1" noChangeArrowheads="1" noChangeShapeType="1" noTextEdit="1"/>
                  </p:cNvSpPr>
                  <p:nvPr/>
                </p:nvSpPr>
                <p:spPr>
                  <a:xfrm>
                    <a:off x="4660939" y="96021"/>
                    <a:ext cx="2092262" cy="582676"/>
                  </a:xfrm>
                  <a:prstGeom prst="rect">
                    <a:avLst/>
                  </a:prstGeom>
                  <a:blipFill>
                    <a:blip r:embed="rId13"/>
                    <a:stretch>
                      <a:fillRect b="-1053"/>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34" name="TextBox 33">
                    <a:extLst>
                      <a:ext uri="{FF2B5EF4-FFF2-40B4-BE49-F238E27FC236}">
                        <a16:creationId xmlns:a16="http://schemas.microsoft.com/office/drawing/2014/main" id="{8453D593-5A3E-4DB2-A0BA-9F5E2CFE170A}"/>
                      </a:ext>
                    </a:extLst>
                  </p:cNvPr>
                  <p:cNvSpPr txBox="1"/>
                  <p:nvPr/>
                </p:nvSpPr>
                <p:spPr>
                  <a:xfrm>
                    <a:off x="728737" y="2648251"/>
                    <a:ext cx="2405146" cy="649730"/>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en-US" sz="1600" i="1" smtClean="0">
                              <a:solidFill>
                                <a:schemeClr val="bg1">
                                  <a:lumMod val="50000"/>
                                </a:schemeClr>
                              </a:solidFill>
                              <a:latin typeface="Cambria Math" panose="02040503050406030204" pitchFamily="18" charset="0"/>
                            </a:rPr>
                            <m:t>𝑥</m:t>
                          </m:r>
                          <m:r>
                            <a:rPr lang="en-US" sz="1600" i="1" smtClean="0">
                              <a:solidFill>
                                <a:schemeClr val="bg1">
                                  <a:lumMod val="50000"/>
                                </a:schemeClr>
                              </a:solidFill>
                              <a:latin typeface="Cambria Math" panose="02040503050406030204" pitchFamily="18" charset="0"/>
                            </a:rPr>
                            <m:t>=</m:t>
                          </m:r>
                          <m:f>
                            <m:fPr>
                              <m:ctrlPr>
                                <a:rPr lang="en-US" sz="1600" i="1" smtClean="0">
                                  <a:solidFill>
                                    <a:schemeClr val="bg1">
                                      <a:lumMod val="50000"/>
                                    </a:schemeClr>
                                  </a:solidFill>
                                  <a:latin typeface="Cambria Math" panose="02040503050406030204" pitchFamily="18" charset="0"/>
                                </a:rPr>
                              </m:ctrlPr>
                            </m:fPr>
                            <m:num>
                              <m:r>
                                <a:rPr lang="en-US" sz="1600" i="1" smtClean="0">
                                  <a:solidFill>
                                    <a:schemeClr val="bg1">
                                      <a:lumMod val="50000"/>
                                    </a:schemeClr>
                                  </a:solidFill>
                                  <a:latin typeface="Cambria Math" panose="02040503050406030204" pitchFamily="18" charset="0"/>
                                </a:rPr>
                                <m:t>−</m:t>
                              </m:r>
                              <m:r>
                                <a:rPr lang="en-US" sz="1600" i="1" smtClean="0">
                                  <a:solidFill>
                                    <a:schemeClr val="bg1">
                                      <a:lumMod val="50000"/>
                                    </a:schemeClr>
                                  </a:solidFill>
                                  <a:latin typeface="Cambria Math" panose="02040503050406030204" pitchFamily="18" charset="0"/>
                                </a:rPr>
                                <m:t>𝑏</m:t>
                              </m:r>
                              <m:r>
                                <a:rPr lang="en-US" sz="1600" i="1" smtClean="0">
                                  <a:solidFill>
                                    <a:schemeClr val="bg1">
                                      <a:lumMod val="50000"/>
                                    </a:schemeClr>
                                  </a:solidFill>
                                  <a:latin typeface="Cambria Math" panose="02040503050406030204" pitchFamily="18" charset="0"/>
                                </a:rPr>
                                <m:t>±</m:t>
                              </m:r>
                              <m:rad>
                                <m:radPr>
                                  <m:degHide m:val="on"/>
                                  <m:ctrlPr>
                                    <a:rPr lang="en-US" sz="1600" i="1" smtClean="0">
                                      <a:solidFill>
                                        <a:schemeClr val="bg1">
                                          <a:lumMod val="50000"/>
                                        </a:schemeClr>
                                      </a:solidFill>
                                      <a:latin typeface="Cambria Math" panose="02040503050406030204" pitchFamily="18" charset="0"/>
                                    </a:rPr>
                                  </m:ctrlPr>
                                </m:radPr>
                                <m:deg/>
                                <m:e>
                                  <m:sSup>
                                    <m:sSupPr>
                                      <m:ctrlPr>
                                        <a:rPr lang="en-US" sz="1600" i="1" smtClean="0">
                                          <a:solidFill>
                                            <a:schemeClr val="bg1">
                                              <a:lumMod val="50000"/>
                                            </a:schemeClr>
                                          </a:solidFill>
                                          <a:latin typeface="Cambria Math" panose="02040503050406030204" pitchFamily="18" charset="0"/>
                                        </a:rPr>
                                      </m:ctrlPr>
                                    </m:sSupPr>
                                    <m:e>
                                      <m:r>
                                        <a:rPr lang="en-US" sz="1600" i="1" smtClean="0">
                                          <a:solidFill>
                                            <a:schemeClr val="bg1">
                                              <a:lumMod val="50000"/>
                                            </a:schemeClr>
                                          </a:solidFill>
                                          <a:latin typeface="Cambria Math" panose="02040503050406030204" pitchFamily="18" charset="0"/>
                                        </a:rPr>
                                        <m:t>𝑏</m:t>
                                      </m:r>
                                    </m:e>
                                    <m:sup>
                                      <m:r>
                                        <a:rPr lang="en-US" sz="1600" i="1" smtClean="0">
                                          <a:solidFill>
                                            <a:schemeClr val="bg1">
                                              <a:lumMod val="50000"/>
                                            </a:schemeClr>
                                          </a:solidFill>
                                          <a:latin typeface="Cambria Math" panose="02040503050406030204" pitchFamily="18" charset="0"/>
                                        </a:rPr>
                                        <m:t>2</m:t>
                                      </m:r>
                                    </m:sup>
                                  </m:sSup>
                                  <m:r>
                                    <a:rPr lang="en-US" sz="1600" i="1" smtClean="0">
                                      <a:solidFill>
                                        <a:schemeClr val="bg1">
                                          <a:lumMod val="50000"/>
                                        </a:schemeClr>
                                      </a:solidFill>
                                      <a:latin typeface="Cambria Math" panose="02040503050406030204" pitchFamily="18" charset="0"/>
                                    </a:rPr>
                                    <m:t>−4</m:t>
                                  </m:r>
                                  <m:r>
                                    <a:rPr lang="en-US" sz="1600" i="1" smtClean="0">
                                      <a:solidFill>
                                        <a:schemeClr val="bg1">
                                          <a:lumMod val="50000"/>
                                        </a:schemeClr>
                                      </a:solidFill>
                                      <a:latin typeface="Cambria Math" panose="02040503050406030204" pitchFamily="18" charset="0"/>
                                    </a:rPr>
                                    <m:t>𝑎𝑐</m:t>
                                  </m:r>
                                </m:e>
                              </m:rad>
                            </m:num>
                            <m:den>
                              <m:r>
                                <a:rPr lang="en-US" sz="1600" i="1" smtClean="0">
                                  <a:solidFill>
                                    <a:schemeClr val="bg1">
                                      <a:lumMod val="50000"/>
                                    </a:schemeClr>
                                  </a:solidFill>
                                  <a:latin typeface="Cambria Math" panose="02040503050406030204" pitchFamily="18" charset="0"/>
                                </a:rPr>
                                <m:t>2</m:t>
                              </m:r>
                              <m:r>
                                <a:rPr lang="en-US" sz="1600" i="1" smtClean="0">
                                  <a:solidFill>
                                    <a:schemeClr val="bg1">
                                      <a:lumMod val="50000"/>
                                    </a:schemeClr>
                                  </a:solidFill>
                                  <a:latin typeface="Cambria Math" panose="02040503050406030204" pitchFamily="18" charset="0"/>
                                </a:rPr>
                                <m:t>𝑎</m:t>
                              </m:r>
                            </m:den>
                          </m:f>
                          <m:nary>
                            <m:naryPr>
                              <m:chr m:val="∑"/>
                              <m:subHide m:val="on"/>
                              <m:supHide m:val="on"/>
                              <m:ctrlPr>
                                <a:rPr lang="en-US" sz="1600" i="1" smtClean="0">
                                  <a:solidFill>
                                    <a:schemeClr val="bg1">
                                      <a:lumMod val="50000"/>
                                    </a:schemeClr>
                                  </a:solidFill>
                                  <a:latin typeface="Cambria Math" panose="02040503050406030204" pitchFamily="18" charset="0"/>
                                </a:rPr>
                              </m:ctrlPr>
                            </m:naryPr>
                            <m:sub/>
                            <m:sup/>
                            <m:e/>
                          </m:nary>
                        </m:oMath>
                      </m:oMathPara>
                    </a14:m>
                    <a:endParaRPr lang="en-PK" sz="1600" dirty="0">
                      <a:solidFill>
                        <a:schemeClr val="bg1">
                          <a:lumMod val="50000"/>
                        </a:schemeClr>
                      </a:solidFill>
                    </a:endParaRPr>
                  </a:p>
                </p:txBody>
              </p:sp>
            </mc:Choice>
            <mc:Fallback>
              <p:sp>
                <p:nvSpPr>
                  <p:cNvPr id="34" name="TextBox 33">
                    <a:extLst>
                      <a:ext uri="{FF2B5EF4-FFF2-40B4-BE49-F238E27FC236}">
                        <a16:creationId xmlns:a16="http://schemas.microsoft.com/office/drawing/2014/main" id="{8453D593-5A3E-4DB2-A0BA-9F5E2CFE170A}"/>
                      </a:ext>
                    </a:extLst>
                  </p:cNvPr>
                  <p:cNvSpPr txBox="1">
                    <a:spLocks noRot="1" noChangeAspect="1" noMove="1" noResize="1" noEditPoints="1" noAdjustHandles="1" noChangeArrowheads="1" noChangeShapeType="1" noTextEdit="1"/>
                  </p:cNvSpPr>
                  <p:nvPr/>
                </p:nvSpPr>
                <p:spPr>
                  <a:xfrm>
                    <a:off x="728737" y="2648251"/>
                    <a:ext cx="2405146" cy="649730"/>
                  </a:xfrm>
                  <a:prstGeom prst="rect">
                    <a:avLst/>
                  </a:prstGeom>
                  <a:blipFill>
                    <a:blip r:embed="rId14"/>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35" name="TextBox 34">
                    <a:extLst>
                      <a:ext uri="{FF2B5EF4-FFF2-40B4-BE49-F238E27FC236}">
                        <a16:creationId xmlns:a16="http://schemas.microsoft.com/office/drawing/2014/main" id="{68C4AC88-B288-433D-A6A9-F3F46FB74A07}"/>
                      </a:ext>
                    </a:extLst>
                  </p:cNvPr>
                  <p:cNvSpPr txBox="1"/>
                  <p:nvPr/>
                </p:nvSpPr>
                <p:spPr>
                  <a:xfrm>
                    <a:off x="3466060" y="2618069"/>
                    <a:ext cx="2389757" cy="49244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3200" i="1" smtClean="0">
                                  <a:solidFill>
                                    <a:schemeClr val="bg1">
                                      <a:lumMod val="50000"/>
                                    </a:schemeClr>
                                  </a:solidFill>
                                  <a:latin typeface="Cambria Math" panose="02040503050406030204" pitchFamily="18" charset="0"/>
                                </a:rPr>
                              </m:ctrlPr>
                            </m:sSupPr>
                            <m:e>
                              <m:r>
                                <a:rPr lang="pt-BR" sz="3200" i="1" smtClean="0">
                                  <a:solidFill>
                                    <a:schemeClr val="bg1">
                                      <a:lumMod val="50000"/>
                                    </a:schemeClr>
                                  </a:solidFill>
                                  <a:latin typeface="Cambria Math" panose="02040503050406030204" pitchFamily="18" charset="0"/>
                                </a:rPr>
                                <m:t>𝑎</m:t>
                              </m:r>
                            </m:e>
                            <m:sup>
                              <m:r>
                                <a:rPr lang="pt-BR" sz="3200" i="1" smtClean="0">
                                  <a:solidFill>
                                    <a:schemeClr val="bg1">
                                      <a:lumMod val="50000"/>
                                    </a:schemeClr>
                                  </a:solidFill>
                                  <a:latin typeface="Cambria Math" panose="02040503050406030204" pitchFamily="18" charset="0"/>
                                </a:rPr>
                                <m:t>2</m:t>
                              </m:r>
                            </m:sup>
                          </m:sSup>
                          <m:r>
                            <a:rPr lang="pt-BR" sz="3200" i="1" smtClean="0">
                              <a:solidFill>
                                <a:schemeClr val="bg1">
                                  <a:lumMod val="50000"/>
                                </a:schemeClr>
                              </a:solidFill>
                              <a:latin typeface="Cambria Math" panose="02040503050406030204" pitchFamily="18" charset="0"/>
                            </a:rPr>
                            <m:t>+</m:t>
                          </m:r>
                          <m:sSup>
                            <m:sSupPr>
                              <m:ctrlPr>
                                <a:rPr lang="pt-BR" sz="3200" i="1" smtClean="0">
                                  <a:solidFill>
                                    <a:schemeClr val="bg1">
                                      <a:lumMod val="50000"/>
                                    </a:schemeClr>
                                  </a:solidFill>
                                  <a:latin typeface="Cambria Math" panose="02040503050406030204" pitchFamily="18" charset="0"/>
                                </a:rPr>
                              </m:ctrlPr>
                            </m:sSupPr>
                            <m:e>
                              <m:r>
                                <a:rPr lang="pt-BR" sz="3200" i="1" smtClean="0">
                                  <a:solidFill>
                                    <a:schemeClr val="bg1">
                                      <a:lumMod val="50000"/>
                                    </a:schemeClr>
                                  </a:solidFill>
                                  <a:latin typeface="Cambria Math" panose="02040503050406030204" pitchFamily="18" charset="0"/>
                                </a:rPr>
                                <m:t>𝑏</m:t>
                              </m:r>
                            </m:e>
                            <m:sup>
                              <m:r>
                                <a:rPr lang="pt-BR" sz="3200" i="1" smtClean="0">
                                  <a:solidFill>
                                    <a:schemeClr val="bg1">
                                      <a:lumMod val="50000"/>
                                    </a:schemeClr>
                                  </a:solidFill>
                                  <a:latin typeface="Cambria Math" panose="02040503050406030204" pitchFamily="18" charset="0"/>
                                </a:rPr>
                                <m:t>2</m:t>
                              </m:r>
                            </m:sup>
                          </m:sSup>
                          <m:r>
                            <a:rPr lang="pt-BR" sz="3200" i="1" smtClean="0">
                              <a:solidFill>
                                <a:schemeClr val="bg1">
                                  <a:lumMod val="50000"/>
                                </a:schemeClr>
                              </a:solidFill>
                              <a:latin typeface="Cambria Math" panose="02040503050406030204" pitchFamily="18" charset="0"/>
                            </a:rPr>
                            <m:t>=</m:t>
                          </m:r>
                          <m:sSup>
                            <m:sSupPr>
                              <m:ctrlPr>
                                <a:rPr lang="pt-BR" sz="3200" i="1" smtClean="0">
                                  <a:solidFill>
                                    <a:schemeClr val="bg1">
                                      <a:lumMod val="50000"/>
                                    </a:schemeClr>
                                  </a:solidFill>
                                  <a:latin typeface="Cambria Math" panose="02040503050406030204" pitchFamily="18" charset="0"/>
                                </a:rPr>
                              </m:ctrlPr>
                            </m:sSupPr>
                            <m:e>
                              <m:r>
                                <a:rPr lang="pt-BR" sz="3200" i="1" smtClean="0">
                                  <a:solidFill>
                                    <a:schemeClr val="bg1">
                                      <a:lumMod val="50000"/>
                                    </a:schemeClr>
                                  </a:solidFill>
                                  <a:latin typeface="Cambria Math" panose="02040503050406030204" pitchFamily="18" charset="0"/>
                                </a:rPr>
                                <m:t>𝑐</m:t>
                              </m:r>
                            </m:e>
                            <m:sup>
                              <m:r>
                                <a:rPr lang="pt-BR" sz="3200" i="1" smtClean="0">
                                  <a:solidFill>
                                    <a:schemeClr val="bg1">
                                      <a:lumMod val="50000"/>
                                    </a:schemeClr>
                                  </a:solidFill>
                                  <a:latin typeface="Cambria Math" panose="02040503050406030204" pitchFamily="18" charset="0"/>
                                </a:rPr>
                                <m:t>2</m:t>
                              </m:r>
                            </m:sup>
                          </m:sSup>
                        </m:oMath>
                      </m:oMathPara>
                    </a14:m>
                    <a:endParaRPr lang="en-PK" sz="3200" dirty="0">
                      <a:solidFill>
                        <a:schemeClr val="bg1">
                          <a:lumMod val="50000"/>
                        </a:schemeClr>
                      </a:solidFill>
                    </a:endParaRPr>
                  </a:p>
                </p:txBody>
              </p:sp>
            </mc:Choice>
            <mc:Fallback>
              <p:sp>
                <p:nvSpPr>
                  <p:cNvPr id="35" name="TextBox 34">
                    <a:extLst>
                      <a:ext uri="{FF2B5EF4-FFF2-40B4-BE49-F238E27FC236}">
                        <a16:creationId xmlns:a16="http://schemas.microsoft.com/office/drawing/2014/main" id="{68C4AC88-B288-433D-A6A9-F3F46FB74A07}"/>
                      </a:ext>
                    </a:extLst>
                  </p:cNvPr>
                  <p:cNvSpPr txBox="1">
                    <a:spLocks noRot="1" noChangeAspect="1" noMove="1" noResize="1" noEditPoints="1" noAdjustHandles="1" noChangeArrowheads="1" noChangeShapeType="1" noTextEdit="1"/>
                  </p:cNvSpPr>
                  <p:nvPr/>
                </p:nvSpPr>
                <p:spPr>
                  <a:xfrm>
                    <a:off x="3466060" y="2618069"/>
                    <a:ext cx="2389757" cy="492443"/>
                  </a:xfrm>
                  <a:prstGeom prst="rect">
                    <a:avLst/>
                  </a:prstGeom>
                  <a:blipFill>
                    <a:blip r:embed="rId15"/>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36" name="TextBox 35">
                    <a:extLst>
                      <a:ext uri="{FF2B5EF4-FFF2-40B4-BE49-F238E27FC236}">
                        <a16:creationId xmlns:a16="http://schemas.microsoft.com/office/drawing/2014/main" id="{25F4995E-8142-4FB1-B04C-C241342A79D1}"/>
                      </a:ext>
                    </a:extLst>
                  </p:cNvPr>
                  <p:cNvSpPr txBox="1"/>
                  <p:nvPr/>
                </p:nvSpPr>
                <p:spPr>
                  <a:xfrm>
                    <a:off x="5638800" y="2191224"/>
                    <a:ext cx="1665263" cy="462242"/>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1100" i="1" smtClean="0">
                                  <a:solidFill>
                                    <a:schemeClr val="bg1">
                                      <a:lumMod val="50000"/>
                                    </a:schemeClr>
                                  </a:solidFill>
                                  <a:latin typeface="Cambria Math" panose="02040503050406030204" pitchFamily="18" charset="0"/>
                                </a:rPr>
                              </m:ctrlPr>
                            </m:sSupPr>
                            <m:e>
                              <m:d>
                                <m:dPr>
                                  <m:ctrlPr>
                                    <a:rPr lang="pt-BR" sz="1100" i="1" smtClean="0">
                                      <a:solidFill>
                                        <a:schemeClr val="bg1">
                                          <a:lumMod val="50000"/>
                                        </a:schemeClr>
                                      </a:solidFill>
                                      <a:latin typeface="Cambria Math" panose="02040503050406030204" pitchFamily="18" charset="0"/>
                                    </a:rPr>
                                  </m:ctrlPr>
                                </m:dPr>
                                <m:e>
                                  <m:r>
                                    <a:rPr lang="pt-BR" sz="1100" i="1" smtClean="0">
                                      <a:solidFill>
                                        <a:schemeClr val="bg1">
                                          <a:lumMod val="50000"/>
                                        </a:schemeClr>
                                      </a:solidFill>
                                      <a:latin typeface="Cambria Math" panose="02040503050406030204" pitchFamily="18" charset="0"/>
                                    </a:rPr>
                                    <m:t>𝑥</m:t>
                                  </m:r>
                                  <m:r>
                                    <a:rPr lang="pt-BR" sz="1100" i="1" smtClean="0">
                                      <a:solidFill>
                                        <a:schemeClr val="bg1">
                                          <a:lumMod val="50000"/>
                                        </a:schemeClr>
                                      </a:solidFill>
                                      <a:latin typeface="Cambria Math" panose="02040503050406030204" pitchFamily="18" charset="0"/>
                                    </a:rPr>
                                    <m:t>+</m:t>
                                  </m:r>
                                  <m:r>
                                    <a:rPr lang="pt-BR" sz="1100" i="1" smtClean="0">
                                      <a:solidFill>
                                        <a:schemeClr val="bg1">
                                          <a:lumMod val="50000"/>
                                        </a:schemeClr>
                                      </a:solidFill>
                                      <a:latin typeface="Cambria Math" panose="02040503050406030204" pitchFamily="18" charset="0"/>
                                    </a:rPr>
                                    <m:t>𝑎</m:t>
                                  </m:r>
                                </m:e>
                              </m:d>
                            </m:e>
                            <m:sup>
                              <m:r>
                                <a:rPr lang="pt-BR" sz="1100" i="1" smtClean="0">
                                  <a:solidFill>
                                    <a:schemeClr val="bg1">
                                      <a:lumMod val="50000"/>
                                    </a:schemeClr>
                                  </a:solidFill>
                                  <a:latin typeface="Cambria Math" panose="02040503050406030204" pitchFamily="18" charset="0"/>
                                </a:rPr>
                                <m:t>𝑛</m:t>
                              </m:r>
                            </m:sup>
                          </m:sSup>
                          <m:r>
                            <a:rPr lang="pt-BR" sz="1100" i="1" smtClean="0">
                              <a:solidFill>
                                <a:schemeClr val="bg1">
                                  <a:lumMod val="50000"/>
                                </a:schemeClr>
                              </a:solidFill>
                              <a:latin typeface="Cambria Math" panose="02040503050406030204" pitchFamily="18" charset="0"/>
                            </a:rPr>
                            <m:t>=</m:t>
                          </m:r>
                          <m:nary>
                            <m:naryPr>
                              <m:chr m:val="∑"/>
                              <m:ctrlPr>
                                <a:rPr lang="pt-BR" sz="1100" i="1" smtClean="0">
                                  <a:solidFill>
                                    <a:schemeClr val="bg1">
                                      <a:lumMod val="50000"/>
                                    </a:schemeClr>
                                  </a:solidFill>
                                  <a:latin typeface="Cambria Math" panose="02040503050406030204" pitchFamily="18" charset="0"/>
                                </a:rPr>
                              </m:ctrlPr>
                            </m:naryPr>
                            <m:sub>
                              <m:r>
                                <a:rPr lang="pt-BR" sz="1100" i="1" smtClean="0">
                                  <a:solidFill>
                                    <a:schemeClr val="bg1">
                                      <a:lumMod val="50000"/>
                                    </a:schemeClr>
                                  </a:solidFill>
                                  <a:latin typeface="Cambria Math" panose="02040503050406030204" pitchFamily="18" charset="0"/>
                                </a:rPr>
                                <m:t>𝑘</m:t>
                              </m:r>
                              <m:r>
                                <a:rPr lang="pt-BR" sz="1100" i="1" smtClean="0">
                                  <a:solidFill>
                                    <a:schemeClr val="bg1">
                                      <a:lumMod val="50000"/>
                                    </a:schemeClr>
                                  </a:solidFill>
                                  <a:latin typeface="Cambria Math" panose="02040503050406030204" pitchFamily="18" charset="0"/>
                                </a:rPr>
                                <m:t>=0</m:t>
                              </m:r>
                            </m:sub>
                            <m:sup>
                              <m:r>
                                <a:rPr lang="pt-BR" sz="1100" i="1" smtClean="0">
                                  <a:solidFill>
                                    <a:schemeClr val="bg1">
                                      <a:lumMod val="50000"/>
                                    </a:schemeClr>
                                  </a:solidFill>
                                  <a:latin typeface="Cambria Math" panose="02040503050406030204" pitchFamily="18" charset="0"/>
                                </a:rPr>
                                <m:t>𝑛</m:t>
                              </m:r>
                            </m:sup>
                            <m:e>
                              <m:d>
                                <m:dPr>
                                  <m:ctrlPr>
                                    <a:rPr lang="pt-BR" sz="1100" i="1" smtClean="0">
                                      <a:solidFill>
                                        <a:schemeClr val="bg1">
                                          <a:lumMod val="50000"/>
                                        </a:schemeClr>
                                      </a:solidFill>
                                      <a:latin typeface="Cambria Math" panose="02040503050406030204" pitchFamily="18" charset="0"/>
                                    </a:rPr>
                                  </m:ctrlPr>
                                </m:dPr>
                                <m:e>
                                  <m:f>
                                    <m:fPr>
                                      <m:type m:val="noBar"/>
                                      <m:ctrlPr>
                                        <a:rPr lang="pt-BR" sz="1100" i="1" smtClean="0">
                                          <a:solidFill>
                                            <a:schemeClr val="bg1">
                                              <a:lumMod val="50000"/>
                                            </a:schemeClr>
                                          </a:solidFill>
                                          <a:latin typeface="Cambria Math" panose="02040503050406030204" pitchFamily="18" charset="0"/>
                                        </a:rPr>
                                      </m:ctrlPr>
                                    </m:fPr>
                                    <m:num>
                                      <m:r>
                                        <a:rPr lang="pt-BR" sz="1100" i="1" smtClean="0">
                                          <a:solidFill>
                                            <a:schemeClr val="bg1">
                                              <a:lumMod val="50000"/>
                                            </a:schemeClr>
                                          </a:solidFill>
                                          <a:latin typeface="Cambria Math" panose="02040503050406030204" pitchFamily="18" charset="0"/>
                                        </a:rPr>
                                        <m:t>𝑛</m:t>
                                      </m:r>
                                    </m:num>
                                    <m:den>
                                      <m:r>
                                        <a:rPr lang="pt-BR" sz="1100" i="1" smtClean="0">
                                          <a:solidFill>
                                            <a:schemeClr val="bg1">
                                              <a:lumMod val="50000"/>
                                            </a:schemeClr>
                                          </a:solidFill>
                                          <a:latin typeface="Cambria Math" panose="02040503050406030204" pitchFamily="18" charset="0"/>
                                        </a:rPr>
                                        <m:t>𝑘</m:t>
                                      </m:r>
                                    </m:den>
                                  </m:f>
                                </m:e>
                              </m:d>
                              <m:sSup>
                                <m:sSupPr>
                                  <m:ctrlPr>
                                    <a:rPr lang="pt-BR" sz="1100" i="1" smtClean="0">
                                      <a:solidFill>
                                        <a:schemeClr val="bg1">
                                          <a:lumMod val="50000"/>
                                        </a:schemeClr>
                                      </a:solidFill>
                                      <a:latin typeface="Cambria Math" panose="02040503050406030204" pitchFamily="18" charset="0"/>
                                    </a:rPr>
                                  </m:ctrlPr>
                                </m:sSupPr>
                                <m:e>
                                  <m:r>
                                    <a:rPr lang="pt-BR" sz="1100" i="1" smtClean="0">
                                      <a:solidFill>
                                        <a:schemeClr val="bg1">
                                          <a:lumMod val="50000"/>
                                        </a:schemeClr>
                                      </a:solidFill>
                                      <a:latin typeface="Cambria Math" panose="02040503050406030204" pitchFamily="18" charset="0"/>
                                    </a:rPr>
                                    <m:t>𝑥</m:t>
                                  </m:r>
                                </m:e>
                                <m:sup>
                                  <m:r>
                                    <a:rPr lang="pt-BR" sz="1100" i="1" smtClean="0">
                                      <a:solidFill>
                                        <a:schemeClr val="bg1">
                                          <a:lumMod val="50000"/>
                                        </a:schemeClr>
                                      </a:solidFill>
                                      <a:latin typeface="Cambria Math" panose="02040503050406030204" pitchFamily="18" charset="0"/>
                                    </a:rPr>
                                    <m:t>𝑘</m:t>
                                  </m:r>
                                </m:sup>
                              </m:sSup>
                              <m:sSup>
                                <m:sSupPr>
                                  <m:ctrlPr>
                                    <a:rPr lang="pt-BR" sz="1100" i="1" smtClean="0">
                                      <a:solidFill>
                                        <a:schemeClr val="bg1">
                                          <a:lumMod val="50000"/>
                                        </a:schemeClr>
                                      </a:solidFill>
                                      <a:latin typeface="Cambria Math" panose="02040503050406030204" pitchFamily="18" charset="0"/>
                                    </a:rPr>
                                  </m:ctrlPr>
                                </m:sSupPr>
                                <m:e>
                                  <m:r>
                                    <a:rPr lang="pt-BR" sz="1100" i="1" smtClean="0">
                                      <a:solidFill>
                                        <a:schemeClr val="bg1">
                                          <a:lumMod val="50000"/>
                                        </a:schemeClr>
                                      </a:solidFill>
                                      <a:latin typeface="Cambria Math" panose="02040503050406030204" pitchFamily="18" charset="0"/>
                                    </a:rPr>
                                    <m:t>𝑎</m:t>
                                  </m:r>
                                </m:e>
                                <m:sup>
                                  <m:r>
                                    <a:rPr lang="pt-BR" sz="1100" i="1" smtClean="0">
                                      <a:solidFill>
                                        <a:schemeClr val="bg1">
                                          <a:lumMod val="50000"/>
                                        </a:schemeClr>
                                      </a:solidFill>
                                      <a:latin typeface="Cambria Math" panose="02040503050406030204" pitchFamily="18" charset="0"/>
                                    </a:rPr>
                                    <m:t>𝑛</m:t>
                                  </m:r>
                                  <m:r>
                                    <a:rPr lang="pt-BR" sz="1100" i="1" smtClean="0">
                                      <a:solidFill>
                                        <a:schemeClr val="bg1">
                                          <a:lumMod val="50000"/>
                                        </a:schemeClr>
                                      </a:solidFill>
                                      <a:latin typeface="Cambria Math" panose="02040503050406030204" pitchFamily="18" charset="0"/>
                                    </a:rPr>
                                    <m:t>−</m:t>
                                  </m:r>
                                  <m:r>
                                    <a:rPr lang="pt-BR" sz="1100" i="1" smtClean="0">
                                      <a:solidFill>
                                        <a:schemeClr val="bg1">
                                          <a:lumMod val="50000"/>
                                        </a:schemeClr>
                                      </a:solidFill>
                                      <a:latin typeface="Cambria Math" panose="02040503050406030204" pitchFamily="18" charset="0"/>
                                    </a:rPr>
                                    <m:t>𝑘</m:t>
                                  </m:r>
                                </m:sup>
                              </m:sSup>
                            </m:e>
                          </m:nary>
                        </m:oMath>
                      </m:oMathPara>
                    </a14:m>
                    <a:endParaRPr lang="en-PK" sz="1100" i="1" dirty="0">
                      <a:solidFill>
                        <a:schemeClr val="bg1">
                          <a:lumMod val="50000"/>
                        </a:schemeClr>
                      </a:solidFill>
                    </a:endParaRPr>
                  </a:p>
                </p:txBody>
              </p:sp>
            </mc:Choice>
            <mc:Fallback>
              <p:sp>
                <p:nvSpPr>
                  <p:cNvPr id="36" name="TextBox 35">
                    <a:extLst>
                      <a:ext uri="{FF2B5EF4-FFF2-40B4-BE49-F238E27FC236}">
                        <a16:creationId xmlns:a16="http://schemas.microsoft.com/office/drawing/2014/main" id="{25F4995E-8142-4FB1-B04C-C241342A79D1}"/>
                      </a:ext>
                    </a:extLst>
                  </p:cNvPr>
                  <p:cNvSpPr txBox="1">
                    <a:spLocks noRot="1" noChangeAspect="1" noMove="1" noResize="1" noEditPoints="1" noAdjustHandles="1" noChangeArrowheads="1" noChangeShapeType="1" noTextEdit="1"/>
                  </p:cNvSpPr>
                  <p:nvPr/>
                </p:nvSpPr>
                <p:spPr>
                  <a:xfrm>
                    <a:off x="5638800" y="2191224"/>
                    <a:ext cx="1665263" cy="462242"/>
                  </a:xfrm>
                  <a:prstGeom prst="rect">
                    <a:avLst/>
                  </a:prstGeom>
                  <a:blipFill>
                    <a:blip r:embed="rId16"/>
                    <a:stretch>
                      <a:fillRect t="-122368" r="-18681" b="-184211"/>
                    </a:stretch>
                  </a:blipFill>
                </p:spPr>
                <p:txBody>
                  <a:bodyPr/>
                  <a:lstStyle/>
                  <a:p>
                    <a:r>
                      <a:rPr lang="en-PK">
                        <a:noFill/>
                      </a:rPr>
                      <a:t> </a:t>
                    </a:r>
                  </a:p>
                </p:txBody>
              </p:sp>
            </mc:Fallback>
          </mc:AlternateContent>
        </p:grpSp>
        <p:grpSp>
          <p:nvGrpSpPr>
            <p:cNvPr id="16" name="Group 15">
              <a:extLst>
                <a:ext uri="{FF2B5EF4-FFF2-40B4-BE49-F238E27FC236}">
                  <a16:creationId xmlns:a16="http://schemas.microsoft.com/office/drawing/2014/main" id="{1D9108D2-277D-4F80-87AE-E1F353772F37}"/>
                </a:ext>
              </a:extLst>
            </p:cNvPr>
            <p:cNvGrpSpPr/>
            <p:nvPr/>
          </p:nvGrpSpPr>
          <p:grpSpPr>
            <a:xfrm>
              <a:off x="193068" y="3380869"/>
              <a:ext cx="7295707" cy="3152534"/>
              <a:chOff x="8356" y="96021"/>
              <a:chExt cx="7295707" cy="3152534"/>
            </a:xfrm>
          </p:grpSpPr>
          <mc:AlternateContent xmlns:mc="http://schemas.openxmlformats.org/markup-compatibility/2006">
            <mc:Choice xmlns:a14="http://schemas.microsoft.com/office/drawing/2010/main" Requires="a14">
              <p:sp>
                <p:nvSpPr>
                  <p:cNvPr id="21" name="TextBox 20">
                    <a:extLst>
                      <a:ext uri="{FF2B5EF4-FFF2-40B4-BE49-F238E27FC236}">
                        <a16:creationId xmlns:a16="http://schemas.microsoft.com/office/drawing/2014/main" id="{D959CD8B-2395-4798-A52B-A81D4BE4AA66}"/>
                      </a:ext>
                    </a:extLst>
                  </p:cNvPr>
                  <p:cNvSpPr txBox="1"/>
                  <p:nvPr/>
                </p:nvSpPr>
                <p:spPr>
                  <a:xfrm>
                    <a:off x="8356" y="250129"/>
                    <a:ext cx="2723823" cy="756426"/>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1800" i="1" smtClean="0">
                                  <a:solidFill>
                                    <a:schemeClr val="bg1">
                                      <a:lumMod val="50000"/>
                                    </a:schemeClr>
                                  </a:solidFill>
                                  <a:latin typeface="Cambria Math" panose="02040503050406030204" pitchFamily="18" charset="0"/>
                                </a:rPr>
                              </m:ctrlPr>
                            </m:sSupPr>
                            <m:e>
                              <m:d>
                                <m:dPr>
                                  <m:ctrlPr>
                                    <a:rPr lang="pt-BR" sz="1800" i="1" smtClean="0">
                                      <a:solidFill>
                                        <a:schemeClr val="bg1">
                                          <a:lumMod val="50000"/>
                                        </a:schemeClr>
                                      </a:solidFill>
                                      <a:latin typeface="Cambria Math" panose="02040503050406030204" pitchFamily="18" charset="0"/>
                                    </a:rPr>
                                  </m:ctrlPr>
                                </m:dPr>
                                <m:e>
                                  <m:r>
                                    <a:rPr lang="pt-BR" sz="1800" i="1" smtClean="0">
                                      <a:solidFill>
                                        <a:schemeClr val="bg1">
                                          <a:lumMod val="50000"/>
                                        </a:schemeClr>
                                      </a:solidFill>
                                      <a:latin typeface="Cambria Math" panose="02040503050406030204" pitchFamily="18" charset="0"/>
                                    </a:rPr>
                                    <m:t>𝑥</m:t>
                                  </m:r>
                                  <m:r>
                                    <a:rPr lang="pt-BR" sz="1800" i="1" smtClean="0">
                                      <a:solidFill>
                                        <a:schemeClr val="bg1">
                                          <a:lumMod val="50000"/>
                                        </a:schemeClr>
                                      </a:solidFill>
                                      <a:latin typeface="Cambria Math" panose="02040503050406030204" pitchFamily="18" charset="0"/>
                                    </a:rPr>
                                    <m:t>+</m:t>
                                  </m:r>
                                  <m:r>
                                    <a:rPr lang="pt-BR" sz="1800" i="1" smtClean="0">
                                      <a:solidFill>
                                        <a:schemeClr val="bg1">
                                          <a:lumMod val="50000"/>
                                        </a:schemeClr>
                                      </a:solidFill>
                                      <a:latin typeface="Cambria Math" panose="02040503050406030204" pitchFamily="18" charset="0"/>
                                    </a:rPr>
                                    <m:t>𝑎</m:t>
                                  </m:r>
                                </m:e>
                              </m:d>
                            </m:e>
                            <m:sup>
                              <m:r>
                                <a:rPr lang="pt-BR" sz="1800" i="1" smtClean="0">
                                  <a:solidFill>
                                    <a:schemeClr val="bg1">
                                      <a:lumMod val="50000"/>
                                    </a:schemeClr>
                                  </a:solidFill>
                                  <a:latin typeface="Cambria Math" panose="02040503050406030204" pitchFamily="18" charset="0"/>
                                </a:rPr>
                                <m:t>𝑛</m:t>
                              </m:r>
                            </m:sup>
                          </m:sSup>
                          <m:r>
                            <a:rPr lang="pt-BR" sz="1800" i="1" smtClean="0">
                              <a:solidFill>
                                <a:schemeClr val="bg1">
                                  <a:lumMod val="50000"/>
                                </a:schemeClr>
                              </a:solidFill>
                              <a:latin typeface="Cambria Math" panose="02040503050406030204" pitchFamily="18" charset="0"/>
                            </a:rPr>
                            <m:t>=</m:t>
                          </m:r>
                          <m:nary>
                            <m:naryPr>
                              <m:chr m:val="∑"/>
                              <m:ctrlPr>
                                <a:rPr lang="pt-BR" sz="1800" i="1" smtClean="0">
                                  <a:solidFill>
                                    <a:schemeClr val="bg1">
                                      <a:lumMod val="50000"/>
                                    </a:schemeClr>
                                  </a:solidFill>
                                  <a:latin typeface="Cambria Math" panose="02040503050406030204" pitchFamily="18" charset="0"/>
                                </a:rPr>
                              </m:ctrlPr>
                            </m:naryPr>
                            <m:sub>
                              <m:r>
                                <a:rPr lang="pt-BR" sz="1800" i="1" smtClean="0">
                                  <a:solidFill>
                                    <a:schemeClr val="bg1">
                                      <a:lumMod val="50000"/>
                                    </a:schemeClr>
                                  </a:solidFill>
                                  <a:latin typeface="Cambria Math" panose="02040503050406030204" pitchFamily="18" charset="0"/>
                                </a:rPr>
                                <m:t>𝑘</m:t>
                              </m:r>
                              <m:r>
                                <a:rPr lang="pt-BR" sz="1800" i="1" smtClean="0">
                                  <a:solidFill>
                                    <a:schemeClr val="bg1">
                                      <a:lumMod val="50000"/>
                                    </a:schemeClr>
                                  </a:solidFill>
                                  <a:latin typeface="Cambria Math" panose="02040503050406030204" pitchFamily="18" charset="0"/>
                                </a:rPr>
                                <m:t>=0</m:t>
                              </m:r>
                            </m:sub>
                            <m:sup>
                              <m:r>
                                <a:rPr lang="pt-BR" sz="1800" i="1" smtClean="0">
                                  <a:solidFill>
                                    <a:schemeClr val="bg1">
                                      <a:lumMod val="50000"/>
                                    </a:schemeClr>
                                  </a:solidFill>
                                  <a:latin typeface="Cambria Math" panose="02040503050406030204" pitchFamily="18" charset="0"/>
                                </a:rPr>
                                <m:t>𝑛</m:t>
                              </m:r>
                            </m:sup>
                            <m:e>
                              <m:d>
                                <m:dPr>
                                  <m:ctrlPr>
                                    <a:rPr lang="pt-BR" sz="1800" i="1" smtClean="0">
                                      <a:solidFill>
                                        <a:schemeClr val="bg1">
                                          <a:lumMod val="50000"/>
                                        </a:schemeClr>
                                      </a:solidFill>
                                      <a:latin typeface="Cambria Math" panose="02040503050406030204" pitchFamily="18" charset="0"/>
                                    </a:rPr>
                                  </m:ctrlPr>
                                </m:dPr>
                                <m:e>
                                  <m:f>
                                    <m:fPr>
                                      <m:type m:val="noBar"/>
                                      <m:ctrlPr>
                                        <a:rPr lang="pt-BR" sz="1800" i="1" smtClean="0">
                                          <a:solidFill>
                                            <a:schemeClr val="bg1">
                                              <a:lumMod val="50000"/>
                                            </a:schemeClr>
                                          </a:solidFill>
                                          <a:latin typeface="Cambria Math" panose="02040503050406030204" pitchFamily="18" charset="0"/>
                                        </a:rPr>
                                      </m:ctrlPr>
                                    </m:fPr>
                                    <m:num>
                                      <m:r>
                                        <a:rPr lang="pt-BR" sz="1800" i="1" smtClean="0">
                                          <a:solidFill>
                                            <a:schemeClr val="bg1">
                                              <a:lumMod val="50000"/>
                                            </a:schemeClr>
                                          </a:solidFill>
                                          <a:latin typeface="Cambria Math" panose="02040503050406030204" pitchFamily="18" charset="0"/>
                                        </a:rPr>
                                        <m:t>𝑛</m:t>
                                      </m:r>
                                    </m:num>
                                    <m:den>
                                      <m:r>
                                        <a:rPr lang="pt-BR" sz="1800" i="1" smtClean="0">
                                          <a:solidFill>
                                            <a:schemeClr val="bg1">
                                              <a:lumMod val="50000"/>
                                            </a:schemeClr>
                                          </a:solidFill>
                                          <a:latin typeface="Cambria Math" panose="02040503050406030204" pitchFamily="18" charset="0"/>
                                        </a:rPr>
                                        <m:t>𝑘</m:t>
                                      </m:r>
                                    </m:den>
                                  </m:f>
                                </m:e>
                              </m:d>
                              <m:sSup>
                                <m:sSupPr>
                                  <m:ctrlPr>
                                    <a:rPr lang="pt-BR" sz="1800" i="1" smtClean="0">
                                      <a:solidFill>
                                        <a:schemeClr val="bg1">
                                          <a:lumMod val="50000"/>
                                        </a:schemeClr>
                                      </a:solidFill>
                                      <a:latin typeface="Cambria Math" panose="02040503050406030204" pitchFamily="18" charset="0"/>
                                    </a:rPr>
                                  </m:ctrlPr>
                                </m:sSupPr>
                                <m:e>
                                  <m:r>
                                    <a:rPr lang="pt-BR" sz="1800" i="1" smtClean="0">
                                      <a:solidFill>
                                        <a:schemeClr val="bg1">
                                          <a:lumMod val="50000"/>
                                        </a:schemeClr>
                                      </a:solidFill>
                                      <a:latin typeface="Cambria Math" panose="02040503050406030204" pitchFamily="18" charset="0"/>
                                    </a:rPr>
                                    <m:t>𝑥</m:t>
                                  </m:r>
                                </m:e>
                                <m:sup>
                                  <m:r>
                                    <a:rPr lang="pt-BR" sz="1800" i="1" smtClean="0">
                                      <a:solidFill>
                                        <a:schemeClr val="bg1">
                                          <a:lumMod val="50000"/>
                                        </a:schemeClr>
                                      </a:solidFill>
                                      <a:latin typeface="Cambria Math" panose="02040503050406030204" pitchFamily="18" charset="0"/>
                                    </a:rPr>
                                    <m:t>𝑘</m:t>
                                  </m:r>
                                </m:sup>
                              </m:sSup>
                              <m:sSup>
                                <m:sSupPr>
                                  <m:ctrlPr>
                                    <a:rPr lang="pt-BR" sz="1800" i="1" smtClean="0">
                                      <a:solidFill>
                                        <a:schemeClr val="bg1">
                                          <a:lumMod val="50000"/>
                                        </a:schemeClr>
                                      </a:solidFill>
                                      <a:latin typeface="Cambria Math" panose="02040503050406030204" pitchFamily="18" charset="0"/>
                                    </a:rPr>
                                  </m:ctrlPr>
                                </m:sSupPr>
                                <m:e>
                                  <m:r>
                                    <a:rPr lang="pt-BR" sz="1800" i="1" smtClean="0">
                                      <a:solidFill>
                                        <a:schemeClr val="bg1">
                                          <a:lumMod val="50000"/>
                                        </a:schemeClr>
                                      </a:solidFill>
                                      <a:latin typeface="Cambria Math" panose="02040503050406030204" pitchFamily="18" charset="0"/>
                                    </a:rPr>
                                    <m:t>𝑎</m:t>
                                  </m:r>
                                </m:e>
                                <m:sup>
                                  <m:r>
                                    <a:rPr lang="pt-BR" sz="1800" i="1" smtClean="0">
                                      <a:solidFill>
                                        <a:schemeClr val="bg1">
                                          <a:lumMod val="50000"/>
                                        </a:schemeClr>
                                      </a:solidFill>
                                      <a:latin typeface="Cambria Math" panose="02040503050406030204" pitchFamily="18" charset="0"/>
                                    </a:rPr>
                                    <m:t>𝑛</m:t>
                                  </m:r>
                                  <m:r>
                                    <a:rPr lang="pt-BR" sz="1800" i="1" smtClean="0">
                                      <a:solidFill>
                                        <a:schemeClr val="bg1">
                                          <a:lumMod val="50000"/>
                                        </a:schemeClr>
                                      </a:solidFill>
                                      <a:latin typeface="Cambria Math" panose="02040503050406030204" pitchFamily="18" charset="0"/>
                                    </a:rPr>
                                    <m:t>−</m:t>
                                  </m:r>
                                  <m:r>
                                    <a:rPr lang="pt-BR" sz="1800" i="1" smtClean="0">
                                      <a:solidFill>
                                        <a:schemeClr val="bg1">
                                          <a:lumMod val="50000"/>
                                        </a:schemeClr>
                                      </a:solidFill>
                                      <a:latin typeface="Cambria Math" panose="02040503050406030204" pitchFamily="18" charset="0"/>
                                    </a:rPr>
                                    <m:t>𝑘</m:t>
                                  </m:r>
                                </m:sup>
                              </m:sSup>
                            </m:e>
                          </m:nary>
                        </m:oMath>
                      </m:oMathPara>
                    </a14:m>
                    <a:endParaRPr lang="en-PK" sz="1800" i="1" dirty="0">
                      <a:solidFill>
                        <a:schemeClr val="bg1">
                          <a:lumMod val="50000"/>
                        </a:schemeClr>
                      </a:solidFill>
                    </a:endParaRPr>
                  </a:p>
                </p:txBody>
              </p:sp>
            </mc:Choice>
            <mc:Fallback>
              <p:sp>
                <p:nvSpPr>
                  <p:cNvPr id="21" name="TextBox 20">
                    <a:extLst>
                      <a:ext uri="{FF2B5EF4-FFF2-40B4-BE49-F238E27FC236}">
                        <a16:creationId xmlns:a16="http://schemas.microsoft.com/office/drawing/2014/main" id="{D959CD8B-2395-4798-A52B-A81D4BE4AA66}"/>
                      </a:ext>
                    </a:extLst>
                  </p:cNvPr>
                  <p:cNvSpPr txBox="1">
                    <a:spLocks noRot="1" noChangeAspect="1" noMove="1" noResize="1" noEditPoints="1" noAdjustHandles="1" noChangeArrowheads="1" noChangeShapeType="1" noTextEdit="1"/>
                  </p:cNvSpPr>
                  <p:nvPr/>
                </p:nvSpPr>
                <p:spPr>
                  <a:xfrm>
                    <a:off x="8356" y="250129"/>
                    <a:ext cx="2723823" cy="756426"/>
                  </a:xfrm>
                  <a:prstGeom prst="rect">
                    <a:avLst/>
                  </a:prstGeom>
                  <a:blipFill>
                    <a:blip r:embed="rId17"/>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22" name="TextBox 21">
                    <a:extLst>
                      <a:ext uri="{FF2B5EF4-FFF2-40B4-BE49-F238E27FC236}">
                        <a16:creationId xmlns:a16="http://schemas.microsoft.com/office/drawing/2014/main" id="{8C9E0421-8157-44A4-B2F0-C9D4E076EB6D}"/>
                      </a:ext>
                    </a:extLst>
                  </p:cNvPr>
                  <p:cNvSpPr txBox="1"/>
                  <p:nvPr/>
                </p:nvSpPr>
                <p:spPr>
                  <a:xfrm>
                    <a:off x="2686677" y="922973"/>
                    <a:ext cx="3278187" cy="581787"/>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pt-BR" i="1" smtClean="0">
                              <a:solidFill>
                                <a:schemeClr val="bg1">
                                  <a:lumMod val="50000"/>
                                </a:schemeClr>
                              </a:solidFill>
                              <a:latin typeface="Cambria Math" panose="02040503050406030204" pitchFamily="18" charset="0"/>
                            </a:rPr>
                            <m:t>𝑓</m:t>
                          </m:r>
                          <m:d>
                            <m:dPr>
                              <m:ctrlPr>
                                <a:rPr lang="pt-BR" i="1" smtClean="0">
                                  <a:solidFill>
                                    <a:schemeClr val="bg1">
                                      <a:lumMod val="50000"/>
                                    </a:schemeClr>
                                  </a:solidFill>
                                  <a:latin typeface="Cambria Math" panose="02040503050406030204" pitchFamily="18" charset="0"/>
                                </a:rPr>
                              </m:ctrlPr>
                            </m:dPr>
                            <m:e>
                              <m:r>
                                <a:rPr lang="pt-BR" i="1" smtClean="0">
                                  <a:solidFill>
                                    <a:schemeClr val="bg1">
                                      <a:lumMod val="50000"/>
                                    </a:schemeClr>
                                  </a:solidFill>
                                  <a:latin typeface="Cambria Math" panose="02040503050406030204" pitchFamily="18" charset="0"/>
                                </a:rPr>
                                <m:t>𝑥</m:t>
                              </m:r>
                            </m:e>
                          </m:d>
                          <m:r>
                            <a:rPr lang="pt-BR" i="1" smtClean="0">
                              <a:solidFill>
                                <a:schemeClr val="bg1">
                                  <a:lumMod val="50000"/>
                                </a:schemeClr>
                              </a:solidFill>
                              <a:latin typeface="Cambria Math" panose="02040503050406030204" pitchFamily="18" charset="0"/>
                            </a:rPr>
                            <m:t>=</m:t>
                          </m:r>
                          <m:sSub>
                            <m:sSubPr>
                              <m:ctrlPr>
                                <a:rPr lang="pt-BR" i="1" smtClean="0">
                                  <a:solidFill>
                                    <a:schemeClr val="bg1">
                                      <a:lumMod val="50000"/>
                                    </a:schemeClr>
                                  </a:solidFill>
                                  <a:latin typeface="Cambria Math" panose="02040503050406030204" pitchFamily="18" charset="0"/>
                                </a:rPr>
                              </m:ctrlPr>
                            </m:sSubPr>
                            <m:e>
                              <m:r>
                                <a:rPr lang="pt-BR" i="1" smtClean="0">
                                  <a:solidFill>
                                    <a:schemeClr val="bg1">
                                      <a:lumMod val="50000"/>
                                    </a:schemeClr>
                                  </a:solidFill>
                                  <a:latin typeface="Cambria Math" panose="02040503050406030204" pitchFamily="18" charset="0"/>
                                </a:rPr>
                                <m:t>𝑎</m:t>
                              </m:r>
                            </m:e>
                            <m:sub>
                              <m:r>
                                <a:rPr lang="pt-BR" i="1" smtClean="0">
                                  <a:solidFill>
                                    <a:schemeClr val="bg1">
                                      <a:lumMod val="50000"/>
                                    </a:schemeClr>
                                  </a:solidFill>
                                  <a:latin typeface="Cambria Math" panose="02040503050406030204" pitchFamily="18" charset="0"/>
                                </a:rPr>
                                <m:t>0</m:t>
                              </m:r>
                            </m:sub>
                          </m:sSub>
                          <m:r>
                            <a:rPr lang="pt-BR" i="1" smtClean="0">
                              <a:solidFill>
                                <a:schemeClr val="bg1">
                                  <a:lumMod val="50000"/>
                                </a:schemeClr>
                              </a:solidFill>
                              <a:latin typeface="Cambria Math" panose="02040503050406030204" pitchFamily="18" charset="0"/>
                            </a:rPr>
                            <m:t>+</m:t>
                          </m:r>
                          <m:nary>
                            <m:naryPr>
                              <m:chr m:val="∑"/>
                              <m:ctrlPr>
                                <a:rPr lang="pt-BR" i="1" smtClean="0">
                                  <a:solidFill>
                                    <a:schemeClr val="bg1">
                                      <a:lumMod val="50000"/>
                                    </a:schemeClr>
                                  </a:solidFill>
                                  <a:latin typeface="Cambria Math" panose="02040503050406030204" pitchFamily="18" charset="0"/>
                                </a:rPr>
                              </m:ctrlPr>
                            </m:naryPr>
                            <m:sub>
                              <m:r>
                                <a:rPr lang="pt-BR" i="1" smtClean="0">
                                  <a:solidFill>
                                    <a:schemeClr val="bg1">
                                      <a:lumMod val="50000"/>
                                    </a:schemeClr>
                                  </a:solidFill>
                                  <a:latin typeface="Cambria Math" panose="02040503050406030204" pitchFamily="18" charset="0"/>
                                </a:rPr>
                                <m:t>𝑛</m:t>
                              </m:r>
                              <m:r>
                                <a:rPr lang="pt-BR" i="1" smtClean="0">
                                  <a:solidFill>
                                    <a:schemeClr val="bg1">
                                      <a:lumMod val="50000"/>
                                    </a:schemeClr>
                                  </a:solidFill>
                                  <a:latin typeface="Cambria Math" panose="02040503050406030204" pitchFamily="18" charset="0"/>
                                </a:rPr>
                                <m:t>=1</m:t>
                              </m:r>
                            </m:sub>
                            <m:sup>
                              <m:r>
                                <a:rPr lang="pt-BR" i="1" smtClean="0">
                                  <a:solidFill>
                                    <a:schemeClr val="bg1">
                                      <a:lumMod val="50000"/>
                                    </a:schemeClr>
                                  </a:solidFill>
                                  <a:latin typeface="Cambria Math" panose="02040503050406030204" pitchFamily="18" charset="0"/>
                                </a:rPr>
                                <m:t>∞</m:t>
                              </m:r>
                            </m:sup>
                            <m:e>
                              <m:d>
                                <m:dPr>
                                  <m:ctrlPr>
                                    <a:rPr lang="pt-BR" i="1" smtClean="0">
                                      <a:solidFill>
                                        <a:schemeClr val="bg1">
                                          <a:lumMod val="50000"/>
                                        </a:schemeClr>
                                      </a:solidFill>
                                      <a:latin typeface="Cambria Math" panose="02040503050406030204" pitchFamily="18" charset="0"/>
                                    </a:rPr>
                                  </m:ctrlPr>
                                </m:dPr>
                                <m:e>
                                  <m:sSub>
                                    <m:sSubPr>
                                      <m:ctrlPr>
                                        <a:rPr lang="pt-BR" i="1" smtClean="0">
                                          <a:solidFill>
                                            <a:schemeClr val="bg1">
                                              <a:lumMod val="50000"/>
                                            </a:schemeClr>
                                          </a:solidFill>
                                          <a:latin typeface="Cambria Math" panose="02040503050406030204" pitchFamily="18" charset="0"/>
                                        </a:rPr>
                                      </m:ctrlPr>
                                    </m:sSubPr>
                                    <m:e>
                                      <m:r>
                                        <a:rPr lang="pt-BR" i="1" smtClean="0">
                                          <a:solidFill>
                                            <a:schemeClr val="bg1">
                                              <a:lumMod val="50000"/>
                                            </a:schemeClr>
                                          </a:solidFill>
                                          <a:latin typeface="Cambria Math" panose="02040503050406030204" pitchFamily="18" charset="0"/>
                                        </a:rPr>
                                        <m:t>𝑎</m:t>
                                      </m:r>
                                    </m:e>
                                    <m:sub>
                                      <m:r>
                                        <a:rPr lang="pt-BR" i="1" smtClean="0">
                                          <a:solidFill>
                                            <a:schemeClr val="bg1">
                                              <a:lumMod val="50000"/>
                                            </a:schemeClr>
                                          </a:solidFill>
                                          <a:latin typeface="Cambria Math" panose="02040503050406030204" pitchFamily="18" charset="0"/>
                                        </a:rPr>
                                        <m:t>𝑛</m:t>
                                      </m:r>
                                    </m:sub>
                                  </m:sSub>
                                  <m:func>
                                    <m:funcPr>
                                      <m:ctrlPr>
                                        <a:rPr lang="pt-BR" i="1" smtClean="0">
                                          <a:solidFill>
                                            <a:schemeClr val="bg1">
                                              <a:lumMod val="50000"/>
                                            </a:schemeClr>
                                          </a:solidFill>
                                          <a:latin typeface="Cambria Math" panose="02040503050406030204" pitchFamily="18" charset="0"/>
                                        </a:rPr>
                                      </m:ctrlPr>
                                    </m:funcPr>
                                    <m:fName>
                                      <m:r>
                                        <m:rPr>
                                          <m:sty m:val="p"/>
                                        </m:rPr>
                                        <a:rPr lang="pt-BR" i="0" smtClean="0">
                                          <a:solidFill>
                                            <a:schemeClr val="bg1">
                                              <a:lumMod val="50000"/>
                                            </a:schemeClr>
                                          </a:solidFill>
                                          <a:latin typeface="Cambria Math" panose="02040503050406030204" pitchFamily="18" charset="0"/>
                                        </a:rPr>
                                        <m:t>cos</m:t>
                                      </m:r>
                                    </m:fName>
                                    <m:e>
                                      <m:f>
                                        <m:fPr>
                                          <m:ctrlPr>
                                            <a:rPr lang="pt-BR" i="1" smtClean="0">
                                              <a:solidFill>
                                                <a:schemeClr val="bg1">
                                                  <a:lumMod val="50000"/>
                                                </a:schemeClr>
                                              </a:solidFill>
                                              <a:latin typeface="Cambria Math" panose="02040503050406030204" pitchFamily="18" charset="0"/>
                                            </a:rPr>
                                          </m:ctrlPr>
                                        </m:fPr>
                                        <m:num>
                                          <m:r>
                                            <a:rPr lang="pt-BR" i="1" smtClean="0">
                                              <a:solidFill>
                                                <a:schemeClr val="bg1">
                                                  <a:lumMod val="50000"/>
                                                </a:schemeClr>
                                              </a:solidFill>
                                              <a:latin typeface="Cambria Math" panose="02040503050406030204" pitchFamily="18" charset="0"/>
                                            </a:rPr>
                                            <m:t>𝑛</m:t>
                                          </m:r>
                                          <m:r>
                                            <a:rPr lang="pt-BR" i="1" smtClean="0">
                                              <a:solidFill>
                                                <a:schemeClr val="bg1">
                                                  <a:lumMod val="50000"/>
                                                </a:schemeClr>
                                              </a:solidFill>
                                              <a:latin typeface="Cambria Math" panose="02040503050406030204" pitchFamily="18" charset="0"/>
                                            </a:rPr>
                                            <m:t>𝜋</m:t>
                                          </m:r>
                                          <m:r>
                                            <a:rPr lang="pt-BR" i="1" smtClean="0">
                                              <a:solidFill>
                                                <a:schemeClr val="bg1">
                                                  <a:lumMod val="50000"/>
                                                </a:schemeClr>
                                              </a:solidFill>
                                              <a:latin typeface="Cambria Math" panose="02040503050406030204" pitchFamily="18" charset="0"/>
                                            </a:rPr>
                                            <m:t>𝑥</m:t>
                                          </m:r>
                                        </m:num>
                                        <m:den>
                                          <m:r>
                                            <a:rPr lang="pt-BR" i="1" smtClean="0">
                                              <a:solidFill>
                                                <a:schemeClr val="bg1">
                                                  <a:lumMod val="50000"/>
                                                </a:schemeClr>
                                              </a:solidFill>
                                              <a:latin typeface="Cambria Math" panose="02040503050406030204" pitchFamily="18" charset="0"/>
                                            </a:rPr>
                                            <m:t>𝐿</m:t>
                                          </m:r>
                                        </m:den>
                                      </m:f>
                                    </m:e>
                                  </m:func>
                                  <m:r>
                                    <a:rPr lang="pt-BR" i="1" smtClean="0">
                                      <a:solidFill>
                                        <a:schemeClr val="bg1">
                                          <a:lumMod val="50000"/>
                                        </a:schemeClr>
                                      </a:solidFill>
                                      <a:latin typeface="Cambria Math" panose="02040503050406030204" pitchFamily="18" charset="0"/>
                                    </a:rPr>
                                    <m:t>+</m:t>
                                  </m:r>
                                  <m:sSub>
                                    <m:sSubPr>
                                      <m:ctrlPr>
                                        <a:rPr lang="pt-BR" i="1" smtClean="0">
                                          <a:solidFill>
                                            <a:schemeClr val="bg1">
                                              <a:lumMod val="50000"/>
                                            </a:schemeClr>
                                          </a:solidFill>
                                          <a:latin typeface="Cambria Math" panose="02040503050406030204" pitchFamily="18" charset="0"/>
                                        </a:rPr>
                                      </m:ctrlPr>
                                    </m:sSubPr>
                                    <m:e>
                                      <m:r>
                                        <a:rPr lang="pt-BR" i="1" smtClean="0">
                                          <a:solidFill>
                                            <a:schemeClr val="bg1">
                                              <a:lumMod val="50000"/>
                                            </a:schemeClr>
                                          </a:solidFill>
                                          <a:latin typeface="Cambria Math" panose="02040503050406030204" pitchFamily="18" charset="0"/>
                                        </a:rPr>
                                        <m:t>𝑏</m:t>
                                      </m:r>
                                    </m:e>
                                    <m:sub>
                                      <m:r>
                                        <a:rPr lang="pt-BR" i="1" smtClean="0">
                                          <a:solidFill>
                                            <a:schemeClr val="bg1">
                                              <a:lumMod val="50000"/>
                                            </a:schemeClr>
                                          </a:solidFill>
                                          <a:latin typeface="Cambria Math" panose="02040503050406030204" pitchFamily="18" charset="0"/>
                                        </a:rPr>
                                        <m:t>𝑛</m:t>
                                      </m:r>
                                    </m:sub>
                                  </m:sSub>
                                  <m:func>
                                    <m:funcPr>
                                      <m:ctrlPr>
                                        <a:rPr lang="pt-BR" i="1" smtClean="0">
                                          <a:solidFill>
                                            <a:schemeClr val="bg1">
                                              <a:lumMod val="50000"/>
                                            </a:schemeClr>
                                          </a:solidFill>
                                          <a:latin typeface="Cambria Math" panose="02040503050406030204" pitchFamily="18" charset="0"/>
                                        </a:rPr>
                                      </m:ctrlPr>
                                    </m:funcPr>
                                    <m:fName>
                                      <m:r>
                                        <m:rPr>
                                          <m:sty m:val="p"/>
                                        </m:rPr>
                                        <a:rPr lang="pt-BR" i="0" smtClean="0">
                                          <a:solidFill>
                                            <a:schemeClr val="bg1">
                                              <a:lumMod val="50000"/>
                                            </a:schemeClr>
                                          </a:solidFill>
                                          <a:latin typeface="Cambria Math" panose="02040503050406030204" pitchFamily="18" charset="0"/>
                                        </a:rPr>
                                        <m:t>sin</m:t>
                                      </m:r>
                                    </m:fName>
                                    <m:e>
                                      <m:f>
                                        <m:fPr>
                                          <m:ctrlPr>
                                            <a:rPr lang="pt-BR" i="1" smtClean="0">
                                              <a:solidFill>
                                                <a:schemeClr val="bg1">
                                                  <a:lumMod val="50000"/>
                                                </a:schemeClr>
                                              </a:solidFill>
                                              <a:latin typeface="Cambria Math" panose="02040503050406030204" pitchFamily="18" charset="0"/>
                                            </a:rPr>
                                          </m:ctrlPr>
                                        </m:fPr>
                                        <m:num>
                                          <m:r>
                                            <a:rPr lang="pt-BR" i="1" smtClean="0">
                                              <a:solidFill>
                                                <a:schemeClr val="bg1">
                                                  <a:lumMod val="50000"/>
                                                </a:schemeClr>
                                              </a:solidFill>
                                              <a:latin typeface="Cambria Math" panose="02040503050406030204" pitchFamily="18" charset="0"/>
                                            </a:rPr>
                                            <m:t>𝑛</m:t>
                                          </m:r>
                                          <m:r>
                                            <a:rPr lang="pt-BR" i="1" smtClean="0">
                                              <a:solidFill>
                                                <a:schemeClr val="bg1">
                                                  <a:lumMod val="50000"/>
                                                </a:schemeClr>
                                              </a:solidFill>
                                              <a:latin typeface="Cambria Math" panose="02040503050406030204" pitchFamily="18" charset="0"/>
                                            </a:rPr>
                                            <m:t>𝜋</m:t>
                                          </m:r>
                                          <m:r>
                                            <a:rPr lang="pt-BR" i="1" smtClean="0">
                                              <a:solidFill>
                                                <a:schemeClr val="bg1">
                                                  <a:lumMod val="50000"/>
                                                </a:schemeClr>
                                              </a:solidFill>
                                              <a:latin typeface="Cambria Math" panose="02040503050406030204" pitchFamily="18" charset="0"/>
                                            </a:rPr>
                                            <m:t>𝑥</m:t>
                                          </m:r>
                                        </m:num>
                                        <m:den>
                                          <m:r>
                                            <a:rPr lang="pt-BR" i="1" smtClean="0">
                                              <a:solidFill>
                                                <a:schemeClr val="bg1">
                                                  <a:lumMod val="50000"/>
                                                </a:schemeClr>
                                              </a:solidFill>
                                              <a:latin typeface="Cambria Math" panose="02040503050406030204" pitchFamily="18" charset="0"/>
                                            </a:rPr>
                                            <m:t>𝐿</m:t>
                                          </m:r>
                                        </m:den>
                                      </m:f>
                                    </m:e>
                                  </m:func>
                                </m:e>
                              </m:d>
                            </m:e>
                          </m:nary>
                        </m:oMath>
                      </m:oMathPara>
                    </a14:m>
                    <a:endParaRPr lang="en-PK" dirty="0">
                      <a:solidFill>
                        <a:schemeClr val="bg1">
                          <a:lumMod val="50000"/>
                        </a:schemeClr>
                      </a:solidFill>
                    </a:endParaRPr>
                  </a:p>
                </p:txBody>
              </p:sp>
            </mc:Choice>
            <mc:Fallback>
              <p:sp>
                <p:nvSpPr>
                  <p:cNvPr id="22" name="TextBox 21">
                    <a:extLst>
                      <a:ext uri="{FF2B5EF4-FFF2-40B4-BE49-F238E27FC236}">
                        <a16:creationId xmlns:a16="http://schemas.microsoft.com/office/drawing/2014/main" id="{8C9E0421-8157-44A4-B2F0-C9D4E076EB6D}"/>
                      </a:ext>
                    </a:extLst>
                  </p:cNvPr>
                  <p:cNvSpPr txBox="1">
                    <a:spLocks noRot="1" noChangeAspect="1" noMove="1" noResize="1" noEditPoints="1" noAdjustHandles="1" noChangeArrowheads="1" noChangeShapeType="1" noTextEdit="1"/>
                  </p:cNvSpPr>
                  <p:nvPr/>
                </p:nvSpPr>
                <p:spPr>
                  <a:xfrm>
                    <a:off x="2686677" y="922973"/>
                    <a:ext cx="3278187" cy="581787"/>
                  </a:xfrm>
                  <a:prstGeom prst="rect">
                    <a:avLst/>
                  </a:prstGeom>
                  <a:blipFill>
                    <a:blip r:embed="rId18"/>
                    <a:stretch>
                      <a:fillRect b="-1042"/>
                    </a:stretch>
                  </a:blipFill>
                </p:spPr>
                <p:txBody>
                  <a:bodyPr/>
                  <a:lstStyle/>
                  <a:p>
                    <a:r>
                      <a:rPr lang="en-PK">
                        <a:noFill/>
                      </a:rPr>
                      <a:t> </a:t>
                    </a:r>
                  </a:p>
                </p:txBody>
              </p:sp>
            </mc:Fallback>
          </mc:AlternateContent>
          <p:sp>
            <p:nvSpPr>
              <p:cNvPr id="23" name="TextBox 22">
                <a:extLst>
                  <a:ext uri="{FF2B5EF4-FFF2-40B4-BE49-F238E27FC236}">
                    <a16:creationId xmlns:a16="http://schemas.microsoft.com/office/drawing/2014/main" id="{5A9DE849-FBBB-4F0D-85B8-3A7FCC0CA577}"/>
                  </a:ext>
                </a:extLst>
              </p:cNvPr>
              <p:cNvSpPr txBox="1"/>
              <p:nvPr/>
            </p:nvSpPr>
            <p:spPr>
              <a:xfrm>
                <a:off x="5638800" y="2775284"/>
                <a:ext cx="65" cy="215444"/>
              </a:xfrm>
              <a:prstGeom prst="rect">
                <a:avLst/>
              </a:prstGeom>
              <a:noFill/>
            </p:spPr>
            <p:txBody>
              <a:bodyPr wrap="none" lIns="0" tIns="0" rIns="0" bIns="0" rtlCol="0">
                <a:spAutoFit/>
              </a:bodyPr>
              <a:lstStyle/>
              <a:p>
                <a:endParaRPr lang="en-PK" dirty="0">
                  <a:solidFill>
                    <a:schemeClr val="bg1">
                      <a:lumMod val="50000"/>
                    </a:schemeClr>
                  </a:solidFill>
                </a:endParaRPr>
              </a:p>
            </p:txBody>
          </p:sp>
          <mc:AlternateContent xmlns:mc="http://schemas.openxmlformats.org/markup-compatibility/2006">
            <mc:Choice xmlns:a14="http://schemas.microsoft.com/office/drawing/2010/main" Requires="a14">
              <p:sp>
                <p:nvSpPr>
                  <p:cNvPr id="24" name="TextBox 23">
                    <a:extLst>
                      <a:ext uri="{FF2B5EF4-FFF2-40B4-BE49-F238E27FC236}">
                        <a16:creationId xmlns:a16="http://schemas.microsoft.com/office/drawing/2014/main" id="{6D7E87A1-94E6-4A54-BDBD-9C118E5C7138}"/>
                      </a:ext>
                    </a:extLst>
                  </p:cNvPr>
                  <p:cNvSpPr txBox="1"/>
                  <p:nvPr/>
                </p:nvSpPr>
                <p:spPr>
                  <a:xfrm>
                    <a:off x="544025" y="1619655"/>
                    <a:ext cx="4603568" cy="55579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en-US" sz="1800" i="1" smtClean="0">
                                  <a:solidFill>
                                    <a:schemeClr val="bg1">
                                      <a:lumMod val="50000"/>
                                    </a:schemeClr>
                                  </a:solidFill>
                                  <a:latin typeface="Cambria Math" panose="02040503050406030204" pitchFamily="18" charset="0"/>
                                </a:rPr>
                              </m:ctrlPr>
                            </m:sSupPr>
                            <m:e>
                              <m:r>
                                <a:rPr lang="en-US" sz="1800" i="1" smtClean="0">
                                  <a:solidFill>
                                    <a:schemeClr val="bg1">
                                      <a:lumMod val="50000"/>
                                    </a:schemeClr>
                                  </a:solidFill>
                                  <a:latin typeface="Cambria Math" panose="02040503050406030204" pitchFamily="18" charset="0"/>
                                </a:rPr>
                                <m:t>𝑒</m:t>
                              </m:r>
                            </m:e>
                            <m:sup>
                              <m:r>
                                <a:rPr lang="en-US" sz="1800" i="1" smtClean="0">
                                  <a:solidFill>
                                    <a:schemeClr val="bg1">
                                      <a:lumMod val="50000"/>
                                    </a:schemeClr>
                                  </a:solidFill>
                                  <a:latin typeface="Cambria Math" panose="02040503050406030204" pitchFamily="18" charset="0"/>
                                </a:rPr>
                                <m:t>𝑥</m:t>
                              </m:r>
                            </m:sup>
                          </m:sSup>
                          <m:r>
                            <a:rPr lang="en-US" sz="1800" i="1" smtClean="0">
                              <a:solidFill>
                                <a:schemeClr val="bg1">
                                  <a:lumMod val="50000"/>
                                </a:schemeClr>
                              </a:solidFill>
                              <a:latin typeface="Cambria Math" panose="02040503050406030204" pitchFamily="18" charset="0"/>
                            </a:rPr>
                            <m:t>=1+</m:t>
                          </m:r>
                          <m:f>
                            <m:fPr>
                              <m:ctrlPr>
                                <a:rPr lang="en-US" sz="1800" i="1" smtClean="0">
                                  <a:solidFill>
                                    <a:schemeClr val="bg1">
                                      <a:lumMod val="50000"/>
                                    </a:schemeClr>
                                  </a:solidFill>
                                  <a:latin typeface="Cambria Math" panose="02040503050406030204" pitchFamily="18" charset="0"/>
                                </a:rPr>
                              </m:ctrlPr>
                            </m:fPr>
                            <m:num>
                              <m:r>
                                <a:rPr lang="en-US" sz="1800" i="1" smtClean="0">
                                  <a:solidFill>
                                    <a:schemeClr val="bg1">
                                      <a:lumMod val="50000"/>
                                    </a:schemeClr>
                                  </a:solidFill>
                                  <a:latin typeface="Cambria Math" panose="02040503050406030204" pitchFamily="18" charset="0"/>
                                </a:rPr>
                                <m:t>𝑥</m:t>
                              </m:r>
                            </m:num>
                            <m:den>
                              <m:r>
                                <a:rPr lang="en-US" sz="1800" i="1" smtClean="0">
                                  <a:solidFill>
                                    <a:schemeClr val="bg1">
                                      <a:lumMod val="50000"/>
                                    </a:schemeClr>
                                  </a:solidFill>
                                  <a:latin typeface="Cambria Math" panose="02040503050406030204" pitchFamily="18" charset="0"/>
                                </a:rPr>
                                <m:t>1!</m:t>
                              </m:r>
                            </m:den>
                          </m:f>
                          <m:r>
                            <a:rPr lang="en-US" sz="1800" i="1" smtClean="0">
                              <a:solidFill>
                                <a:schemeClr val="bg1">
                                  <a:lumMod val="50000"/>
                                </a:schemeClr>
                              </a:solidFill>
                              <a:latin typeface="Cambria Math" panose="02040503050406030204" pitchFamily="18" charset="0"/>
                            </a:rPr>
                            <m:t>+</m:t>
                          </m:r>
                          <m:f>
                            <m:fPr>
                              <m:ctrlPr>
                                <a:rPr lang="en-US" sz="1800" i="1" smtClean="0">
                                  <a:solidFill>
                                    <a:schemeClr val="bg1">
                                      <a:lumMod val="50000"/>
                                    </a:schemeClr>
                                  </a:solidFill>
                                  <a:latin typeface="Cambria Math" panose="02040503050406030204" pitchFamily="18" charset="0"/>
                                </a:rPr>
                              </m:ctrlPr>
                            </m:fPr>
                            <m:num>
                              <m:sSup>
                                <m:sSupPr>
                                  <m:ctrlPr>
                                    <a:rPr lang="en-US" sz="1800" i="1" smtClean="0">
                                      <a:solidFill>
                                        <a:schemeClr val="bg1">
                                          <a:lumMod val="50000"/>
                                        </a:schemeClr>
                                      </a:solidFill>
                                      <a:latin typeface="Cambria Math" panose="02040503050406030204" pitchFamily="18" charset="0"/>
                                    </a:rPr>
                                  </m:ctrlPr>
                                </m:sSupPr>
                                <m:e>
                                  <m:r>
                                    <a:rPr lang="en-US" sz="1800" i="1" smtClean="0">
                                      <a:solidFill>
                                        <a:schemeClr val="bg1">
                                          <a:lumMod val="50000"/>
                                        </a:schemeClr>
                                      </a:solidFill>
                                      <a:latin typeface="Cambria Math" panose="02040503050406030204" pitchFamily="18" charset="0"/>
                                    </a:rPr>
                                    <m:t>𝑥</m:t>
                                  </m:r>
                                </m:e>
                                <m:sup>
                                  <m:r>
                                    <a:rPr lang="en-US" sz="1800" i="1" smtClean="0">
                                      <a:solidFill>
                                        <a:schemeClr val="bg1">
                                          <a:lumMod val="50000"/>
                                        </a:schemeClr>
                                      </a:solidFill>
                                      <a:latin typeface="Cambria Math" panose="02040503050406030204" pitchFamily="18" charset="0"/>
                                    </a:rPr>
                                    <m:t>2</m:t>
                                  </m:r>
                                </m:sup>
                              </m:sSup>
                            </m:num>
                            <m:den>
                              <m:r>
                                <a:rPr lang="en-US" sz="1800" i="1" smtClean="0">
                                  <a:solidFill>
                                    <a:schemeClr val="bg1">
                                      <a:lumMod val="50000"/>
                                    </a:schemeClr>
                                  </a:solidFill>
                                  <a:latin typeface="Cambria Math" panose="02040503050406030204" pitchFamily="18" charset="0"/>
                                </a:rPr>
                                <m:t>2!</m:t>
                              </m:r>
                            </m:den>
                          </m:f>
                          <m:r>
                            <a:rPr lang="en-US" sz="1800" i="1" smtClean="0">
                              <a:solidFill>
                                <a:schemeClr val="bg1">
                                  <a:lumMod val="50000"/>
                                </a:schemeClr>
                              </a:solidFill>
                              <a:latin typeface="Cambria Math" panose="02040503050406030204" pitchFamily="18" charset="0"/>
                            </a:rPr>
                            <m:t>+</m:t>
                          </m:r>
                          <m:f>
                            <m:fPr>
                              <m:ctrlPr>
                                <a:rPr lang="en-US" sz="1800" i="1" smtClean="0">
                                  <a:solidFill>
                                    <a:schemeClr val="bg1">
                                      <a:lumMod val="50000"/>
                                    </a:schemeClr>
                                  </a:solidFill>
                                  <a:latin typeface="Cambria Math" panose="02040503050406030204" pitchFamily="18" charset="0"/>
                                </a:rPr>
                              </m:ctrlPr>
                            </m:fPr>
                            <m:num>
                              <m:sSup>
                                <m:sSupPr>
                                  <m:ctrlPr>
                                    <a:rPr lang="en-US" sz="1800" i="1" smtClean="0">
                                      <a:solidFill>
                                        <a:schemeClr val="bg1">
                                          <a:lumMod val="50000"/>
                                        </a:schemeClr>
                                      </a:solidFill>
                                      <a:latin typeface="Cambria Math" panose="02040503050406030204" pitchFamily="18" charset="0"/>
                                    </a:rPr>
                                  </m:ctrlPr>
                                </m:sSupPr>
                                <m:e>
                                  <m:r>
                                    <a:rPr lang="en-US" sz="1800" i="1" smtClean="0">
                                      <a:solidFill>
                                        <a:schemeClr val="bg1">
                                          <a:lumMod val="50000"/>
                                        </a:schemeClr>
                                      </a:solidFill>
                                      <a:latin typeface="Cambria Math" panose="02040503050406030204" pitchFamily="18" charset="0"/>
                                    </a:rPr>
                                    <m:t>𝑥</m:t>
                                  </m:r>
                                </m:e>
                                <m:sup>
                                  <m:r>
                                    <a:rPr lang="en-US" sz="1800" i="1" smtClean="0">
                                      <a:solidFill>
                                        <a:schemeClr val="bg1">
                                          <a:lumMod val="50000"/>
                                        </a:schemeClr>
                                      </a:solidFill>
                                      <a:latin typeface="Cambria Math" panose="02040503050406030204" pitchFamily="18" charset="0"/>
                                    </a:rPr>
                                    <m:t>3</m:t>
                                  </m:r>
                                </m:sup>
                              </m:sSup>
                            </m:num>
                            <m:den>
                              <m:r>
                                <a:rPr lang="en-US" sz="1800" i="1" smtClean="0">
                                  <a:solidFill>
                                    <a:schemeClr val="bg1">
                                      <a:lumMod val="50000"/>
                                    </a:schemeClr>
                                  </a:solidFill>
                                  <a:latin typeface="Cambria Math" panose="02040503050406030204" pitchFamily="18" charset="0"/>
                                </a:rPr>
                                <m:t>3!</m:t>
                              </m:r>
                            </m:den>
                          </m:f>
                          <m:r>
                            <a:rPr lang="en-US" sz="1800" i="1" smtClean="0">
                              <a:solidFill>
                                <a:schemeClr val="bg1">
                                  <a:lumMod val="50000"/>
                                </a:schemeClr>
                              </a:solidFill>
                              <a:latin typeface="Cambria Math" panose="02040503050406030204" pitchFamily="18" charset="0"/>
                            </a:rPr>
                            <m:t>+…,  −∞&lt;</m:t>
                          </m:r>
                          <m:r>
                            <a:rPr lang="en-US" sz="1800" i="1" smtClean="0">
                              <a:solidFill>
                                <a:schemeClr val="bg1">
                                  <a:lumMod val="50000"/>
                                </a:schemeClr>
                              </a:solidFill>
                              <a:latin typeface="Cambria Math" panose="02040503050406030204" pitchFamily="18" charset="0"/>
                            </a:rPr>
                            <m:t>𝑥</m:t>
                          </m:r>
                          <m:r>
                            <a:rPr lang="en-US" sz="1800" i="1" smtClean="0">
                              <a:solidFill>
                                <a:schemeClr val="bg1">
                                  <a:lumMod val="50000"/>
                                </a:schemeClr>
                              </a:solidFill>
                              <a:latin typeface="Cambria Math" panose="02040503050406030204" pitchFamily="18" charset="0"/>
                            </a:rPr>
                            <m:t>&lt;∞</m:t>
                          </m:r>
                        </m:oMath>
                      </m:oMathPara>
                    </a14:m>
                    <a:endParaRPr lang="en-PK" sz="1800" dirty="0">
                      <a:solidFill>
                        <a:schemeClr val="bg1">
                          <a:lumMod val="50000"/>
                        </a:schemeClr>
                      </a:solidFill>
                    </a:endParaRPr>
                  </a:p>
                </p:txBody>
              </p:sp>
            </mc:Choice>
            <mc:Fallback>
              <p:sp>
                <p:nvSpPr>
                  <p:cNvPr id="24" name="TextBox 23">
                    <a:extLst>
                      <a:ext uri="{FF2B5EF4-FFF2-40B4-BE49-F238E27FC236}">
                        <a16:creationId xmlns:a16="http://schemas.microsoft.com/office/drawing/2014/main" id="{6D7E87A1-94E6-4A54-BDBD-9C118E5C7138}"/>
                      </a:ext>
                    </a:extLst>
                  </p:cNvPr>
                  <p:cNvSpPr txBox="1">
                    <a:spLocks noRot="1" noChangeAspect="1" noMove="1" noResize="1" noEditPoints="1" noAdjustHandles="1" noChangeArrowheads="1" noChangeShapeType="1" noTextEdit="1"/>
                  </p:cNvSpPr>
                  <p:nvPr/>
                </p:nvSpPr>
                <p:spPr>
                  <a:xfrm>
                    <a:off x="544025" y="1619655"/>
                    <a:ext cx="4603568" cy="555793"/>
                  </a:xfrm>
                  <a:prstGeom prst="rect">
                    <a:avLst/>
                  </a:prstGeom>
                  <a:blipFill>
                    <a:blip r:embed="rId19"/>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25" name="TextBox 24">
                    <a:extLst>
                      <a:ext uri="{FF2B5EF4-FFF2-40B4-BE49-F238E27FC236}">
                        <a16:creationId xmlns:a16="http://schemas.microsoft.com/office/drawing/2014/main" id="{2B212D8F-DB7F-4BB1-9C78-03B50D278CFF}"/>
                      </a:ext>
                    </a:extLst>
                  </p:cNvPr>
                  <p:cNvSpPr txBox="1"/>
                  <p:nvPr/>
                </p:nvSpPr>
                <p:spPr>
                  <a:xfrm>
                    <a:off x="4660939" y="96021"/>
                    <a:ext cx="2092262" cy="582676"/>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i="1" smtClean="0">
                                  <a:solidFill>
                                    <a:schemeClr val="bg1">
                                      <a:lumMod val="50000"/>
                                    </a:schemeClr>
                                  </a:solidFill>
                                  <a:latin typeface="Cambria Math" panose="02040503050406030204" pitchFamily="18" charset="0"/>
                                </a:rPr>
                              </m:ctrlPr>
                            </m:sSupPr>
                            <m:e>
                              <m:d>
                                <m:dPr>
                                  <m:ctrlPr>
                                    <a:rPr lang="pt-BR" i="1" smtClean="0">
                                      <a:solidFill>
                                        <a:schemeClr val="bg1">
                                          <a:lumMod val="50000"/>
                                        </a:schemeClr>
                                      </a:solidFill>
                                      <a:latin typeface="Cambria Math" panose="02040503050406030204" pitchFamily="18" charset="0"/>
                                    </a:rPr>
                                  </m:ctrlPr>
                                </m:dPr>
                                <m:e>
                                  <m:r>
                                    <a:rPr lang="pt-BR" i="1" smtClean="0">
                                      <a:solidFill>
                                        <a:schemeClr val="bg1">
                                          <a:lumMod val="50000"/>
                                        </a:schemeClr>
                                      </a:solidFill>
                                      <a:latin typeface="Cambria Math" panose="02040503050406030204" pitchFamily="18" charset="0"/>
                                    </a:rPr>
                                    <m:t>𝑥</m:t>
                                  </m:r>
                                  <m:r>
                                    <a:rPr lang="pt-BR" i="1" smtClean="0">
                                      <a:solidFill>
                                        <a:schemeClr val="bg1">
                                          <a:lumMod val="50000"/>
                                        </a:schemeClr>
                                      </a:solidFill>
                                      <a:latin typeface="Cambria Math" panose="02040503050406030204" pitchFamily="18" charset="0"/>
                                    </a:rPr>
                                    <m:t>+</m:t>
                                  </m:r>
                                  <m:r>
                                    <a:rPr lang="pt-BR" i="1" smtClean="0">
                                      <a:solidFill>
                                        <a:schemeClr val="bg1">
                                          <a:lumMod val="50000"/>
                                        </a:schemeClr>
                                      </a:solidFill>
                                      <a:latin typeface="Cambria Math" panose="02040503050406030204" pitchFamily="18" charset="0"/>
                                    </a:rPr>
                                    <m:t>𝑎</m:t>
                                  </m:r>
                                </m:e>
                              </m:d>
                            </m:e>
                            <m:sup>
                              <m:r>
                                <a:rPr lang="pt-BR" i="1" smtClean="0">
                                  <a:solidFill>
                                    <a:schemeClr val="bg1">
                                      <a:lumMod val="50000"/>
                                    </a:schemeClr>
                                  </a:solidFill>
                                  <a:latin typeface="Cambria Math" panose="02040503050406030204" pitchFamily="18" charset="0"/>
                                </a:rPr>
                                <m:t>𝑛</m:t>
                              </m:r>
                            </m:sup>
                          </m:sSup>
                          <m:r>
                            <a:rPr lang="pt-BR" i="1" smtClean="0">
                              <a:solidFill>
                                <a:schemeClr val="bg1">
                                  <a:lumMod val="50000"/>
                                </a:schemeClr>
                              </a:solidFill>
                              <a:latin typeface="Cambria Math" panose="02040503050406030204" pitchFamily="18" charset="0"/>
                            </a:rPr>
                            <m:t>=</m:t>
                          </m:r>
                          <m:nary>
                            <m:naryPr>
                              <m:chr m:val="∑"/>
                              <m:ctrlPr>
                                <a:rPr lang="pt-BR" i="1" smtClean="0">
                                  <a:solidFill>
                                    <a:schemeClr val="bg1">
                                      <a:lumMod val="50000"/>
                                    </a:schemeClr>
                                  </a:solidFill>
                                  <a:latin typeface="Cambria Math" panose="02040503050406030204" pitchFamily="18" charset="0"/>
                                </a:rPr>
                              </m:ctrlPr>
                            </m:naryPr>
                            <m:sub>
                              <m:r>
                                <a:rPr lang="pt-BR" i="1" smtClean="0">
                                  <a:solidFill>
                                    <a:schemeClr val="bg1">
                                      <a:lumMod val="50000"/>
                                    </a:schemeClr>
                                  </a:solidFill>
                                  <a:latin typeface="Cambria Math" panose="02040503050406030204" pitchFamily="18" charset="0"/>
                                </a:rPr>
                                <m:t>𝑘</m:t>
                              </m:r>
                              <m:r>
                                <a:rPr lang="pt-BR" i="1" smtClean="0">
                                  <a:solidFill>
                                    <a:schemeClr val="bg1">
                                      <a:lumMod val="50000"/>
                                    </a:schemeClr>
                                  </a:solidFill>
                                  <a:latin typeface="Cambria Math" panose="02040503050406030204" pitchFamily="18" charset="0"/>
                                </a:rPr>
                                <m:t>=0</m:t>
                              </m:r>
                            </m:sub>
                            <m:sup>
                              <m:r>
                                <a:rPr lang="pt-BR" i="1" smtClean="0">
                                  <a:solidFill>
                                    <a:schemeClr val="bg1">
                                      <a:lumMod val="50000"/>
                                    </a:schemeClr>
                                  </a:solidFill>
                                  <a:latin typeface="Cambria Math" panose="02040503050406030204" pitchFamily="18" charset="0"/>
                                </a:rPr>
                                <m:t>𝑛</m:t>
                              </m:r>
                            </m:sup>
                            <m:e>
                              <m:d>
                                <m:dPr>
                                  <m:ctrlPr>
                                    <a:rPr lang="pt-BR" i="1" smtClean="0">
                                      <a:solidFill>
                                        <a:schemeClr val="bg1">
                                          <a:lumMod val="50000"/>
                                        </a:schemeClr>
                                      </a:solidFill>
                                      <a:latin typeface="Cambria Math" panose="02040503050406030204" pitchFamily="18" charset="0"/>
                                    </a:rPr>
                                  </m:ctrlPr>
                                </m:dPr>
                                <m:e>
                                  <m:f>
                                    <m:fPr>
                                      <m:type m:val="noBar"/>
                                      <m:ctrlPr>
                                        <a:rPr lang="pt-BR" i="1" smtClean="0">
                                          <a:solidFill>
                                            <a:schemeClr val="bg1">
                                              <a:lumMod val="50000"/>
                                            </a:schemeClr>
                                          </a:solidFill>
                                          <a:latin typeface="Cambria Math" panose="02040503050406030204" pitchFamily="18" charset="0"/>
                                        </a:rPr>
                                      </m:ctrlPr>
                                    </m:fPr>
                                    <m:num>
                                      <m:r>
                                        <a:rPr lang="pt-BR" i="1" smtClean="0">
                                          <a:solidFill>
                                            <a:schemeClr val="bg1">
                                              <a:lumMod val="50000"/>
                                            </a:schemeClr>
                                          </a:solidFill>
                                          <a:latin typeface="Cambria Math" panose="02040503050406030204" pitchFamily="18" charset="0"/>
                                        </a:rPr>
                                        <m:t>𝑛</m:t>
                                      </m:r>
                                    </m:num>
                                    <m:den>
                                      <m:r>
                                        <a:rPr lang="pt-BR" i="1" smtClean="0">
                                          <a:solidFill>
                                            <a:schemeClr val="bg1">
                                              <a:lumMod val="50000"/>
                                            </a:schemeClr>
                                          </a:solidFill>
                                          <a:latin typeface="Cambria Math" panose="02040503050406030204" pitchFamily="18" charset="0"/>
                                        </a:rPr>
                                        <m:t>𝑘</m:t>
                                      </m:r>
                                    </m:den>
                                  </m:f>
                                </m:e>
                              </m:d>
                              <m:sSup>
                                <m:sSupPr>
                                  <m:ctrlPr>
                                    <a:rPr lang="pt-BR" i="1" smtClean="0">
                                      <a:solidFill>
                                        <a:schemeClr val="bg1">
                                          <a:lumMod val="50000"/>
                                        </a:schemeClr>
                                      </a:solidFill>
                                      <a:latin typeface="Cambria Math" panose="02040503050406030204" pitchFamily="18" charset="0"/>
                                    </a:rPr>
                                  </m:ctrlPr>
                                </m:sSupPr>
                                <m:e>
                                  <m:r>
                                    <a:rPr lang="pt-BR" i="1" smtClean="0">
                                      <a:solidFill>
                                        <a:schemeClr val="bg1">
                                          <a:lumMod val="50000"/>
                                        </a:schemeClr>
                                      </a:solidFill>
                                      <a:latin typeface="Cambria Math" panose="02040503050406030204" pitchFamily="18" charset="0"/>
                                    </a:rPr>
                                    <m:t>𝑥</m:t>
                                  </m:r>
                                </m:e>
                                <m:sup>
                                  <m:r>
                                    <a:rPr lang="pt-BR" i="1" smtClean="0">
                                      <a:solidFill>
                                        <a:schemeClr val="bg1">
                                          <a:lumMod val="50000"/>
                                        </a:schemeClr>
                                      </a:solidFill>
                                      <a:latin typeface="Cambria Math" panose="02040503050406030204" pitchFamily="18" charset="0"/>
                                    </a:rPr>
                                    <m:t>𝑘</m:t>
                                  </m:r>
                                </m:sup>
                              </m:sSup>
                              <m:sSup>
                                <m:sSupPr>
                                  <m:ctrlPr>
                                    <a:rPr lang="pt-BR" i="1" smtClean="0">
                                      <a:solidFill>
                                        <a:schemeClr val="bg1">
                                          <a:lumMod val="50000"/>
                                        </a:schemeClr>
                                      </a:solidFill>
                                      <a:latin typeface="Cambria Math" panose="02040503050406030204" pitchFamily="18" charset="0"/>
                                    </a:rPr>
                                  </m:ctrlPr>
                                </m:sSupPr>
                                <m:e>
                                  <m:r>
                                    <a:rPr lang="pt-BR" i="1" smtClean="0">
                                      <a:solidFill>
                                        <a:schemeClr val="bg1">
                                          <a:lumMod val="50000"/>
                                        </a:schemeClr>
                                      </a:solidFill>
                                      <a:latin typeface="Cambria Math" panose="02040503050406030204" pitchFamily="18" charset="0"/>
                                    </a:rPr>
                                    <m:t>𝑎</m:t>
                                  </m:r>
                                </m:e>
                                <m:sup>
                                  <m:r>
                                    <a:rPr lang="pt-BR" i="1" smtClean="0">
                                      <a:solidFill>
                                        <a:schemeClr val="bg1">
                                          <a:lumMod val="50000"/>
                                        </a:schemeClr>
                                      </a:solidFill>
                                      <a:latin typeface="Cambria Math" panose="02040503050406030204" pitchFamily="18" charset="0"/>
                                    </a:rPr>
                                    <m:t>𝑛</m:t>
                                  </m:r>
                                  <m:r>
                                    <a:rPr lang="pt-BR" i="1" smtClean="0">
                                      <a:solidFill>
                                        <a:schemeClr val="bg1">
                                          <a:lumMod val="50000"/>
                                        </a:schemeClr>
                                      </a:solidFill>
                                      <a:latin typeface="Cambria Math" panose="02040503050406030204" pitchFamily="18" charset="0"/>
                                    </a:rPr>
                                    <m:t>−</m:t>
                                  </m:r>
                                  <m:r>
                                    <a:rPr lang="pt-BR" i="1" smtClean="0">
                                      <a:solidFill>
                                        <a:schemeClr val="bg1">
                                          <a:lumMod val="50000"/>
                                        </a:schemeClr>
                                      </a:solidFill>
                                      <a:latin typeface="Cambria Math" panose="02040503050406030204" pitchFamily="18" charset="0"/>
                                    </a:rPr>
                                    <m:t>𝑘</m:t>
                                  </m:r>
                                </m:sup>
                              </m:sSup>
                            </m:e>
                          </m:nary>
                        </m:oMath>
                      </m:oMathPara>
                    </a14:m>
                    <a:endParaRPr lang="en-PK" i="1" dirty="0">
                      <a:solidFill>
                        <a:schemeClr val="bg1">
                          <a:lumMod val="50000"/>
                        </a:schemeClr>
                      </a:solidFill>
                    </a:endParaRPr>
                  </a:p>
                </p:txBody>
              </p:sp>
            </mc:Choice>
            <mc:Fallback>
              <p:sp>
                <p:nvSpPr>
                  <p:cNvPr id="25" name="TextBox 24">
                    <a:extLst>
                      <a:ext uri="{FF2B5EF4-FFF2-40B4-BE49-F238E27FC236}">
                        <a16:creationId xmlns:a16="http://schemas.microsoft.com/office/drawing/2014/main" id="{2B212D8F-DB7F-4BB1-9C78-03B50D278CFF}"/>
                      </a:ext>
                    </a:extLst>
                  </p:cNvPr>
                  <p:cNvSpPr txBox="1">
                    <a:spLocks noRot="1" noChangeAspect="1" noMove="1" noResize="1" noEditPoints="1" noAdjustHandles="1" noChangeArrowheads="1" noChangeShapeType="1" noTextEdit="1"/>
                  </p:cNvSpPr>
                  <p:nvPr/>
                </p:nvSpPr>
                <p:spPr>
                  <a:xfrm>
                    <a:off x="4660939" y="96021"/>
                    <a:ext cx="2092262" cy="582676"/>
                  </a:xfrm>
                  <a:prstGeom prst="rect">
                    <a:avLst/>
                  </a:prstGeom>
                  <a:blipFill>
                    <a:blip r:embed="rId20"/>
                    <a:stretch>
                      <a:fillRect b="-1053"/>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26" name="TextBox 25">
                    <a:extLst>
                      <a:ext uri="{FF2B5EF4-FFF2-40B4-BE49-F238E27FC236}">
                        <a16:creationId xmlns:a16="http://schemas.microsoft.com/office/drawing/2014/main" id="{B8845E59-03C0-4D83-A427-C541BCB11038}"/>
                      </a:ext>
                    </a:extLst>
                  </p:cNvPr>
                  <p:cNvSpPr txBox="1"/>
                  <p:nvPr/>
                </p:nvSpPr>
                <p:spPr>
                  <a:xfrm>
                    <a:off x="293126" y="2598825"/>
                    <a:ext cx="2405146" cy="649730"/>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en-US" sz="1600" i="1" smtClean="0">
                              <a:solidFill>
                                <a:schemeClr val="bg1">
                                  <a:lumMod val="50000"/>
                                </a:schemeClr>
                              </a:solidFill>
                              <a:latin typeface="Cambria Math" panose="02040503050406030204" pitchFamily="18" charset="0"/>
                            </a:rPr>
                            <m:t>𝑥</m:t>
                          </m:r>
                          <m:r>
                            <a:rPr lang="en-US" sz="1600" i="1" smtClean="0">
                              <a:solidFill>
                                <a:schemeClr val="bg1">
                                  <a:lumMod val="50000"/>
                                </a:schemeClr>
                              </a:solidFill>
                              <a:latin typeface="Cambria Math" panose="02040503050406030204" pitchFamily="18" charset="0"/>
                            </a:rPr>
                            <m:t>=</m:t>
                          </m:r>
                          <m:f>
                            <m:fPr>
                              <m:ctrlPr>
                                <a:rPr lang="en-US" sz="1600" i="1" smtClean="0">
                                  <a:solidFill>
                                    <a:schemeClr val="bg1">
                                      <a:lumMod val="50000"/>
                                    </a:schemeClr>
                                  </a:solidFill>
                                  <a:latin typeface="Cambria Math" panose="02040503050406030204" pitchFamily="18" charset="0"/>
                                </a:rPr>
                              </m:ctrlPr>
                            </m:fPr>
                            <m:num>
                              <m:r>
                                <a:rPr lang="en-US" sz="1600" i="1" smtClean="0">
                                  <a:solidFill>
                                    <a:schemeClr val="bg1">
                                      <a:lumMod val="50000"/>
                                    </a:schemeClr>
                                  </a:solidFill>
                                  <a:latin typeface="Cambria Math" panose="02040503050406030204" pitchFamily="18" charset="0"/>
                                </a:rPr>
                                <m:t>−</m:t>
                              </m:r>
                              <m:r>
                                <a:rPr lang="en-US" sz="1600" i="1" smtClean="0">
                                  <a:solidFill>
                                    <a:schemeClr val="bg1">
                                      <a:lumMod val="50000"/>
                                    </a:schemeClr>
                                  </a:solidFill>
                                  <a:latin typeface="Cambria Math" panose="02040503050406030204" pitchFamily="18" charset="0"/>
                                </a:rPr>
                                <m:t>𝑏</m:t>
                              </m:r>
                              <m:r>
                                <a:rPr lang="en-US" sz="1600" i="1" smtClean="0">
                                  <a:solidFill>
                                    <a:schemeClr val="bg1">
                                      <a:lumMod val="50000"/>
                                    </a:schemeClr>
                                  </a:solidFill>
                                  <a:latin typeface="Cambria Math" panose="02040503050406030204" pitchFamily="18" charset="0"/>
                                </a:rPr>
                                <m:t>±</m:t>
                              </m:r>
                              <m:rad>
                                <m:radPr>
                                  <m:degHide m:val="on"/>
                                  <m:ctrlPr>
                                    <a:rPr lang="en-US" sz="1600" i="1" smtClean="0">
                                      <a:solidFill>
                                        <a:schemeClr val="bg1">
                                          <a:lumMod val="50000"/>
                                        </a:schemeClr>
                                      </a:solidFill>
                                      <a:latin typeface="Cambria Math" panose="02040503050406030204" pitchFamily="18" charset="0"/>
                                    </a:rPr>
                                  </m:ctrlPr>
                                </m:radPr>
                                <m:deg/>
                                <m:e>
                                  <m:sSup>
                                    <m:sSupPr>
                                      <m:ctrlPr>
                                        <a:rPr lang="en-US" sz="1600" i="1" smtClean="0">
                                          <a:solidFill>
                                            <a:schemeClr val="bg1">
                                              <a:lumMod val="50000"/>
                                            </a:schemeClr>
                                          </a:solidFill>
                                          <a:latin typeface="Cambria Math" panose="02040503050406030204" pitchFamily="18" charset="0"/>
                                        </a:rPr>
                                      </m:ctrlPr>
                                    </m:sSupPr>
                                    <m:e>
                                      <m:r>
                                        <a:rPr lang="en-US" sz="1600" i="1" smtClean="0">
                                          <a:solidFill>
                                            <a:schemeClr val="bg1">
                                              <a:lumMod val="50000"/>
                                            </a:schemeClr>
                                          </a:solidFill>
                                          <a:latin typeface="Cambria Math" panose="02040503050406030204" pitchFamily="18" charset="0"/>
                                        </a:rPr>
                                        <m:t>𝑏</m:t>
                                      </m:r>
                                    </m:e>
                                    <m:sup>
                                      <m:r>
                                        <a:rPr lang="en-US" sz="1600" i="1" smtClean="0">
                                          <a:solidFill>
                                            <a:schemeClr val="bg1">
                                              <a:lumMod val="50000"/>
                                            </a:schemeClr>
                                          </a:solidFill>
                                          <a:latin typeface="Cambria Math" panose="02040503050406030204" pitchFamily="18" charset="0"/>
                                        </a:rPr>
                                        <m:t>2</m:t>
                                      </m:r>
                                    </m:sup>
                                  </m:sSup>
                                  <m:r>
                                    <a:rPr lang="en-US" sz="1600" i="1" smtClean="0">
                                      <a:solidFill>
                                        <a:schemeClr val="bg1">
                                          <a:lumMod val="50000"/>
                                        </a:schemeClr>
                                      </a:solidFill>
                                      <a:latin typeface="Cambria Math" panose="02040503050406030204" pitchFamily="18" charset="0"/>
                                    </a:rPr>
                                    <m:t>−4</m:t>
                                  </m:r>
                                  <m:r>
                                    <a:rPr lang="en-US" sz="1600" i="1" smtClean="0">
                                      <a:solidFill>
                                        <a:schemeClr val="bg1">
                                          <a:lumMod val="50000"/>
                                        </a:schemeClr>
                                      </a:solidFill>
                                      <a:latin typeface="Cambria Math" panose="02040503050406030204" pitchFamily="18" charset="0"/>
                                    </a:rPr>
                                    <m:t>𝑎𝑐</m:t>
                                  </m:r>
                                </m:e>
                              </m:rad>
                            </m:num>
                            <m:den>
                              <m:r>
                                <a:rPr lang="en-US" sz="1600" i="1" smtClean="0">
                                  <a:solidFill>
                                    <a:schemeClr val="bg1">
                                      <a:lumMod val="50000"/>
                                    </a:schemeClr>
                                  </a:solidFill>
                                  <a:latin typeface="Cambria Math" panose="02040503050406030204" pitchFamily="18" charset="0"/>
                                </a:rPr>
                                <m:t>2</m:t>
                              </m:r>
                              <m:r>
                                <a:rPr lang="en-US" sz="1600" i="1" smtClean="0">
                                  <a:solidFill>
                                    <a:schemeClr val="bg1">
                                      <a:lumMod val="50000"/>
                                    </a:schemeClr>
                                  </a:solidFill>
                                  <a:latin typeface="Cambria Math" panose="02040503050406030204" pitchFamily="18" charset="0"/>
                                </a:rPr>
                                <m:t>𝑎</m:t>
                              </m:r>
                            </m:den>
                          </m:f>
                          <m:nary>
                            <m:naryPr>
                              <m:chr m:val="∑"/>
                              <m:subHide m:val="on"/>
                              <m:supHide m:val="on"/>
                              <m:ctrlPr>
                                <a:rPr lang="en-US" sz="1600" i="1" smtClean="0">
                                  <a:solidFill>
                                    <a:schemeClr val="bg1">
                                      <a:lumMod val="50000"/>
                                    </a:schemeClr>
                                  </a:solidFill>
                                  <a:latin typeface="Cambria Math" panose="02040503050406030204" pitchFamily="18" charset="0"/>
                                </a:rPr>
                              </m:ctrlPr>
                            </m:naryPr>
                            <m:sub/>
                            <m:sup/>
                            <m:e/>
                          </m:nary>
                        </m:oMath>
                      </m:oMathPara>
                    </a14:m>
                    <a:endParaRPr lang="en-PK" sz="1600" dirty="0">
                      <a:solidFill>
                        <a:schemeClr val="bg1">
                          <a:lumMod val="50000"/>
                        </a:schemeClr>
                      </a:solidFill>
                    </a:endParaRPr>
                  </a:p>
                </p:txBody>
              </p:sp>
            </mc:Choice>
            <mc:Fallback>
              <p:sp>
                <p:nvSpPr>
                  <p:cNvPr id="26" name="TextBox 25">
                    <a:extLst>
                      <a:ext uri="{FF2B5EF4-FFF2-40B4-BE49-F238E27FC236}">
                        <a16:creationId xmlns:a16="http://schemas.microsoft.com/office/drawing/2014/main" id="{B8845E59-03C0-4D83-A427-C541BCB11038}"/>
                      </a:ext>
                    </a:extLst>
                  </p:cNvPr>
                  <p:cNvSpPr txBox="1">
                    <a:spLocks noRot="1" noChangeAspect="1" noMove="1" noResize="1" noEditPoints="1" noAdjustHandles="1" noChangeArrowheads="1" noChangeShapeType="1" noTextEdit="1"/>
                  </p:cNvSpPr>
                  <p:nvPr/>
                </p:nvSpPr>
                <p:spPr>
                  <a:xfrm>
                    <a:off x="293126" y="2598825"/>
                    <a:ext cx="2405146" cy="649730"/>
                  </a:xfrm>
                  <a:prstGeom prst="rect">
                    <a:avLst/>
                  </a:prstGeom>
                  <a:blipFill>
                    <a:blip r:embed="rId21"/>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27" name="TextBox 26">
                    <a:extLst>
                      <a:ext uri="{FF2B5EF4-FFF2-40B4-BE49-F238E27FC236}">
                        <a16:creationId xmlns:a16="http://schemas.microsoft.com/office/drawing/2014/main" id="{6E744484-8E3F-4695-B393-F0C88D18D7BB}"/>
                      </a:ext>
                    </a:extLst>
                  </p:cNvPr>
                  <p:cNvSpPr txBox="1"/>
                  <p:nvPr/>
                </p:nvSpPr>
                <p:spPr>
                  <a:xfrm>
                    <a:off x="3466060" y="2618069"/>
                    <a:ext cx="2389757" cy="49244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3200" i="1" smtClean="0">
                                  <a:solidFill>
                                    <a:schemeClr val="bg1">
                                      <a:lumMod val="50000"/>
                                    </a:schemeClr>
                                  </a:solidFill>
                                  <a:latin typeface="Cambria Math" panose="02040503050406030204" pitchFamily="18" charset="0"/>
                                </a:rPr>
                              </m:ctrlPr>
                            </m:sSupPr>
                            <m:e>
                              <m:r>
                                <a:rPr lang="pt-BR" sz="3200" i="1" smtClean="0">
                                  <a:solidFill>
                                    <a:schemeClr val="bg1">
                                      <a:lumMod val="50000"/>
                                    </a:schemeClr>
                                  </a:solidFill>
                                  <a:latin typeface="Cambria Math" panose="02040503050406030204" pitchFamily="18" charset="0"/>
                                </a:rPr>
                                <m:t>𝑎</m:t>
                              </m:r>
                            </m:e>
                            <m:sup>
                              <m:r>
                                <a:rPr lang="pt-BR" sz="3200" i="1" smtClean="0">
                                  <a:solidFill>
                                    <a:schemeClr val="bg1">
                                      <a:lumMod val="50000"/>
                                    </a:schemeClr>
                                  </a:solidFill>
                                  <a:latin typeface="Cambria Math" panose="02040503050406030204" pitchFamily="18" charset="0"/>
                                </a:rPr>
                                <m:t>2</m:t>
                              </m:r>
                            </m:sup>
                          </m:sSup>
                          <m:r>
                            <a:rPr lang="pt-BR" sz="3200" i="1" smtClean="0">
                              <a:solidFill>
                                <a:schemeClr val="bg1">
                                  <a:lumMod val="50000"/>
                                </a:schemeClr>
                              </a:solidFill>
                              <a:latin typeface="Cambria Math" panose="02040503050406030204" pitchFamily="18" charset="0"/>
                            </a:rPr>
                            <m:t>+</m:t>
                          </m:r>
                          <m:sSup>
                            <m:sSupPr>
                              <m:ctrlPr>
                                <a:rPr lang="pt-BR" sz="3200" i="1" smtClean="0">
                                  <a:solidFill>
                                    <a:schemeClr val="bg1">
                                      <a:lumMod val="50000"/>
                                    </a:schemeClr>
                                  </a:solidFill>
                                  <a:latin typeface="Cambria Math" panose="02040503050406030204" pitchFamily="18" charset="0"/>
                                </a:rPr>
                              </m:ctrlPr>
                            </m:sSupPr>
                            <m:e>
                              <m:r>
                                <a:rPr lang="pt-BR" sz="3200" i="1" smtClean="0">
                                  <a:solidFill>
                                    <a:schemeClr val="bg1">
                                      <a:lumMod val="50000"/>
                                    </a:schemeClr>
                                  </a:solidFill>
                                  <a:latin typeface="Cambria Math" panose="02040503050406030204" pitchFamily="18" charset="0"/>
                                </a:rPr>
                                <m:t>𝑏</m:t>
                              </m:r>
                            </m:e>
                            <m:sup>
                              <m:r>
                                <a:rPr lang="pt-BR" sz="3200" i="1" smtClean="0">
                                  <a:solidFill>
                                    <a:schemeClr val="bg1">
                                      <a:lumMod val="50000"/>
                                    </a:schemeClr>
                                  </a:solidFill>
                                  <a:latin typeface="Cambria Math" panose="02040503050406030204" pitchFamily="18" charset="0"/>
                                </a:rPr>
                                <m:t>2</m:t>
                              </m:r>
                            </m:sup>
                          </m:sSup>
                          <m:r>
                            <a:rPr lang="pt-BR" sz="3200" i="1" smtClean="0">
                              <a:solidFill>
                                <a:schemeClr val="bg1">
                                  <a:lumMod val="50000"/>
                                </a:schemeClr>
                              </a:solidFill>
                              <a:latin typeface="Cambria Math" panose="02040503050406030204" pitchFamily="18" charset="0"/>
                            </a:rPr>
                            <m:t>=</m:t>
                          </m:r>
                          <m:sSup>
                            <m:sSupPr>
                              <m:ctrlPr>
                                <a:rPr lang="pt-BR" sz="3200" i="1" smtClean="0">
                                  <a:solidFill>
                                    <a:schemeClr val="bg1">
                                      <a:lumMod val="50000"/>
                                    </a:schemeClr>
                                  </a:solidFill>
                                  <a:latin typeface="Cambria Math" panose="02040503050406030204" pitchFamily="18" charset="0"/>
                                </a:rPr>
                              </m:ctrlPr>
                            </m:sSupPr>
                            <m:e>
                              <m:r>
                                <a:rPr lang="pt-BR" sz="3200" i="1" smtClean="0">
                                  <a:solidFill>
                                    <a:schemeClr val="bg1">
                                      <a:lumMod val="50000"/>
                                    </a:schemeClr>
                                  </a:solidFill>
                                  <a:latin typeface="Cambria Math" panose="02040503050406030204" pitchFamily="18" charset="0"/>
                                </a:rPr>
                                <m:t>𝑐</m:t>
                              </m:r>
                            </m:e>
                            <m:sup>
                              <m:r>
                                <a:rPr lang="pt-BR" sz="3200" i="1" smtClean="0">
                                  <a:solidFill>
                                    <a:schemeClr val="bg1">
                                      <a:lumMod val="50000"/>
                                    </a:schemeClr>
                                  </a:solidFill>
                                  <a:latin typeface="Cambria Math" panose="02040503050406030204" pitchFamily="18" charset="0"/>
                                </a:rPr>
                                <m:t>2</m:t>
                              </m:r>
                            </m:sup>
                          </m:sSup>
                        </m:oMath>
                      </m:oMathPara>
                    </a14:m>
                    <a:endParaRPr lang="en-PK" sz="3200" dirty="0">
                      <a:solidFill>
                        <a:schemeClr val="bg1">
                          <a:lumMod val="50000"/>
                        </a:schemeClr>
                      </a:solidFill>
                    </a:endParaRPr>
                  </a:p>
                </p:txBody>
              </p:sp>
            </mc:Choice>
            <mc:Fallback>
              <p:sp>
                <p:nvSpPr>
                  <p:cNvPr id="27" name="TextBox 26">
                    <a:extLst>
                      <a:ext uri="{FF2B5EF4-FFF2-40B4-BE49-F238E27FC236}">
                        <a16:creationId xmlns:a16="http://schemas.microsoft.com/office/drawing/2014/main" id="{6E744484-8E3F-4695-B393-F0C88D18D7BB}"/>
                      </a:ext>
                    </a:extLst>
                  </p:cNvPr>
                  <p:cNvSpPr txBox="1">
                    <a:spLocks noRot="1" noChangeAspect="1" noMove="1" noResize="1" noEditPoints="1" noAdjustHandles="1" noChangeArrowheads="1" noChangeShapeType="1" noTextEdit="1"/>
                  </p:cNvSpPr>
                  <p:nvPr/>
                </p:nvSpPr>
                <p:spPr>
                  <a:xfrm>
                    <a:off x="3466060" y="2618069"/>
                    <a:ext cx="2389757" cy="492443"/>
                  </a:xfrm>
                  <a:prstGeom prst="rect">
                    <a:avLst/>
                  </a:prstGeom>
                  <a:blipFill>
                    <a:blip r:embed="rId22"/>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28" name="TextBox 27">
                    <a:extLst>
                      <a:ext uri="{FF2B5EF4-FFF2-40B4-BE49-F238E27FC236}">
                        <a16:creationId xmlns:a16="http://schemas.microsoft.com/office/drawing/2014/main" id="{0ACA4F77-8BCB-4392-9A78-84215F1C496A}"/>
                      </a:ext>
                    </a:extLst>
                  </p:cNvPr>
                  <p:cNvSpPr txBox="1"/>
                  <p:nvPr/>
                </p:nvSpPr>
                <p:spPr>
                  <a:xfrm>
                    <a:off x="5638800" y="2191224"/>
                    <a:ext cx="1665263" cy="462242"/>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1100" i="1" smtClean="0">
                                  <a:solidFill>
                                    <a:schemeClr val="bg1">
                                      <a:lumMod val="50000"/>
                                    </a:schemeClr>
                                  </a:solidFill>
                                  <a:latin typeface="Cambria Math" panose="02040503050406030204" pitchFamily="18" charset="0"/>
                                </a:rPr>
                              </m:ctrlPr>
                            </m:sSupPr>
                            <m:e>
                              <m:d>
                                <m:dPr>
                                  <m:ctrlPr>
                                    <a:rPr lang="pt-BR" sz="1100" i="1" smtClean="0">
                                      <a:solidFill>
                                        <a:schemeClr val="bg1">
                                          <a:lumMod val="50000"/>
                                        </a:schemeClr>
                                      </a:solidFill>
                                      <a:latin typeface="Cambria Math" panose="02040503050406030204" pitchFamily="18" charset="0"/>
                                    </a:rPr>
                                  </m:ctrlPr>
                                </m:dPr>
                                <m:e>
                                  <m:r>
                                    <a:rPr lang="pt-BR" sz="1100" i="1" smtClean="0">
                                      <a:solidFill>
                                        <a:schemeClr val="bg1">
                                          <a:lumMod val="50000"/>
                                        </a:schemeClr>
                                      </a:solidFill>
                                      <a:latin typeface="Cambria Math" panose="02040503050406030204" pitchFamily="18" charset="0"/>
                                    </a:rPr>
                                    <m:t>𝑥</m:t>
                                  </m:r>
                                  <m:r>
                                    <a:rPr lang="pt-BR" sz="1100" i="1" smtClean="0">
                                      <a:solidFill>
                                        <a:schemeClr val="bg1">
                                          <a:lumMod val="50000"/>
                                        </a:schemeClr>
                                      </a:solidFill>
                                      <a:latin typeface="Cambria Math" panose="02040503050406030204" pitchFamily="18" charset="0"/>
                                    </a:rPr>
                                    <m:t>+</m:t>
                                  </m:r>
                                  <m:r>
                                    <a:rPr lang="pt-BR" sz="1100" i="1" smtClean="0">
                                      <a:solidFill>
                                        <a:schemeClr val="bg1">
                                          <a:lumMod val="50000"/>
                                        </a:schemeClr>
                                      </a:solidFill>
                                      <a:latin typeface="Cambria Math" panose="02040503050406030204" pitchFamily="18" charset="0"/>
                                    </a:rPr>
                                    <m:t>𝑎</m:t>
                                  </m:r>
                                </m:e>
                              </m:d>
                            </m:e>
                            <m:sup>
                              <m:r>
                                <a:rPr lang="pt-BR" sz="1100" i="1" smtClean="0">
                                  <a:solidFill>
                                    <a:schemeClr val="bg1">
                                      <a:lumMod val="50000"/>
                                    </a:schemeClr>
                                  </a:solidFill>
                                  <a:latin typeface="Cambria Math" panose="02040503050406030204" pitchFamily="18" charset="0"/>
                                </a:rPr>
                                <m:t>𝑛</m:t>
                              </m:r>
                            </m:sup>
                          </m:sSup>
                          <m:r>
                            <a:rPr lang="pt-BR" sz="1100" i="1" smtClean="0">
                              <a:solidFill>
                                <a:schemeClr val="bg1">
                                  <a:lumMod val="50000"/>
                                </a:schemeClr>
                              </a:solidFill>
                              <a:latin typeface="Cambria Math" panose="02040503050406030204" pitchFamily="18" charset="0"/>
                            </a:rPr>
                            <m:t>=</m:t>
                          </m:r>
                          <m:nary>
                            <m:naryPr>
                              <m:chr m:val="∑"/>
                              <m:ctrlPr>
                                <a:rPr lang="pt-BR" sz="1100" i="1" smtClean="0">
                                  <a:solidFill>
                                    <a:schemeClr val="bg1">
                                      <a:lumMod val="50000"/>
                                    </a:schemeClr>
                                  </a:solidFill>
                                  <a:latin typeface="Cambria Math" panose="02040503050406030204" pitchFamily="18" charset="0"/>
                                </a:rPr>
                              </m:ctrlPr>
                            </m:naryPr>
                            <m:sub>
                              <m:r>
                                <a:rPr lang="pt-BR" sz="1100" i="1" smtClean="0">
                                  <a:solidFill>
                                    <a:schemeClr val="bg1">
                                      <a:lumMod val="50000"/>
                                    </a:schemeClr>
                                  </a:solidFill>
                                  <a:latin typeface="Cambria Math" panose="02040503050406030204" pitchFamily="18" charset="0"/>
                                </a:rPr>
                                <m:t>𝑘</m:t>
                              </m:r>
                              <m:r>
                                <a:rPr lang="pt-BR" sz="1100" i="1" smtClean="0">
                                  <a:solidFill>
                                    <a:schemeClr val="bg1">
                                      <a:lumMod val="50000"/>
                                    </a:schemeClr>
                                  </a:solidFill>
                                  <a:latin typeface="Cambria Math" panose="02040503050406030204" pitchFamily="18" charset="0"/>
                                </a:rPr>
                                <m:t>=0</m:t>
                              </m:r>
                            </m:sub>
                            <m:sup>
                              <m:r>
                                <a:rPr lang="pt-BR" sz="1100" i="1" smtClean="0">
                                  <a:solidFill>
                                    <a:schemeClr val="bg1">
                                      <a:lumMod val="50000"/>
                                    </a:schemeClr>
                                  </a:solidFill>
                                  <a:latin typeface="Cambria Math" panose="02040503050406030204" pitchFamily="18" charset="0"/>
                                </a:rPr>
                                <m:t>𝑛</m:t>
                              </m:r>
                            </m:sup>
                            <m:e>
                              <m:d>
                                <m:dPr>
                                  <m:ctrlPr>
                                    <a:rPr lang="pt-BR" sz="1100" i="1" smtClean="0">
                                      <a:solidFill>
                                        <a:schemeClr val="bg1">
                                          <a:lumMod val="50000"/>
                                        </a:schemeClr>
                                      </a:solidFill>
                                      <a:latin typeface="Cambria Math" panose="02040503050406030204" pitchFamily="18" charset="0"/>
                                    </a:rPr>
                                  </m:ctrlPr>
                                </m:dPr>
                                <m:e>
                                  <m:f>
                                    <m:fPr>
                                      <m:type m:val="noBar"/>
                                      <m:ctrlPr>
                                        <a:rPr lang="pt-BR" sz="1100" i="1" smtClean="0">
                                          <a:solidFill>
                                            <a:schemeClr val="bg1">
                                              <a:lumMod val="50000"/>
                                            </a:schemeClr>
                                          </a:solidFill>
                                          <a:latin typeface="Cambria Math" panose="02040503050406030204" pitchFamily="18" charset="0"/>
                                        </a:rPr>
                                      </m:ctrlPr>
                                    </m:fPr>
                                    <m:num>
                                      <m:r>
                                        <a:rPr lang="pt-BR" sz="1100" i="1" smtClean="0">
                                          <a:solidFill>
                                            <a:schemeClr val="bg1">
                                              <a:lumMod val="50000"/>
                                            </a:schemeClr>
                                          </a:solidFill>
                                          <a:latin typeface="Cambria Math" panose="02040503050406030204" pitchFamily="18" charset="0"/>
                                        </a:rPr>
                                        <m:t>𝑛</m:t>
                                      </m:r>
                                    </m:num>
                                    <m:den>
                                      <m:r>
                                        <a:rPr lang="pt-BR" sz="1100" i="1" smtClean="0">
                                          <a:solidFill>
                                            <a:schemeClr val="bg1">
                                              <a:lumMod val="50000"/>
                                            </a:schemeClr>
                                          </a:solidFill>
                                          <a:latin typeface="Cambria Math" panose="02040503050406030204" pitchFamily="18" charset="0"/>
                                        </a:rPr>
                                        <m:t>𝑘</m:t>
                                      </m:r>
                                    </m:den>
                                  </m:f>
                                </m:e>
                              </m:d>
                              <m:sSup>
                                <m:sSupPr>
                                  <m:ctrlPr>
                                    <a:rPr lang="pt-BR" sz="1100" i="1" smtClean="0">
                                      <a:solidFill>
                                        <a:schemeClr val="bg1">
                                          <a:lumMod val="50000"/>
                                        </a:schemeClr>
                                      </a:solidFill>
                                      <a:latin typeface="Cambria Math" panose="02040503050406030204" pitchFamily="18" charset="0"/>
                                    </a:rPr>
                                  </m:ctrlPr>
                                </m:sSupPr>
                                <m:e>
                                  <m:r>
                                    <a:rPr lang="pt-BR" sz="1100" i="1" smtClean="0">
                                      <a:solidFill>
                                        <a:schemeClr val="bg1">
                                          <a:lumMod val="50000"/>
                                        </a:schemeClr>
                                      </a:solidFill>
                                      <a:latin typeface="Cambria Math" panose="02040503050406030204" pitchFamily="18" charset="0"/>
                                    </a:rPr>
                                    <m:t>𝑥</m:t>
                                  </m:r>
                                </m:e>
                                <m:sup>
                                  <m:r>
                                    <a:rPr lang="pt-BR" sz="1100" i="1" smtClean="0">
                                      <a:solidFill>
                                        <a:schemeClr val="bg1">
                                          <a:lumMod val="50000"/>
                                        </a:schemeClr>
                                      </a:solidFill>
                                      <a:latin typeface="Cambria Math" panose="02040503050406030204" pitchFamily="18" charset="0"/>
                                    </a:rPr>
                                    <m:t>𝑘</m:t>
                                  </m:r>
                                </m:sup>
                              </m:sSup>
                              <m:sSup>
                                <m:sSupPr>
                                  <m:ctrlPr>
                                    <a:rPr lang="pt-BR" sz="1100" i="1" smtClean="0">
                                      <a:solidFill>
                                        <a:schemeClr val="bg1">
                                          <a:lumMod val="50000"/>
                                        </a:schemeClr>
                                      </a:solidFill>
                                      <a:latin typeface="Cambria Math" panose="02040503050406030204" pitchFamily="18" charset="0"/>
                                    </a:rPr>
                                  </m:ctrlPr>
                                </m:sSupPr>
                                <m:e>
                                  <m:r>
                                    <a:rPr lang="pt-BR" sz="1100" i="1" smtClean="0">
                                      <a:solidFill>
                                        <a:schemeClr val="bg1">
                                          <a:lumMod val="50000"/>
                                        </a:schemeClr>
                                      </a:solidFill>
                                      <a:latin typeface="Cambria Math" panose="02040503050406030204" pitchFamily="18" charset="0"/>
                                    </a:rPr>
                                    <m:t>𝑎</m:t>
                                  </m:r>
                                </m:e>
                                <m:sup>
                                  <m:r>
                                    <a:rPr lang="pt-BR" sz="1100" i="1" smtClean="0">
                                      <a:solidFill>
                                        <a:schemeClr val="bg1">
                                          <a:lumMod val="50000"/>
                                        </a:schemeClr>
                                      </a:solidFill>
                                      <a:latin typeface="Cambria Math" panose="02040503050406030204" pitchFamily="18" charset="0"/>
                                    </a:rPr>
                                    <m:t>𝑛</m:t>
                                  </m:r>
                                  <m:r>
                                    <a:rPr lang="pt-BR" sz="1100" i="1" smtClean="0">
                                      <a:solidFill>
                                        <a:schemeClr val="bg1">
                                          <a:lumMod val="50000"/>
                                        </a:schemeClr>
                                      </a:solidFill>
                                      <a:latin typeface="Cambria Math" panose="02040503050406030204" pitchFamily="18" charset="0"/>
                                    </a:rPr>
                                    <m:t>−</m:t>
                                  </m:r>
                                  <m:r>
                                    <a:rPr lang="pt-BR" sz="1100" i="1" smtClean="0">
                                      <a:solidFill>
                                        <a:schemeClr val="bg1">
                                          <a:lumMod val="50000"/>
                                        </a:schemeClr>
                                      </a:solidFill>
                                      <a:latin typeface="Cambria Math" panose="02040503050406030204" pitchFamily="18" charset="0"/>
                                    </a:rPr>
                                    <m:t>𝑘</m:t>
                                  </m:r>
                                </m:sup>
                              </m:sSup>
                            </m:e>
                          </m:nary>
                        </m:oMath>
                      </m:oMathPara>
                    </a14:m>
                    <a:endParaRPr lang="en-PK" sz="1100" i="1" dirty="0">
                      <a:solidFill>
                        <a:schemeClr val="bg1">
                          <a:lumMod val="50000"/>
                        </a:schemeClr>
                      </a:solidFill>
                    </a:endParaRPr>
                  </a:p>
                </p:txBody>
              </p:sp>
            </mc:Choice>
            <mc:Fallback>
              <p:sp>
                <p:nvSpPr>
                  <p:cNvPr id="28" name="TextBox 27">
                    <a:extLst>
                      <a:ext uri="{FF2B5EF4-FFF2-40B4-BE49-F238E27FC236}">
                        <a16:creationId xmlns:a16="http://schemas.microsoft.com/office/drawing/2014/main" id="{0ACA4F77-8BCB-4392-9A78-84215F1C496A}"/>
                      </a:ext>
                    </a:extLst>
                  </p:cNvPr>
                  <p:cNvSpPr txBox="1">
                    <a:spLocks noRot="1" noChangeAspect="1" noMove="1" noResize="1" noEditPoints="1" noAdjustHandles="1" noChangeArrowheads="1" noChangeShapeType="1" noTextEdit="1"/>
                  </p:cNvSpPr>
                  <p:nvPr/>
                </p:nvSpPr>
                <p:spPr>
                  <a:xfrm>
                    <a:off x="5638800" y="2191224"/>
                    <a:ext cx="1665263" cy="462242"/>
                  </a:xfrm>
                  <a:prstGeom prst="rect">
                    <a:avLst/>
                  </a:prstGeom>
                  <a:blipFill>
                    <a:blip r:embed="rId23"/>
                    <a:stretch>
                      <a:fillRect t="-122368" r="-19048" b="-184211"/>
                    </a:stretch>
                  </a:blipFill>
                </p:spPr>
                <p:txBody>
                  <a:bodyPr/>
                  <a:lstStyle/>
                  <a:p>
                    <a:r>
                      <a:rPr lang="en-PK">
                        <a:noFill/>
                      </a:rPr>
                      <a:t> </a:t>
                    </a:r>
                  </a:p>
                </p:txBody>
              </p:sp>
            </mc:Fallback>
          </mc:AlternateContent>
        </p:grpSp>
        <mc:AlternateContent xmlns:mc="http://schemas.openxmlformats.org/markup-compatibility/2006">
          <mc:Choice xmlns:a14="http://schemas.microsoft.com/office/drawing/2010/main" Requires="a14">
            <p:sp>
              <p:nvSpPr>
                <p:cNvPr id="17" name="TextBox 16">
                  <a:extLst>
                    <a:ext uri="{FF2B5EF4-FFF2-40B4-BE49-F238E27FC236}">
                      <a16:creationId xmlns:a16="http://schemas.microsoft.com/office/drawing/2014/main" id="{49A84D3A-013E-4E76-A465-18E88E53AECA}"/>
                    </a:ext>
                  </a:extLst>
                </p:cNvPr>
                <p:cNvSpPr txBox="1"/>
                <p:nvPr/>
              </p:nvSpPr>
              <p:spPr>
                <a:xfrm>
                  <a:off x="7781614" y="4904503"/>
                  <a:ext cx="2389757" cy="49244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3200" i="1" smtClean="0">
                                <a:solidFill>
                                  <a:schemeClr val="bg1">
                                    <a:lumMod val="50000"/>
                                  </a:schemeClr>
                                </a:solidFill>
                                <a:latin typeface="Cambria Math" panose="02040503050406030204" pitchFamily="18" charset="0"/>
                              </a:rPr>
                            </m:ctrlPr>
                          </m:sSupPr>
                          <m:e>
                            <m:r>
                              <a:rPr lang="pt-BR" sz="3200" i="1" smtClean="0">
                                <a:solidFill>
                                  <a:schemeClr val="bg1">
                                    <a:lumMod val="50000"/>
                                  </a:schemeClr>
                                </a:solidFill>
                                <a:latin typeface="Cambria Math" panose="02040503050406030204" pitchFamily="18" charset="0"/>
                              </a:rPr>
                              <m:t>𝑎</m:t>
                            </m:r>
                          </m:e>
                          <m:sup>
                            <m:r>
                              <a:rPr lang="pt-BR" sz="3200" i="1" smtClean="0">
                                <a:solidFill>
                                  <a:schemeClr val="bg1">
                                    <a:lumMod val="50000"/>
                                  </a:schemeClr>
                                </a:solidFill>
                                <a:latin typeface="Cambria Math" panose="02040503050406030204" pitchFamily="18" charset="0"/>
                              </a:rPr>
                              <m:t>2</m:t>
                            </m:r>
                          </m:sup>
                        </m:sSup>
                        <m:r>
                          <a:rPr lang="pt-BR" sz="3200" i="1" smtClean="0">
                            <a:solidFill>
                              <a:schemeClr val="bg1">
                                <a:lumMod val="50000"/>
                              </a:schemeClr>
                            </a:solidFill>
                            <a:latin typeface="Cambria Math" panose="02040503050406030204" pitchFamily="18" charset="0"/>
                          </a:rPr>
                          <m:t>+</m:t>
                        </m:r>
                        <m:sSup>
                          <m:sSupPr>
                            <m:ctrlPr>
                              <a:rPr lang="pt-BR" sz="3200" i="1" smtClean="0">
                                <a:solidFill>
                                  <a:schemeClr val="bg1">
                                    <a:lumMod val="50000"/>
                                  </a:schemeClr>
                                </a:solidFill>
                                <a:latin typeface="Cambria Math" panose="02040503050406030204" pitchFamily="18" charset="0"/>
                              </a:rPr>
                            </m:ctrlPr>
                          </m:sSupPr>
                          <m:e>
                            <m:r>
                              <a:rPr lang="pt-BR" sz="3200" i="1" smtClean="0">
                                <a:solidFill>
                                  <a:schemeClr val="bg1">
                                    <a:lumMod val="50000"/>
                                  </a:schemeClr>
                                </a:solidFill>
                                <a:latin typeface="Cambria Math" panose="02040503050406030204" pitchFamily="18" charset="0"/>
                              </a:rPr>
                              <m:t>𝑏</m:t>
                            </m:r>
                          </m:e>
                          <m:sup>
                            <m:r>
                              <a:rPr lang="pt-BR" sz="3200" i="1" smtClean="0">
                                <a:solidFill>
                                  <a:schemeClr val="bg1">
                                    <a:lumMod val="50000"/>
                                  </a:schemeClr>
                                </a:solidFill>
                                <a:latin typeface="Cambria Math" panose="02040503050406030204" pitchFamily="18" charset="0"/>
                              </a:rPr>
                              <m:t>2</m:t>
                            </m:r>
                          </m:sup>
                        </m:sSup>
                        <m:r>
                          <a:rPr lang="pt-BR" sz="3200" i="1" smtClean="0">
                            <a:solidFill>
                              <a:schemeClr val="bg1">
                                <a:lumMod val="50000"/>
                              </a:schemeClr>
                            </a:solidFill>
                            <a:latin typeface="Cambria Math" panose="02040503050406030204" pitchFamily="18" charset="0"/>
                          </a:rPr>
                          <m:t>=</m:t>
                        </m:r>
                        <m:sSup>
                          <m:sSupPr>
                            <m:ctrlPr>
                              <a:rPr lang="pt-BR" sz="3200" i="1" smtClean="0">
                                <a:solidFill>
                                  <a:schemeClr val="bg1">
                                    <a:lumMod val="50000"/>
                                  </a:schemeClr>
                                </a:solidFill>
                                <a:latin typeface="Cambria Math" panose="02040503050406030204" pitchFamily="18" charset="0"/>
                              </a:rPr>
                            </m:ctrlPr>
                          </m:sSupPr>
                          <m:e>
                            <m:r>
                              <a:rPr lang="pt-BR" sz="3200" i="1" smtClean="0">
                                <a:solidFill>
                                  <a:schemeClr val="bg1">
                                    <a:lumMod val="50000"/>
                                  </a:schemeClr>
                                </a:solidFill>
                                <a:latin typeface="Cambria Math" panose="02040503050406030204" pitchFamily="18" charset="0"/>
                              </a:rPr>
                              <m:t>𝑐</m:t>
                            </m:r>
                          </m:e>
                          <m:sup>
                            <m:r>
                              <a:rPr lang="pt-BR" sz="3200" i="1" smtClean="0">
                                <a:solidFill>
                                  <a:schemeClr val="bg1">
                                    <a:lumMod val="50000"/>
                                  </a:schemeClr>
                                </a:solidFill>
                                <a:latin typeface="Cambria Math" panose="02040503050406030204" pitchFamily="18" charset="0"/>
                              </a:rPr>
                              <m:t>2</m:t>
                            </m:r>
                          </m:sup>
                        </m:sSup>
                      </m:oMath>
                    </m:oMathPara>
                  </a14:m>
                  <a:endParaRPr lang="en-PK" sz="3200" dirty="0">
                    <a:solidFill>
                      <a:schemeClr val="bg1">
                        <a:lumMod val="50000"/>
                      </a:schemeClr>
                    </a:solidFill>
                  </a:endParaRPr>
                </a:p>
              </p:txBody>
            </p:sp>
          </mc:Choice>
          <mc:Fallback>
            <p:sp>
              <p:nvSpPr>
                <p:cNvPr id="17" name="TextBox 16">
                  <a:extLst>
                    <a:ext uri="{FF2B5EF4-FFF2-40B4-BE49-F238E27FC236}">
                      <a16:creationId xmlns:a16="http://schemas.microsoft.com/office/drawing/2014/main" id="{49A84D3A-013E-4E76-A465-18E88E53AECA}"/>
                    </a:ext>
                  </a:extLst>
                </p:cNvPr>
                <p:cNvSpPr txBox="1">
                  <a:spLocks noRot="1" noChangeAspect="1" noMove="1" noResize="1" noEditPoints="1" noAdjustHandles="1" noChangeArrowheads="1" noChangeShapeType="1" noTextEdit="1"/>
                </p:cNvSpPr>
                <p:nvPr/>
              </p:nvSpPr>
              <p:spPr>
                <a:xfrm>
                  <a:off x="7781614" y="4904503"/>
                  <a:ext cx="2389757" cy="492443"/>
                </a:xfrm>
                <a:prstGeom prst="rect">
                  <a:avLst/>
                </a:prstGeom>
                <a:blipFill>
                  <a:blip r:embed="rId24"/>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18" name="TextBox 17">
                  <a:extLst>
                    <a:ext uri="{FF2B5EF4-FFF2-40B4-BE49-F238E27FC236}">
                      <a16:creationId xmlns:a16="http://schemas.microsoft.com/office/drawing/2014/main" id="{57FB3F8C-BBDA-40EA-B1F3-9DEBC68FCB56}"/>
                    </a:ext>
                  </a:extLst>
                </p:cNvPr>
                <p:cNvSpPr txBox="1"/>
                <p:nvPr/>
              </p:nvSpPr>
              <p:spPr>
                <a:xfrm>
                  <a:off x="8529490" y="6274933"/>
                  <a:ext cx="3411982" cy="399415"/>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func>
                          <m:funcPr>
                            <m:ctrlPr>
                              <a:rPr lang="en-US" i="1" smtClean="0">
                                <a:solidFill>
                                  <a:schemeClr val="bg1">
                                    <a:lumMod val="50000"/>
                                  </a:schemeClr>
                                </a:solidFill>
                                <a:latin typeface="Cambria Math" panose="02040503050406030204" pitchFamily="18" charset="0"/>
                              </a:rPr>
                            </m:ctrlPr>
                          </m:funcPr>
                          <m:fName>
                            <m:r>
                              <m:rPr>
                                <m:sty m:val="p"/>
                              </m:rPr>
                              <a:rPr lang="en-US" i="0" smtClean="0">
                                <a:solidFill>
                                  <a:schemeClr val="bg1">
                                    <a:lumMod val="50000"/>
                                  </a:schemeClr>
                                </a:solidFill>
                                <a:latin typeface="Cambria Math" panose="02040503050406030204" pitchFamily="18" charset="0"/>
                              </a:rPr>
                              <m:t>cos</m:t>
                            </m:r>
                          </m:fName>
                          <m:e>
                            <m:r>
                              <a:rPr lang="el-GR" i="1" smtClean="0">
                                <a:solidFill>
                                  <a:schemeClr val="bg1">
                                    <a:lumMod val="50000"/>
                                  </a:schemeClr>
                                </a:solidFill>
                                <a:latin typeface="Cambria Math" panose="02040503050406030204" pitchFamily="18" charset="0"/>
                              </a:rPr>
                              <m:t>𝛼</m:t>
                            </m:r>
                          </m:e>
                        </m:func>
                        <m:r>
                          <a:rPr lang="el-GR" i="1" smtClean="0">
                            <a:solidFill>
                              <a:schemeClr val="bg1">
                                <a:lumMod val="50000"/>
                              </a:schemeClr>
                            </a:solidFill>
                            <a:latin typeface="Cambria Math" panose="02040503050406030204" pitchFamily="18" charset="0"/>
                          </a:rPr>
                          <m:t>+</m:t>
                        </m:r>
                        <m:func>
                          <m:funcPr>
                            <m:ctrlPr>
                              <a:rPr lang="en-US" i="1" smtClean="0">
                                <a:solidFill>
                                  <a:schemeClr val="bg1">
                                    <a:lumMod val="50000"/>
                                  </a:schemeClr>
                                </a:solidFill>
                                <a:latin typeface="Cambria Math" panose="02040503050406030204" pitchFamily="18" charset="0"/>
                              </a:rPr>
                            </m:ctrlPr>
                          </m:funcPr>
                          <m:fName>
                            <m:r>
                              <m:rPr>
                                <m:sty m:val="p"/>
                              </m:rPr>
                              <a:rPr lang="en-US" i="0" smtClean="0">
                                <a:solidFill>
                                  <a:schemeClr val="bg1">
                                    <a:lumMod val="50000"/>
                                  </a:schemeClr>
                                </a:solidFill>
                                <a:latin typeface="Cambria Math" panose="02040503050406030204" pitchFamily="18" charset="0"/>
                              </a:rPr>
                              <m:t>cos</m:t>
                            </m:r>
                          </m:fName>
                          <m:e>
                            <m:r>
                              <a:rPr lang="el-GR" i="1" smtClean="0">
                                <a:solidFill>
                                  <a:schemeClr val="bg1">
                                    <a:lumMod val="50000"/>
                                  </a:schemeClr>
                                </a:solidFill>
                                <a:latin typeface="Cambria Math" panose="02040503050406030204" pitchFamily="18" charset="0"/>
                              </a:rPr>
                              <m:t>𝛽</m:t>
                            </m:r>
                          </m:e>
                        </m:func>
                        <m:r>
                          <a:rPr lang="el-GR" i="1" smtClean="0">
                            <a:solidFill>
                              <a:schemeClr val="bg1">
                                <a:lumMod val="50000"/>
                              </a:schemeClr>
                            </a:solidFill>
                            <a:latin typeface="Cambria Math" panose="02040503050406030204" pitchFamily="18" charset="0"/>
                          </a:rPr>
                          <m:t>=2</m:t>
                        </m:r>
                        <m:func>
                          <m:funcPr>
                            <m:ctrlPr>
                              <a:rPr lang="en-US" i="1" smtClean="0">
                                <a:solidFill>
                                  <a:schemeClr val="bg1">
                                    <a:lumMod val="50000"/>
                                  </a:schemeClr>
                                </a:solidFill>
                                <a:latin typeface="Cambria Math" panose="02040503050406030204" pitchFamily="18" charset="0"/>
                              </a:rPr>
                            </m:ctrlPr>
                          </m:funcPr>
                          <m:fName>
                            <m:r>
                              <m:rPr>
                                <m:sty m:val="p"/>
                              </m:rPr>
                              <a:rPr lang="en-US" i="0" smtClean="0">
                                <a:solidFill>
                                  <a:schemeClr val="bg1">
                                    <a:lumMod val="50000"/>
                                  </a:schemeClr>
                                </a:solidFill>
                                <a:latin typeface="Cambria Math" panose="02040503050406030204" pitchFamily="18" charset="0"/>
                              </a:rPr>
                              <m:t>cos</m:t>
                            </m:r>
                          </m:fName>
                          <m:e>
                            <m:f>
                              <m:fPr>
                                <m:ctrlPr>
                                  <a:rPr lang="en-US" i="1" smtClean="0">
                                    <a:solidFill>
                                      <a:schemeClr val="bg1">
                                        <a:lumMod val="50000"/>
                                      </a:schemeClr>
                                    </a:solidFill>
                                    <a:latin typeface="Cambria Math" panose="02040503050406030204" pitchFamily="18" charset="0"/>
                                  </a:rPr>
                                </m:ctrlPr>
                              </m:fPr>
                              <m:num>
                                <m:r>
                                  <a:rPr lang="en-US" i="1" smtClean="0">
                                    <a:solidFill>
                                      <a:schemeClr val="bg1">
                                        <a:lumMod val="50000"/>
                                      </a:schemeClr>
                                    </a:solidFill>
                                    <a:latin typeface="Cambria Math" panose="02040503050406030204" pitchFamily="18" charset="0"/>
                                  </a:rPr>
                                  <m:t>1</m:t>
                                </m:r>
                              </m:num>
                              <m:den>
                                <m:r>
                                  <a:rPr lang="en-US" i="1" smtClean="0">
                                    <a:solidFill>
                                      <a:schemeClr val="bg1">
                                        <a:lumMod val="50000"/>
                                      </a:schemeClr>
                                    </a:solidFill>
                                    <a:latin typeface="Cambria Math" panose="02040503050406030204" pitchFamily="18" charset="0"/>
                                  </a:rPr>
                                  <m:t>2</m:t>
                                </m:r>
                              </m:den>
                            </m:f>
                            <m:d>
                              <m:dPr>
                                <m:ctrlPr>
                                  <a:rPr lang="en-US" i="1" smtClean="0">
                                    <a:solidFill>
                                      <a:schemeClr val="bg1">
                                        <a:lumMod val="50000"/>
                                      </a:schemeClr>
                                    </a:solidFill>
                                    <a:latin typeface="Cambria Math" panose="02040503050406030204" pitchFamily="18" charset="0"/>
                                  </a:rPr>
                                </m:ctrlPr>
                              </m:dPr>
                              <m:e>
                                <m:r>
                                  <a:rPr lang="el-GR" i="1" smtClean="0">
                                    <a:solidFill>
                                      <a:schemeClr val="bg1">
                                        <a:lumMod val="50000"/>
                                      </a:schemeClr>
                                    </a:solidFill>
                                    <a:latin typeface="Cambria Math" panose="02040503050406030204" pitchFamily="18" charset="0"/>
                                  </a:rPr>
                                  <m:t>𝛼</m:t>
                                </m:r>
                                <m:r>
                                  <a:rPr lang="el-GR" i="1" smtClean="0">
                                    <a:solidFill>
                                      <a:schemeClr val="bg1">
                                        <a:lumMod val="50000"/>
                                      </a:schemeClr>
                                    </a:solidFill>
                                    <a:latin typeface="Cambria Math" panose="02040503050406030204" pitchFamily="18" charset="0"/>
                                  </a:rPr>
                                  <m:t>+</m:t>
                                </m:r>
                                <m:r>
                                  <a:rPr lang="el-GR" i="1" smtClean="0">
                                    <a:solidFill>
                                      <a:schemeClr val="bg1">
                                        <a:lumMod val="50000"/>
                                      </a:schemeClr>
                                    </a:solidFill>
                                    <a:latin typeface="Cambria Math" panose="02040503050406030204" pitchFamily="18" charset="0"/>
                                  </a:rPr>
                                  <m:t>𝛽</m:t>
                                </m:r>
                              </m:e>
                            </m:d>
                          </m:e>
                        </m:func>
                        <m:func>
                          <m:funcPr>
                            <m:ctrlPr>
                              <a:rPr lang="en-US" i="1" smtClean="0">
                                <a:solidFill>
                                  <a:schemeClr val="bg1">
                                    <a:lumMod val="50000"/>
                                  </a:schemeClr>
                                </a:solidFill>
                                <a:latin typeface="Cambria Math" panose="02040503050406030204" pitchFamily="18" charset="0"/>
                              </a:rPr>
                            </m:ctrlPr>
                          </m:funcPr>
                          <m:fName>
                            <m:r>
                              <m:rPr>
                                <m:sty m:val="p"/>
                              </m:rPr>
                              <a:rPr lang="en-US" i="0" smtClean="0">
                                <a:solidFill>
                                  <a:schemeClr val="bg1">
                                    <a:lumMod val="50000"/>
                                  </a:schemeClr>
                                </a:solidFill>
                                <a:latin typeface="Cambria Math" panose="02040503050406030204" pitchFamily="18" charset="0"/>
                              </a:rPr>
                              <m:t>cos</m:t>
                            </m:r>
                          </m:fName>
                          <m:e>
                            <m:f>
                              <m:fPr>
                                <m:ctrlPr>
                                  <a:rPr lang="en-US" i="1" smtClean="0">
                                    <a:solidFill>
                                      <a:schemeClr val="bg1">
                                        <a:lumMod val="50000"/>
                                      </a:schemeClr>
                                    </a:solidFill>
                                    <a:latin typeface="Cambria Math" panose="02040503050406030204" pitchFamily="18" charset="0"/>
                                  </a:rPr>
                                </m:ctrlPr>
                              </m:fPr>
                              <m:num>
                                <m:r>
                                  <a:rPr lang="en-US" i="1" smtClean="0">
                                    <a:solidFill>
                                      <a:schemeClr val="bg1">
                                        <a:lumMod val="50000"/>
                                      </a:schemeClr>
                                    </a:solidFill>
                                    <a:latin typeface="Cambria Math" panose="02040503050406030204" pitchFamily="18" charset="0"/>
                                  </a:rPr>
                                  <m:t>1</m:t>
                                </m:r>
                              </m:num>
                              <m:den>
                                <m:r>
                                  <a:rPr lang="en-US" i="1" smtClean="0">
                                    <a:solidFill>
                                      <a:schemeClr val="bg1">
                                        <a:lumMod val="50000"/>
                                      </a:schemeClr>
                                    </a:solidFill>
                                    <a:latin typeface="Cambria Math" panose="02040503050406030204" pitchFamily="18" charset="0"/>
                                  </a:rPr>
                                  <m:t>2</m:t>
                                </m:r>
                              </m:den>
                            </m:f>
                            <m:d>
                              <m:dPr>
                                <m:ctrlPr>
                                  <a:rPr lang="en-US" i="1" smtClean="0">
                                    <a:solidFill>
                                      <a:schemeClr val="bg1">
                                        <a:lumMod val="50000"/>
                                      </a:schemeClr>
                                    </a:solidFill>
                                    <a:latin typeface="Cambria Math" panose="02040503050406030204" pitchFamily="18" charset="0"/>
                                  </a:rPr>
                                </m:ctrlPr>
                              </m:dPr>
                              <m:e>
                                <m:r>
                                  <a:rPr lang="el-GR" i="1" smtClean="0">
                                    <a:solidFill>
                                      <a:schemeClr val="bg1">
                                        <a:lumMod val="50000"/>
                                      </a:schemeClr>
                                    </a:solidFill>
                                    <a:latin typeface="Cambria Math" panose="02040503050406030204" pitchFamily="18" charset="0"/>
                                  </a:rPr>
                                  <m:t>𝛼</m:t>
                                </m:r>
                                <m:r>
                                  <a:rPr lang="el-GR" i="1" smtClean="0">
                                    <a:solidFill>
                                      <a:schemeClr val="bg1">
                                        <a:lumMod val="50000"/>
                                      </a:schemeClr>
                                    </a:solidFill>
                                    <a:latin typeface="Cambria Math" panose="02040503050406030204" pitchFamily="18" charset="0"/>
                                  </a:rPr>
                                  <m:t>−</m:t>
                                </m:r>
                                <m:r>
                                  <a:rPr lang="el-GR" i="1" smtClean="0">
                                    <a:solidFill>
                                      <a:schemeClr val="bg1">
                                        <a:lumMod val="50000"/>
                                      </a:schemeClr>
                                    </a:solidFill>
                                    <a:latin typeface="Cambria Math" panose="02040503050406030204" pitchFamily="18" charset="0"/>
                                  </a:rPr>
                                  <m:t>𝛽</m:t>
                                </m:r>
                              </m:e>
                            </m:d>
                          </m:e>
                        </m:func>
                      </m:oMath>
                    </m:oMathPara>
                  </a14:m>
                  <a:endParaRPr lang="en-PK" dirty="0">
                    <a:solidFill>
                      <a:schemeClr val="bg1">
                        <a:lumMod val="50000"/>
                      </a:schemeClr>
                    </a:solidFill>
                  </a:endParaRPr>
                </a:p>
              </p:txBody>
            </p:sp>
          </mc:Choice>
          <mc:Fallback>
            <p:sp>
              <p:nvSpPr>
                <p:cNvPr id="18" name="TextBox 17">
                  <a:extLst>
                    <a:ext uri="{FF2B5EF4-FFF2-40B4-BE49-F238E27FC236}">
                      <a16:creationId xmlns:a16="http://schemas.microsoft.com/office/drawing/2014/main" id="{57FB3F8C-BBDA-40EA-B1F3-9DEBC68FCB56}"/>
                    </a:ext>
                  </a:extLst>
                </p:cNvPr>
                <p:cNvSpPr txBox="1">
                  <a:spLocks noRot="1" noChangeAspect="1" noMove="1" noResize="1" noEditPoints="1" noAdjustHandles="1" noChangeArrowheads="1" noChangeShapeType="1" noTextEdit="1"/>
                </p:cNvSpPr>
                <p:nvPr/>
              </p:nvSpPr>
              <p:spPr>
                <a:xfrm>
                  <a:off x="8529490" y="6274933"/>
                  <a:ext cx="3411982" cy="399415"/>
                </a:xfrm>
                <a:prstGeom prst="rect">
                  <a:avLst/>
                </a:prstGeom>
                <a:blipFill>
                  <a:blip r:embed="rId25"/>
                  <a:stretch>
                    <a:fillRect l="-536" b="-13636"/>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19" name="TextBox 18">
                  <a:extLst>
                    <a:ext uri="{FF2B5EF4-FFF2-40B4-BE49-F238E27FC236}">
                      <a16:creationId xmlns:a16="http://schemas.microsoft.com/office/drawing/2014/main" id="{05AC6FCF-CE78-4FEB-BEB2-CFFA586EB7AD}"/>
                    </a:ext>
                  </a:extLst>
                </p:cNvPr>
                <p:cNvSpPr txBox="1"/>
                <p:nvPr/>
              </p:nvSpPr>
              <p:spPr>
                <a:xfrm>
                  <a:off x="9875766" y="5520519"/>
                  <a:ext cx="2092262" cy="582676"/>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i="1" smtClean="0">
                                <a:solidFill>
                                  <a:schemeClr val="bg1">
                                    <a:lumMod val="50000"/>
                                  </a:schemeClr>
                                </a:solidFill>
                                <a:latin typeface="Cambria Math" panose="02040503050406030204" pitchFamily="18" charset="0"/>
                              </a:rPr>
                            </m:ctrlPr>
                          </m:sSupPr>
                          <m:e>
                            <m:d>
                              <m:dPr>
                                <m:ctrlPr>
                                  <a:rPr lang="pt-BR" i="1" smtClean="0">
                                    <a:solidFill>
                                      <a:schemeClr val="bg1">
                                        <a:lumMod val="50000"/>
                                      </a:schemeClr>
                                    </a:solidFill>
                                    <a:latin typeface="Cambria Math" panose="02040503050406030204" pitchFamily="18" charset="0"/>
                                  </a:rPr>
                                </m:ctrlPr>
                              </m:dPr>
                              <m:e>
                                <m:r>
                                  <a:rPr lang="pt-BR" i="1" smtClean="0">
                                    <a:solidFill>
                                      <a:schemeClr val="bg1">
                                        <a:lumMod val="50000"/>
                                      </a:schemeClr>
                                    </a:solidFill>
                                    <a:latin typeface="Cambria Math" panose="02040503050406030204" pitchFamily="18" charset="0"/>
                                  </a:rPr>
                                  <m:t>𝑥</m:t>
                                </m:r>
                                <m:r>
                                  <a:rPr lang="pt-BR" i="1" smtClean="0">
                                    <a:solidFill>
                                      <a:schemeClr val="bg1">
                                        <a:lumMod val="50000"/>
                                      </a:schemeClr>
                                    </a:solidFill>
                                    <a:latin typeface="Cambria Math" panose="02040503050406030204" pitchFamily="18" charset="0"/>
                                  </a:rPr>
                                  <m:t>+</m:t>
                                </m:r>
                                <m:r>
                                  <a:rPr lang="pt-BR" i="1" smtClean="0">
                                    <a:solidFill>
                                      <a:schemeClr val="bg1">
                                        <a:lumMod val="50000"/>
                                      </a:schemeClr>
                                    </a:solidFill>
                                    <a:latin typeface="Cambria Math" panose="02040503050406030204" pitchFamily="18" charset="0"/>
                                  </a:rPr>
                                  <m:t>𝑎</m:t>
                                </m:r>
                              </m:e>
                            </m:d>
                          </m:e>
                          <m:sup>
                            <m:r>
                              <a:rPr lang="pt-BR" i="1" smtClean="0">
                                <a:solidFill>
                                  <a:schemeClr val="bg1">
                                    <a:lumMod val="50000"/>
                                  </a:schemeClr>
                                </a:solidFill>
                                <a:latin typeface="Cambria Math" panose="02040503050406030204" pitchFamily="18" charset="0"/>
                              </a:rPr>
                              <m:t>𝑛</m:t>
                            </m:r>
                          </m:sup>
                        </m:sSup>
                        <m:r>
                          <a:rPr lang="pt-BR" i="1" smtClean="0">
                            <a:solidFill>
                              <a:schemeClr val="bg1">
                                <a:lumMod val="50000"/>
                              </a:schemeClr>
                            </a:solidFill>
                            <a:latin typeface="Cambria Math" panose="02040503050406030204" pitchFamily="18" charset="0"/>
                          </a:rPr>
                          <m:t>=</m:t>
                        </m:r>
                        <m:nary>
                          <m:naryPr>
                            <m:chr m:val="∑"/>
                            <m:ctrlPr>
                              <a:rPr lang="pt-BR" i="1" smtClean="0">
                                <a:solidFill>
                                  <a:schemeClr val="bg1">
                                    <a:lumMod val="50000"/>
                                  </a:schemeClr>
                                </a:solidFill>
                                <a:latin typeface="Cambria Math" panose="02040503050406030204" pitchFamily="18" charset="0"/>
                              </a:rPr>
                            </m:ctrlPr>
                          </m:naryPr>
                          <m:sub>
                            <m:r>
                              <a:rPr lang="pt-BR" i="1" smtClean="0">
                                <a:solidFill>
                                  <a:schemeClr val="bg1">
                                    <a:lumMod val="50000"/>
                                  </a:schemeClr>
                                </a:solidFill>
                                <a:latin typeface="Cambria Math" panose="02040503050406030204" pitchFamily="18" charset="0"/>
                              </a:rPr>
                              <m:t>𝑘</m:t>
                            </m:r>
                            <m:r>
                              <a:rPr lang="pt-BR" i="1" smtClean="0">
                                <a:solidFill>
                                  <a:schemeClr val="bg1">
                                    <a:lumMod val="50000"/>
                                  </a:schemeClr>
                                </a:solidFill>
                                <a:latin typeface="Cambria Math" panose="02040503050406030204" pitchFamily="18" charset="0"/>
                              </a:rPr>
                              <m:t>=0</m:t>
                            </m:r>
                          </m:sub>
                          <m:sup>
                            <m:r>
                              <a:rPr lang="pt-BR" i="1" smtClean="0">
                                <a:solidFill>
                                  <a:schemeClr val="bg1">
                                    <a:lumMod val="50000"/>
                                  </a:schemeClr>
                                </a:solidFill>
                                <a:latin typeface="Cambria Math" panose="02040503050406030204" pitchFamily="18" charset="0"/>
                              </a:rPr>
                              <m:t>𝑛</m:t>
                            </m:r>
                          </m:sup>
                          <m:e>
                            <m:d>
                              <m:dPr>
                                <m:ctrlPr>
                                  <a:rPr lang="pt-BR" i="1" smtClean="0">
                                    <a:solidFill>
                                      <a:schemeClr val="bg1">
                                        <a:lumMod val="50000"/>
                                      </a:schemeClr>
                                    </a:solidFill>
                                    <a:latin typeface="Cambria Math" panose="02040503050406030204" pitchFamily="18" charset="0"/>
                                  </a:rPr>
                                </m:ctrlPr>
                              </m:dPr>
                              <m:e>
                                <m:f>
                                  <m:fPr>
                                    <m:type m:val="noBar"/>
                                    <m:ctrlPr>
                                      <a:rPr lang="pt-BR" i="1" smtClean="0">
                                        <a:solidFill>
                                          <a:schemeClr val="bg1">
                                            <a:lumMod val="50000"/>
                                          </a:schemeClr>
                                        </a:solidFill>
                                        <a:latin typeface="Cambria Math" panose="02040503050406030204" pitchFamily="18" charset="0"/>
                                      </a:rPr>
                                    </m:ctrlPr>
                                  </m:fPr>
                                  <m:num>
                                    <m:r>
                                      <a:rPr lang="pt-BR" i="1" smtClean="0">
                                        <a:solidFill>
                                          <a:schemeClr val="bg1">
                                            <a:lumMod val="50000"/>
                                          </a:schemeClr>
                                        </a:solidFill>
                                        <a:latin typeface="Cambria Math" panose="02040503050406030204" pitchFamily="18" charset="0"/>
                                      </a:rPr>
                                      <m:t>𝑛</m:t>
                                    </m:r>
                                  </m:num>
                                  <m:den>
                                    <m:r>
                                      <a:rPr lang="pt-BR" i="1" smtClean="0">
                                        <a:solidFill>
                                          <a:schemeClr val="bg1">
                                            <a:lumMod val="50000"/>
                                          </a:schemeClr>
                                        </a:solidFill>
                                        <a:latin typeface="Cambria Math" panose="02040503050406030204" pitchFamily="18" charset="0"/>
                                      </a:rPr>
                                      <m:t>𝑘</m:t>
                                    </m:r>
                                  </m:den>
                                </m:f>
                              </m:e>
                            </m:d>
                            <m:sSup>
                              <m:sSupPr>
                                <m:ctrlPr>
                                  <a:rPr lang="pt-BR" i="1" smtClean="0">
                                    <a:solidFill>
                                      <a:schemeClr val="bg1">
                                        <a:lumMod val="50000"/>
                                      </a:schemeClr>
                                    </a:solidFill>
                                    <a:latin typeface="Cambria Math" panose="02040503050406030204" pitchFamily="18" charset="0"/>
                                  </a:rPr>
                                </m:ctrlPr>
                              </m:sSupPr>
                              <m:e>
                                <m:r>
                                  <a:rPr lang="pt-BR" i="1" smtClean="0">
                                    <a:solidFill>
                                      <a:schemeClr val="bg1">
                                        <a:lumMod val="50000"/>
                                      </a:schemeClr>
                                    </a:solidFill>
                                    <a:latin typeface="Cambria Math" panose="02040503050406030204" pitchFamily="18" charset="0"/>
                                  </a:rPr>
                                  <m:t>𝑥</m:t>
                                </m:r>
                              </m:e>
                              <m:sup>
                                <m:r>
                                  <a:rPr lang="pt-BR" i="1" smtClean="0">
                                    <a:solidFill>
                                      <a:schemeClr val="bg1">
                                        <a:lumMod val="50000"/>
                                      </a:schemeClr>
                                    </a:solidFill>
                                    <a:latin typeface="Cambria Math" panose="02040503050406030204" pitchFamily="18" charset="0"/>
                                  </a:rPr>
                                  <m:t>𝑘</m:t>
                                </m:r>
                              </m:sup>
                            </m:sSup>
                            <m:sSup>
                              <m:sSupPr>
                                <m:ctrlPr>
                                  <a:rPr lang="pt-BR" i="1" smtClean="0">
                                    <a:solidFill>
                                      <a:schemeClr val="bg1">
                                        <a:lumMod val="50000"/>
                                      </a:schemeClr>
                                    </a:solidFill>
                                    <a:latin typeface="Cambria Math" panose="02040503050406030204" pitchFamily="18" charset="0"/>
                                  </a:rPr>
                                </m:ctrlPr>
                              </m:sSupPr>
                              <m:e>
                                <m:r>
                                  <a:rPr lang="pt-BR" i="1" smtClean="0">
                                    <a:solidFill>
                                      <a:schemeClr val="bg1">
                                        <a:lumMod val="50000"/>
                                      </a:schemeClr>
                                    </a:solidFill>
                                    <a:latin typeface="Cambria Math" panose="02040503050406030204" pitchFamily="18" charset="0"/>
                                  </a:rPr>
                                  <m:t>𝑎</m:t>
                                </m:r>
                              </m:e>
                              <m:sup>
                                <m:r>
                                  <a:rPr lang="pt-BR" i="1" smtClean="0">
                                    <a:solidFill>
                                      <a:schemeClr val="bg1">
                                        <a:lumMod val="50000"/>
                                      </a:schemeClr>
                                    </a:solidFill>
                                    <a:latin typeface="Cambria Math" panose="02040503050406030204" pitchFamily="18" charset="0"/>
                                  </a:rPr>
                                  <m:t>𝑛</m:t>
                                </m:r>
                                <m:r>
                                  <a:rPr lang="pt-BR" i="1" smtClean="0">
                                    <a:solidFill>
                                      <a:schemeClr val="bg1">
                                        <a:lumMod val="50000"/>
                                      </a:schemeClr>
                                    </a:solidFill>
                                    <a:latin typeface="Cambria Math" panose="02040503050406030204" pitchFamily="18" charset="0"/>
                                  </a:rPr>
                                  <m:t>−</m:t>
                                </m:r>
                                <m:r>
                                  <a:rPr lang="pt-BR" i="1" smtClean="0">
                                    <a:solidFill>
                                      <a:schemeClr val="bg1">
                                        <a:lumMod val="50000"/>
                                      </a:schemeClr>
                                    </a:solidFill>
                                    <a:latin typeface="Cambria Math" panose="02040503050406030204" pitchFamily="18" charset="0"/>
                                  </a:rPr>
                                  <m:t>𝑘</m:t>
                                </m:r>
                              </m:sup>
                            </m:sSup>
                          </m:e>
                        </m:nary>
                      </m:oMath>
                    </m:oMathPara>
                  </a14:m>
                  <a:endParaRPr lang="en-PK" dirty="0">
                    <a:solidFill>
                      <a:schemeClr val="bg1">
                        <a:lumMod val="50000"/>
                      </a:schemeClr>
                    </a:solidFill>
                  </a:endParaRPr>
                </a:p>
              </p:txBody>
            </p:sp>
          </mc:Choice>
          <mc:Fallback>
            <p:sp>
              <p:nvSpPr>
                <p:cNvPr id="19" name="TextBox 18">
                  <a:extLst>
                    <a:ext uri="{FF2B5EF4-FFF2-40B4-BE49-F238E27FC236}">
                      <a16:creationId xmlns:a16="http://schemas.microsoft.com/office/drawing/2014/main" id="{05AC6FCF-CE78-4FEB-BEB2-CFFA586EB7AD}"/>
                    </a:ext>
                  </a:extLst>
                </p:cNvPr>
                <p:cNvSpPr txBox="1">
                  <a:spLocks noRot="1" noChangeAspect="1" noMove="1" noResize="1" noEditPoints="1" noAdjustHandles="1" noChangeArrowheads="1" noChangeShapeType="1" noTextEdit="1"/>
                </p:cNvSpPr>
                <p:nvPr/>
              </p:nvSpPr>
              <p:spPr>
                <a:xfrm>
                  <a:off x="9875766" y="5520519"/>
                  <a:ext cx="2092262" cy="582676"/>
                </a:xfrm>
                <a:prstGeom prst="rect">
                  <a:avLst/>
                </a:prstGeom>
                <a:blipFill>
                  <a:blip r:embed="rId26"/>
                  <a:stretch>
                    <a:fillRect b="-1053"/>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20" name="TextBox 19">
                  <a:extLst>
                    <a:ext uri="{FF2B5EF4-FFF2-40B4-BE49-F238E27FC236}">
                      <a16:creationId xmlns:a16="http://schemas.microsoft.com/office/drawing/2014/main" id="{CDF74AF9-20A4-41E7-9B00-F9056E6881F9}"/>
                    </a:ext>
                  </a:extLst>
                </p:cNvPr>
                <p:cNvSpPr txBox="1"/>
                <p:nvPr/>
              </p:nvSpPr>
              <p:spPr>
                <a:xfrm>
                  <a:off x="6656143" y="6236041"/>
                  <a:ext cx="1497398" cy="370551"/>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en-US" sz="1200" i="1" smtClean="0">
                                <a:solidFill>
                                  <a:schemeClr val="bg1">
                                    <a:lumMod val="50000"/>
                                  </a:schemeClr>
                                </a:solidFill>
                                <a:latin typeface="Cambria Math" panose="02040503050406030204" pitchFamily="18" charset="0"/>
                              </a:rPr>
                            </m:ctrlPr>
                          </m:sSupPr>
                          <m:e>
                            <m:r>
                              <a:rPr lang="en-US" sz="1200" i="1" smtClean="0">
                                <a:solidFill>
                                  <a:schemeClr val="bg1">
                                    <a:lumMod val="50000"/>
                                  </a:schemeClr>
                                </a:solidFill>
                                <a:latin typeface="Cambria Math" panose="02040503050406030204" pitchFamily="18" charset="0"/>
                              </a:rPr>
                              <m:t>𝑒</m:t>
                            </m:r>
                          </m:e>
                          <m:sup>
                            <m:r>
                              <a:rPr lang="en-US" sz="1200" i="1" smtClean="0">
                                <a:solidFill>
                                  <a:schemeClr val="bg1">
                                    <a:lumMod val="50000"/>
                                  </a:schemeClr>
                                </a:solidFill>
                                <a:latin typeface="Cambria Math" panose="02040503050406030204" pitchFamily="18" charset="0"/>
                              </a:rPr>
                              <m:t>𝑥</m:t>
                            </m:r>
                          </m:sup>
                        </m:sSup>
                        <m:r>
                          <a:rPr lang="en-US" sz="1200" i="1" smtClean="0">
                            <a:solidFill>
                              <a:schemeClr val="bg1">
                                <a:lumMod val="50000"/>
                              </a:schemeClr>
                            </a:solidFill>
                            <a:latin typeface="Cambria Math" panose="02040503050406030204" pitchFamily="18" charset="0"/>
                          </a:rPr>
                          <m:t>=1+</m:t>
                        </m:r>
                        <m:f>
                          <m:fPr>
                            <m:ctrlPr>
                              <a:rPr lang="en-US" sz="1200" i="1" smtClean="0">
                                <a:solidFill>
                                  <a:schemeClr val="bg1">
                                    <a:lumMod val="50000"/>
                                  </a:schemeClr>
                                </a:solidFill>
                                <a:latin typeface="Cambria Math" panose="02040503050406030204" pitchFamily="18" charset="0"/>
                              </a:rPr>
                            </m:ctrlPr>
                          </m:fPr>
                          <m:num>
                            <m:r>
                              <a:rPr lang="en-US" sz="1200" i="1" smtClean="0">
                                <a:solidFill>
                                  <a:schemeClr val="bg1">
                                    <a:lumMod val="50000"/>
                                  </a:schemeClr>
                                </a:solidFill>
                                <a:latin typeface="Cambria Math" panose="02040503050406030204" pitchFamily="18" charset="0"/>
                              </a:rPr>
                              <m:t>𝑥</m:t>
                            </m:r>
                          </m:num>
                          <m:den>
                            <m:r>
                              <a:rPr lang="en-US" sz="1200" i="1" smtClean="0">
                                <a:solidFill>
                                  <a:schemeClr val="bg1">
                                    <a:lumMod val="50000"/>
                                  </a:schemeClr>
                                </a:solidFill>
                                <a:latin typeface="Cambria Math" panose="02040503050406030204" pitchFamily="18" charset="0"/>
                              </a:rPr>
                              <m:t>1!</m:t>
                            </m:r>
                          </m:den>
                        </m:f>
                        <m:r>
                          <a:rPr lang="en-US" sz="1200" i="1" smtClean="0">
                            <a:solidFill>
                              <a:schemeClr val="bg1">
                                <a:lumMod val="50000"/>
                              </a:schemeClr>
                            </a:solidFill>
                            <a:latin typeface="Cambria Math" panose="02040503050406030204" pitchFamily="18" charset="0"/>
                          </a:rPr>
                          <m:t>+</m:t>
                        </m:r>
                        <m:f>
                          <m:fPr>
                            <m:ctrlPr>
                              <a:rPr lang="en-US" sz="1200" i="1" smtClean="0">
                                <a:solidFill>
                                  <a:schemeClr val="bg1">
                                    <a:lumMod val="50000"/>
                                  </a:schemeClr>
                                </a:solidFill>
                                <a:latin typeface="Cambria Math" panose="02040503050406030204" pitchFamily="18" charset="0"/>
                              </a:rPr>
                            </m:ctrlPr>
                          </m:fPr>
                          <m:num>
                            <m:sSup>
                              <m:sSupPr>
                                <m:ctrlPr>
                                  <a:rPr lang="en-US" sz="1200" i="1" smtClean="0">
                                    <a:solidFill>
                                      <a:schemeClr val="bg1">
                                        <a:lumMod val="50000"/>
                                      </a:schemeClr>
                                    </a:solidFill>
                                    <a:latin typeface="Cambria Math" panose="02040503050406030204" pitchFamily="18" charset="0"/>
                                  </a:rPr>
                                </m:ctrlPr>
                              </m:sSupPr>
                              <m:e>
                                <m:r>
                                  <a:rPr lang="en-US" sz="1200" i="1" smtClean="0">
                                    <a:solidFill>
                                      <a:schemeClr val="bg1">
                                        <a:lumMod val="50000"/>
                                      </a:schemeClr>
                                    </a:solidFill>
                                    <a:latin typeface="Cambria Math" panose="02040503050406030204" pitchFamily="18" charset="0"/>
                                  </a:rPr>
                                  <m:t>𝑥</m:t>
                                </m:r>
                              </m:e>
                              <m:sup>
                                <m:r>
                                  <a:rPr lang="en-US" sz="1200" i="1" smtClean="0">
                                    <a:solidFill>
                                      <a:schemeClr val="bg1">
                                        <a:lumMod val="50000"/>
                                      </a:schemeClr>
                                    </a:solidFill>
                                    <a:latin typeface="Cambria Math" panose="02040503050406030204" pitchFamily="18" charset="0"/>
                                  </a:rPr>
                                  <m:t>2</m:t>
                                </m:r>
                              </m:sup>
                            </m:sSup>
                          </m:num>
                          <m:den>
                            <m:r>
                              <a:rPr lang="en-US" sz="1200" i="1" smtClean="0">
                                <a:solidFill>
                                  <a:schemeClr val="bg1">
                                    <a:lumMod val="50000"/>
                                  </a:schemeClr>
                                </a:solidFill>
                                <a:latin typeface="Cambria Math" panose="02040503050406030204" pitchFamily="18" charset="0"/>
                              </a:rPr>
                              <m:t>2!</m:t>
                            </m:r>
                          </m:den>
                        </m:f>
                        <m:r>
                          <a:rPr lang="en-US" sz="1200" i="1" smtClean="0">
                            <a:solidFill>
                              <a:schemeClr val="bg1">
                                <a:lumMod val="50000"/>
                              </a:schemeClr>
                            </a:solidFill>
                            <a:latin typeface="Cambria Math" panose="02040503050406030204" pitchFamily="18" charset="0"/>
                          </a:rPr>
                          <m:t>+</m:t>
                        </m:r>
                        <m:f>
                          <m:fPr>
                            <m:ctrlPr>
                              <a:rPr lang="en-US" sz="1200" i="1" smtClean="0">
                                <a:solidFill>
                                  <a:schemeClr val="bg1">
                                    <a:lumMod val="50000"/>
                                  </a:schemeClr>
                                </a:solidFill>
                                <a:latin typeface="Cambria Math" panose="02040503050406030204" pitchFamily="18" charset="0"/>
                              </a:rPr>
                            </m:ctrlPr>
                          </m:fPr>
                          <m:num>
                            <m:sSup>
                              <m:sSupPr>
                                <m:ctrlPr>
                                  <a:rPr lang="en-US" sz="1200" i="1" smtClean="0">
                                    <a:solidFill>
                                      <a:schemeClr val="bg1">
                                        <a:lumMod val="50000"/>
                                      </a:schemeClr>
                                    </a:solidFill>
                                    <a:latin typeface="Cambria Math" panose="02040503050406030204" pitchFamily="18" charset="0"/>
                                  </a:rPr>
                                </m:ctrlPr>
                              </m:sSupPr>
                              <m:e>
                                <m:r>
                                  <a:rPr lang="en-US" sz="1200" i="1" smtClean="0">
                                    <a:solidFill>
                                      <a:schemeClr val="bg1">
                                        <a:lumMod val="50000"/>
                                      </a:schemeClr>
                                    </a:solidFill>
                                    <a:latin typeface="Cambria Math" panose="02040503050406030204" pitchFamily="18" charset="0"/>
                                  </a:rPr>
                                  <m:t>𝑥</m:t>
                                </m:r>
                              </m:e>
                              <m:sup>
                                <m:r>
                                  <a:rPr lang="en-US" sz="1200" i="1" smtClean="0">
                                    <a:solidFill>
                                      <a:schemeClr val="bg1">
                                        <a:lumMod val="50000"/>
                                      </a:schemeClr>
                                    </a:solidFill>
                                    <a:latin typeface="Cambria Math" panose="02040503050406030204" pitchFamily="18" charset="0"/>
                                  </a:rPr>
                                  <m:t>3</m:t>
                                </m:r>
                              </m:sup>
                            </m:sSup>
                          </m:num>
                          <m:den>
                            <m:r>
                              <a:rPr lang="en-US" sz="1200" i="1" smtClean="0">
                                <a:solidFill>
                                  <a:schemeClr val="bg1">
                                    <a:lumMod val="50000"/>
                                  </a:schemeClr>
                                </a:solidFill>
                                <a:latin typeface="Cambria Math" panose="02040503050406030204" pitchFamily="18" charset="0"/>
                              </a:rPr>
                              <m:t>3!</m:t>
                            </m:r>
                          </m:den>
                        </m:f>
                      </m:oMath>
                    </m:oMathPara>
                  </a14:m>
                  <a:endParaRPr lang="en-PK" sz="1200" dirty="0">
                    <a:solidFill>
                      <a:schemeClr val="bg1">
                        <a:lumMod val="50000"/>
                      </a:schemeClr>
                    </a:solidFill>
                  </a:endParaRPr>
                </a:p>
              </p:txBody>
            </p:sp>
          </mc:Choice>
          <mc:Fallback>
            <p:sp>
              <p:nvSpPr>
                <p:cNvPr id="20" name="TextBox 19">
                  <a:extLst>
                    <a:ext uri="{FF2B5EF4-FFF2-40B4-BE49-F238E27FC236}">
                      <a16:creationId xmlns:a16="http://schemas.microsoft.com/office/drawing/2014/main" id="{CDF74AF9-20A4-41E7-9B00-F9056E6881F9}"/>
                    </a:ext>
                  </a:extLst>
                </p:cNvPr>
                <p:cNvSpPr txBox="1">
                  <a:spLocks noRot="1" noChangeAspect="1" noMove="1" noResize="1" noEditPoints="1" noAdjustHandles="1" noChangeArrowheads="1" noChangeShapeType="1" noTextEdit="1"/>
                </p:cNvSpPr>
                <p:nvPr/>
              </p:nvSpPr>
              <p:spPr>
                <a:xfrm>
                  <a:off x="6656143" y="6236041"/>
                  <a:ext cx="1497398" cy="370551"/>
                </a:xfrm>
                <a:prstGeom prst="rect">
                  <a:avLst/>
                </a:prstGeom>
                <a:blipFill>
                  <a:blip r:embed="rId27"/>
                  <a:stretch>
                    <a:fillRect l="-813" r="-407" b="-13115"/>
                  </a:stretch>
                </a:blipFill>
              </p:spPr>
              <p:txBody>
                <a:bodyPr/>
                <a:lstStyle/>
                <a:p>
                  <a:r>
                    <a:rPr lang="en-PK">
                      <a:noFill/>
                    </a:rPr>
                    <a:t> </a:t>
                  </a:r>
                </a:p>
              </p:txBody>
            </p:sp>
          </mc:Fallback>
        </mc:AlternateContent>
      </p:grpSp>
      <p:sp>
        <p:nvSpPr>
          <p:cNvPr id="44" name="Google Shape;44;p25"/>
          <p:cNvSpPr/>
          <p:nvPr/>
        </p:nvSpPr>
        <p:spPr>
          <a:xfrm>
            <a:off x="2863121" y="700790"/>
            <a:ext cx="8829207" cy="5456420"/>
          </a:xfrm>
          <a:prstGeom prst="rect">
            <a:avLst/>
          </a:prstGeom>
          <a:solidFill>
            <a:srgbClr val="FCB83F"/>
          </a:solidFill>
          <a:ln>
            <a:noFill/>
          </a:ln>
          <a:effectLst>
            <a:outerShdw blurRad="2667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45" name="Google Shape;45;p25"/>
          <p:cNvSpPr txBox="1">
            <a:spLocks noGrp="1"/>
          </p:cNvSpPr>
          <p:nvPr>
            <p:ph type="title"/>
          </p:nvPr>
        </p:nvSpPr>
        <p:spPr>
          <a:xfrm>
            <a:off x="5843170" y="1072079"/>
            <a:ext cx="5417436" cy="847999"/>
          </a:xfrm>
          <a:prstGeom prst="rect">
            <a:avLst/>
          </a:prstGeom>
          <a:noFill/>
          <a:ln>
            <a:noFill/>
          </a:ln>
        </p:spPr>
        <p:txBody>
          <a:bodyPr spcFirstLastPara="1" wrap="square" lIns="91425" tIns="91425" rIns="91425" bIns="91425" anchor="b" anchorCtr="0">
            <a:normAutofit/>
          </a:bodyPr>
          <a:lstStyle>
            <a:lvl1pPr lvl="0" algn="l">
              <a:lnSpc>
                <a:spcPct val="90000"/>
              </a:lnSpc>
              <a:spcBef>
                <a:spcPts val="0"/>
              </a:spcBef>
              <a:spcAft>
                <a:spcPts val="0"/>
              </a:spcAft>
              <a:buClr>
                <a:schemeClr val="dk1"/>
              </a:buClr>
              <a:buSzPts val="4400"/>
              <a:buFont typeface="Raleway"/>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46" name="Google Shape;46;p25"/>
          <p:cNvSpPr txBox="1">
            <a:spLocks noGrp="1"/>
          </p:cNvSpPr>
          <p:nvPr>
            <p:ph type="body" idx="1"/>
          </p:nvPr>
        </p:nvSpPr>
        <p:spPr>
          <a:xfrm>
            <a:off x="5843170" y="2055674"/>
            <a:ext cx="5417436" cy="3686000"/>
          </a:xfrm>
          <a:prstGeom prst="rect">
            <a:avLst/>
          </a:prstGeom>
          <a:noFill/>
          <a:ln>
            <a:noFill/>
          </a:ln>
        </p:spPr>
        <p:txBody>
          <a:bodyPr spcFirstLastPara="1" wrap="square" lIns="91425" tIns="91425" rIns="91425" bIns="91425" anchor="t" anchorCtr="0">
            <a:normAutofit/>
          </a:bodyPr>
          <a:lstStyle>
            <a:lvl1pPr marL="457200" lvl="0" indent="-228600" algn="l">
              <a:lnSpc>
                <a:spcPct val="90000"/>
              </a:lnSpc>
              <a:spcBef>
                <a:spcPts val="0"/>
              </a:spcBef>
              <a:spcAft>
                <a:spcPts val="0"/>
              </a:spcAft>
              <a:buClr>
                <a:schemeClr val="dk1"/>
              </a:buClr>
              <a:buSzPts val="1800"/>
              <a:buNone/>
              <a:defRPr sz="1800"/>
            </a:lvl1pPr>
            <a:lvl2pPr marL="914400" lvl="1" indent="-381000" algn="l">
              <a:lnSpc>
                <a:spcPct val="90000"/>
              </a:lnSpc>
              <a:spcBef>
                <a:spcPts val="0"/>
              </a:spcBef>
              <a:spcAft>
                <a:spcPts val="0"/>
              </a:spcAft>
              <a:buClr>
                <a:schemeClr val="dk1"/>
              </a:buClr>
              <a:buSzPts val="2400"/>
              <a:buChar char="•"/>
              <a:defRPr/>
            </a:lvl2pPr>
            <a:lvl3pPr marL="1371600" lvl="2" indent="-355600" algn="l">
              <a:lnSpc>
                <a:spcPct val="90000"/>
              </a:lnSpc>
              <a:spcBef>
                <a:spcPts val="0"/>
              </a:spcBef>
              <a:spcAft>
                <a:spcPts val="0"/>
              </a:spcAft>
              <a:buClr>
                <a:schemeClr val="dk1"/>
              </a:buClr>
              <a:buSzPts val="2000"/>
              <a:buChar char="•"/>
              <a:defRPr/>
            </a:lvl3pPr>
            <a:lvl4pPr marL="1828800" lvl="3" indent="-342900" algn="l">
              <a:lnSpc>
                <a:spcPct val="90000"/>
              </a:lnSpc>
              <a:spcBef>
                <a:spcPts val="0"/>
              </a:spcBef>
              <a:spcAft>
                <a:spcPts val="0"/>
              </a:spcAft>
              <a:buClr>
                <a:schemeClr val="dk1"/>
              </a:buClr>
              <a:buSzPts val="1800"/>
              <a:buChar char="•"/>
              <a:defRPr/>
            </a:lvl4pPr>
            <a:lvl5pPr marL="2286000" lvl="4" indent="-342900" algn="l">
              <a:lnSpc>
                <a:spcPct val="90000"/>
              </a:lnSpc>
              <a:spcBef>
                <a:spcPts val="0"/>
              </a:spcBef>
              <a:spcAft>
                <a:spcPts val="0"/>
              </a:spcAft>
              <a:buClr>
                <a:schemeClr val="dk1"/>
              </a:buClr>
              <a:buSzPts val="1800"/>
              <a:buChar char="•"/>
              <a:defRPr/>
            </a:lvl5pPr>
            <a:lvl6pPr marL="2743200" lvl="5" indent="-342900" algn="l">
              <a:lnSpc>
                <a:spcPct val="90000"/>
              </a:lnSpc>
              <a:spcBef>
                <a:spcPts val="0"/>
              </a:spcBef>
              <a:spcAft>
                <a:spcPts val="0"/>
              </a:spcAft>
              <a:buClr>
                <a:schemeClr val="dk1"/>
              </a:buClr>
              <a:buSzPts val="1800"/>
              <a:buChar char="•"/>
              <a:defRPr/>
            </a:lvl6pPr>
            <a:lvl7pPr marL="3200400" lvl="6" indent="-342900" algn="l">
              <a:lnSpc>
                <a:spcPct val="90000"/>
              </a:lnSpc>
              <a:spcBef>
                <a:spcPts val="0"/>
              </a:spcBef>
              <a:spcAft>
                <a:spcPts val="0"/>
              </a:spcAft>
              <a:buClr>
                <a:schemeClr val="dk1"/>
              </a:buClr>
              <a:buSzPts val="1800"/>
              <a:buChar char="•"/>
              <a:defRPr/>
            </a:lvl7pPr>
            <a:lvl8pPr marL="3657600" lvl="7" indent="-342900" algn="l">
              <a:lnSpc>
                <a:spcPct val="90000"/>
              </a:lnSpc>
              <a:spcBef>
                <a:spcPts val="0"/>
              </a:spcBef>
              <a:spcAft>
                <a:spcPts val="0"/>
              </a:spcAft>
              <a:buClr>
                <a:schemeClr val="dk1"/>
              </a:buClr>
              <a:buSzPts val="1800"/>
              <a:buChar char="•"/>
              <a:defRPr/>
            </a:lvl8pPr>
            <a:lvl9pPr marL="4114800" lvl="8" indent="-342900" algn="l">
              <a:lnSpc>
                <a:spcPct val="90000"/>
              </a:lnSpc>
              <a:spcBef>
                <a:spcPts val="0"/>
              </a:spcBef>
              <a:spcAft>
                <a:spcPts val="0"/>
              </a:spcAft>
              <a:buClr>
                <a:schemeClr val="dk1"/>
              </a:buClr>
              <a:buSzPts val="1800"/>
              <a:buChar char="•"/>
              <a:defRPr/>
            </a:lvl9pPr>
          </a:lstStyle>
          <a:p>
            <a:endParaRPr/>
          </a:p>
        </p:txBody>
      </p:sp>
      <p:pic>
        <p:nvPicPr>
          <p:cNvPr id="47" name="Google Shape;47;p25"/>
          <p:cNvPicPr preferRelativeResize="0"/>
          <p:nvPr/>
        </p:nvPicPr>
        <p:blipFill rotWithShape="1">
          <a:blip r:embed="rId28">
            <a:alphaModFix/>
          </a:blip>
          <a:srcRect l="11510" r="34719"/>
          <a:stretch/>
        </p:blipFill>
        <p:spPr>
          <a:xfrm>
            <a:off x="0" y="0"/>
            <a:ext cx="5531370" cy="6872990"/>
          </a:xfrm>
          <a:prstGeom prst="rect">
            <a:avLst/>
          </a:prstGeom>
          <a:noFill/>
          <a:ln>
            <a:noFill/>
          </a:ln>
          <a:effectLst>
            <a:outerShdw blurRad="266700" dist="38100" algn="l" rotWithShape="0">
              <a:srgbClr val="000000">
                <a:alpha val="40000"/>
              </a:srgbClr>
            </a:outerShdw>
          </a:effectLst>
        </p:spPr>
      </p:pic>
      <p:sp>
        <p:nvSpPr>
          <p:cNvPr id="37" name="Picture Placeholder 4">
            <a:extLst>
              <a:ext uri="{FF2B5EF4-FFF2-40B4-BE49-F238E27FC236}">
                <a16:creationId xmlns:a16="http://schemas.microsoft.com/office/drawing/2014/main" id="{5A75498F-455B-41F6-9CC2-7291FCBDF192}"/>
              </a:ext>
            </a:extLst>
          </p:cNvPr>
          <p:cNvSpPr>
            <a:spLocks noGrp="1"/>
          </p:cNvSpPr>
          <p:nvPr>
            <p:ph type="pic" sz="quarter" idx="10"/>
          </p:nvPr>
        </p:nvSpPr>
        <p:spPr>
          <a:xfrm>
            <a:off x="0" y="0"/>
            <a:ext cx="5539638" cy="6858000"/>
          </a:xfrm>
          <a:effectLst>
            <a:outerShdw blurRad="50800" dist="38100" algn="l" rotWithShape="0">
              <a:prstClr val="black">
                <a:alpha val="40000"/>
              </a:prstClr>
            </a:outerShdw>
          </a:effectLst>
        </p:spPr>
        <p:txBody>
          <a:bodyPr/>
          <a:lstStyle/>
          <a:p>
            <a:endParaRPr lang="en-PK"/>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2 columns">
  <p:cSld name="Title + 2 columns">
    <p:spTree>
      <p:nvGrpSpPr>
        <p:cNvPr id="1" name="Shape 48"/>
        <p:cNvGrpSpPr/>
        <p:nvPr/>
      </p:nvGrpSpPr>
      <p:grpSpPr>
        <a:xfrm>
          <a:off x="0" y="0"/>
          <a:ext cx="0" cy="0"/>
          <a:chOff x="0" y="0"/>
          <a:chExt cx="0" cy="0"/>
        </a:xfrm>
      </p:grpSpPr>
      <p:grpSp>
        <p:nvGrpSpPr>
          <p:cNvPr id="7" name="Group 6">
            <a:extLst>
              <a:ext uri="{FF2B5EF4-FFF2-40B4-BE49-F238E27FC236}">
                <a16:creationId xmlns:a16="http://schemas.microsoft.com/office/drawing/2014/main" id="{698A81CC-E70F-485F-A68A-F2F56A935364}"/>
              </a:ext>
            </a:extLst>
          </p:cNvPr>
          <p:cNvGrpSpPr/>
          <p:nvPr userDrawn="1"/>
        </p:nvGrpSpPr>
        <p:grpSpPr>
          <a:xfrm>
            <a:off x="160546" y="96021"/>
            <a:ext cx="12031454" cy="6578327"/>
            <a:chOff x="160546" y="96021"/>
            <a:chExt cx="12031454" cy="6578327"/>
          </a:xfrm>
        </p:grpSpPr>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2B3EE89E-C0E6-4F8D-8DA6-3FE7BE7C0DBA}"/>
                    </a:ext>
                  </a:extLst>
                </p:cNvPr>
                <p:cNvSpPr txBox="1"/>
                <p:nvPr/>
              </p:nvSpPr>
              <p:spPr>
                <a:xfrm>
                  <a:off x="6753201" y="2618069"/>
                  <a:ext cx="2422202" cy="672428"/>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1600" i="1" smtClean="0">
                                <a:solidFill>
                                  <a:schemeClr val="tx1">
                                    <a:lumMod val="50000"/>
                                    <a:lumOff val="50000"/>
                                  </a:schemeClr>
                                </a:solidFill>
                                <a:latin typeface="Cambria Math" panose="02040503050406030204" pitchFamily="18" charset="0"/>
                              </a:rPr>
                            </m:ctrlPr>
                          </m:sSupPr>
                          <m:e>
                            <m:d>
                              <m:dPr>
                                <m:ctrlPr>
                                  <a:rPr lang="pt-BR" sz="1600" i="1" smtClean="0">
                                    <a:solidFill>
                                      <a:schemeClr val="tx1">
                                        <a:lumMod val="50000"/>
                                        <a:lumOff val="50000"/>
                                      </a:schemeClr>
                                    </a:solidFill>
                                    <a:latin typeface="Cambria Math" panose="02040503050406030204" pitchFamily="18" charset="0"/>
                                  </a:rPr>
                                </m:ctrlPr>
                              </m:dPr>
                              <m:e>
                                <m:r>
                                  <a:rPr lang="pt-BR" sz="1600" i="1" smtClean="0">
                                    <a:solidFill>
                                      <a:schemeClr val="tx1">
                                        <a:lumMod val="50000"/>
                                        <a:lumOff val="50000"/>
                                      </a:schemeClr>
                                    </a:solidFill>
                                    <a:latin typeface="Cambria Math" panose="02040503050406030204" pitchFamily="18" charset="0"/>
                                  </a:rPr>
                                  <m:t>𝑥</m:t>
                                </m:r>
                                <m:r>
                                  <a:rPr lang="pt-BR" sz="1600" i="1" smtClean="0">
                                    <a:solidFill>
                                      <a:schemeClr val="tx1">
                                        <a:lumMod val="50000"/>
                                        <a:lumOff val="50000"/>
                                      </a:schemeClr>
                                    </a:solidFill>
                                    <a:latin typeface="Cambria Math" panose="02040503050406030204" pitchFamily="18" charset="0"/>
                                  </a:rPr>
                                  <m:t>+</m:t>
                                </m:r>
                                <m:r>
                                  <a:rPr lang="pt-BR" sz="1600" i="1" smtClean="0">
                                    <a:solidFill>
                                      <a:schemeClr val="tx1">
                                        <a:lumMod val="50000"/>
                                        <a:lumOff val="50000"/>
                                      </a:schemeClr>
                                    </a:solidFill>
                                    <a:latin typeface="Cambria Math" panose="02040503050406030204" pitchFamily="18" charset="0"/>
                                  </a:rPr>
                                  <m:t>𝑎</m:t>
                                </m:r>
                              </m:e>
                            </m:d>
                          </m:e>
                          <m:sup>
                            <m:r>
                              <a:rPr lang="pt-BR" sz="1600" i="1" smtClean="0">
                                <a:solidFill>
                                  <a:schemeClr val="tx1">
                                    <a:lumMod val="50000"/>
                                    <a:lumOff val="50000"/>
                                  </a:schemeClr>
                                </a:solidFill>
                                <a:latin typeface="Cambria Math" panose="02040503050406030204" pitchFamily="18" charset="0"/>
                              </a:rPr>
                              <m:t>𝑛</m:t>
                            </m:r>
                          </m:sup>
                        </m:sSup>
                        <m:r>
                          <a:rPr lang="pt-BR" sz="1600" i="1" smtClean="0">
                            <a:solidFill>
                              <a:schemeClr val="tx1">
                                <a:lumMod val="50000"/>
                                <a:lumOff val="50000"/>
                              </a:schemeClr>
                            </a:solidFill>
                            <a:latin typeface="Cambria Math" panose="02040503050406030204" pitchFamily="18" charset="0"/>
                          </a:rPr>
                          <m:t>=</m:t>
                        </m:r>
                        <m:nary>
                          <m:naryPr>
                            <m:chr m:val="∑"/>
                            <m:ctrlPr>
                              <a:rPr lang="pt-BR" sz="1600" i="1" smtClean="0">
                                <a:solidFill>
                                  <a:schemeClr val="tx1">
                                    <a:lumMod val="50000"/>
                                    <a:lumOff val="50000"/>
                                  </a:schemeClr>
                                </a:solidFill>
                                <a:latin typeface="Cambria Math" panose="02040503050406030204" pitchFamily="18" charset="0"/>
                              </a:rPr>
                            </m:ctrlPr>
                          </m:naryPr>
                          <m:sub>
                            <m:r>
                              <a:rPr lang="pt-BR" sz="1600" i="1" smtClean="0">
                                <a:solidFill>
                                  <a:schemeClr val="tx1">
                                    <a:lumMod val="50000"/>
                                    <a:lumOff val="50000"/>
                                  </a:schemeClr>
                                </a:solidFill>
                                <a:latin typeface="Cambria Math" panose="02040503050406030204" pitchFamily="18" charset="0"/>
                              </a:rPr>
                              <m:t>𝑘</m:t>
                            </m:r>
                            <m:r>
                              <a:rPr lang="pt-BR" sz="1600" i="1" smtClean="0">
                                <a:solidFill>
                                  <a:schemeClr val="tx1">
                                    <a:lumMod val="50000"/>
                                    <a:lumOff val="50000"/>
                                  </a:schemeClr>
                                </a:solidFill>
                                <a:latin typeface="Cambria Math" panose="02040503050406030204" pitchFamily="18" charset="0"/>
                              </a:rPr>
                              <m:t>=0</m:t>
                            </m:r>
                          </m:sub>
                          <m:sup>
                            <m:r>
                              <a:rPr lang="pt-BR" sz="1600" i="1" smtClean="0">
                                <a:solidFill>
                                  <a:schemeClr val="tx1">
                                    <a:lumMod val="50000"/>
                                    <a:lumOff val="50000"/>
                                  </a:schemeClr>
                                </a:solidFill>
                                <a:latin typeface="Cambria Math" panose="02040503050406030204" pitchFamily="18" charset="0"/>
                              </a:rPr>
                              <m:t>𝑛</m:t>
                            </m:r>
                          </m:sup>
                          <m:e>
                            <m:d>
                              <m:dPr>
                                <m:ctrlPr>
                                  <a:rPr lang="pt-BR" sz="1600" i="1" smtClean="0">
                                    <a:solidFill>
                                      <a:schemeClr val="tx1">
                                        <a:lumMod val="50000"/>
                                        <a:lumOff val="50000"/>
                                      </a:schemeClr>
                                    </a:solidFill>
                                    <a:latin typeface="Cambria Math" panose="02040503050406030204" pitchFamily="18" charset="0"/>
                                  </a:rPr>
                                </m:ctrlPr>
                              </m:dPr>
                              <m:e>
                                <m:f>
                                  <m:fPr>
                                    <m:type m:val="noBar"/>
                                    <m:ctrlPr>
                                      <a:rPr lang="pt-BR" sz="1600" i="1" smtClean="0">
                                        <a:solidFill>
                                          <a:schemeClr val="tx1">
                                            <a:lumMod val="50000"/>
                                            <a:lumOff val="50000"/>
                                          </a:schemeClr>
                                        </a:solidFill>
                                        <a:latin typeface="Cambria Math" panose="02040503050406030204" pitchFamily="18" charset="0"/>
                                      </a:rPr>
                                    </m:ctrlPr>
                                  </m:fPr>
                                  <m:num>
                                    <m:r>
                                      <a:rPr lang="pt-BR" sz="1600" i="1" smtClean="0">
                                        <a:solidFill>
                                          <a:schemeClr val="tx1">
                                            <a:lumMod val="50000"/>
                                            <a:lumOff val="50000"/>
                                          </a:schemeClr>
                                        </a:solidFill>
                                        <a:latin typeface="Cambria Math" panose="02040503050406030204" pitchFamily="18" charset="0"/>
                                      </a:rPr>
                                      <m:t>𝑛</m:t>
                                    </m:r>
                                  </m:num>
                                  <m:den>
                                    <m:r>
                                      <a:rPr lang="pt-BR" sz="1600" i="1" smtClean="0">
                                        <a:solidFill>
                                          <a:schemeClr val="tx1">
                                            <a:lumMod val="50000"/>
                                            <a:lumOff val="50000"/>
                                          </a:schemeClr>
                                        </a:solidFill>
                                        <a:latin typeface="Cambria Math" panose="02040503050406030204" pitchFamily="18" charset="0"/>
                                      </a:rPr>
                                      <m:t>𝑘</m:t>
                                    </m:r>
                                  </m:den>
                                </m:f>
                              </m:e>
                            </m:d>
                            <m:sSup>
                              <m:sSupPr>
                                <m:ctrlPr>
                                  <a:rPr lang="pt-BR" sz="1600" i="1" smtClean="0">
                                    <a:solidFill>
                                      <a:schemeClr val="tx1">
                                        <a:lumMod val="50000"/>
                                        <a:lumOff val="50000"/>
                                      </a:schemeClr>
                                    </a:solidFill>
                                    <a:latin typeface="Cambria Math" panose="02040503050406030204" pitchFamily="18" charset="0"/>
                                  </a:rPr>
                                </m:ctrlPr>
                              </m:sSupPr>
                              <m:e>
                                <m:r>
                                  <a:rPr lang="pt-BR" sz="1600" i="1" smtClean="0">
                                    <a:solidFill>
                                      <a:schemeClr val="tx1">
                                        <a:lumMod val="50000"/>
                                        <a:lumOff val="50000"/>
                                      </a:schemeClr>
                                    </a:solidFill>
                                    <a:latin typeface="Cambria Math" panose="02040503050406030204" pitchFamily="18" charset="0"/>
                                  </a:rPr>
                                  <m:t>𝑥</m:t>
                                </m:r>
                              </m:e>
                              <m:sup>
                                <m:r>
                                  <a:rPr lang="pt-BR" sz="1600" i="1" smtClean="0">
                                    <a:solidFill>
                                      <a:schemeClr val="tx1">
                                        <a:lumMod val="50000"/>
                                        <a:lumOff val="50000"/>
                                      </a:schemeClr>
                                    </a:solidFill>
                                    <a:latin typeface="Cambria Math" panose="02040503050406030204" pitchFamily="18" charset="0"/>
                                  </a:rPr>
                                  <m:t>𝑘</m:t>
                                </m:r>
                              </m:sup>
                            </m:sSup>
                            <m:sSup>
                              <m:sSupPr>
                                <m:ctrlPr>
                                  <a:rPr lang="pt-BR" sz="1600" i="1" smtClean="0">
                                    <a:solidFill>
                                      <a:schemeClr val="tx1">
                                        <a:lumMod val="50000"/>
                                        <a:lumOff val="50000"/>
                                      </a:schemeClr>
                                    </a:solidFill>
                                    <a:latin typeface="Cambria Math" panose="02040503050406030204" pitchFamily="18" charset="0"/>
                                  </a:rPr>
                                </m:ctrlPr>
                              </m:sSupPr>
                              <m:e>
                                <m:r>
                                  <a:rPr lang="pt-BR" sz="1600" i="1" smtClean="0">
                                    <a:solidFill>
                                      <a:schemeClr val="tx1">
                                        <a:lumMod val="50000"/>
                                        <a:lumOff val="50000"/>
                                      </a:schemeClr>
                                    </a:solidFill>
                                    <a:latin typeface="Cambria Math" panose="02040503050406030204" pitchFamily="18" charset="0"/>
                                  </a:rPr>
                                  <m:t>𝑎</m:t>
                                </m:r>
                              </m:e>
                              <m:sup>
                                <m:r>
                                  <a:rPr lang="pt-BR" sz="1600" i="1" smtClean="0">
                                    <a:solidFill>
                                      <a:schemeClr val="tx1">
                                        <a:lumMod val="50000"/>
                                        <a:lumOff val="50000"/>
                                      </a:schemeClr>
                                    </a:solidFill>
                                    <a:latin typeface="Cambria Math" panose="02040503050406030204" pitchFamily="18" charset="0"/>
                                  </a:rPr>
                                  <m:t>𝑛</m:t>
                                </m:r>
                                <m:r>
                                  <a:rPr lang="pt-BR" sz="1600" i="1" smtClean="0">
                                    <a:solidFill>
                                      <a:schemeClr val="tx1">
                                        <a:lumMod val="50000"/>
                                        <a:lumOff val="50000"/>
                                      </a:schemeClr>
                                    </a:solidFill>
                                    <a:latin typeface="Cambria Math" panose="02040503050406030204" pitchFamily="18" charset="0"/>
                                  </a:rPr>
                                  <m:t>−</m:t>
                                </m:r>
                                <m:r>
                                  <a:rPr lang="pt-BR" sz="1600" i="1" smtClean="0">
                                    <a:solidFill>
                                      <a:schemeClr val="tx1">
                                        <a:lumMod val="50000"/>
                                        <a:lumOff val="50000"/>
                                      </a:schemeClr>
                                    </a:solidFill>
                                    <a:latin typeface="Cambria Math" panose="02040503050406030204" pitchFamily="18" charset="0"/>
                                  </a:rPr>
                                  <m:t>𝑘</m:t>
                                </m:r>
                              </m:sup>
                            </m:sSup>
                          </m:e>
                        </m:nary>
                      </m:oMath>
                    </m:oMathPara>
                  </a14:m>
                  <a:endParaRPr lang="en-PK" sz="1600" dirty="0">
                    <a:solidFill>
                      <a:schemeClr val="tx1">
                        <a:lumMod val="50000"/>
                        <a:lumOff val="50000"/>
                      </a:schemeClr>
                    </a:solidFill>
                  </a:endParaRPr>
                </a:p>
              </p:txBody>
            </p:sp>
          </mc:Choice>
          <mc:Fallback>
            <p:sp>
              <p:nvSpPr>
                <p:cNvPr id="8" name="TextBox 7">
                  <a:extLst>
                    <a:ext uri="{FF2B5EF4-FFF2-40B4-BE49-F238E27FC236}">
                      <a16:creationId xmlns:a16="http://schemas.microsoft.com/office/drawing/2014/main" id="{2B3EE89E-C0E6-4F8D-8DA6-3FE7BE7C0DBA}"/>
                    </a:ext>
                  </a:extLst>
                </p:cNvPr>
                <p:cNvSpPr txBox="1">
                  <a:spLocks noRot="1" noChangeAspect="1" noMove="1" noResize="1" noEditPoints="1" noAdjustHandles="1" noChangeArrowheads="1" noChangeShapeType="1" noTextEdit="1"/>
                </p:cNvSpPr>
                <p:nvPr/>
              </p:nvSpPr>
              <p:spPr>
                <a:xfrm>
                  <a:off x="6753201" y="2618069"/>
                  <a:ext cx="2422202" cy="672428"/>
                </a:xfrm>
                <a:prstGeom prst="rect">
                  <a:avLst/>
                </a:prstGeom>
                <a:blipFill>
                  <a:blip r:embed="rId2"/>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DDD7EEEF-9101-40E4-A294-C2073D1EF737}"/>
                    </a:ext>
                  </a:extLst>
                </p:cNvPr>
                <p:cNvSpPr txBox="1"/>
                <p:nvPr/>
              </p:nvSpPr>
              <p:spPr>
                <a:xfrm>
                  <a:off x="7432482" y="258080"/>
                  <a:ext cx="3411982" cy="399415"/>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func>
                          <m:funcPr>
                            <m:ctrlPr>
                              <a:rPr lang="en-US" i="1" smtClean="0">
                                <a:solidFill>
                                  <a:schemeClr val="tx1">
                                    <a:lumMod val="50000"/>
                                    <a:lumOff val="50000"/>
                                  </a:schemeClr>
                                </a:solidFill>
                                <a:latin typeface="Cambria Math" panose="02040503050406030204" pitchFamily="18" charset="0"/>
                              </a:rPr>
                            </m:ctrlPr>
                          </m:funcPr>
                          <m:fName>
                            <m:r>
                              <m:rPr>
                                <m:sty m:val="p"/>
                              </m:rPr>
                              <a:rPr lang="en-US" i="0" smtClean="0">
                                <a:solidFill>
                                  <a:schemeClr val="tx1">
                                    <a:lumMod val="50000"/>
                                    <a:lumOff val="50000"/>
                                  </a:schemeClr>
                                </a:solidFill>
                                <a:latin typeface="Cambria Math" panose="02040503050406030204" pitchFamily="18" charset="0"/>
                              </a:rPr>
                              <m:t>cos</m:t>
                            </m:r>
                          </m:fName>
                          <m:e>
                            <m:r>
                              <a:rPr lang="el-GR" i="1" smtClean="0">
                                <a:solidFill>
                                  <a:schemeClr val="tx1">
                                    <a:lumMod val="50000"/>
                                    <a:lumOff val="50000"/>
                                  </a:schemeClr>
                                </a:solidFill>
                                <a:latin typeface="Cambria Math" panose="02040503050406030204" pitchFamily="18" charset="0"/>
                              </a:rPr>
                              <m:t>𝛼</m:t>
                            </m:r>
                          </m:e>
                        </m:func>
                        <m:r>
                          <a:rPr lang="el-GR" i="1" smtClean="0">
                            <a:solidFill>
                              <a:schemeClr val="tx1">
                                <a:lumMod val="50000"/>
                                <a:lumOff val="50000"/>
                              </a:schemeClr>
                            </a:solidFill>
                            <a:latin typeface="Cambria Math" panose="02040503050406030204" pitchFamily="18" charset="0"/>
                          </a:rPr>
                          <m:t>+</m:t>
                        </m:r>
                        <m:func>
                          <m:funcPr>
                            <m:ctrlPr>
                              <a:rPr lang="en-US" i="1" smtClean="0">
                                <a:solidFill>
                                  <a:schemeClr val="tx1">
                                    <a:lumMod val="50000"/>
                                    <a:lumOff val="50000"/>
                                  </a:schemeClr>
                                </a:solidFill>
                                <a:latin typeface="Cambria Math" panose="02040503050406030204" pitchFamily="18" charset="0"/>
                              </a:rPr>
                            </m:ctrlPr>
                          </m:funcPr>
                          <m:fName>
                            <m:r>
                              <m:rPr>
                                <m:sty m:val="p"/>
                              </m:rPr>
                              <a:rPr lang="en-US" i="0" smtClean="0">
                                <a:solidFill>
                                  <a:schemeClr val="tx1">
                                    <a:lumMod val="50000"/>
                                    <a:lumOff val="50000"/>
                                  </a:schemeClr>
                                </a:solidFill>
                                <a:latin typeface="Cambria Math" panose="02040503050406030204" pitchFamily="18" charset="0"/>
                              </a:rPr>
                              <m:t>cos</m:t>
                            </m:r>
                          </m:fName>
                          <m:e>
                            <m:r>
                              <a:rPr lang="el-GR" i="1" smtClean="0">
                                <a:solidFill>
                                  <a:schemeClr val="tx1">
                                    <a:lumMod val="50000"/>
                                    <a:lumOff val="50000"/>
                                  </a:schemeClr>
                                </a:solidFill>
                                <a:latin typeface="Cambria Math" panose="02040503050406030204" pitchFamily="18" charset="0"/>
                              </a:rPr>
                              <m:t>𝛽</m:t>
                            </m:r>
                          </m:e>
                        </m:func>
                        <m:r>
                          <a:rPr lang="el-GR" i="1" smtClean="0">
                            <a:solidFill>
                              <a:schemeClr val="tx1">
                                <a:lumMod val="50000"/>
                                <a:lumOff val="50000"/>
                              </a:schemeClr>
                            </a:solidFill>
                            <a:latin typeface="Cambria Math" panose="02040503050406030204" pitchFamily="18" charset="0"/>
                          </a:rPr>
                          <m:t>=2</m:t>
                        </m:r>
                        <m:func>
                          <m:funcPr>
                            <m:ctrlPr>
                              <a:rPr lang="en-US" i="1" smtClean="0">
                                <a:solidFill>
                                  <a:schemeClr val="tx1">
                                    <a:lumMod val="50000"/>
                                    <a:lumOff val="50000"/>
                                  </a:schemeClr>
                                </a:solidFill>
                                <a:latin typeface="Cambria Math" panose="02040503050406030204" pitchFamily="18" charset="0"/>
                              </a:rPr>
                            </m:ctrlPr>
                          </m:funcPr>
                          <m:fName>
                            <m:r>
                              <m:rPr>
                                <m:sty m:val="p"/>
                              </m:rPr>
                              <a:rPr lang="en-US" i="0" smtClean="0">
                                <a:solidFill>
                                  <a:schemeClr val="tx1">
                                    <a:lumMod val="50000"/>
                                    <a:lumOff val="50000"/>
                                  </a:schemeClr>
                                </a:solidFill>
                                <a:latin typeface="Cambria Math" panose="02040503050406030204" pitchFamily="18" charset="0"/>
                              </a:rPr>
                              <m:t>cos</m:t>
                            </m:r>
                          </m:fName>
                          <m:e>
                            <m:f>
                              <m:fPr>
                                <m:ctrlPr>
                                  <a:rPr lang="en-US" i="1" smtClean="0">
                                    <a:solidFill>
                                      <a:schemeClr val="tx1">
                                        <a:lumMod val="50000"/>
                                        <a:lumOff val="50000"/>
                                      </a:schemeClr>
                                    </a:solidFill>
                                    <a:latin typeface="Cambria Math" panose="02040503050406030204" pitchFamily="18" charset="0"/>
                                  </a:rPr>
                                </m:ctrlPr>
                              </m:fPr>
                              <m:num>
                                <m:r>
                                  <a:rPr lang="en-US" i="1" smtClean="0">
                                    <a:solidFill>
                                      <a:schemeClr val="tx1">
                                        <a:lumMod val="50000"/>
                                        <a:lumOff val="50000"/>
                                      </a:schemeClr>
                                    </a:solidFill>
                                    <a:latin typeface="Cambria Math" panose="02040503050406030204" pitchFamily="18" charset="0"/>
                                  </a:rPr>
                                  <m:t>1</m:t>
                                </m:r>
                              </m:num>
                              <m:den>
                                <m:r>
                                  <a:rPr lang="en-US" i="1" smtClean="0">
                                    <a:solidFill>
                                      <a:schemeClr val="tx1">
                                        <a:lumMod val="50000"/>
                                        <a:lumOff val="50000"/>
                                      </a:schemeClr>
                                    </a:solidFill>
                                    <a:latin typeface="Cambria Math" panose="02040503050406030204" pitchFamily="18" charset="0"/>
                                  </a:rPr>
                                  <m:t>2</m:t>
                                </m:r>
                              </m:den>
                            </m:f>
                            <m:d>
                              <m:dPr>
                                <m:ctrlPr>
                                  <a:rPr lang="en-US" i="1" smtClean="0">
                                    <a:solidFill>
                                      <a:schemeClr val="tx1">
                                        <a:lumMod val="50000"/>
                                        <a:lumOff val="50000"/>
                                      </a:schemeClr>
                                    </a:solidFill>
                                    <a:latin typeface="Cambria Math" panose="02040503050406030204" pitchFamily="18" charset="0"/>
                                  </a:rPr>
                                </m:ctrlPr>
                              </m:dPr>
                              <m:e>
                                <m:r>
                                  <a:rPr lang="el-GR" i="1" smtClean="0">
                                    <a:solidFill>
                                      <a:schemeClr val="tx1">
                                        <a:lumMod val="50000"/>
                                        <a:lumOff val="50000"/>
                                      </a:schemeClr>
                                    </a:solidFill>
                                    <a:latin typeface="Cambria Math" panose="02040503050406030204" pitchFamily="18" charset="0"/>
                                  </a:rPr>
                                  <m:t>𝛼</m:t>
                                </m:r>
                                <m:r>
                                  <a:rPr lang="el-GR" i="1" smtClean="0">
                                    <a:solidFill>
                                      <a:schemeClr val="tx1">
                                        <a:lumMod val="50000"/>
                                        <a:lumOff val="50000"/>
                                      </a:schemeClr>
                                    </a:solidFill>
                                    <a:latin typeface="Cambria Math" panose="02040503050406030204" pitchFamily="18" charset="0"/>
                                  </a:rPr>
                                  <m:t>+</m:t>
                                </m:r>
                                <m:r>
                                  <a:rPr lang="el-GR" i="1" smtClean="0">
                                    <a:solidFill>
                                      <a:schemeClr val="tx1">
                                        <a:lumMod val="50000"/>
                                        <a:lumOff val="50000"/>
                                      </a:schemeClr>
                                    </a:solidFill>
                                    <a:latin typeface="Cambria Math" panose="02040503050406030204" pitchFamily="18" charset="0"/>
                                  </a:rPr>
                                  <m:t>𝛽</m:t>
                                </m:r>
                              </m:e>
                            </m:d>
                          </m:e>
                        </m:func>
                        <m:func>
                          <m:funcPr>
                            <m:ctrlPr>
                              <a:rPr lang="en-US" i="1" smtClean="0">
                                <a:solidFill>
                                  <a:schemeClr val="tx1">
                                    <a:lumMod val="50000"/>
                                    <a:lumOff val="50000"/>
                                  </a:schemeClr>
                                </a:solidFill>
                                <a:latin typeface="Cambria Math" panose="02040503050406030204" pitchFamily="18" charset="0"/>
                              </a:rPr>
                            </m:ctrlPr>
                          </m:funcPr>
                          <m:fName>
                            <m:r>
                              <m:rPr>
                                <m:sty m:val="p"/>
                              </m:rPr>
                              <a:rPr lang="en-US" i="0" smtClean="0">
                                <a:solidFill>
                                  <a:schemeClr val="tx1">
                                    <a:lumMod val="50000"/>
                                    <a:lumOff val="50000"/>
                                  </a:schemeClr>
                                </a:solidFill>
                                <a:latin typeface="Cambria Math" panose="02040503050406030204" pitchFamily="18" charset="0"/>
                              </a:rPr>
                              <m:t>cos</m:t>
                            </m:r>
                          </m:fName>
                          <m:e>
                            <m:f>
                              <m:fPr>
                                <m:ctrlPr>
                                  <a:rPr lang="en-US" i="1" smtClean="0">
                                    <a:solidFill>
                                      <a:schemeClr val="tx1">
                                        <a:lumMod val="50000"/>
                                        <a:lumOff val="50000"/>
                                      </a:schemeClr>
                                    </a:solidFill>
                                    <a:latin typeface="Cambria Math" panose="02040503050406030204" pitchFamily="18" charset="0"/>
                                  </a:rPr>
                                </m:ctrlPr>
                              </m:fPr>
                              <m:num>
                                <m:r>
                                  <a:rPr lang="en-US" i="1" smtClean="0">
                                    <a:solidFill>
                                      <a:schemeClr val="tx1">
                                        <a:lumMod val="50000"/>
                                        <a:lumOff val="50000"/>
                                      </a:schemeClr>
                                    </a:solidFill>
                                    <a:latin typeface="Cambria Math" panose="02040503050406030204" pitchFamily="18" charset="0"/>
                                  </a:rPr>
                                  <m:t>1</m:t>
                                </m:r>
                              </m:num>
                              <m:den>
                                <m:r>
                                  <a:rPr lang="en-US" i="1" smtClean="0">
                                    <a:solidFill>
                                      <a:schemeClr val="tx1">
                                        <a:lumMod val="50000"/>
                                        <a:lumOff val="50000"/>
                                      </a:schemeClr>
                                    </a:solidFill>
                                    <a:latin typeface="Cambria Math" panose="02040503050406030204" pitchFamily="18" charset="0"/>
                                  </a:rPr>
                                  <m:t>2</m:t>
                                </m:r>
                              </m:den>
                            </m:f>
                            <m:d>
                              <m:dPr>
                                <m:ctrlPr>
                                  <a:rPr lang="en-US" i="1" smtClean="0">
                                    <a:solidFill>
                                      <a:schemeClr val="tx1">
                                        <a:lumMod val="50000"/>
                                        <a:lumOff val="50000"/>
                                      </a:schemeClr>
                                    </a:solidFill>
                                    <a:latin typeface="Cambria Math" panose="02040503050406030204" pitchFamily="18" charset="0"/>
                                  </a:rPr>
                                </m:ctrlPr>
                              </m:dPr>
                              <m:e>
                                <m:r>
                                  <a:rPr lang="el-GR" i="1" smtClean="0">
                                    <a:solidFill>
                                      <a:schemeClr val="tx1">
                                        <a:lumMod val="50000"/>
                                        <a:lumOff val="50000"/>
                                      </a:schemeClr>
                                    </a:solidFill>
                                    <a:latin typeface="Cambria Math" panose="02040503050406030204" pitchFamily="18" charset="0"/>
                                  </a:rPr>
                                  <m:t>𝛼</m:t>
                                </m:r>
                                <m:r>
                                  <a:rPr lang="el-GR" i="1" smtClean="0">
                                    <a:solidFill>
                                      <a:schemeClr val="tx1">
                                        <a:lumMod val="50000"/>
                                        <a:lumOff val="50000"/>
                                      </a:schemeClr>
                                    </a:solidFill>
                                    <a:latin typeface="Cambria Math" panose="02040503050406030204" pitchFamily="18" charset="0"/>
                                  </a:rPr>
                                  <m:t>−</m:t>
                                </m:r>
                                <m:r>
                                  <a:rPr lang="el-GR" i="1" smtClean="0">
                                    <a:solidFill>
                                      <a:schemeClr val="tx1">
                                        <a:lumMod val="50000"/>
                                        <a:lumOff val="50000"/>
                                      </a:schemeClr>
                                    </a:solidFill>
                                    <a:latin typeface="Cambria Math" panose="02040503050406030204" pitchFamily="18" charset="0"/>
                                  </a:rPr>
                                  <m:t>𝛽</m:t>
                                </m:r>
                              </m:e>
                            </m:d>
                          </m:e>
                        </m:func>
                      </m:oMath>
                    </m:oMathPara>
                  </a14:m>
                  <a:endParaRPr lang="en-PK" dirty="0">
                    <a:solidFill>
                      <a:schemeClr val="tx1">
                        <a:lumMod val="50000"/>
                        <a:lumOff val="50000"/>
                      </a:schemeClr>
                    </a:solidFill>
                  </a:endParaRPr>
                </a:p>
              </p:txBody>
            </p:sp>
          </mc:Choice>
          <mc:Fallback>
            <p:sp>
              <p:nvSpPr>
                <p:cNvPr id="9" name="TextBox 8">
                  <a:extLst>
                    <a:ext uri="{FF2B5EF4-FFF2-40B4-BE49-F238E27FC236}">
                      <a16:creationId xmlns:a16="http://schemas.microsoft.com/office/drawing/2014/main" id="{DDD7EEEF-9101-40E4-A294-C2073D1EF737}"/>
                    </a:ext>
                  </a:extLst>
                </p:cNvPr>
                <p:cNvSpPr txBox="1">
                  <a:spLocks noRot="1" noChangeAspect="1" noMove="1" noResize="1" noEditPoints="1" noAdjustHandles="1" noChangeArrowheads="1" noChangeShapeType="1" noTextEdit="1"/>
                </p:cNvSpPr>
                <p:nvPr/>
              </p:nvSpPr>
              <p:spPr>
                <a:xfrm>
                  <a:off x="7432482" y="258080"/>
                  <a:ext cx="3411982" cy="399415"/>
                </a:xfrm>
                <a:prstGeom prst="rect">
                  <a:avLst/>
                </a:prstGeom>
                <a:blipFill>
                  <a:blip r:embed="rId3"/>
                  <a:stretch>
                    <a:fillRect l="-536" b="-13636"/>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72A003D2-DC7F-451B-A42E-C6C2F2044AFE}"/>
                    </a:ext>
                  </a:extLst>
                </p:cNvPr>
                <p:cNvSpPr txBox="1"/>
                <p:nvPr/>
              </p:nvSpPr>
              <p:spPr>
                <a:xfrm>
                  <a:off x="7450151" y="3969505"/>
                  <a:ext cx="4603568" cy="55579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en-US" sz="1800" i="1" smtClean="0">
                                <a:solidFill>
                                  <a:schemeClr val="tx1">
                                    <a:lumMod val="50000"/>
                                    <a:lumOff val="50000"/>
                                  </a:schemeClr>
                                </a:solidFill>
                                <a:latin typeface="Cambria Math" panose="02040503050406030204" pitchFamily="18" charset="0"/>
                              </a:rPr>
                            </m:ctrlPr>
                          </m:sSupPr>
                          <m:e>
                            <m:r>
                              <a:rPr lang="en-US" sz="1800" i="1" smtClean="0">
                                <a:solidFill>
                                  <a:schemeClr val="tx1">
                                    <a:lumMod val="50000"/>
                                    <a:lumOff val="50000"/>
                                  </a:schemeClr>
                                </a:solidFill>
                                <a:latin typeface="Cambria Math" panose="02040503050406030204" pitchFamily="18" charset="0"/>
                              </a:rPr>
                              <m:t>𝑒</m:t>
                            </m:r>
                          </m:e>
                          <m:sup>
                            <m:r>
                              <a:rPr lang="en-US" sz="1800" i="1" smtClean="0">
                                <a:solidFill>
                                  <a:schemeClr val="tx1">
                                    <a:lumMod val="50000"/>
                                    <a:lumOff val="50000"/>
                                  </a:schemeClr>
                                </a:solidFill>
                                <a:latin typeface="Cambria Math" panose="02040503050406030204" pitchFamily="18" charset="0"/>
                              </a:rPr>
                              <m:t>𝑥</m:t>
                            </m:r>
                          </m:sup>
                        </m:sSup>
                        <m:r>
                          <a:rPr lang="en-US" sz="1800" i="1" smtClean="0">
                            <a:solidFill>
                              <a:schemeClr val="tx1">
                                <a:lumMod val="50000"/>
                                <a:lumOff val="50000"/>
                              </a:schemeClr>
                            </a:solidFill>
                            <a:latin typeface="Cambria Math" panose="02040503050406030204" pitchFamily="18" charset="0"/>
                          </a:rPr>
                          <m:t>=1+</m:t>
                        </m:r>
                        <m:f>
                          <m:fPr>
                            <m:ctrlPr>
                              <a:rPr lang="en-US" sz="1800" i="1" smtClean="0">
                                <a:solidFill>
                                  <a:schemeClr val="tx1">
                                    <a:lumMod val="50000"/>
                                    <a:lumOff val="50000"/>
                                  </a:schemeClr>
                                </a:solidFill>
                                <a:latin typeface="Cambria Math" panose="02040503050406030204" pitchFamily="18" charset="0"/>
                              </a:rPr>
                            </m:ctrlPr>
                          </m:fPr>
                          <m:num>
                            <m:r>
                              <a:rPr lang="en-US" sz="1800" i="1" smtClean="0">
                                <a:solidFill>
                                  <a:schemeClr val="tx1">
                                    <a:lumMod val="50000"/>
                                    <a:lumOff val="50000"/>
                                  </a:schemeClr>
                                </a:solidFill>
                                <a:latin typeface="Cambria Math" panose="02040503050406030204" pitchFamily="18" charset="0"/>
                              </a:rPr>
                              <m:t>𝑥</m:t>
                            </m:r>
                          </m:num>
                          <m:den>
                            <m:r>
                              <a:rPr lang="en-US" sz="1800" i="1" smtClean="0">
                                <a:solidFill>
                                  <a:schemeClr val="tx1">
                                    <a:lumMod val="50000"/>
                                    <a:lumOff val="50000"/>
                                  </a:schemeClr>
                                </a:solidFill>
                                <a:latin typeface="Cambria Math" panose="02040503050406030204" pitchFamily="18" charset="0"/>
                              </a:rPr>
                              <m:t>1!</m:t>
                            </m:r>
                          </m:den>
                        </m:f>
                        <m:r>
                          <a:rPr lang="en-US" sz="1800" i="1" smtClean="0">
                            <a:solidFill>
                              <a:schemeClr val="tx1">
                                <a:lumMod val="50000"/>
                                <a:lumOff val="50000"/>
                              </a:schemeClr>
                            </a:solidFill>
                            <a:latin typeface="Cambria Math" panose="02040503050406030204" pitchFamily="18" charset="0"/>
                          </a:rPr>
                          <m:t>+</m:t>
                        </m:r>
                        <m:f>
                          <m:fPr>
                            <m:ctrlPr>
                              <a:rPr lang="en-US" sz="1800" i="1" smtClean="0">
                                <a:solidFill>
                                  <a:schemeClr val="tx1">
                                    <a:lumMod val="50000"/>
                                    <a:lumOff val="50000"/>
                                  </a:schemeClr>
                                </a:solidFill>
                                <a:latin typeface="Cambria Math" panose="02040503050406030204" pitchFamily="18" charset="0"/>
                              </a:rPr>
                            </m:ctrlPr>
                          </m:fPr>
                          <m:num>
                            <m:sSup>
                              <m:sSupPr>
                                <m:ctrlPr>
                                  <a:rPr lang="en-US" sz="1800" i="1" smtClean="0">
                                    <a:solidFill>
                                      <a:schemeClr val="tx1">
                                        <a:lumMod val="50000"/>
                                        <a:lumOff val="50000"/>
                                      </a:schemeClr>
                                    </a:solidFill>
                                    <a:latin typeface="Cambria Math" panose="02040503050406030204" pitchFamily="18" charset="0"/>
                                  </a:rPr>
                                </m:ctrlPr>
                              </m:sSupPr>
                              <m:e>
                                <m:r>
                                  <a:rPr lang="en-US" sz="1800" i="1" smtClean="0">
                                    <a:solidFill>
                                      <a:schemeClr val="tx1">
                                        <a:lumMod val="50000"/>
                                        <a:lumOff val="50000"/>
                                      </a:schemeClr>
                                    </a:solidFill>
                                    <a:latin typeface="Cambria Math" panose="02040503050406030204" pitchFamily="18" charset="0"/>
                                  </a:rPr>
                                  <m:t>𝑥</m:t>
                                </m:r>
                              </m:e>
                              <m:sup>
                                <m:r>
                                  <a:rPr lang="en-US" sz="1800" i="1" smtClean="0">
                                    <a:solidFill>
                                      <a:schemeClr val="tx1">
                                        <a:lumMod val="50000"/>
                                        <a:lumOff val="50000"/>
                                      </a:schemeClr>
                                    </a:solidFill>
                                    <a:latin typeface="Cambria Math" panose="02040503050406030204" pitchFamily="18" charset="0"/>
                                  </a:rPr>
                                  <m:t>2</m:t>
                                </m:r>
                              </m:sup>
                            </m:sSup>
                          </m:num>
                          <m:den>
                            <m:r>
                              <a:rPr lang="en-US" sz="1800" i="1" smtClean="0">
                                <a:solidFill>
                                  <a:schemeClr val="tx1">
                                    <a:lumMod val="50000"/>
                                    <a:lumOff val="50000"/>
                                  </a:schemeClr>
                                </a:solidFill>
                                <a:latin typeface="Cambria Math" panose="02040503050406030204" pitchFamily="18" charset="0"/>
                              </a:rPr>
                              <m:t>2!</m:t>
                            </m:r>
                          </m:den>
                        </m:f>
                        <m:r>
                          <a:rPr lang="en-US" sz="1800" i="1" smtClean="0">
                            <a:solidFill>
                              <a:schemeClr val="tx1">
                                <a:lumMod val="50000"/>
                                <a:lumOff val="50000"/>
                              </a:schemeClr>
                            </a:solidFill>
                            <a:latin typeface="Cambria Math" panose="02040503050406030204" pitchFamily="18" charset="0"/>
                          </a:rPr>
                          <m:t>+</m:t>
                        </m:r>
                        <m:f>
                          <m:fPr>
                            <m:ctrlPr>
                              <a:rPr lang="en-US" sz="1800" i="1" smtClean="0">
                                <a:solidFill>
                                  <a:schemeClr val="tx1">
                                    <a:lumMod val="50000"/>
                                    <a:lumOff val="50000"/>
                                  </a:schemeClr>
                                </a:solidFill>
                                <a:latin typeface="Cambria Math" panose="02040503050406030204" pitchFamily="18" charset="0"/>
                              </a:rPr>
                            </m:ctrlPr>
                          </m:fPr>
                          <m:num>
                            <m:sSup>
                              <m:sSupPr>
                                <m:ctrlPr>
                                  <a:rPr lang="en-US" sz="1800" i="1" smtClean="0">
                                    <a:solidFill>
                                      <a:schemeClr val="tx1">
                                        <a:lumMod val="50000"/>
                                        <a:lumOff val="50000"/>
                                      </a:schemeClr>
                                    </a:solidFill>
                                    <a:latin typeface="Cambria Math" panose="02040503050406030204" pitchFamily="18" charset="0"/>
                                  </a:rPr>
                                </m:ctrlPr>
                              </m:sSupPr>
                              <m:e>
                                <m:r>
                                  <a:rPr lang="en-US" sz="1800" i="1" smtClean="0">
                                    <a:solidFill>
                                      <a:schemeClr val="tx1">
                                        <a:lumMod val="50000"/>
                                        <a:lumOff val="50000"/>
                                      </a:schemeClr>
                                    </a:solidFill>
                                    <a:latin typeface="Cambria Math" panose="02040503050406030204" pitchFamily="18" charset="0"/>
                                  </a:rPr>
                                  <m:t>𝑥</m:t>
                                </m:r>
                              </m:e>
                              <m:sup>
                                <m:r>
                                  <a:rPr lang="en-US" sz="1800" i="1" smtClean="0">
                                    <a:solidFill>
                                      <a:schemeClr val="tx1">
                                        <a:lumMod val="50000"/>
                                        <a:lumOff val="50000"/>
                                      </a:schemeClr>
                                    </a:solidFill>
                                    <a:latin typeface="Cambria Math" panose="02040503050406030204" pitchFamily="18" charset="0"/>
                                  </a:rPr>
                                  <m:t>3</m:t>
                                </m:r>
                              </m:sup>
                            </m:sSup>
                          </m:num>
                          <m:den>
                            <m:r>
                              <a:rPr lang="en-US" sz="1800" i="1" smtClean="0">
                                <a:solidFill>
                                  <a:schemeClr val="tx1">
                                    <a:lumMod val="50000"/>
                                    <a:lumOff val="50000"/>
                                  </a:schemeClr>
                                </a:solidFill>
                                <a:latin typeface="Cambria Math" panose="02040503050406030204" pitchFamily="18" charset="0"/>
                              </a:rPr>
                              <m:t>3!</m:t>
                            </m:r>
                          </m:den>
                        </m:f>
                        <m:r>
                          <a:rPr lang="en-US" sz="1800" i="1" smtClean="0">
                            <a:solidFill>
                              <a:schemeClr val="tx1">
                                <a:lumMod val="50000"/>
                                <a:lumOff val="50000"/>
                              </a:schemeClr>
                            </a:solidFill>
                            <a:latin typeface="Cambria Math" panose="02040503050406030204" pitchFamily="18" charset="0"/>
                          </a:rPr>
                          <m:t>+…,  −∞&lt;</m:t>
                        </m:r>
                        <m:r>
                          <a:rPr lang="en-US" sz="1800" i="1" smtClean="0">
                            <a:solidFill>
                              <a:schemeClr val="tx1">
                                <a:lumMod val="50000"/>
                                <a:lumOff val="50000"/>
                              </a:schemeClr>
                            </a:solidFill>
                            <a:latin typeface="Cambria Math" panose="02040503050406030204" pitchFamily="18" charset="0"/>
                          </a:rPr>
                          <m:t>𝑥</m:t>
                        </m:r>
                        <m:r>
                          <a:rPr lang="en-US" sz="1800" i="1" smtClean="0">
                            <a:solidFill>
                              <a:schemeClr val="tx1">
                                <a:lumMod val="50000"/>
                                <a:lumOff val="50000"/>
                              </a:schemeClr>
                            </a:solidFill>
                            <a:latin typeface="Cambria Math" panose="02040503050406030204" pitchFamily="18" charset="0"/>
                          </a:rPr>
                          <m:t>&lt;∞</m:t>
                        </m:r>
                      </m:oMath>
                    </m:oMathPara>
                  </a14:m>
                  <a:endParaRPr lang="en-PK" sz="1800" dirty="0">
                    <a:solidFill>
                      <a:schemeClr val="tx1">
                        <a:lumMod val="50000"/>
                        <a:lumOff val="50000"/>
                      </a:schemeClr>
                    </a:solidFill>
                  </a:endParaRPr>
                </a:p>
              </p:txBody>
            </p:sp>
          </mc:Choice>
          <mc:Fallback>
            <p:sp>
              <p:nvSpPr>
                <p:cNvPr id="10" name="TextBox 9">
                  <a:extLst>
                    <a:ext uri="{FF2B5EF4-FFF2-40B4-BE49-F238E27FC236}">
                      <a16:creationId xmlns:a16="http://schemas.microsoft.com/office/drawing/2014/main" id="{72A003D2-DC7F-451B-A42E-C6C2F2044AFE}"/>
                    </a:ext>
                  </a:extLst>
                </p:cNvPr>
                <p:cNvSpPr txBox="1">
                  <a:spLocks noRot="1" noChangeAspect="1" noMove="1" noResize="1" noEditPoints="1" noAdjustHandles="1" noChangeArrowheads="1" noChangeShapeType="1" noTextEdit="1"/>
                </p:cNvSpPr>
                <p:nvPr/>
              </p:nvSpPr>
              <p:spPr>
                <a:xfrm>
                  <a:off x="7450151" y="3969505"/>
                  <a:ext cx="4603568" cy="555793"/>
                </a:xfrm>
                <a:prstGeom prst="rect">
                  <a:avLst/>
                </a:prstGeom>
                <a:blipFill>
                  <a:blip r:embed="rId4"/>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7CEB9914-D483-499C-9E48-71BED4090F3D}"/>
                    </a:ext>
                  </a:extLst>
                </p:cNvPr>
                <p:cNvSpPr txBox="1"/>
                <p:nvPr/>
              </p:nvSpPr>
              <p:spPr>
                <a:xfrm>
                  <a:off x="9798333" y="828113"/>
                  <a:ext cx="2092262" cy="582676"/>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i="1" smtClean="0">
                                <a:solidFill>
                                  <a:schemeClr val="tx1">
                                    <a:lumMod val="50000"/>
                                    <a:lumOff val="50000"/>
                                  </a:schemeClr>
                                </a:solidFill>
                                <a:latin typeface="Cambria Math" panose="02040503050406030204" pitchFamily="18" charset="0"/>
                              </a:rPr>
                            </m:ctrlPr>
                          </m:sSupPr>
                          <m:e>
                            <m:d>
                              <m:dPr>
                                <m:ctrlPr>
                                  <a:rPr lang="pt-BR" i="1" smtClean="0">
                                    <a:solidFill>
                                      <a:schemeClr val="tx1">
                                        <a:lumMod val="50000"/>
                                        <a:lumOff val="50000"/>
                                      </a:schemeClr>
                                    </a:solidFill>
                                    <a:latin typeface="Cambria Math" panose="02040503050406030204" pitchFamily="18" charset="0"/>
                                  </a:rPr>
                                </m:ctrlPr>
                              </m:dPr>
                              <m:e>
                                <m:r>
                                  <a:rPr lang="pt-BR" i="1" smtClean="0">
                                    <a:solidFill>
                                      <a:schemeClr val="tx1">
                                        <a:lumMod val="50000"/>
                                        <a:lumOff val="50000"/>
                                      </a:schemeClr>
                                    </a:solidFill>
                                    <a:latin typeface="Cambria Math" panose="02040503050406030204" pitchFamily="18" charset="0"/>
                                  </a:rPr>
                                  <m:t>𝑥</m:t>
                                </m:r>
                                <m:r>
                                  <a:rPr lang="pt-BR" i="1" smtClean="0">
                                    <a:solidFill>
                                      <a:schemeClr val="tx1">
                                        <a:lumMod val="50000"/>
                                        <a:lumOff val="50000"/>
                                      </a:schemeClr>
                                    </a:solidFill>
                                    <a:latin typeface="Cambria Math" panose="02040503050406030204" pitchFamily="18" charset="0"/>
                                  </a:rPr>
                                  <m:t>+</m:t>
                                </m:r>
                                <m:r>
                                  <a:rPr lang="pt-BR" i="1" smtClean="0">
                                    <a:solidFill>
                                      <a:schemeClr val="tx1">
                                        <a:lumMod val="50000"/>
                                        <a:lumOff val="50000"/>
                                      </a:schemeClr>
                                    </a:solidFill>
                                    <a:latin typeface="Cambria Math" panose="02040503050406030204" pitchFamily="18" charset="0"/>
                                  </a:rPr>
                                  <m:t>𝑎</m:t>
                                </m:r>
                              </m:e>
                            </m:d>
                          </m:e>
                          <m:sup>
                            <m:r>
                              <a:rPr lang="pt-BR" i="1" smtClean="0">
                                <a:solidFill>
                                  <a:schemeClr val="tx1">
                                    <a:lumMod val="50000"/>
                                    <a:lumOff val="50000"/>
                                  </a:schemeClr>
                                </a:solidFill>
                                <a:latin typeface="Cambria Math" panose="02040503050406030204" pitchFamily="18" charset="0"/>
                              </a:rPr>
                              <m:t>𝑛</m:t>
                            </m:r>
                          </m:sup>
                        </m:sSup>
                        <m:r>
                          <a:rPr lang="pt-BR" i="1" smtClean="0">
                            <a:solidFill>
                              <a:schemeClr val="tx1">
                                <a:lumMod val="50000"/>
                                <a:lumOff val="50000"/>
                              </a:schemeClr>
                            </a:solidFill>
                            <a:latin typeface="Cambria Math" panose="02040503050406030204" pitchFamily="18" charset="0"/>
                          </a:rPr>
                          <m:t>=</m:t>
                        </m:r>
                        <m:nary>
                          <m:naryPr>
                            <m:chr m:val="∑"/>
                            <m:ctrlPr>
                              <a:rPr lang="pt-BR" i="1" smtClean="0">
                                <a:solidFill>
                                  <a:schemeClr val="tx1">
                                    <a:lumMod val="50000"/>
                                    <a:lumOff val="50000"/>
                                  </a:schemeClr>
                                </a:solidFill>
                                <a:latin typeface="Cambria Math" panose="02040503050406030204" pitchFamily="18" charset="0"/>
                              </a:rPr>
                            </m:ctrlPr>
                          </m:naryPr>
                          <m:sub>
                            <m:r>
                              <a:rPr lang="pt-BR" i="1" smtClean="0">
                                <a:solidFill>
                                  <a:schemeClr val="tx1">
                                    <a:lumMod val="50000"/>
                                    <a:lumOff val="50000"/>
                                  </a:schemeClr>
                                </a:solidFill>
                                <a:latin typeface="Cambria Math" panose="02040503050406030204" pitchFamily="18" charset="0"/>
                              </a:rPr>
                              <m:t>𝑘</m:t>
                            </m:r>
                            <m:r>
                              <a:rPr lang="pt-BR" i="1" smtClean="0">
                                <a:solidFill>
                                  <a:schemeClr val="tx1">
                                    <a:lumMod val="50000"/>
                                    <a:lumOff val="50000"/>
                                  </a:schemeClr>
                                </a:solidFill>
                                <a:latin typeface="Cambria Math" panose="02040503050406030204" pitchFamily="18" charset="0"/>
                              </a:rPr>
                              <m:t>=0</m:t>
                            </m:r>
                          </m:sub>
                          <m:sup>
                            <m:r>
                              <a:rPr lang="pt-BR" i="1" smtClean="0">
                                <a:solidFill>
                                  <a:schemeClr val="tx1">
                                    <a:lumMod val="50000"/>
                                    <a:lumOff val="50000"/>
                                  </a:schemeClr>
                                </a:solidFill>
                                <a:latin typeface="Cambria Math" panose="02040503050406030204" pitchFamily="18" charset="0"/>
                              </a:rPr>
                              <m:t>𝑛</m:t>
                            </m:r>
                          </m:sup>
                          <m:e>
                            <m:d>
                              <m:dPr>
                                <m:ctrlPr>
                                  <a:rPr lang="pt-BR" i="1" smtClean="0">
                                    <a:solidFill>
                                      <a:schemeClr val="tx1">
                                        <a:lumMod val="50000"/>
                                        <a:lumOff val="50000"/>
                                      </a:schemeClr>
                                    </a:solidFill>
                                    <a:latin typeface="Cambria Math" panose="02040503050406030204" pitchFamily="18" charset="0"/>
                                  </a:rPr>
                                </m:ctrlPr>
                              </m:dPr>
                              <m:e>
                                <m:f>
                                  <m:fPr>
                                    <m:type m:val="noBar"/>
                                    <m:ctrlPr>
                                      <a:rPr lang="pt-BR" i="1" smtClean="0">
                                        <a:solidFill>
                                          <a:schemeClr val="tx1">
                                            <a:lumMod val="50000"/>
                                            <a:lumOff val="50000"/>
                                          </a:schemeClr>
                                        </a:solidFill>
                                        <a:latin typeface="Cambria Math" panose="02040503050406030204" pitchFamily="18" charset="0"/>
                                      </a:rPr>
                                    </m:ctrlPr>
                                  </m:fPr>
                                  <m:num>
                                    <m:r>
                                      <a:rPr lang="pt-BR" i="1" smtClean="0">
                                        <a:solidFill>
                                          <a:schemeClr val="tx1">
                                            <a:lumMod val="50000"/>
                                            <a:lumOff val="50000"/>
                                          </a:schemeClr>
                                        </a:solidFill>
                                        <a:latin typeface="Cambria Math" panose="02040503050406030204" pitchFamily="18" charset="0"/>
                                      </a:rPr>
                                      <m:t>𝑛</m:t>
                                    </m:r>
                                  </m:num>
                                  <m:den>
                                    <m:r>
                                      <a:rPr lang="pt-BR" i="1" smtClean="0">
                                        <a:solidFill>
                                          <a:schemeClr val="tx1">
                                            <a:lumMod val="50000"/>
                                            <a:lumOff val="50000"/>
                                          </a:schemeClr>
                                        </a:solidFill>
                                        <a:latin typeface="Cambria Math" panose="02040503050406030204" pitchFamily="18" charset="0"/>
                                      </a:rPr>
                                      <m:t>𝑘</m:t>
                                    </m:r>
                                  </m:den>
                                </m:f>
                              </m:e>
                            </m:d>
                            <m:sSup>
                              <m:sSupPr>
                                <m:ctrlPr>
                                  <a:rPr lang="pt-BR" i="1" smtClean="0">
                                    <a:solidFill>
                                      <a:schemeClr val="tx1">
                                        <a:lumMod val="50000"/>
                                        <a:lumOff val="50000"/>
                                      </a:schemeClr>
                                    </a:solidFill>
                                    <a:latin typeface="Cambria Math" panose="02040503050406030204" pitchFamily="18" charset="0"/>
                                  </a:rPr>
                                </m:ctrlPr>
                              </m:sSupPr>
                              <m:e>
                                <m:r>
                                  <a:rPr lang="pt-BR" i="1" smtClean="0">
                                    <a:solidFill>
                                      <a:schemeClr val="tx1">
                                        <a:lumMod val="50000"/>
                                        <a:lumOff val="50000"/>
                                      </a:schemeClr>
                                    </a:solidFill>
                                    <a:latin typeface="Cambria Math" panose="02040503050406030204" pitchFamily="18" charset="0"/>
                                  </a:rPr>
                                  <m:t>𝑥</m:t>
                                </m:r>
                              </m:e>
                              <m:sup>
                                <m:r>
                                  <a:rPr lang="pt-BR" i="1" smtClean="0">
                                    <a:solidFill>
                                      <a:schemeClr val="tx1">
                                        <a:lumMod val="50000"/>
                                        <a:lumOff val="50000"/>
                                      </a:schemeClr>
                                    </a:solidFill>
                                    <a:latin typeface="Cambria Math" panose="02040503050406030204" pitchFamily="18" charset="0"/>
                                  </a:rPr>
                                  <m:t>𝑘</m:t>
                                </m:r>
                              </m:sup>
                            </m:sSup>
                            <m:sSup>
                              <m:sSupPr>
                                <m:ctrlPr>
                                  <a:rPr lang="pt-BR" i="1" smtClean="0">
                                    <a:solidFill>
                                      <a:schemeClr val="tx1">
                                        <a:lumMod val="50000"/>
                                        <a:lumOff val="50000"/>
                                      </a:schemeClr>
                                    </a:solidFill>
                                    <a:latin typeface="Cambria Math" panose="02040503050406030204" pitchFamily="18" charset="0"/>
                                  </a:rPr>
                                </m:ctrlPr>
                              </m:sSupPr>
                              <m:e>
                                <m:r>
                                  <a:rPr lang="pt-BR" i="1" smtClean="0">
                                    <a:solidFill>
                                      <a:schemeClr val="tx1">
                                        <a:lumMod val="50000"/>
                                        <a:lumOff val="50000"/>
                                      </a:schemeClr>
                                    </a:solidFill>
                                    <a:latin typeface="Cambria Math" panose="02040503050406030204" pitchFamily="18" charset="0"/>
                                  </a:rPr>
                                  <m:t>𝑎</m:t>
                                </m:r>
                              </m:e>
                              <m:sup>
                                <m:r>
                                  <a:rPr lang="pt-BR" i="1" smtClean="0">
                                    <a:solidFill>
                                      <a:schemeClr val="tx1">
                                        <a:lumMod val="50000"/>
                                        <a:lumOff val="50000"/>
                                      </a:schemeClr>
                                    </a:solidFill>
                                    <a:latin typeface="Cambria Math" panose="02040503050406030204" pitchFamily="18" charset="0"/>
                                  </a:rPr>
                                  <m:t>𝑛</m:t>
                                </m:r>
                                <m:r>
                                  <a:rPr lang="pt-BR" i="1" smtClean="0">
                                    <a:solidFill>
                                      <a:schemeClr val="tx1">
                                        <a:lumMod val="50000"/>
                                        <a:lumOff val="50000"/>
                                      </a:schemeClr>
                                    </a:solidFill>
                                    <a:latin typeface="Cambria Math" panose="02040503050406030204" pitchFamily="18" charset="0"/>
                                  </a:rPr>
                                  <m:t>−</m:t>
                                </m:r>
                                <m:r>
                                  <a:rPr lang="pt-BR" i="1" smtClean="0">
                                    <a:solidFill>
                                      <a:schemeClr val="tx1">
                                        <a:lumMod val="50000"/>
                                        <a:lumOff val="50000"/>
                                      </a:schemeClr>
                                    </a:solidFill>
                                    <a:latin typeface="Cambria Math" panose="02040503050406030204" pitchFamily="18" charset="0"/>
                                  </a:rPr>
                                  <m:t>𝑘</m:t>
                                </m:r>
                              </m:sup>
                            </m:sSup>
                          </m:e>
                        </m:nary>
                      </m:oMath>
                    </m:oMathPara>
                  </a14:m>
                  <a:endParaRPr lang="en-PK" dirty="0">
                    <a:solidFill>
                      <a:schemeClr val="tx1">
                        <a:lumMod val="50000"/>
                        <a:lumOff val="50000"/>
                      </a:schemeClr>
                    </a:solidFill>
                  </a:endParaRPr>
                </a:p>
              </p:txBody>
            </p:sp>
          </mc:Choice>
          <mc:Fallback>
            <p:sp>
              <p:nvSpPr>
                <p:cNvPr id="11" name="TextBox 10">
                  <a:extLst>
                    <a:ext uri="{FF2B5EF4-FFF2-40B4-BE49-F238E27FC236}">
                      <a16:creationId xmlns:a16="http://schemas.microsoft.com/office/drawing/2014/main" id="{7CEB9914-D483-499C-9E48-71BED4090F3D}"/>
                    </a:ext>
                  </a:extLst>
                </p:cNvPr>
                <p:cNvSpPr txBox="1">
                  <a:spLocks noRot="1" noChangeAspect="1" noMove="1" noResize="1" noEditPoints="1" noAdjustHandles="1" noChangeArrowheads="1" noChangeShapeType="1" noTextEdit="1"/>
                </p:cNvSpPr>
                <p:nvPr/>
              </p:nvSpPr>
              <p:spPr>
                <a:xfrm>
                  <a:off x="9798333" y="828113"/>
                  <a:ext cx="2092262" cy="582676"/>
                </a:xfrm>
                <a:prstGeom prst="rect">
                  <a:avLst/>
                </a:prstGeom>
                <a:blipFill>
                  <a:blip r:embed="rId5"/>
                  <a:stretch>
                    <a:fillRect b="-2105"/>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id="{F27E7AEB-061D-4605-8F55-FCDA5AB4F8BA}"/>
                    </a:ext>
                  </a:extLst>
                </p:cNvPr>
                <p:cNvSpPr txBox="1"/>
                <p:nvPr/>
              </p:nvSpPr>
              <p:spPr>
                <a:xfrm>
                  <a:off x="8780018" y="3361224"/>
                  <a:ext cx="3411982" cy="399415"/>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func>
                          <m:funcPr>
                            <m:ctrlPr>
                              <a:rPr lang="en-US" i="1" smtClean="0">
                                <a:solidFill>
                                  <a:schemeClr val="tx1">
                                    <a:lumMod val="50000"/>
                                    <a:lumOff val="50000"/>
                                  </a:schemeClr>
                                </a:solidFill>
                                <a:latin typeface="Cambria Math" panose="02040503050406030204" pitchFamily="18" charset="0"/>
                              </a:rPr>
                            </m:ctrlPr>
                          </m:funcPr>
                          <m:fName>
                            <m:r>
                              <m:rPr>
                                <m:sty m:val="p"/>
                              </m:rPr>
                              <a:rPr lang="en-US" i="0" smtClean="0">
                                <a:solidFill>
                                  <a:schemeClr val="tx1">
                                    <a:lumMod val="50000"/>
                                    <a:lumOff val="50000"/>
                                  </a:schemeClr>
                                </a:solidFill>
                                <a:latin typeface="Cambria Math" panose="02040503050406030204" pitchFamily="18" charset="0"/>
                              </a:rPr>
                              <m:t>cos</m:t>
                            </m:r>
                          </m:fName>
                          <m:e>
                            <m:r>
                              <a:rPr lang="el-GR" i="1" smtClean="0">
                                <a:solidFill>
                                  <a:schemeClr val="tx1">
                                    <a:lumMod val="50000"/>
                                    <a:lumOff val="50000"/>
                                  </a:schemeClr>
                                </a:solidFill>
                                <a:latin typeface="Cambria Math" panose="02040503050406030204" pitchFamily="18" charset="0"/>
                              </a:rPr>
                              <m:t>𝛼</m:t>
                            </m:r>
                          </m:e>
                        </m:func>
                        <m:r>
                          <a:rPr lang="el-GR" i="1" smtClean="0">
                            <a:solidFill>
                              <a:schemeClr val="tx1">
                                <a:lumMod val="50000"/>
                                <a:lumOff val="50000"/>
                              </a:schemeClr>
                            </a:solidFill>
                            <a:latin typeface="Cambria Math" panose="02040503050406030204" pitchFamily="18" charset="0"/>
                          </a:rPr>
                          <m:t>+</m:t>
                        </m:r>
                        <m:func>
                          <m:funcPr>
                            <m:ctrlPr>
                              <a:rPr lang="en-US" i="1" smtClean="0">
                                <a:solidFill>
                                  <a:schemeClr val="tx1">
                                    <a:lumMod val="50000"/>
                                    <a:lumOff val="50000"/>
                                  </a:schemeClr>
                                </a:solidFill>
                                <a:latin typeface="Cambria Math" panose="02040503050406030204" pitchFamily="18" charset="0"/>
                              </a:rPr>
                            </m:ctrlPr>
                          </m:funcPr>
                          <m:fName>
                            <m:r>
                              <m:rPr>
                                <m:sty m:val="p"/>
                              </m:rPr>
                              <a:rPr lang="en-US" i="0" smtClean="0">
                                <a:solidFill>
                                  <a:schemeClr val="tx1">
                                    <a:lumMod val="50000"/>
                                    <a:lumOff val="50000"/>
                                  </a:schemeClr>
                                </a:solidFill>
                                <a:latin typeface="Cambria Math" panose="02040503050406030204" pitchFamily="18" charset="0"/>
                              </a:rPr>
                              <m:t>cos</m:t>
                            </m:r>
                          </m:fName>
                          <m:e>
                            <m:r>
                              <a:rPr lang="el-GR" i="1" smtClean="0">
                                <a:solidFill>
                                  <a:schemeClr val="tx1">
                                    <a:lumMod val="50000"/>
                                    <a:lumOff val="50000"/>
                                  </a:schemeClr>
                                </a:solidFill>
                                <a:latin typeface="Cambria Math" panose="02040503050406030204" pitchFamily="18" charset="0"/>
                              </a:rPr>
                              <m:t>𝛽</m:t>
                            </m:r>
                          </m:e>
                        </m:func>
                        <m:r>
                          <a:rPr lang="el-GR" i="1" smtClean="0">
                            <a:solidFill>
                              <a:schemeClr val="tx1">
                                <a:lumMod val="50000"/>
                                <a:lumOff val="50000"/>
                              </a:schemeClr>
                            </a:solidFill>
                            <a:latin typeface="Cambria Math" panose="02040503050406030204" pitchFamily="18" charset="0"/>
                          </a:rPr>
                          <m:t>=2</m:t>
                        </m:r>
                        <m:func>
                          <m:funcPr>
                            <m:ctrlPr>
                              <a:rPr lang="en-US" i="1" smtClean="0">
                                <a:solidFill>
                                  <a:schemeClr val="tx1">
                                    <a:lumMod val="50000"/>
                                    <a:lumOff val="50000"/>
                                  </a:schemeClr>
                                </a:solidFill>
                                <a:latin typeface="Cambria Math" panose="02040503050406030204" pitchFamily="18" charset="0"/>
                              </a:rPr>
                            </m:ctrlPr>
                          </m:funcPr>
                          <m:fName>
                            <m:r>
                              <m:rPr>
                                <m:sty m:val="p"/>
                              </m:rPr>
                              <a:rPr lang="en-US" i="0" smtClean="0">
                                <a:solidFill>
                                  <a:schemeClr val="tx1">
                                    <a:lumMod val="50000"/>
                                    <a:lumOff val="50000"/>
                                  </a:schemeClr>
                                </a:solidFill>
                                <a:latin typeface="Cambria Math" panose="02040503050406030204" pitchFamily="18" charset="0"/>
                              </a:rPr>
                              <m:t>cos</m:t>
                            </m:r>
                          </m:fName>
                          <m:e>
                            <m:f>
                              <m:fPr>
                                <m:ctrlPr>
                                  <a:rPr lang="en-US" i="1" smtClean="0">
                                    <a:solidFill>
                                      <a:schemeClr val="tx1">
                                        <a:lumMod val="50000"/>
                                        <a:lumOff val="50000"/>
                                      </a:schemeClr>
                                    </a:solidFill>
                                    <a:latin typeface="Cambria Math" panose="02040503050406030204" pitchFamily="18" charset="0"/>
                                  </a:rPr>
                                </m:ctrlPr>
                              </m:fPr>
                              <m:num>
                                <m:r>
                                  <a:rPr lang="en-US" i="1" smtClean="0">
                                    <a:solidFill>
                                      <a:schemeClr val="tx1">
                                        <a:lumMod val="50000"/>
                                        <a:lumOff val="50000"/>
                                      </a:schemeClr>
                                    </a:solidFill>
                                    <a:latin typeface="Cambria Math" panose="02040503050406030204" pitchFamily="18" charset="0"/>
                                  </a:rPr>
                                  <m:t>1</m:t>
                                </m:r>
                              </m:num>
                              <m:den>
                                <m:r>
                                  <a:rPr lang="en-US" i="1" smtClean="0">
                                    <a:solidFill>
                                      <a:schemeClr val="tx1">
                                        <a:lumMod val="50000"/>
                                        <a:lumOff val="50000"/>
                                      </a:schemeClr>
                                    </a:solidFill>
                                    <a:latin typeface="Cambria Math" panose="02040503050406030204" pitchFamily="18" charset="0"/>
                                  </a:rPr>
                                  <m:t>2</m:t>
                                </m:r>
                              </m:den>
                            </m:f>
                            <m:d>
                              <m:dPr>
                                <m:ctrlPr>
                                  <a:rPr lang="en-US" i="1" smtClean="0">
                                    <a:solidFill>
                                      <a:schemeClr val="tx1">
                                        <a:lumMod val="50000"/>
                                        <a:lumOff val="50000"/>
                                      </a:schemeClr>
                                    </a:solidFill>
                                    <a:latin typeface="Cambria Math" panose="02040503050406030204" pitchFamily="18" charset="0"/>
                                  </a:rPr>
                                </m:ctrlPr>
                              </m:dPr>
                              <m:e>
                                <m:r>
                                  <a:rPr lang="el-GR" i="1" smtClean="0">
                                    <a:solidFill>
                                      <a:schemeClr val="tx1">
                                        <a:lumMod val="50000"/>
                                        <a:lumOff val="50000"/>
                                      </a:schemeClr>
                                    </a:solidFill>
                                    <a:latin typeface="Cambria Math" panose="02040503050406030204" pitchFamily="18" charset="0"/>
                                  </a:rPr>
                                  <m:t>𝛼</m:t>
                                </m:r>
                                <m:r>
                                  <a:rPr lang="el-GR" i="1" smtClean="0">
                                    <a:solidFill>
                                      <a:schemeClr val="tx1">
                                        <a:lumMod val="50000"/>
                                        <a:lumOff val="50000"/>
                                      </a:schemeClr>
                                    </a:solidFill>
                                    <a:latin typeface="Cambria Math" panose="02040503050406030204" pitchFamily="18" charset="0"/>
                                  </a:rPr>
                                  <m:t>+</m:t>
                                </m:r>
                                <m:r>
                                  <a:rPr lang="el-GR" i="1" smtClean="0">
                                    <a:solidFill>
                                      <a:schemeClr val="tx1">
                                        <a:lumMod val="50000"/>
                                        <a:lumOff val="50000"/>
                                      </a:schemeClr>
                                    </a:solidFill>
                                    <a:latin typeface="Cambria Math" panose="02040503050406030204" pitchFamily="18" charset="0"/>
                                  </a:rPr>
                                  <m:t>𝛽</m:t>
                                </m:r>
                              </m:e>
                            </m:d>
                          </m:e>
                        </m:func>
                        <m:func>
                          <m:funcPr>
                            <m:ctrlPr>
                              <a:rPr lang="en-US" i="1" smtClean="0">
                                <a:solidFill>
                                  <a:schemeClr val="tx1">
                                    <a:lumMod val="50000"/>
                                    <a:lumOff val="50000"/>
                                  </a:schemeClr>
                                </a:solidFill>
                                <a:latin typeface="Cambria Math" panose="02040503050406030204" pitchFamily="18" charset="0"/>
                              </a:rPr>
                            </m:ctrlPr>
                          </m:funcPr>
                          <m:fName>
                            <m:r>
                              <m:rPr>
                                <m:sty m:val="p"/>
                              </m:rPr>
                              <a:rPr lang="en-US" i="0" smtClean="0">
                                <a:solidFill>
                                  <a:schemeClr val="tx1">
                                    <a:lumMod val="50000"/>
                                    <a:lumOff val="50000"/>
                                  </a:schemeClr>
                                </a:solidFill>
                                <a:latin typeface="Cambria Math" panose="02040503050406030204" pitchFamily="18" charset="0"/>
                              </a:rPr>
                              <m:t>cos</m:t>
                            </m:r>
                          </m:fName>
                          <m:e>
                            <m:f>
                              <m:fPr>
                                <m:ctrlPr>
                                  <a:rPr lang="en-US" i="1" smtClean="0">
                                    <a:solidFill>
                                      <a:schemeClr val="tx1">
                                        <a:lumMod val="50000"/>
                                        <a:lumOff val="50000"/>
                                      </a:schemeClr>
                                    </a:solidFill>
                                    <a:latin typeface="Cambria Math" panose="02040503050406030204" pitchFamily="18" charset="0"/>
                                  </a:rPr>
                                </m:ctrlPr>
                              </m:fPr>
                              <m:num>
                                <m:r>
                                  <a:rPr lang="en-US" i="1" smtClean="0">
                                    <a:solidFill>
                                      <a:schemeClr val="tx1">
                                        <a:lumMod val="50000"/>
                                        <a:lumOff val="50000"/>
                                      </a:schemeClr>
                                    </a:solidFill>
                                    <a:latin typeface="Cambria Math" panose="02040503050406030204" pitchFamily="18" charset="0"/>
                                  </a:rPr>
                                  <m:t>1</m:t>
                                </m:r>
                              </m:num>
                              <m:den>
                                <m:r>
                                  <a:rPr lang="en-US" i="1" smtClean="0">
                                    <a:solidFill>
                                      <a:schemeClr val="tx1">
                                        <a:lumMod val="50000"/>
                                        <a:lumOff val="50000"/>
                                      </a:schemeClr>
                                    </a:solidFill>
                                    <a:latin typeface="Cambria Math" panose="02040503050406030204" pitchFamily="18" charset="0"/>
                                  </a:rPr>
                                  <m:t>2</m:t>
                                </m:r>
                              </m:den>
                            </m:f>
                            <m:d>
                              <m:dPr>
                                <m:ctrlPr>
                                  <a:rPr lang="en-US" i="1" smtClean="0">
                                    <a:solidFill>
                                      <a:schemeClr val="tx1">
                                        <a:lumMod val="50000"/>
                                        <a:lumOff val="50000"/>
                                      </a:schemeClr>
                                    </a:solidFill>
                                    <a:latin typeface="Cambria Math" panose="02040503050406030204" pitchFamily="18" charset="0"/>
                                  </a:rPr>
                                </m:ctrlPr>
                              </m:dPr>
                              <m:e>
                                <m:r>
                                  <a:rPr lang="el-GR" i="1" smtClean="0">
                                    <a:solidFill>
                                      <a:schemeClr val="tx1">
                                        <a:lumMod val="50000"/>
                                        <a:lumOff val="50000"/>
                                      </a:schemeClr>
                                    </a:solidFill>
                                    <a:latin typeface="Cambria Math" panose="02040503050406030204" pitchFamily="18" charset="0"/>
                                  </a:rPr>
                                  <m:t>𝛼</m:t>
                                </m:r>
                                <m:r>
                                  <a:rPr lang="el-GR" i="1" smtClean="0">
                                    <a:solidFill>
                                      <a:schemeClr val="tx1">
                                        <a:lumMod val="50000"/>
                                        <a:lumOff val="50000"/>
                                      </a:schemeClr>
                                    </a:solidFill>
                                    <a:latin typeface="Cambria Math" panose="02040503050406030204" pitchFamily="18" charset="0"/>
                                  </a:rPr>
                                  <m:t>−</m:t>
                                </m:r>
                                <m:r>
                                  <a:rPr lang="el-GR" i="1" smtClean="0">
                                    <a:solidFill>
                                      <a:schemeClr val="tx1">
                                        <a:lumMod val="50000"/>
                                        <a:lumOff val="50000"/>
                                      </a:schemeClr>
                                    </a:solidFill>
                                    <a:latin typeface="Cambria Math" panose="02040503050406030204" pitchFamily="18" charset="0"/>
                                  </a:rPr>
                                  <m:t>𝛽</m:t>
                                </m:r>
                              </m:e>
                            </m:d>
                          </m:e>
                        </m:func>
                      </m:oMath>
                    </m:oMathPara>
                  </a14:m>
                  <a:endParaRPr lang="en-PK" dirty="0">
                    <a:solidFill>
                      <a:schemeClr val="tx1">
                        <a:lumMod val="50000"/>
                        <a:lumOff val="50000"/>
                      </a:schemeClr>
                    </a:solidFill>
                  </a:endParaRPr>
                </a:p>
              </p:txBody>
            </p:sp>
          </mc:Choice>
          <mc:Fallback>
            <p:sp>
              <p:nvSpPr>
                <p:cNvPr id="12" name="TextBox 11">
                  <a:extLst>
                    <a:ext uri="{FF2B5EF4-FFF2-40B4-BE49-F238E27FC236}">
                      <a16:creationId xmlns:a16="http://schemas.microsoft.com/office/drawing/2014/main" id="{F27E7AEB-061D-4605-8F55-FCDA5AB4F8BA}"/>
                    </a:ext>
                  </a:extLst>
                </p:cNvPr>
                <p:cNvSpPr txBox="1">
                  <a:spLocks noRot="1" noChangeAspect="1" noMove="1" noResize="1" noEditPoints="1" noAdjustHandles="1" noChangeArrowheads="1" noChangeShapeType="1" noTextEdit="1"/>
                </p:cNvSpPr>
                <p:nvPr/>
              </p:nvSpPr>
              <p:spPr>
                <a:xfrm>
                  <a:off x="8780018" y="3361224"/>
                  <a:ext cx="3411982" cy="399415"/>
                </a:xfrm>
                <a:prstGeom prst="rect">
                  <a:avLst/>
                </a:prstGeom>
                <a:blipFill>
                  <a:blip r:embed="rId6"/>
                  <a:stretch>
                    <a:fillRect l="-536" b="-13636"/>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13" name="TextBox 12">
                  <a:extLst>
                    <a:ext uri="{FF2B5EF4-FFF2-40B4-BE49-F238E27FC236}">
                      <a16:creationId xmlns:a16="http://schemas.microsoft.com/office/drawing/2014/main" id="{0BB9D412-25CC-4157-BDB1-F867457F37D0}"/>
                    </a:ext>
                  </a:extLst>
                </p:cNvPr>
                <p:cNvSpPr txBox="1"/>
                <p:nvPr/>
              </p:nvSpPr>
              <p:spPr>
                <a:xfrm>
                  <a:off x="7588432" y="1619655"/>
                  <a:ext cx="4603568" cy="55579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en-US" sz="1800" i="1" smtClean="0">
                                <a:solidFill>
                                  <a:schemeClr val="tx1">
                                    <a:lumMod val="50000"/>
                                    <a:lumOff val="50000"/>
                                  </a:schemeClr>
                                </a:solidFill>
                                <a:latin typeface="Cambria Math" panose="02040503050406030204" pitchFamily="18" charset="0"/>
                              </a:rPr>
                            </m:ctrlPr>
                          </m:sSupPr>
                          <m:e>
                            <m:r>
                              <a:rPr lang="en-US" sz="1800" i="1" smtClean="0">
                                <a:solidFill>
                                  <a:schemeClr val="tx1">
                                    <a:lumMod val="50000"/>
                                    <a:lumOff val="50000"/>
                                  </a:schemeClr>
                                </a:solidFill>
                                <a:latin typeface="Cambria Math" panose="02040503050406030204" pitchFamily="18" charset="0"/>
                              </a:rPr>
                              <m:t>𝑒</m:t>
                            </m:r>
                          </m:e>
                          <m:sup>
                            <m:r>
                              <a:rPr lang="en-US" sz="1800" i="1" smtClean="0">
                                <a:solidFill>
                                  <a:schemeClr val="tx1">
                                    <a:lumMod val="50000"/>
                                    <a:lumOff val="50000"/>
                                  </a:schemeClr>
                                </a:solidFill>
                                <a:latin typeface="Cambria Math" panose="02040503050406030204" pitchFamily="18" charset="0"/>
                              </a:rPr>
                              <m:t>𝑥</m:t>
                            </m:r>
                          </m:sup>
                        </m:sSup>
                        <m:r>
                          <a:rPr lang="en-US" sz="1800" i="1" smtClean="0">
                            <a:solidFill>
                              <a:schemeClr val="tx1">
                                <a:lumMod val="50000"/>
                                <a:lumOff val="50000"/>
                              </a:schemeClr>
                            </a:solidFill>
                            <a:latin typeface="Cambria Math" panose="02040503050406030204" pitchFamily="18" charset="0"/>
                          </a:rPr>
                          <m:t>=1+</m:t>
                        </m:r>
                        <m:f>
                          <m:fPr>
                            <m:ctrlPr>
                              <a:rPr lang="en-US" sz="1800" i="1" smtClean="0">
                                <a:solidFill>
                                  <a:schemeClr val="tx1">
                                    <a:lumMod val="50000"/>
                                    <a:lumOff val="50000"/>
                                  </a:schemeClr>
                                </a:solidFill>
                                <a:latin typeface="Cambria Math" panose="02040503050406030204" pitchFamily="18" charset="0"/>
                              </a:rPr>
                            </m:ctrlPr>
                          </m:fPr>
                          <m:num>
                            <m:r>
                              <a:rPr lang="en-US" sz="1800" i="1" smtClean="0">
                                <a:solidFill>
                                  <a:schemeClr val="tx1">
                                    <a:lumMod val="50000"/>
                                    <a:lumOff val="50000"/>
                                  </a:schemeClr>
                                </a:solidFill>
                                <a:latin typeface="Cambria Math" panose="02040503050406030204" pitchFamily="18" charset="0"/>
                              </a:rPr>
                              <m:t>𝑥</m:t>
                            </m:r>
                          </m:num>
                          <m:den>
                            <m:r>
                              <a:rPr lang="en-US" sz="1800" i="1" smtClean="0">
                                <a:solidFill>
                                  <a:schemeClr val="tx1">
                                    <a:lumMod val="50000"/>
                                    <a:lumOff val="50000"/>
                                  </a:schemeClr>
                                </a:solidFill>
                                <a:latin typeface="Cambria Math" panose="02040503050406030204" pitchFamily="18" charset="0"/>
                              </a:rPr>
                              <m:t>1!</m:t>
                            </m:r>
                          </m:den>
                        </m:f>
                        <m:r>
                          <a:rPr lang="en-US" sz="1800" i="1" smtClean="0">
                            <a:solidFill>
                              <a:schemeClr val="tx1">
                                <a:lumMod val="50000"/>
                                <a:lumOff val="50000"/>
                              </a:schemeClr>
                            </a:solidFill>
                            <a:latin typeface="Cambria Math" panose="02040503050406030204" pitchFamily="18" charset="0"/>
                          </a:rPr>
                          <m:t>+</m:t>
                        </m:r>
                        <m:f>
                          <m:fPr>
                            <m:ctrlPr>
                              <a:rPr lang="en-US" sz="1800" i="1" smtClean="0">
                                <a:solidFill>
                                  <a:schemeClr val="tx1">
                                    <a:lumMod val="50000"/>
                                    <a:lumOff val="50000"/>
                                  </a:schemeClr>
                                </a:solidFill>
                                <a:latin typeface="Cambria Math" panose="02040503050406030204" pitchFamily="18" charset="0"/>
                              </a:rPr>
                            </m:ctrlPr>
                          </m:fPr>
                          <m:num>
                            <m:sSup>
                              <m:sSupPr>
                                <m:ctrlPr>
                                  <a:rPr lang="en-US" sz="1800" i="1" smtClean="0">
                                    <a:solidFill>
                                      <a:schemeClr val="tx1">
                                        <a:lumMod val="50000"/>
                                        <a:lumOff val="50000"/>
                                      </a:schemeClr>
                                    </a:solidFill>
                                    <a:latin typeface="Cambria Math" panose="02040503050406030204" pitchFamily="18" charset="0"/>
                                  </a:rPr>
                                </m:ctrlPr>
                              </m:sSupPr>
                              <m:e>
                                <m:r>
                                  <a:rPr lang="en-US" sz="1800" i="1" smtClean="0">
                                    <a:solidFill>
                                      <a:schemeClr val="tx1">
                                        <a:lumMod val="50000"/>
                                        <a:lumOff val="50000"/>
                                      </a:schemeClr>
                                    </a:solidFill>
                                    <a:latin typeface="Cambria Math" panose="02040503050406030204" pitchFamily="18" charset="0"/>
                                  </a:rPr>
                                  <m:t>𝑥</m:t>
                                </m:r>
                              </m:e>
                              <m:sup>
                                <m:r>
                                  <a:rPr lang="en-US" sz="1800" i="1" smtClean="0">
                                    <a:solidFill>
                                      <a:schemeClr val="tx1">
                                        <a:lumMod val="50000"/>
                                        <a:lumOff val="50000"/>
                                      </a:schemeClr>
                                    </a:solidFill>
                                    <a:latin typeface="Cambria Math" panose="02040503050406030204" pitchFamily="18" charset="0"/>
                                  </a:rPr>
                                  <m:t>2</m:t>
                                </m:r>
                              </m:sup>
                            </m:sSup>
                          </m:num>
                          <m:den>
                            <m:r>
                              <a:rPr lang="en-US" sz="1800" i="1" smtClean="0">
                                <a:solidFill>
                                  <a:schemeClr val="tx1">
                                    <a:lumMod val="50000"/>
                                    <a:lumOff val="50000"/>
                                  </a:schemeClr>
                                </a:solidFill>
                                <a:latin typeface="Cambria Math" panose="02040503050406030204" pitchFamily="18" charset="0"/>
                              </a:rPr>
                              <m:t>2!</m:t>
                            </m:r>
                          </m:den>
                        </m:f>
                        <m:r>
                          <a:rPr lang="en-US" sz="1800" i="1" smtClean="0">
                            <a:solidFill>
                              <a:schemeClr val="tx1">
                                <a:lumMod val="50000"/>
                                <a:lumOff val="50000"/>
                              </a:schemeClr>
                            </a:solidFill>
                            <a:latin typeface="Cambria Math" panose="02040503050406030204" pitchFamily="18" charset="0"/>
                          </a:rPr>
                          <m:t>+</m:t>
                        </m:r>
                        <m:f>
                          <m:fPr>
                            <m:ctrlPr>
                              <a:rPr lang="en-US" sz="1800" i="1" smtClean="0">
                                <a:solidFill>
                                  <a:schemeClr val="tx1">
                                    <a:lumMod val="50000"/>
                                    <a:lumOff val="50000"/>
                                  </a:schemeClr>
                                </a:solidFill>
                                <a:latin typeface="Cambria Math" panose="02040503050406030204" pitchFamily="18" charset="0"/>
                              </a:rPr>
                            </m:ctrlPr>
                          </m:fPr>
                          <m:num>
                            <m:sSup>
                              <m:sSupPr>
                                <m:ctrlPr>
                                  <a:rPr lang="en-US" sz="1800" i="1" smtClean="0">
                                    <a:solidFill>
                                      <a:schemeClr val="tx1">
                                        <a:lumMod val="50000"/>
                                        <a:lumOff val="50000"/>
                                      </a:schemeClr>
                                    </a:solidFill>
                                    <a:latin typeface="Cambria Math" panose="02040503050406030204" pitchFamily="18" charset="0"/>
                                  </a:rPr>
                                </m:ctrlPr>
                              </m:sSupPr>
                              <m:e>
                                <m:r>
                                  <a:rPr lang="en-US" sz="1800" i="1" smtClean="0">
                                    <a:solidFill>
                                      <a:schemeClr val="tx1">
                                        <a:lumMod val="50000"/>
                                        <a:lumOff val="50000"/>
                                      </a:schemeClr>
                                    </a:solidFill>
                                    <a:latin typeface="Cambria Math" panose="02040503050406030204" pitchFamily="18" charset="0"/>
                                  </a:rPr>
                                  <m:t>𝑥</m:t>
                                </m:r>
                              </m:e>
                              <m:sup>
                                <m:r>
                                  <a:rPr lang="en-US" sz="1800" i="1" smtClean="0">
                                    <a:solidFill>
                                      <a:schemeClr val="tx1">
                                        <a:lumMod val="50000"/>
                                        <a:lumOff val="50000"/>
                                      </a:schemeClr>
                                    </a:solidFill>
                                    <a:latin typeface="Cambria Math" panose="02040503050406030204" pitchFamily="18" charset="0"/>
                                  </a:rPr>
                                  <m:t>3</m:t>
                                </m:r>
                              </m:sup>
                            </m:sSup>
                          </m:num>
                          <m:den>
                            <m:r>
                              <a:rPr lang="en-US" sz="1800" i="1" smtClean="0">
                                <a:solidFill>
                                  <a:schemeClr val="tx1">
                                    <a:lumMod val="50000"/>
                                    <a:lumOff val="50000"/>
                                  </a:schemeClr>
                                </a:solidFill>
                                <a:latin typeface="Cambria Math" panose="02040503050406030204" pitchFamily="18" charset="0"/>
                              </a:rPr>
                              <m:t>3!</m:t>
                            </m:r>
                          </m:den>
                        </m:f>
                        <m:r>
                          <a:rPr lang="en-US" sz="1800" i="1" smtClean="0">
                            <a:solidFill>
                              <a:schemeClr val="tx1">
                                <a:lumMod val="50000"/>
                                <a:lumOff val="50000"/>
                              </a:schemeClr>
                            </a:solidFill>
                            <a:latin typeface="Cambria Math" panose="02040503050406030204" pitchFamily="18" charset="0"/>
                          </a:rPr>
                          <m:t>+…,  −∞&lt;</m:t>
                        </m:r>
                        <m:r>
                          <a:rPr lang="en-US" sz="1800" i="1" smtClean="0">
                            <a:solidFill>
                              <a:schemeClr val="tx1">
                                <a:lumMod val="50000"/>
                                <a:lumOff val="50000"/>
                              </a:schemeClr>
                            </a:solidFill>
                            <a:latin typeface="Cambria Math" panose="02040503050406030204" pitchFamily="18" charset="0"/>
                          </a:rPr>
                          <m:t>𝑥</m:t>
                        </m:r>
                        <m:r>
                          <a:rPr lang="en-US" sz="1800" i="1" smtClean="0">
                            <a:solidFill>
                              <a:schemeClr val="tx1">
                                <a:lumMod val="50000"/>
                                <a:lumOff val="50000"/>
                              </a:schemeClr>
                            </a:solidFill>
                            <a:latin typeface="Cambria Math" panose="02040503050406030204" pitchFamily="18" charset="0"/>
                          </a:rPr>
                          <m:t>&lt;∞</m:t>
                        </m:r>
                      </m:oMath>
                    </m:oMathPara>
                  </a14:m>
                  <a:endParaRPr lang="en-PK" sz="1800" dirty="0">
                    <a:solidFill>
                      <a:schemeClr val="tx1">
                        <a:lumMod val="50000"/>
                        <a:lumOff val="50000"/>
                      </a:schemeClr>
                    </a:solidFill>
                  </a:endParaRPr>
                </a:p>
              </p:txBody>
            </p:sp>
          </mc:Choice>
          <mc:Fallback>
            <p:sp>
              <p:nvSpPr>
                <p:cNvPr id="13" name="TextBox 12">
                  <a:extLst>
                    <a:ext uri="{FF2B5EF4-FFF2-40B4-BE49-F238E27FC236}">
                      <a16:creationId xmlns:a16="http://schemas.microsoft.com/office/drawing/2014/main" id="{0BB9D412-25CC-4157-BDB1-F867457F37D0}"/>
                    </a:ext>
                  </a:extLst>
                </p:cNvPr>
                <p:cNvSpPr txBox="1">
                  <a:spLocks noRot="1" noChangeAspect="1" noMove="1" noResize="1" noEditPoints="1" noAdjustHandles="1" noChangeArrowheads="1" noChangeShapeType="1" noTextEdit="1"/>
                </p:cNvSpPr>
                <p:nvPr/>
              </p:nvSpPr>
              <p:spPr>
                <a:xfrm>
                  <a:off x="7588432" y="1619655"/>
                  <a:ext cx="4603568" cy="555793"/>
                </a:xfrm>
                <a:prstGeom prst="rect">
                  <a:avLst/>
                </a:prstGeom>
                <a:blipFill>
                  <a:blip r:embed="rId7"/>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14" name="TextBox 13">
                  <a:extLst>
                    <a:ext uri="{FF2B5EF4-FFF2-40B4-BE49-F238E27FC236}">
                      <a16:creationId xmlns:a16="http://schemas.microsoft.com/office/drawing/2014/main" id="{3ECF5873-BEA4-4271-B8E9-E15CBE7BF33D}"/>
                    </a:ext>
                  </a:extLst>
                </p:cNvPr>
                <p:cNvSpPr txBox="1"/>
                <p:nvPr/>
              </p:nvSpPr>
              <p:spPr>
                <a:xfrm>
                  <a:off x="9418259" y="2516683"/>
                  <a:ext cx="2480615" cy="55579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en-US" sz="1800" i="1" smtClean="0">
                                <a:solidFill>
                                  <a:schemeClr val="tx1">
                                    <a:lumMod val="50000"/>
                                    <a:lumOff val="50000"/>
                                  </a:schemeClr>
                                </a:solidFill>
                                <a:latin typeface="Cambria Math" panose="02040503050406030204" pitchFamily="18" charset="0"/>
                              </a:rPr>
                            </m:ctrlPr>
                          </m:sSupPr>
                          <m:e>
                            <m:r>
                              <a:rPr lang="en-US" sz="1800" i="1" smtClean="0">
                                <a:solidFill>
                                  <a:schemeClr val="tx1">
                                    <a:lumMod val="50000"/>
                                    <a:lumOff val="50000"/>
                                  </a:schemeClr>
                                </a:solidFill>
                                <a:latin typeface="Cambria Math" panose="02040503050406030204" pitchFamily="18" charset="0"/>
                              </a:rPr>
                              <m:t>𝑒</m:t>
                            </m:r>
                          </m:e>
                          <m:sup>
                            <m:r>
                              <a:rPr lang="en-US" sz="1800" i="1" smtClean="0">
                                <a:solidFill>
                                  <a:schemeClr val="tx1">
                                    <a:lumMod val="50000"/>
                                    <a:lumOff val="50000"/>
                                  </a:schemeClr>
                                </a:solidFill>
                                <a:latin typeface="Cambria Math" panose="02040503050406030204" pitchFamily="18" charset="0"/>
                              </a:rPr>
                              <m:t>𝑥</m:t>
                            </m:r>
                          </m:sup>
                        </m:sSup>
                        <m:r>
                          <a:rPr lang="en-US" sz="1800" i="1" smtClean="0">
                            <a:solidFill>
                              <a:schemeClr val="tx1">
                                <a:lumMod val="50000"/>
                                <a:lumOff val="50000"/>
                              </a:schemeClr>
                            </a:solidFill>
                            <a:latin typeface="Cambria Math" panose="02040503050406030204" pitchFamily="18" charset="0"/>
                          </a:rPr>
                          <m:t>=1+</m:t>
                        </m:r>
                        <m:f>
                          <m:fPr>
                            <m:ctrlPr>
                              <a:rPr lang="en-US" sz="1800" i="1" smtClean="0">
                                <a:solidFill>
                                  <a:schemeClr val="tx1">
                                    <a:lumMod val="50000"/>
                                    <a:lumOff val="50000"/>
                                  </a:schemeClr>
                                </a:solidFill>
                                <a:latin typeface="Cambria Math" panose="02040503050406030204" pitchFamily="18" charset="0"/>
                              </a:rPr>
                            </m:ctrlPr>
                          </m:fPr>
                          <m:num>
                            <m:r>
                              <a:rPr lang="en-US" sz="1800" i="1" smtClean="0">
                                <a:solidFill>
                                  <a:schemeClr val="tx1">
                                    <a:lumMod val="50000"/>
                                    <a:lumOff val="50000"/>
                                  </a:schemeClr>
                                </a:solidFill>
                                <a:latin typeface="Cambria Math" panose="02040503050406030204" pitchFamily="18" charset="0"/>
                              </a:rPr>
                              <m:t>𝑥</m:t>
                            </m:r>
                          </m:num>
                          <m:den>
                            <m:r>
                              <a:rPr lang="en-US" sz="1800" i="1" smtClean="0">
                                <a:solidFill>
                                  <a:schemeClr val="tx1">
                                    <a:lumMod val="50000"/>
                                    <a:lumOff val="50000"/>
                                  </a:schemeClr>
                                </a:solidFill>
                                <a:latin typeface="Cambria Math" panose="02040503050406030204" pitchFamily="18" charset="0"/>
                              </a:rPr>
                              <m:t>1!</m:t>
                            </m:r>
                          </m:den>
                        </m:f>
                        <m:r>
                          <a:rPr lang="en-US" sz="1800" i="1" smtClean="0">
                            <a:solidFill>
                              <a:schemeClr val="tx1">
                                <a:lumMod val="50000"/>
                                <a:lumOff val="50000"/>
                              </a:schemeClr>
                            </a:solidFill>
                            <a:latin typeface="Cambria Math" panose="02040503050406030204" pitchFamily="18" charset="0"/>
                          </a:rPr>
                          <m:t>+</m:t>
                        </m:r>
                        <m:f>
                          <m:fPr>
                            <m:ctrlPr>
                              <a:rPr lang="en-US" sz="1800" i="1" smtClean="0">
                                <a:solidFill>
                                  <a:schemeClr val="tx1">
                                    <a:lumMod val="50000"/>
                                    <a:lumOff val="50000"/>
                                  </a:schemeClr>
                                </a:solidFill>
                                <a:latin typeface="Cambria Math" panose="02040503050406030204" pitchFamily="18" charset="0"/>
                              </a:rPr>
                            </m:ctrlPr>
                          </m:fPr>
                          <m:num>
                            <m:sSup>
                              <m:sSupPr>
                                <m:ctrlPr>
                                  <a:rPr lang="en-US" sz="1800" i="1" smtClean="0">
                                    <a:solidFill>
                                      <a:schemeClr val="tx1">
                                        <a:lumMod val="50000"/>
                                        <a:lumOff val="50000"/>
                                      </a:schemeClr>
                                    </a:solidFill>
                                    <a:latin typeface="Cambria Math" panose="02040503050406030204" pitchFamily="18" charset="0"/>
                                  </a:rPr>
                                </m:ctrlPr>
                              </m:sSupPr>
                              <m:e>
                                <m:r>
                                  <a:rPr lang="en-US" sz="1800" i="1" smtClean="0">
                                    <a:solidFill>
                                      <a:schemeClr val="tx1">
                                        <a:lumMod val="50000"/>
                                        <a:lumOff val="50000"/>
                                      </a:schemeClr>
                                    </a:solidFill>
                                    <a:latin typeface="Cambria Math" panose="02040503050406030204" pitchFamily="18" charset="0"/>
                                  </a:rPr>
                                  <m:t>𝑥</m:t>
                                </m:r>
                              </m:e>
                              <m:sup>
                                <m:r>
                                  <a:rPr lang="en-US" sz="1800" i="1" smtClean="0">
                                    <a:solidFill>
                                      <a:schemeClr val="tx1">
                                        <a:lumMod val="50000"/>
                                        <a:lumOff val="50000"/>
                                      </a:schemeClr>
                                    </a:solidFill>
                                    <a:latin typeface="Cambria Math" panose="02040503050406030204" pitchFamily="18" charset="0"/>
                                  </a:rPr>
                                  <m:t>2</m:t>
                                </m:r>
                              </m:sup>
                            </m:sSup>
                          </m:num>
                          <m:den>
                            <m:r>
                              <a:rPr lang="en-US" sz="1800" i="1" smtClean="0">
                                <a:solidFill>
                                  <a:schemeClr val="tx1">
                                    <a:lumMod val="50000"/>
                                    <a:lumOff val="50000"/>
                                  </a:schemeClr>
                                </a:solidFill>
                                <a:latin typeface="Cambria Math" panose="02040503050406030204" pitchFamily="18" charset="0"/>
                              </a:rPr>
                              <m:t>2!</m:t>
                            </m:r>
                          </m:den>
                        </m:f>
                        <m:r>
                          <a:rPr lang="en-US" sz="1800" i="1" smtClean="0">
                            <a:solidFill>
                              <a:schemeClr val="tx1">
                                <a:lumMod val="50000"/>
                                <a:lumOff val="50000"/>
                              </a:schemeClr>
                            </a:solidFill>
                            <a:latin typeface="Cambria Math" panose="02040503050406030204" pitchFamily="18" charset="0"/>
                          </a:rPr>
                          <m:t>+</m:t>
                        </m:r>
                        <m:f>
                          <m:fPr>
                            <m:ctrlPr>
                              <a:rPr lang="en-US" sz="1800" i="1" smtClean="0">
                                <a:solidFill>
                                  <a:schemeClr val="tx1">
                                    <a:lumMod val="50000"/>
                                    <a:lumOff val="50000"/>
                                  </a:schemeClr>
                                </a:solidFill>
                                <a:latin typeface="Cambria Math" panose="02040503050406030204" pitchFamily="18" charset="0"/>
                              </a:rPr>
                            </m:ctrlPr>
                          </m:fPr>
                          <m:num>
                            <m:sSup>
                              <m:sSupPr>
                                <m:ctrlPr>
                                  <a:rPr lang="en-US" sz="1800" i="1" smtClean="0">
                                    <a:solidFill>
                                      <a:schemeClr val="tx1">
                                        <a:lumMod val="50000"/>
                                        <a:lumOff val="50000"/>
                                      </a:schemeClr>
                                    </a:solidFill>
                                    <a:latin typeface="Cambria Math" panose="02040503050406030204" pitchFamily="18" charset="0"/>
                                  </a:rPr>
                                </m:ctrlPr>
                              </m:sSupPr>
                              <m:e>
                                <m:r>
                                  <a:rPr lang="en-US" sz="1800" i="1" smtClean="0">
                                    <a:solidFill>
                                      <a:schemeClr val="tx1">
                                        <a:lumMod val="50000"/>
                                        <a:lumOff val="50000"/>
                                      </a:schemeClr>
                                    </a:solidFill>
                                    <a:latin typeface="Cambria Math" panose="02040503050406030204" pitchFamily="18" charset="0"/>
                                  </a:rPr>
                                  <m:t>𝑥</m:t>
                                </m:r>
                              </m:e>
                              <m:sup>
                                <m:r>
                                  <a:rPr lang="en-US" sz="1800" i="1" smtClean="0">
                                    <a:solidFill>
                                      <a:schemeClr val="tx1">
                                        <a:lumMod val="50000"/>
                                        <a:lumOff val="50000"/>
                                      </a:schemeClr>
                                    </a:solidFill>
                                    <a:latin typeface="Cambria Math" panose="02040503050406030204" pitchFamily="18" charset="0"/>
                                  </a:rPr>
                                  <m:t>3</m:t>
                                </m:r>
                              </m:sup>
                            </m:sSup>
                          </m:num>
                          <m:den>
                            <m:r>
                              <a:rPr lang="en-US" sz="1800" i="1" smtClean="0">
                                <a:solidFill>
                                  <a:schemeClr val="tx1">
                                    <a:lumMod val="50000"/>
                                    <a:lumOff val="50000"/>
                                  </a:schemeClr>
                                </a:solidFill>
                                <a:latin typeface="Cambria Math" panose="02040503050406030204" pitchFamily="18" charset="0"/>
                              </a:rPr>
                              <m:t>3!</m:t>
                            </m:r>
                          </m:den>
                        </m:f>
                        <m:r>
                          <a:rPr lang="en-US" sz="1800" i="1" smtClean="0">
                            <a:solidFill>
                              <a:schemeClr val="tx1">
                                <a:lumMod val="50000"/>
                                <a:lumOff val="50000"/>
                              </a:schemeClr>
                            </a:solidFill>
                            <a:latin typeface="Cambria Math" panose="02040503050406030204" pitchFamily="18" charset="0"/>
                          </a:rPr>
                          <m:t>∞</m:t>
                        </m:r>
                      </m:oMath>
                    </m:oMathPara>
                  </a14:m>
                  <a:endParaRPr lang="en-PK" sz="1800" dirty="0">
                    <a:solidFill>
                      <a:schemeClr val="tx1">
                        <a:lumMod val="50000"/>
                        <a:lumOff val="50000"/>
                      </a:schemeClr>
                    </a:solidFill>
                  </a:endParaRPr>
                </a:p>
              </p:txBody>
            </p:sp>
          </mc:Choice>
          <mc:Fallback>
            <p:sp>
              <p:nvSpPr>
                <p:cNvPr id="14" name="TextBox 13">
                  <a:extLst>
                    <a:ext uri="{FF2B5EF4-FFF2-40B4-BE49-F238E27FC236}">
                      <a16:creationId xmlns:a16="http://schemas.microsoft.com/office/drawing/2014/main" id="{3ECF5873-BEA4-4271-B8E9-E15CBE7BF33D}"/>
                    </a:ext>
                  </a:extLst>
                </p:cNvPr>
                <p:cNvSpPr txBox="1">
                  <a:spLocks noRot="1" noChangeAspect="1" noMove="1" noResize="1" noEditPoints="1" noAdjustHandles="1" noChangeArrowheads="1" noChangeShapeType="1" noTextEdit="1"/>
                </p:cNvSpPr>
                <p:nvPr/>
              </p:nvSpPr>
              <p:spPr>
                <a:xfrm>
                  <a:off x="9418259" y="2516683"/>
                  <a:ext cx="2480615" cy="555793"/>
                </a:xfrm>
                <a:prstGeom prst="rect">
                  <a:avLst/>
                </a:prstGeom>
                <a:blipFill>
                  <a:blip r:embed="rId8"/>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15" name="TextBox 14">
                  <a:extLst>
                    <a:ext uri="{FF2B5EF4-FFF2-40B4-BE49-F238E27FC236}">
                      <a16:creationId xmlns:a16="http://schemas.microsoft.com/office/drawing/2014/main" id="{3B22B033-256B-4A2B-85AD-35E9F10CCFE3}"/>
                    </a:ext>
                  </a:extLst>
                </p:cNvPr>
                <p:cNvSpPr txBox="1"/>
                <p:nvPr/>
              </p:nvSpPr>
              <p:spPr>
                <a:xfrm>
                  <a:off x="6390261" y="991859"/>
                  <a:ext cx="2389757" cy="49244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3200" i="1" smtClean="0">
                                <a:solidFill>
                                  <a:schemeClr val="tx1">
                                    <a:lumMod val="50000"/>
                                    <a:lumOff val="50000"/>
                                  </a:schemeClr>
                                </a:solidFill>
                                <a:latin typeface="Cambria Math" panose="02040503050406030204" pitchFamily="18" charset="0"/>
                              </a:rPr>
                            </m:ctrlPr>
                          </m:sSupPr>
                          <m:e>
                            <m:r>
                              <a:rPr lang="pt-BR" sz="3200" i="1" smtClean="0">
                                <a:solidFill>
                                  <a:schemeClr val="tx1">
                                    <a:lumMod val="50000"/>
                                    <a:lumOff val="50000"/>
                                  </a:schemeClr>
                                </a:solidFill>
                                <a:latin typeface="Cambria Math" panose="02040503050406030204" pitchFamily="18" charset="0"/>
                              </a:rPr>
                              <m:t>𝑎</m:t>
                            </m:r>
                          </m:e>
                          <m:sup>
                            <m:r>
                              <a:rPr lang="pt-BR" sz="3200" i="1" smtClean="0">
                                <a:solidFill>
                                  <a:schemeClr val="tx1">
                                    <a:lumMod val="50000"/>
                                    <a:lumOff val="50000"/>
                                  </a:schemeClr>
                                </a:solidFill>
                                <a:latin typeface="Cambria Math" panose="02040503050406030204" pitchFamily="18" charset="0"/>
                              </a:rPr>
                              <m:t>2</m:t>
                            </m:r>
                          </m:sup>
                        </m:sSup>
                        <m:r>
                          <a:rPr lang="pt-BR" sz="3200" i="1" smtClean="0">
                            <a:solidFill>
                              <a:schemeClr val="tx1">
                                <a:lumMod val="50000"/>
                                <a:lumOff val="50000"/>
                              </a:schemeClr>
                            </a:solidFill>
                            <a:latin typeface="Cambria Math" panose="02040503050406030204" pitchFamily="18" charset="0"/>
                          </a:rPr>
                          <m:t>+</m:t>
                        </m:r>
                        <m:sSup>
                          <m:sSupPr>
                            <m:ctrlPr>
                              <a:rPr lang="pt-BR" sz="3200" i="1" smtClean="0">
                                <a:solidFill>
                                  <a:schemeClr val="tx1">
                                    <a:lumMod val="50000"/>
                                    <a:lumOff val="50000"/>
                                  </a:schemeClr>
                                </a:solidFill>
                                <a:latin typeface="Cambria Math" panose="02040503050406030204" pitchFamily="18" charset="0"/>
                              </a:rPr>
                            </m:ctrlPr>
                          </m:sSupPr>
                          <m:e>
                            <m:r>
                              <a:rPr lang="pt-BR" sz="3200" i="1" smtClean="0">
                                <a:solidFill>
                                  <a:schemeClr val="tx1">
                                    <a:lumMod val="50000"/>
                                    <a:lumOff val="50000"/>
                                  </a:schemeClr>
                                </a:solidFill>
                                <a:latin typeface="Cambria Math" panose="02040503050406030204" pitchFamily="18" charset="0"/>
                              </a:rPr>
                              <m:t>𝑏</m:t>
                            </m:r>
                          </m:e>
                          <m:sup>
                            <m:r>
                              <a:rPr lang="pt-BR" sz="3200" i="1" smtClean="0">
                                <a:solidFill>
                                  <a:schemeClr val="tx1">
                                    <a:lumMod val="50000"/>
                                    <a:lumOff val="50000"/>
                                  </a:schemeClr>
                                </a:solidFill>
                                <a:latin typeface="Cambria Math" panose="02040503050406030204" pitchFamily="18" charset="0"/>
                              </a:rPr>
                              <m:t>2</m:t>
                            </m:r>
                          </m:sup>
                        </m:sSup>
                        <m:r>
                          <a:rPr lang="pt-BR" sz="3200" i="1" smtClean="0">
                            <a:solidFill>
                              <a:schemeClr val="tx1">
                                <a:lumMod val="50000"/>
                                <a:lumOff val="50000"/>
                              </a:schemeClr>
                            </a:solidFill>
                            <a:latin typeface="Cambria Math" panose="02040503050406030204" pitchFamily="18" charset="0"/>
                          </a:rPr>
                          <m:t>=</m:t>
                        </m:r>
                        <m:sSup>
                          <m:sSupPr>
                            <m:ctrlPr>
                              <a:rPr lang="pt-BR" sz="3200" i="1" smtClean="0">
                                <a:solidFill>
                                  <a:schemeClr val="tx1">
                                    <a:lumMod val="50000"/>
                                    <a:lumOff val="50000"/>
                                  </a:schemeClr>
                                </a:solidFill>
                                <a:latin typeface="Cambria Math" panose="02040503050406030204" pitchFamily="18" charset="0"/>
                              </a:rPr>
                            </m:ctrlPr>
                          </m:sSupPr>
                          <m:e>
                            <m:r>
                              <a:rPr lang="pt-BR" sz="3200" i="1" smtClean="0">
                                <a:solidFill>
                                  <a:schemeClr val="tx1">
                                    <a:lumMod val="50000"/>
                                    <a:lumOff val="50000"/>
                                  </a:schemeClr>
                                </a:solidFill>
                                <a:latin typeface="Cambria Math" panose="02040503050406030204" pitchFamily="18" charset="0"/>
                              </a:rPr>
                              <m:t>𝑐</m:t>
                            </m:r>
                          </m:e>
                          <m:sup>
                            <m:r>
                              <a:rPr lang="pt-BR" sz="3200" i="1" smtClean="0">
                                <a:solidFill>
                                  <a:schemeClr val="tx1">
                                    <a:lumMod val="50000"/>
                                    <a:lumOff val="50000"/>
                                  </a:schemeClr>
                                </a:solidFill>
                                <a:latin typeface="Cambria Math" panose="02040503050406030204" pitchFamily="18" charset="0"/>
                              </a:rPr>
                              <m:t>2</m:t>
                            </m:r>
                          </m:sup>
                        </m:sSup>
                      </m:oMath>
                    </m:oMathPara>
                  </a14:m>
                  <a:endParaRPr lang="en-PK" sz="3200" dirty="0">
                    <a:solidFill>
                      <a:schemeClr val="tx1">
                        <a:lumMod val="50000"/>
                        <a:lumOff val="50000"/>
                      </a:schemeClr>
                    </a:solidFill>
                  </a:endParaRPr>
                </a:p>
              </p:txBody>
            </p:sp>
          </mc:Choice>
          <mc:Fallback>
            <p:sp>
              <p:nvSpPr>
                <p:cNvPr id="15" name="TextBox 14">
                  <a:extLst>
                    <a:ext uri="{FF2B5EF4-FFF2-40B4-BE49-F238E27FC236}">
                      <a16:creationId xmlns:a16="http://schemas.microsoft.com/office/drawing/2014/main" id="{3B22B033-256B-4A2B-85AD-35E9F10CCFE3}"/>
                    </a:ext>
                  </a:extLst>
                </p:cNvPr>
                <p:cNvSpPr txBox="1">
                  <a:spLocks noRot="1" noChangeAspect="1" noMove="1" noResize="1" noEditPoints="1" noAdjustHandles="1" noChangeArrowheads="1" noChangeShapeType="1" noTextEdit="1"/>
                </p:cNvSpPr>
                <p:nvPr/>
              </p:nvSpPr>
              <p:spPr>
                <a:xfrm>
                  <a:off x="6390261" y="991859"/>
                  <a:ext cx="2389757" cy="492443"/>
                </a:xfrm>
                <a:prstGeom prst="rect">
                  <a:avLst/>
                </a:prstGeom>
                <a:blipFill>
                  <a:blip r:embed="rId9"/>
                  <a:stretch>
                    <a:fillRect/>
                  </a:stretch>
                </a:blipFill>
              </p:spPr>
              <p:txBody>
                <a:bodyPr/>
                <a:lstStyle/>
                <a:p>
                  <a:r>
                    <a:rPr lang="en-PK">
                      <a:noFill/>
                    </a:rPr>
                    <a:t> </a:t>
                  </a:r>
                </a:p>
              </p:txBody>
            </p:sp>
          </mc:Fallback>
        </mc:AlternateContent>
        <p:grpSp>
          <p:nvGrpSpPr>
            <p:cNvPr id="16" name="Group 15">
              <a:extLst>
                <a:ext uri="{FF2B5EF4-FFF2-40B4-BE49-F238E27FC236}">
                  <a16:creationId xmlns:a16="http://schemas.microsoft.com/office/drawing/2014/main" id="{693DB717-850B-4BBA-A9C5-BDC4FD447FD8}"/>
                </a:ext>
              </a:extLst>
            </p:cNvPr>
            <p:cNvGrpSpPr/>
            <p:nvPr/>
          </p:nvGrpSpPr>
          <p:grpSpPr>
            <a:xfrm>
              <a:off x="160546" y="96021"/>
              <a:ext cx="7143517" cy="3201960"/>
              <a:chOff x="160546" y="96021"/>
              <a:chExt cx="7143517" cy="3201960"/>
            </a:xfrm>
          </p:grpSpPr>
          <mc:AlternateContent xmlns:mc="http://schemas.openxmlformats.org/markup-compatibility/2006">
            <mc:Choice xmlns:a14="http://schemas.microsoft.com/office/drawing/2010/main" Requires="a14">
              <p:sp>
                <p:nvSpPr>
                  <p:cNvPr id="30" name="TextBox 29">
                    <a:extLst>
                      <a:ext uri="{FF2B5EF4-FFF2-40B4-BE49-F238E27FC236}">
                        <a16:creationId xmlns:a16="http://schemas.microsoft.com/office/drawing/2014/main" id="{5B0EB17B-6D29-44F1-9FB2-D14B16C0CA52}"/>
                      </a:ext>
                    </a:extLst>
                  </p:cNvPr>
                  <p:cNvSpPr txBox="1"/>
                  <p:nvPr/>
                </p:nvSpPr>
                <p:spPr>
                  <a:xfrm>
                    <a:off x="160546" y="267463"/>
                    <a:ext cx="2422202" cy="672428"/>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1600" i="1" smtClean="0">
                                  <a:solidFill>
                                    <a:schemeClr val="tx1">
                                      <a:lumMod val="50000"/>
                                      <a:lumOff val="50000"/>
                                    </a:schemeClr>
                                  </a:solidFill>
                                  <a:latin typeface="Cambria Math" panose="02040503050406030204" pitchFamily="18" charset="0"/>
                                </a:rPr>
                              </m:ctrlPr>
                            </m:sSupPr>
                            <m:e>
                              <m:d>
                                <m:dPr>
                                  <m:ctrlPr>
                                    <a:rPr lang="pt-BR" sz="1600" i="1" smtClean="0">
                                      <a:solidFill>
                                        <a:schemeClr val="tx1">
                                          <a:lumMod val="50000"/>
                                          <a:lumOff val="50000"/>
                                        </a:schemeClr>
                                      </a:solidFill>
                                      <a:latin typeface="Cambria Math" panose="02040503050406030204" pitchFamily="18" charset="0"/>
                                    </a:rPr>
                                  </m:ctrlPr>
                                </m:dPr>
                                <m:e>
                                  <m:r>
                                    <a:rPr lang="pt-BR" sz="1600" i="1" smtClean="0">
                                      <a:solidFill>
                                        <a:schemeClr val="tx1">
                                          <a:lumMod val="50000"/>
                                          <a:lumOff val="50000"/>
                                        </a:schemeClr>
                                      </a:solidFill>
                                      <a:latin typeface="Cambria Math" panose="02040503050406030204" pitchFamily="18" charset="0"/>
                                    </a:rPr>
                                    <m:t>𝑥</m:t>
                                  </m:r>
                                  <m:r>
                                    <a:rPr lang="pt-BR" sz="1600" i="1" smtClean="0">
                                      <a:solidFill>
                                        <a:schemeClr val="tx1">
                                          <a:lumMod val="50000"/>
                                          <a:lumOff val="50000"/>
                                        </a:schemeClr>
                                      </a:solidFill>
                                      <a:latin typeface="Cambria Math" panose="02040503050406030204" pitchFamily="18" charset="0"/>
                                    </a:rPr>
                                    <m:t>+</m:t>
                                  </m:r>
                                  <m:r>
                                    <a:rPr lang="pt-BR" sz="1600" i="1" smtClean="0">
                                      <a:solidFill>
                                        <a:schemeClr val="tx1">
                                          <a:lumMod val="50000"/>
                                          <a:lumOff val="50000"/>
                                        </a:schemeClr>
                                      </a:solidFill>
                                      <a:latin typeface="Cambria Math" panose="02040503050406030204" pitchFamily="18" charset="0"/>
                                    </a:rPr>
                                    <m:t>𝑎</m:t>
                                  </m:r>
                                </m:e>
                              </m:d>
                            </m:e>
                            <m:sup>
                              <m:r>
                                <a:rPr lang="pt-BR" sz="1600" i="1" smtClean="0">
                                  <a:solidFill>
                                    <a:schemeClr val="tx1">
                                      <a:lumMod val="50000"/>
                                      <a:lumOff val="50000"/>
                                    </a:schemeClr>
                                  </a:solidFill>
                                  <a:latin typeface="Cambria Math" panose="02040503050406030204" pitchFamily="18" charset="0"/>
                                </a:rPr>
                                <m:t>𝑛</m:t>
                              </m:r>
                            </m:sup>
                          </m:sSup>
                          <m:r>
                            <a:rPr lang="pt-BR" sz="1600" i="1" smtClean="0">
                              <a:solidFill>
                                <a:schemeClr val="tx1">
                                  <a:lumMod val="50000"/>
                                  <a:lumOff val="50000"/>
                                </a:schemeClr>
                              </a:solidFill>
                              <a:latin typeface="Cambria Math" panose="02040503050406030204" pitchFamily="18" charset="0"/>
                            </a:rPr>
                            <m:t>=</m:t>
                          </m:r>
                          <m:nary>
                            <m:naryPr>
                              <m:chr m:val="∑"/>
                              <m:ctrlPr>
                                <a:rPr lang="pt-BR" sz="1600" i="1" smtClean="0">
                                  <a:solidFill>
                                    <a:schemeClr val="tx1">
                                      <a:lumMod val="50000"/>
                                      <a:lumOff val="50000"/>
                                    </a:schemeClr>
                                  </a:solidFill>
                                  <a:latin typeface="Cambria Math" panose="02040503050406030204" pitchFamily="18" charset="0"/>
                                </a:rPr>
                              </m:ctrlPr>
                            </m:naryPr>
                            <m:sub>
                              <m:r>
                                <a:rPr lang="pt-BR" sz="1600" i="1" smtClean="0">
                                  <a:solidFill>
                                    <a:schemeClr val="tx1">
                                      <a:lumMod val="50000"/>
                                      <a:lumOff val="50000"/>
                                    </a:schemeClr>
                                  </a:solidFill>
                                  <a:latin typeface="Cambria Math" panose="02040503050406030204" pitchFamily="18" charset="0"/>
                                </a:rPr>
                                <m:t>𝑘</m:t>
                              </m:r>
                              <m:r>
                                <a:rPr lang="pt-BR" sz="1600" i="1" smtClean="0">
                                  <a:solidFill>
                                    <a:schemeClr val="tx1">
                                      <a:lumMod val="50000"/>
                                      <a:lumOff val="50000"/>
                                    </a:schemeClr>
                                  </a:solidFill>
                                  <a:latin typeface="Cambria Math" panose="02040503050406030204" pitchFamily="18" charset="0"/>
                                </a:rPr>
                                <m:t>=0</m:t>
                              </m:r>
                            </m:sub>
                            <m:sup>
                              <m:r>
                                <a:rPr lang="pt-BR" sz="1600" i="1" smtClean="0">
                                  <a:solidFill>
                                    <a:schemeClr val="tx1">
                                      <a:lumMod val="50000"/>
                                      <a:lumOff val="50000"/>
                                    </a:schemeClr>
                                  </a:solidFill>
                                  <a:latin typeface="Cambria Math" panose="02040503050406030204" pitchFamily="18" charset="0"/>
                                </a:rPr>
                                <m:t>𝑛</m:t>
                              </m:r>
                            </m:sup>
                            <m:e>
                              <m:d>
                                <m:dPr>
                                  <m:ctrlPr>
                                    <a:rPr lang="pt-BR" sz="1600" i="1" smtClean="0">
                                      <a:solidFill>
                                        <a:schemeClr val="tx1">
                                          <a:lumMod val="50000"/>
                                          <a:lumOff val="50000"/>
                                        </a:schemeClr>
                                      </a:solidFill>
                                      <a:latin typeface="Cambria Math" panose="02040503050406030204" pitchFamily="18" charset="0"/>
                                    </a:rPr>
                                  </m:ctrlPr>
                                </m:dPr>
                                <m:e>
                                  <m:f>
                                    <m:fPr>
                                      <m:type m:val="noBar"/>
                                      <m:ctrlPr>
                                        <a:rPr lang="pt-BR" sz="1600" i="1" smtClean="0">
                                          <a:solidFill>
                                            <a:schemeClr val="tx1">
                                              <a:lumMod val="50000"/>
                                              <a:lumOff val="50000"/>
                                            </a:schemeClr>
                                          </a:solidFill>
                                          <a:latin typeface="Cambria Math" panose="02040503050406030204" pitchFamily="18" charset="0"/>
                                        </a:rPr>
                                      </m:ctrlPr>
                                    </m:fPr>
                                    <m:num>
                                      <m:r>
                                        <a:rPr lang="pt-BR" sz="1600" i="1" smtClean="0">
                                          <a:solidFill>
                                            <a:schemeClr val="tx1">
                                              <a:lumMod val="50000"/>
                                              <a:lumOff val="50000"/>
                                            </a:schemeClr>
                                          </a:solidFill>
                                          <a:latin typeface="Cambria Math" panose="02040503050406030204" pitchFamily="18" charset="0"/>
                                        </a:rPr>
                                        <m:t>𝑛</m:t>
                                      </m:r>
                                    </m:num>
                                    <m:den>
                                      <m:r>
                                        <a:rPr lang="pt-BR" sz="1600" i="1" smtClean="0">
                                          <a:solidFill>
                                            <a:schemeClr val="tx1">
                                              <a:lumMod val="50000"/>
                                              <a:lumOff val="50000"/>
                                            </a:schemeClr>
                                          </a:solidFill>
                                          <a:latin typeface="Cambria Math" panose="02040503050406030204" pitchFamily="18" charset="0"/>
                                        </a:rPr>
                                        <m:t>𝑘</m:t>
                                      </m:r>
                                    </m:den>
                                  </m:f>
                                </m:e>
                              </m:d>
                              <m:sSup>
                                <m:sSupPr>
                                  <m:ctrlPr>
                                    <a:rPr lang="pt-BR" sz="1600" i="1" smtClean="0">
                                      <a:solidFill>
                                        <a:schemeClr val="tx1">
                                          <a:lumMod val="50000"/>
                                          <a:lumOff val="50000"/>
                                        </a:schemeClr>
                                      </a:solidFill>
                                      <a:latin typeface="Cambria Math" panose="02040503050406030204" pitchFamily="18" charset="0"/>
                                    </a:rPr>
                                  </m:ctrlPr>
                                </m:sSupPr>
                                <m:e>
                                  <m:r>
                                    <a:rPr lang="pt-BR" sz="1600" i="1" smtClean="0">
                                      <a:solidFill>
                                        <a:schemeClr val="tx1">
                                          <a:lumMod val="50000"/>
                                          <a:lumOff val="50000"/>
                                        </a:schemeClr>
                                      </a:solidFill>
                                      <a:latin typeface="Cambria Math" panose="02040503050406030204" pitchFamily="18" charset="0"/>
                                    </a:rPr>
                                    <m:t>𝑥</m:t>
                                  </m:r>
                                </m:e>
                                <m:sup>
                                  <m:r>
                                    <a:rPr lang="pt-BR" sz="1600" i="1" smtClean="0">
                                      <a:solidFill>
                                        <a:schemeClr val="tx1">
                                          <a:lumMod val="50000"/>
                                          <a:lumOff val="50000"/>
                                        </a:schemeClr>
                                      </a:solidFill>
                                      <a:latin typeface="Cambria Math" panose="02040503050406030204" pitchFamily="18" charset="0"/>
                                    </a:rPr>
                                    <m:t>𝑘</m:t>
                                  </m:r>
                                </m:sup>
                              </m:sSup>
                              <m:sSup>
                                <m:sSupPr>
                                  <m:ctrlPr>
                                    <a:rPr lang="pt-BR" sz="1600" i="1" smtClean="0">
                                      <a:solidFill>
                                        <a:schemeClr val="tx1">
                                          <a:lumMod val="50000"/>
                                          <a:lumOff val="50000"/>
                                        </a:schemeClr>
                                      </a:solidFill>
                                      <a:latin typeface="Cambria Math" panose="02040503050406030204" pitchFamily="18" charset="0"/>
                                    </a:rPr>
                                  </m:ctrlPr>
                                </m:sSupPr>
                                <m:e>
                                  <m:r>
                                    <a:rPr lang="pt-BR" sz="1600" i="1" smtClean="0">
                                      <a:solidFill>
                                        <a:schemeClr val="tx1">
                                          <a:lumMod val="50000"/>
                                          <a:lumOff val="50000"/>
                                        </a:schemeClr>
                                      </a:solidFill>
                                      <a:latin typeface="Cambria Math" panose="02040503050406030204" pitchFamily="18" charset="0"/>
                                    </a:rPr>
                                    <m:t>𝑎</m:t>
                                  </m:r>
                                </m:e>
                                <m:sup>
                                  <m:r>
                                    <a:rPr lang="pt-BR" sz="1600" i="1" smtClean="0">
                                      <a:solidFill>
                                        <a:schemeClr val="tx1">
                                          <a:lumMod val="50000"/>
                                          <a:lumOff val="50000"/>
                                        </a:schemeClr>
                                      </a:solidFill>
                                      <a:latin typeface="Cambria Math" panose="02040503050406030204" pitchFamily="18" charset="0"/>
                                    </a:rPr>
                                    <m:t>𝑛</m:t>
                                  </m:r>
                                  <m:r>
                                    <a:rPr lang="pt-BR" sz="1600" i="1" smtClean="0">
                                      <a:solidFill>
                                        <a:schemeClr val="tx1">
                                          <a:lumMod val="50000"/>
                                          <a:lumOff val="50000"/>
                                        </a:schemeClr>
                                      </a:solidFill>
                                      <a:latin typeface="Cambria Math" panose="02040503050406030204" pitchFamily="18" charset="0"/>
                                    </a:rPr>
                                    <m:t>−</m:t>
                                  </m:r>
                                  <m:r>
                                    <a:rPr lang="pt-BR" sz="1600" i="1" smtClean="0">
                                      <a:solidFill>
                                        <a:schemeClr val="tx1">
                                          <a:lumMod val="50000"/>
                                          <a:lumOff val="50000"/>
                                        </a:schemeClr>
                                      </a:solidFill>
                                      <a:latin typeface="Cambria Math" panose="02040503050406030204" pitchFamily="18" charset="0"/>
                                    </a:rPr>
                                    <m:t>𝑘</m:t>
                                  </m:r>
                                </m:sup>
                              </m:sSup>
                            </m:e>
                          </m:nary>
                        </m:oMath>
                      </m:oMathPara>
                    </a14:m>
                    <a:endParaRPr lang="en-PK" sz="1600" i="1" dirty="0">
                      <a:solidFill>
                        <a:schemeClr val="tx1">
                          <a:lumMod val="50000"/>
                          <a:lumOff val="50000"/>
                        </a:schemeClr>
                      </a:solidFill>
                    </a:endParaRPr>
                  </a:p>
                </p:txBody>
              </p:sp>
            </mc:Choice>
            <mc:Fallback>
              <p:sp>
                <p:nvSpPr>
                  <p:cNvPr id="30" name="TextBox 29">
                    <a:extLst>
                      <a:ext uri="{FF2B5EF4-FFF2-40B4-BE49-F238E27FC236}">
                        <a16:creationId xmlns:a16="http://schemas.microsoft.com/office/drawing/2014/main" id="{5B0EB17B-6D29-44F1-9FB2-D14B16C0CA52}"/>
                      </a:ext>
                    </a:extLst>
                  </p:cNvPr>
                  <p:cNvSpPr txBox="1">
                    <a:spLocks noRot="1" noChangeAspect="1" noMove="1" noResize="1" noEditPoints="1" noAdjustHandles="1" noChangeArrowheads="1" noChangeShapeType="1" noTextEdit="1"/>
                  </p:cNvSpPr>
                  <p:nvPr/>
                </p:nvSpPr>
                <p:spPr>
                  <a:xfrm>
                    <a:off x="160546" y="267463"/>
                    <a:ext cx="2422202" cy="672428"/>
                  </a:xfrm>
                  <a:prstGeom prst="rect">
                    <a:avLst/>
                  </a:prstGeom>
                  <a:blipFill>
                    <a:blip r:embed="rId10"/>
                    <a:stretch>
                      <a:fillRect b="-909"/>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31" name="TextBox 30">
                    <a:extLst>
                      <a:ext uri="{FF2B5EF4-FFF2-40B4-BE49-F238E27FC236}">
                        <a16:creationId xmlns:a16="http://schemas.microsoft.com/office/drawing/2014/main" id="{C1C9F129-8DC5-4BFB-AC88-E3389D591B71}"/>
                      </a:ext>
                    </a:extLst>
                  </p:cNvPr>
                  <p:cNvSpPr txBox="1"/>
                  <p:nvPr/>
                </p:nvSpPr>
                <p:spPr>
                  <a:xfrm>
                    <a:off x="2686677" y="922973"/>
                    <a:ext cx="3278187" cy="581787"/>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pt-BR" i="1" smtClean="0">
                              <a:solidFill>
                                <a:schemeClr val="tx1">
                                  <a:lumMod val="50000"/>
                                  <a:lumOff val="50000"/>
                                </a:schemeClr>
                              </a:solidFill>
                              <a:latin typeface="Cambria Math" panose="02040503050406030204" pitchFamily="18" charset="0"/>
                            </a:rPr>
                            <m:t>𝑓</m:t>
                          </m:r>
                          <m:d>
                            <m:dPr>
                              <m:ctrlPr>
                                <a:rPr lang="pt-BR" i="1" smtClean="0">
                                  <a:solidFill>
                                    <a:schemeClr val="tx1">
                                      <a:lumMod val="50000"/>
                                      <a:lumOff val="50000"/>
                                    </a:schemeClr>
                                  </a:solidFill>
                                  <a:latin typeface="Cambria Math" panose="02040503050406030204" pitchFamily="18" charset="0"/>
                                </a:rPr>
                              </m:ctrlPr>
                            </m:dPr>
                            <m:e>
                              <m:r>
                                <a:rPr lang="pt-BR" i="1" smtClean="0">
                                  <a:solidFill>
                                    <a:schemeClr val="tx1">
                                      <a:lumMod val="50000"/>
                                      <a:lumOff val="50000"/>
                                    </a:schemeClr>
                                  </a:solidFill>
                                  <a:latin typeface="Cambria Math" panose="02040503050406030204" pitchFamily="18" charset="0"/>
                                </a:rPr>
                                <m:t>𝑥</m:t>
                              </m:r>
                            </m:e>
                          </m:d>
                          <m:r>
                            <a:rPr lang="pt-BR" i="1" smtClean="0">
                              <a:solidFill>
                                <a:schemeClr val="tx1">
                                  <a:lumMod val="50000"/>
                                  <a:lumOff val="50000"/>
                                </a:schemeClr>
                              </a:solidFill>
                              <a:latin typeface="Cambria Math" panose="02040503050406030204" pitchFamily="18" charset="0"/>
                            </a:rPr>
                            <m:t>=</m:t>
                          </m:r>
                          <m:sSub>
                            <m:sSubPr>
                              <m:ctrlPr>
                                <a:rPr lang="pt-BR" i="1" smtClean="0">
                                  <a:solidFill>
                                    <a:schemeClr val="tx1">
                                      <a:lumMod val="50000"/>
                                      <a:lumOff val="50000"/>
                                    </a:schemeClr>
                                  </a:solidFill>
                                  <a:latin typeface="Cambria Math" panose="02040503050406030204" pitchFamily="18" charset="0"/>
                                </a:rPr>
                              </m:ctrlPr>
                            </m:sSubPr>
                            <m:e>
                              <m:r>
                                <a:rPr lang="pt-BR" i="1" smtClean="0">
                                  <a:solidFill>
                                    <a:schemeClr val="tx1">
                                      <a:lumMod val="50000"/>
                                      <a:lumOff val="50000"/>
                                    </a:schemeClr>
                                  </a:solidFill>
                                  <a:latin typeface="Cambria Math" panose="02040503050406030204" pitchFamily="18" charset="0"/>
                                </a:rPr>
                                <m:t>𝑎</m:t>
                              </m:r>
                            </m:e>
                            <m:sub>
                              <m:r>
                                <a:rPr lang="pt-BR" i="1" smtClean="0">
                                  <a:solidFill>
                                    <a:schemeClr val="tx1">
                                      <a:lumMod val="50000"/>
                                      <a:lumOff val="50000"/>
                                    </a:schemeClr>
                                  </a:solidFill>
                                  <a:latin typeface="Cambria Math" panose="02040503050406030204" pitchFamily="18" charset="0"/>
                                </a:rPr>
                                <m:t>0</m:t>
                              </m:r>
                            </m:sub>
                          </m:sSub>
                          <m:r>
                            <a:rPr lang="pt-BR" i="1" smtClean="0">
                              <a:solidFill>
                                <a:schemeClr val="tx1">
                                  <a:lumMod val="50000"/>
                                  <a:lumOff val="50000"/>
                                </a:schemeClr>
                              </a:solidFill>
                              <a:latin typeface="Cambria Math" panose="02040503050406030204" pitchFamily="18" charset="0"/>
                            </a:rPr>
                            <m:t>+</m:t>
                          </m:r>
                          <m:nary>
                            <m:naryPr>
                              <m:chr m:val="∑"/>
                              <m:ctrlPr>
                                <a:rPr lang="pt-BR" i="1" smtClean="0">
                                  <a:solidFill>
                                    <a:schemeClr val="tx1">
                                      <a:lumMod val="50000"/>
                                      <a:lumOff val="50000"/>
                                    </a:schemeClr>
                                  </a:solidFill>
                                  <a:latin typeface="Cambria Math" panose="02040503050406030204" pitchFamily="18" charset="0"/>
                                </a:rPr>
                              </m:ctrlPr>
                            </m:naryPr>
                            <m:sub>
                              <m:r>
                                <a:rPr lang="pt-BR" i="1" smtClean="0">
                                  <a:solidFill>
                                    <a:schemeClr val="tx1">
                                      <a:lumMod val="50000"/>
                                      <a:lumOff val="50000"/>
                                    </a:schemeClr>
                                  </a:solidFill>
                                  <a:latin typeface="Cambria Math" panose="02040503050406030204" pitchFamily="18" charset="0"/>
                                </a:rPr>
                                <m:t>𝑛</m:t>
                              </m:r>
                              <m:r>
                                <a:rPr lang="pt-BR" i="1" smtClean="0">
                                  <a:solidFill>
                                    <a:schemeClr val="tx1">
                                      <a:lumMod val="50000"/>
                                      <a:lumOff val="50000"/>
                                    </a:schemeClr>
                                  </a:solidFill>
                                  <a:latin typeface="Cambria Math" panose="02040503050406030204" pitchFamily="18" charset="0"/>
                                </a:rPr>
                                <m:t>=1</m:t>
                              </m:r>
                            </m:sub>
                            <m:sup>
                              <m:r>
                                <a:rPr lang="pt-BR" i="1" smtClean="0">
                                  <a:solidFill>
                                    <a:schemeClr val="tx1">
                                      <a:lumMod val="50000"/>
                                      <a:lumOff val="50000"/>
                                    </a:schemeClr>
                                  </a:solidFill>
                                  <a:latin typeface="Cambria Math" panose="02040503050406030204" pitchFamily="18" charset="0"/>
                                </a:rPr>
                                <m:t>∞</m:t>
                              </m:r>
                            </m:sup>
                            <m:e>
                              <m:d>
                                <m:dPr>
                                  <m:ctrlPr>
                                    <a:rPr lang="pt-BR" i="1" smtClean="0">
                                      <a:solidFill>
                                        <a:schemeClr val="tx1">
                                          <a:lumMod val="50000"/>
                                          <a:lumOff val="50000"/>
                                        </a:schemeClr>
                                      </a:solidFill>
                                      <a:latin typeface="Cambria Math" panose="02040503050406030204" pitchFamily="18" charset="0"/>
                                    </a:rPr>
                                  </m:ctrlPr>
                                </m:dPr>
                                <m:e>
                                  <m:sSub>
                                    <m:sSubPr>
                                      <m:ctrlPr>
                                        <a:rPr lang="pt-BR" i="1" smtClean="0">
                                          <a:solidFill>
                                            <a:schemeClr val="tx1">
                                              <a:lumMod val="50000"/>
                                              <a:lumOff val="50000"/>
                                            </a:schemeClr>
                                          </a:solidFill>
                                          <a:latin typeface="Cambria Math" panose="02040503050406030204" pitchFamily="18" charset="0"/>
                                        </a:rPr>
                                      </m:ctrlPr>
                                    </m:sSubPr>
                                    <m:e>
                                      <m:r>
                                        <a:rPr lang="pt-BR" i="1" smtClean="0">
                                          <a:solidFill>
                                            <a:schemeClr val="tx1">
                                              <a:lumMod val="50000"/>
                                              <a:lumOff val="50000"/>
                                            </a:schemeClr>
                                          </a:solidFill>
                                          <a:latin typeface="Cambria Math" panose="02040503050406030204" pitchFamily="18" charset="0"/>
                                        </a:rPr>
                                        <m:t>𝑎</m:t>
                                      </m:r>
                                    </m:e>
                                    <m:sub>
                                      <m:r>
                                        <a:rPr lang="pt-BR" i="1" smtClean="0">
                                          <a:solidFill>
                                            <a:schemeClr val="tx1">
                                              <a:lumMod val="50000"/>
                                              <a:lumOff val="50000"/>
                                            </a:schemeClr>
                                          </a:solidFill>
                                          <a:latin typeface="Cambria Math" panose="02040503050406030204" pitchFamily="18" charset="0"/>
                                        </a:rPr>
                                        <m:t>𝑛</m:t>
                                      </m:r>
                                    </m:sub>
                                  </m:sSub>
                                  <m:func>
                                    <m:funcPr>
                                      <m:ctrlPr>
                                        <a:rPr lang="pt-BR" i="1" smtClean="0">
                                          <a:solidFill>
                                            <a:schemeClr val="tx1">
                                              <a:lumMod val="50000"/>
                                              <a:lumOff val="50000"/>
                                            </a:schemeClr>
                                          </a:solidFill>
                                          <a:latin typeface="Cambria Math" panose="02040503050406030204" pitchFamily="18" charset="0"/>
                                        </a:rPr>
                                      </m:ctrlPr>
                                    </m:funcPr>
                                    <m:fName>
                                      <m:r>
                                        <m:rPr>
                                          <m:sty m:val="p"/>
                                        </m:rPr>
                                        <a:rPr lang="pt-BR" i="0" smtClean="0">
                                          <a:solidFill>
                                            <a:schemeClr val="tx1">
                                              <a:lumMod val="50000"/>
                                              <a:lumOff val="50000"/>
                                            </a:schemeClr>
                                          </a:solidFill>
                                          <a:latin typeface="Cambria Math" panose="02040503050406030204" pitchFamily="18" charset="0"/>
                                        </a:rPr>
                                        <m:t>cos</m:t>
                                      </m:r>
                                    </m:fName>
                                    <m:e>
                                      <m:f>
                                        <m:fPr>
                                          <m:ctrlPr>
                                            <a:rPr lang="pt-BR" i="1" smtClean="0">
                                              <a:solidFill>
                                                <a:schemeClr val="tx1">
                                                  <a:lumMod val="50000"/>
                                                  <a:lumOff val="50000"/>
                                                </a:schemeClr>
                                              </a:solidFill>
                                              <a:latin typeface="Cambria Math" panose="02040503050406030204" pitchFamily="18" charset="0"/>
                                            </a:rPr>
                                          </m:ctrlPr>
                                        </m:fPr>
                                        <m:num>
                                          <m:r>
                                            <a:rPr lang="pt-BR" i="1" smtClean="0">
                                              <a:solidFill>
                                                <a:schemeClr val="tx1">
                                                  <a:lumMod val="50000"/>
                                                  <a:lumOff val="50000"/>
                                                </a:schemeClr>
                                              </a:solidFill>
                                              <a:latin typeface="Cambria Math" panose="02040503050406030204" pitchFamily="18" charset="0"/>
                                            </a:rPr>
                                            <m:t>𝑛</m:t>
                                          </m:r>
                                          <m:r>
                                            <a:rPr lang="pt-BR" i="1" smtClean="0">
                                              <a:solidFill>
                                                <a:schemeClr val="tx1">
                                                  <a:lumMod val="50000"/>
                                                  <a:lumOff val="50000"/>
                                                </a:schemeClr>
                                              </a:solidFill>
                                              <a:latin typeface="Cambria Math" panose="02040503050406030204" pitchFamily="18" charset="0"/>
                                            </a:rPr>
                                            <m:t>𝜋</m:t>
                                          </m:r>
                                          <m:r>
                                            <a:rPr lang="pt-BR" i="1" smtClean="0">
                                              <a:solidFill>
                                                <a:schemeClr val="tx1">
                                                  <a:lumMod val="50000"/>
                                                  <a:lumOff val="50000"/>
                                                </a:schemeClr>
                                              </a:solidFill>
                                              <a:latin typeface="Cambria Math" panose="02040503050406030204" pitchFamily="18" charset="0"/>
                                            </a:rPr>
                                            <m:t>𝑥</m:t>
                                          </m:r>
                                        </m:num>
                                        <m:den>
                                          <m:r>
                                            <a:rPr lang="pt-BR" i="1" smtClean="0">
                                              <a:solidFill>
                                                <a:schemeClr val="tx1">
                                                  <a:lumMod val="50000"/>
                                                  <a:lumOff val="50000"/>
                                                </a:schemeClr>
                                              </a:solidFill>
                                              <a:latin typeface="Cambria Math" panose="02040503050406030204" pitchFamily="18" charset="0"/>
                                            </a:rPr>
                                            <m:t>𝐿</m:t>
                                          </m:r>
                                        </m:den>
                                      </m:f>
                                    </m:e>
                                  </m:func>
                                  <m:r>
                                    <a:rPr lang="pt-BR" i="1" smtClean="0">
                                      <a:solidFill>
                                        <a:schemeClr val="tx1">
                                          <a:lumMod val="50000"/>
                                          <a:lumOff val="50000"/>
                                        </a:schemeClr>
                                      </a:solidFill>
                                      <a:latin typeface="Cambria Math" panose="02040503050406030204" pitchFamily="18" charset="0"/>
                                    </a:rPr>
                                    <m:t>+</m:t>
                                  </m:r>
                                  <m:sSub>
                                    <m:sSubPr>
                                      <m:ctrlPr>
                                        <a:rPr lang="pt-BR" i="1" smtClean="0">
                                          <a:solidFill>
                                            <a:schemeClr val="tx1">
                                              <a:lumMod val="50000"/>
                                              <a:lumOff val="50000"/>
                                            </a:schemeClr>
                                          </a:solidFill>
                                          <a:latin typeface="Cambria Math" panose="02040503050406030204" pitchFamily="18" charset="0"/>
                                        </a:rPr>
                                      </m:ctrlPr>
                                    </m:sSubPr>
                                    <m:e>
                                      <m:r>
                                        <a:rPr lang="pt-BR" i="1" smtClean="0">
                                          <a:solidFill>
                                            <a:schemeClr val="tx1">
                                              <a:lumMod val="50000"/>
                                              <a:lumOff val="50000"/>
                                            </a:schemeClr>
                                          </a:solidFill>
                                          <a:latin typeface="Cambria Math" panose="02040503050406030204" pitchFamily="18" charset="0"/>
                                        </a:rPr>
                                        <m:t>𝑏</m:t>
                                      </m:r>
                                    </m:e>
                                    <m:sub>
                                      <m:r>
                                        <a:rPr lang="pt-BR" i="1" smtClean="0">
                                          <a:solidFill>
                                            <a:schemeClr val="tx1">
                                              <a:lumMod val="50000"/>
                                              <a:lumOff val="50000"/>
                                            </a:schemeClr>
                                          </a:solidFill>
                                          <a:latin typeface="Cambria Math" panose="02040503050406030204" pitchFamily="18" charset="0"/>
                                        </a:rPr>
                                        <m:t>𝑛</m:t>
                                      </m:r>
                                    </m:sub>
                                  </m:sSub>
                                  <m:func>
                                    <m:funcPr>
                                      <m:ctrlPr>
                                        <a:rPr lang="pt-BR" i="1" smtClean="0">
                                          <a:solidFill>
                                            <a:schemeClr val="tx1">
                                              <a:lumMod val="50000"/>
                                              <a:lumOff val="50000"/>
                                            </a:schemeClr>
                                          </a:solidFill>
                                          <a:latin typeface="Cambria Math" panose="02040503050406030204" pitchFamily="18" charset="0"/>
                                        </a:rPr>
                                      </m:ctrlPr>
                                    </m:funcPr>
                                    <m:fName>
                                      <m:r>
                                        <m:rPr>
                                          <m:sty m:val="p"/>
                                        </m:rPr>
                                        <a:rPr lang="pt-BR" i="0" smtClean="0">
                                          <a:solidFill>
                                            <a:schemeClr val="tx1">
                                              <a:lumMod val="50000"/>
                                              <a:lumOff val="50000"/>
                                            </a:schemeClr>
                                          </a:solidFill>
                                          <a:latin typeface="Cambria Math" panose="02040503050406030204" pitchFamily="18" charset="0"/>
                                        </a:rPr>
                                        <m:t>sin</m:t>
                                      </m:r>
                                    </m:fName>
                                    <m:e>
                                      <m:f>
                                        <m:fPr>
                                          <m:ctrlPr>
                                            <a:rPr lang="pt-BR" i="1" smtClean="0">
                                              <a:solidFill>
                                                <a:schemeClr val="tx1">
                                                  <a:lumMod val="50000"/>
                                                  <a:lumOff val="50000"/>
                                                </a:schemeClr>
                                              </a:solidFill>
                                              <a:latin typeface="Cambria Math" panose="02040503050406030204" pitchFamily="18" charset="0"/>
                                            </a:rPr>
                                          </m:ctrlPr>
                                        </m:fPr>
                                        <m:num>
                                          <m:r>
                                            <a:rPr lang="pt-BR" i="1" smtClean="0">
                                              <a:solidFill>
                                                <a:schemeClr val="tx1">
                                                  <a:lumMod val="50000"/>
                                                  <a:lumOff val="50000"/>
                                                </a:schemeClr>
                                              </a:solidFill>
                                              <a:latin typeface="Cambria Math" panose="02040503050406030204" pitchFamily="18" charset="0"/>
                                            </a:rPr>
                                            <m:t>𝑛</m:t>
                                          </m:r>
                                          <m:r>
                                            <a:rPr lang="pt-BR" i="1" smtClean="0">
                                              <a:solidFill>
                                                <a:schemeClr val="tx1">
                                                  <a:lumMod val="50000"/>
                                                  <a:lumOff val="50000"/>
                                                </a:schemeClr>
                                              </a:solidFill>
                                              <a:latin typeface="Cambria Math" panose="02040503050406030204" pitchFamily="18" charset="0"/>
                                            </a:rPr>
                                            <m:t>𝜋</m:t>
                                          </m:r>
                                          <m:r>
                                            <a:rPr lang="pt-BR" i="1" smtClean="0">
                                              <a:solidFill>
                                                <a:schemeClr val="tx1">
                                                  <a:lumMod val="50000"/>
                                                  <a:lumOff val="50000"/>
                                                </a:schemeClr>
                                              </a:solidFill>
                                              <a:latin typeface="Cambria Math" panose="02040503050406030204" pitchFamily="18" charset="0"/>
                                            </a:rPr>
                                            <m:t>𝑥</m:t>
                                          </m:r>
                                        </m:num>
                                        <m:den>
                                          <m:r>
                                            <a:rPr lang="pt-BR" i="1" smtClean="0">
                                              <a:solidFill>
                                                <a:schemeClr val="tx1">
                                                  <a:lumMod val="50000"/>
                                                  <a:lumOff val="50000"/>
                                                </a:schemeClr>
                                              </a:solidFill>
                                              <a:latin typeface="Cambria Math" panose="02040503050406030204" pitchFamily="18" charset="0"/>
                                            </a:rPr>
                                            <m:t>𝐿</m:t>
                                          </m:r>
                                        </m:den>
                                      </m:f>
                                    </m:e>
                                  </m:func>
                                </m:e>
                              </m:d>
                            </m:e>
                          </m:nary>
                        </m:oMath>
                      </m:oMathPara>
                    </a14:m>
                    <a:endParaRPr lang="en-PK" dirty="0">
                      <a:solidFill>
                        <a:schemeClr val="tx1">
                          <a:lumMod val="50000"/>
                          <a:lumOff val="50000"/>
                        </a:schemeClr>
                      </a:solidFill>
                    </a:endParaRPr>
                  </a:p>
                </p:txBody>
              </p:sp>
            </mc:Choice>
            <mc:Fallback>
              <p:sp>
                <p:nvSpPr>
                  <p:cNvPr id="31" name="TextBox 30">
                    <a:extLst>
                      <a:ext uri="{FF2B5EF4-FFF2-40B4-BE49-F238E27FC236}">
                        <a16:creationId xmlns:a16="http://schemas.microsoft.com/office/drawing/2014/main" id="{C1C9F129-8DC5-4BFB-AC88-E3389D591B71}"/>
                      </a:ext>
                    </a:extLst>
                  </p:cNvPr>
                  <p:cNvSpPr txBox="1">
                    <a:spLocks noRot="1" noChangeAspect="1" noMove="1" noResize="1" noEditPoints="1" noAdjustHandles="1" noChangeArrowheads="1" noChangeShapeType="1" noTextEdit="1"/>
                  </p:cNvSpPr>
                  <p:nvPr/>
                </p:nvSpPr>
                <p:spPr>
                  <a:xfrm>
                    <a:off x="2686677" y="922973"/>
                    <a:ext cx="3278187" cy="581787"/>
                  </a:xfrm>
                  <a:prstGeom prst="rect">
                    <a:avLst/>
                  </a:prstGeom>
                  <a:blipFill>
                    <a:blip r:embed="rId11"/>
                    <a:stretch>
                      <a:fillRect b="-1042"/>
                    </a:stretch>
                  </a:blipFill>
                </p:spPr>
                <p:txBody>
                  <a:bodyPr/>
                  <a:lstStyle/>
                  <a:p>
                    <a:r>
                      <a:rPr lang="en-PK">
                        <a:noFill/>
                      </a:rPr>
                      <a:t> </a:t>
                    </a:r>
                  </a:p>
                </p:txBody>
              </p:sp>
            </mc:Fallback>
          </mc:AlternateContent>
          <p:sp>
            <p:nvSpPr>
              <p:cNvPr id="32" name="TextBox 31">
                <a:extLst>
                  <a:ext uri="{FF2B5EF4-FFF2-40B4-BE49-F238E27FC236}">
                    <a16:creationId xmlns:a16="http://schemas.microsoft.com/office/drawing/2014/main" id="{4A2BB37A-526A-45BD-81F2-C9423D2FFAD7}"/>
                  </a:ext>
                </a:extLst>
              </p:cNvPr>
              <p:cNvSpPr txBox="1"/>
              <p:nvPr/>
            </p:nvSpPr>
            <p:spPr>
              <a:xfrm>
                <a:off x="5638800" y="2775284"/>
                <a:ext cx="65" cy="215444"/>
              </a:xfrm>
              <a:prstGeom prst="rect">
                <a:avLst/>
              </a:prstGeom>
              <a:noFill/>
            </p:spPr>
            <p:txBody>
              <a:bodyPr wrap="none" lIns="0" tIns="0" rIns="0" bIns="0" rtlCol="0">
                <a:spAutoFit/>
              </a:bodyPr>
              <a:lstStyle/>
              <a:p>
                <a:endParaRPr lang="en-PK" dirty="0">
                  <a:solidFill>
                    <a:schemeClr val="tx1">
                      <a:lumMod val="50000"/>
                      <a:lumOff val="50000"/>
                    </a:schemeClr>
                  </a:solidFill>
                </a:endParaRPr>
              </a:p>
            </p:txBody>
          </p:sp>
          <mc:AlternateContent xmlns:mc="http://schemas.openxmlformats.org/markup-compatibility/2006">
            <mc:Choice xmlns:a14="http://schemas.microsoft.com/office/drawing/2010/main" Requires="a14">
              <p:sp>
                <p:nvSpPr>
                  <p:cNvPr id="33" name="TextBox 32">
                    <a:extLst>
                      <a:ext uri="{FF2B5EF4-FFF2-40B4-BE49-F238E27FC236}">
                        <a16:creationId xmlns:a16="http://schemas.microsoft.com/office/drawing/2014/main" id="{125972C9-35B2-41C8-8ADD-7A71A60916C2}"/>
                      </a:ext>
                    </a:extLst>
                  </p:cNvPr>
                  <p:cNvSpPr txBox="1"/>
                  <p:nvPr/>
                </p:nvSpPr>
                <p:spPr>
                  <a:xfrm>
                    <a:off x="544025" y="1619655"/>
                    <a:ext cx="4603568" cy="55579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en-US" sz="1800" i="1" smtClean="0">
                                  <a:solidFill>
                                    <a:schemeClr val="tx1">
                                      <a:lumMod val="50000"/>
                                      <a:lumOff val="50000"/>
                                    </a:schemeClr>
                                  </a:solidFill>
                                  <a:latin typeface="Cambria Math" panose="02040503050406030204" pitchFamily="18" charset="0"/>
                                </a:rPr>
                              </m:ctrlPr>
                            </m:sSupPr>
                            <m:e>
                              <m:r>
                                <a:rPr lang="en-US" sz="1800" i="1" smtClean="0">
                                  <a:solidFill>
                                    <a:schemeClr val="tx1">
                                      <a:lumMod val="50000"/>
                                      <a:lumOff val="50000"/>
                                    </a:schemeClr>
                                  </a:solidFill>
                                  <a:latin typeface="Cambria Math" panose="02040503050406030204" pitchFamily="18" charset="0"/>
                                </a:rPr>
                                <m:t>𝑒</m:t>
                              </m:r>
                            </m:e>
                            <m:sup>
                              <m:r>
                                <a:rPr lang="en-US" sz="1800" i="1" smtClean="0">
                                  <a:solidFill>
                                    <a:schemeClr val="tx1">
                                      <a:lumMod val="50000"/>
                                      <a:lumOff val="50000"/>
                                    </a:schemeClr>
                                  </a:solidFill>
                                  <a:latin typeface="Cambria Math" panose="02040503050406030204" pitchFamily="18" charset="0"/>
                                </a:rPr>
                                <m:t>𝑥</m:t>
                              </m:r>
                            </m:sup>
                          </m:sSup>
                          <m:r>
                            <a:rPr lang="en-US" sz="1800" i="1" smtClean="0">
                              <a:solidFill>
                                <a:schemeClr val="tx1">
                                  <a:lumMod val="50000"/>
                                  <a:lumOff val="50000"/>
                                </a:schemeClr>
                              </a:solidFill>
                              <a:latin typeface="Cambria Math" panose="02040503050406030204" pitchFamily="18" charset="0"/>
                            </a:rPr>
                            <m:t>=1+</m:t>
                          </m:r>
                          <m:f>
                            <m:fPr>
                              <m:ctrlPr>
                                <a:rPr lang="en-US" sz="1800" i="1" smtClean="0">
                                  <a:solidFill>
                                    <a:schemeClr val="tx1">
                                      <a:lumMod val="50000"/>
                                      <a:lumOff val="50000"/>
                                    </a:schemeClr>
                                  </a:solidFill>
                                  <a:latin typeface="Cambria Math" panose="02040503050406030204" pitchFamily="18" charset="0"/>
                                </a:rPr>
                              </m:ctrlPr>
                            </m:fPr>
                            <m:num>
                              <m:r>
                                <a:rPr lang="en-US" sz="1800" i="1" smtClean="0">
                                  <a:solidFill>
                                    <a:schemeClr val="tx1">
                                      <a:lumMod val="50000"/>
                                      <a:lumOff val="50000"/>
                                    </a:schemeClr>
                                  </a:solidFill>
                                  <a:latin typeface="Cambria Math" panose="02040503050406030204" pitchFamily="18" charset="0"/>
                                </a:rPr>
                                <m:t>𝑥</m:t>
                              </m:r>
                            </m:num>
                            <m:den>
                              <m:r>
                                <a:rPr lang="en-US" sz="1800" i="1" smtClean="0">
                                  <a:solidFill>
                                    <a:schemeClr val="tx1">
                                      <a:lumMod val="50000"/>
                                      <a:lumOff val="50000"/>
                                    </a:schemeClr>
                                  </a:solidFill>
                                  <a:latin typeface="Cambria Math" panose="02040503050406030204" pitchFamily="18" charset="0"/>
                                </a:rPr>
                                <m:t>1!</m:t>
                              </m:r>
                            </m:den>
                          </m:f>
                          <m:r>
                            <a:rPr lang="en-US" sz="1800" i="1" smtClean="0">
                              <a:solidFill>
                                <a:schemeClr val="tx1">
                                  <a:lumMod val="50000"/>
                                  <a:lumOff val="50000"/>
                                </a:schemeClr>
                              </a:solidFill>
                              <a:latin typeface="Cambria Math" panose="02040503050406030204" pitchFamily="18" charset="0"/>
                            </a:rPr>
                            <m:t>+</m:t>
                          </m:r>
                          <m:f>
                            <m:fPr>
                              <m:ctrlPr>
                                <a:rPr lang="en-US" sz="1800" i="1" smtClean="0">
                                  <a:solidFill>
                                    <a:schemeClr val="tx1">
                                      <a:lumMod val="50000"/>
                                      <a:lumOff val="50000"/>
                                    </a:schemeClr>
                                  </a:solidFill>
                                  <a:latin typeface="Cambria Math" panose="02040503050406030204" pitchFamily="18" charset="0"/>
                                </a:rPr>
                              </m:ctrlPr>
                            </m:fPr>
                            <m:num>
                              <m:sSup>
                                <m:sSupPr>
                                  <m:ctrlPr>
                                    <a:rPr lang="en-US" sz="1800" i="1" smtClean="0">
                                      <a:solidFill>
                                        <a:schemeClr val="tx1">
                                          <a:lumMod val="50000"/>
                                          <a:lumOff val="50000"/>
                                        </a:schemeClr>
                                      </a:solidFill>
                                      <a:latin typeface="Cambria Math" panose="02040503050406030204" pitchFamily="18" charset="0"/>
                                    </a:rPr>
                                  </m:ctrlPr>
                                </m:sSupPr>
                                <m:e>
                                  <m:r>
                                    <a:rPr lang="en-US" sz="1800" i="1" smtClean="0">
                                      <a:solidFill>
                                        <a:schemeClr val="tx1">
                                          <a:lumMod val="50000"/>
                                          <a:lumOff val="50000"/>
                                        </a:schemeClr>
                                      </a:solidFill>
                                      <a:latin typeface="Cambria Math" panose="02040503050406030204" pitchFamily="18" charset="0"/>
                                    </a:rPr>
                                    <m:t>𝑥</m:t>
                                  </m:r>
                                </m:e>
                                <m:sup>
                                  <m:r>
                                    <a:rPr lang="en-US" sz="1800" i="1" smtClean="0">
                                      <a:solidFill>
                                        <a:schemeClr val="tx1">
                                          <a:lumMod val="50000"/>
                                          <a:lumOff val="50000"/>
                                        </a:schemeClr>
                                      </a:solidFill>
                                      <a:latin typeface="Cambria Math" panose="02040503050406030204" pitchFamily="18" charset="0"/>
                                    </a:rPr>
                                    <m:t>2</m:t>
                                  </m:r>
                                </m:sup>
                              </m:sSup>
                            </m:num>
                            <m:den>
                              <m:r>
                                <a:rPr lang="en-US" sz="1800" i="1" smtClean="0">
                                  <a:solidFill>
                                    <a:schemeClr val="tx1">
                                      <a:lumMod val="50000"/>
                                      <a:lumOff val="50000"/>
                                    </a:schemeClr>
                                  </a:solidFill>
                                  <a:latin typeface="Cambria Math" panose="02040503050406030204" pitchFamily="18" charset="0"/>
                                </a:rPr>
                                <m:t>2!</m:t>
                              </m:r>
                            </m:den>
                          </m:f>
                          <m:r>
                            <a:rPr lang="en-US" sz="1800" i="1" smtClean="0">
                              <a:solidFill>
                                <a:schemeClr val="tx1">
                                  <a:lumMod val="50000"/>
                                  <a:lumOff val="50000"/>
                                </a:schemeClr>
                              </a:solidFill>
                              <a:latin typeface="Cambria Math" panose="02040503050406030204" pitchFamily="18" charset="0"/>
                            </a:rPr>
                            <m:t>+</m:t>
                          </m:r>
                          <m:f>
                            <m:fPr>
                              <m:ctrlPr>
                                <a:rPr lang="en-US" sz="1800" i="1" smtClean="0">
                                  <a:solidFill>
                                    <a:schemeClr val="tx1">
                                      <a:lumMod val="50000"/>
                                      <a:lumOff val="50000"/>
                                    </a:schemeClr>
                                  </a:solidFill>
                                  <a:latin typeface="Cambria Math" panose="02040503050406030204" pitchFamily="18" charset="0"/>
                                </a:rPr>
                              </m:ctrlPr>
                            </m:fPr>
                            <m:num>
                              <m:sSup>
                                <m:sSupPr>
                                  <m:ctrlPr>
                                    <a:rPr lang="en-US" sz="1800" i="1" smtClean="0">
                                      <a:solidFill>
                                        <a:schemeClr val="tx1">
                                          <a:lumMod val="50000"/>
                                          <a:lumOff val="50000"/>
                                        </a:schemeClr>
                                      </a:solidFill>
                                      <a:latin typeface="Cambria Math" panose="02040503050406030204" pitchFamily="18" charset="0"/>
                                    </a:rPr>
                                  </m:ctrlPr>
                                </m:sSupPr>
                                <m:e>
                                  <m:r>
                                    <a:rPr lang="en-US" sz="1800" i="1" smtClean="0">
                                      <a:solidFill>
                                        <a:schemeClr val="tx1">
                                          <a:lumMod val="50000"/>
                                          <a:lumOff val="50000"/>
                                        </a:schemeClr>
                                      </a:solidFill>
                                      <a:latin typeface="Cambria Math" panose="02040503050406030204" pitchFamily="18" charset="0"/>
                                    </a:rPr>
                                    <m:t>𝑥</m:t>
                                  </m:r>
                                </m:e>
                                <m:sup>
                                  <m:r>
                                    <a:rPr lang="en-US" sz="1800" i="1" smtClean="0">
                                      <a:solidFill>
                                        <a:schemeClr val="tx1">
                                          <a:lumMod val="50000"/>
                                          <a:lumOff val="50000"/>
                                        </a:schemeClr>
                                      </a:solidFill>
                                      <a:latin typeface="Cambria Math" panose="02040503050406030204" pitchFamily="18" charset="0"/>
                                    </a:rPr>
                                    <m:t>3</m:t>
                                  </m:r>
                                </m:sup>
                              </m:sSup>
                            </m:num>
                            <m:den>
                              <m:r>
                                <a:rPr lang="en-US" sz="1800" i="1" smtClean="0">
                                  <a:solidFill>
                                    <a:schemeClr val="tx1">
                                      <a:lumMod val="50000"/>
                                      <a:lumOff val="50000"/>
                                    </a:schemeClr>
                                  </a:solidFill>
                                  <a:latin typeface="Cambria Math" panose="02040503050406030204" pitchFamily="18" charset="0"/>
                                </a:rPr>
                                <m:t>3!</m:t>
                              </m:r>
                            </m:den>
                          </m:f>
                          <m:r>
                            <a:rPr lang="en-US" sz="1800" i="1" smtClean="0">
                              <a:solidFill>
                                <a:schemeClr val="tx1">
                                  <a:lumMod val="50000"/>
                                  <a:lumOff val="50000"/>
                                </a:schemeClr>
                              </a:solidFill>
                              <a:latin typeface="Cambria Math" panose="02040503050406030204" pitchFamily="18" charset="0"/>
                            </a:rPr>
                            <m:t>+…,  −∞&lt;</m:t>
                          </m:r>
                          <m:r>
                            <a:rPr lang="en-US" sz="1800" i="1" smtClean="0">
                              <a:solidFill>
                                <a:schemeClr val="tx1">
                                  <a:lumMod val="50000"/>
                                  <a:lumOff val="50000"/>
                                </a:schemeClr>
                              </a:solidFill>
                              <a:latin typeface="Cambria Math" panose="02040503050406030204" pitchFamily="18" charset="0"/>
                            </a:rPr>
                            <m:t>𝑥</m:t>
                          </m:r>
                          <m:r>
                            <a:rPr lang="en-US" sz="1800" i="1" smtClean="0">
                              <a:solidFill>
                                <a:schemeClr val="tx1">
                                  <a:lumMod val="50000"/>
                                  <a:lumOff val="50000"/>
                                </a:schemeClr>
                              </a:solidFill>
                              <a:latin typeface="Cambria Math" panose="02040503050406030204" pitchFamily="18" charset="0"/>
                            </a:rPr>
                            <m:t>&lt;∞</m:t>
                          </m:r>
                        </m:oMath>
                      </m:oMathPara>
                    </a14:m>
                    <a:endParaRPr lang="en-PK" sz="1800" dirty="0">
                      <a:solidFill>
                        <a:schemeClr val="tx1">
                          <a:lumMod val="50000"/>
                          <a:lumOff val="50000"/>
                        </a:schemeClr>
                      </a:solidFill>
                    </a:endParaRPr>
                  </a:p>
                </p:txBody>
              </p:sp>
            </mc:Choice>
            <mc:Fallback>
              <p:sp>
                <p:nvSpPr>
                  <p:cNvPr id="33" name="TextBox 32">
                    <a:extLst>
                      <a:ext uri="{FF2B5EF4-FFF2-40B4-BE49-F238E27FC236}">
                        <a16:creationId xmlns:a16="http://schemas.microsoft.com/office/drawing/2014/main" id="{125972C9-35B2-41C8-8ADD-7A71A60916C2}"/>
                      </a:ext>
                    </a:extLst>
                  </p:cNvPr>
                  <p:cNvSpPr txBox="1">
                    <a:spLocks noRot="1" noChangeAspect="1" noMove="1" noResize="1" noEditPoints="1" noAdjustHandles="1" noChangeArrowheads="1" noChangeShapeType="1" noTextEdit="1"/>
                  </p:cNvSpPr>
                  <p:nvPr/>
                </p:nvSpPr>
                <p:spPr>
                  <a:xfrm>
                    <a:off x="544025" y="1619655"/>
                    <a:ext cx="4603568" cy="555793"/>
                  </a:xfrm>
                  <a:prstGeom prst="rect">
                    <a:avLst/>
                  </a:prstGeom>
                  <a:blipFill>
                    <a:blip r:embed="rId12"/>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34" name="TextBox 33">
                    <a:extLst>
                      <a:ext uri="{FF2B5EF4-FFF2-40B4-BE49-F238E27FC236}">
                        <a16:creationId xmlns:a16="http://schemas.microsoft.com/office/drawing/2014/main" id="{0257D5E6-029E-47C4-B7BA-50E462B75364}"/>
                      </a:ext>
                    </a:extLst>
                  </p:cNvPr>
                  <p:cNvSpPr txBox="1"/>
                  <p:nvPr/>
                </p:nvSpPr>
                <p:spPr>
                  <a:xfrm>
                    <a:off x="4660939" y="96021"/>
                    <a:ext cx="2092262" cy="582676"/>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i="1" smtClean="0">
                                  <a:solidFill>
                                    <a:schemeClr val="tx1">
                                      <a:lumMod val="50000"/>
                                      <a:lumOff val="50000"/>
                                    </a:schemeClr>
                                  </a:solidFill>
                                  <a:latin typeface="Cambria Math" panose="02040503050406030204" pitchFamily="18" charset="0"/>
                                </a:rPr>
                              </m:ctrlPr>
                            </m:sSupPr>
                            <m:e>
                              <m:d>
                                <m:dPr>
                                  <m:ctrlPr>
                                    <a:rPr lang="pt-BR" i="1" smtClean="0">
                                      <a:solidFill>
                                        <a:schemeClr val="tx1">
                                          <a:lumMod val="50000"/>
                                          <a:lumOff val="50000"/>
                                        </a:schemeClr>
                                      </a:solidFill>
                                      <a:latin typeface="Cambria Math" panose="02040503050406030204" pitchFamily="18" charset="0"/>
                                    </a:rPr>
                                  </m:ctrlPr>
                                </m:dPr>
                                <m:e>
                                  <m:r>
                                    <a:rPr lang="pt-BR" i="1" smtClean="0">
                                      <a:solidFill>
                                        <a:schemeClr val="tx1">
                                          <a:lumMod val="50000"/>
                                          <a:lumOff val="50000"/>
                                        </a:schemeClr>
                                      </a:solidFill>
                                      <a:latin typeface="Cambria Math" panose="02040503050406030204" pitchFamily="18" charset="0"/>
                                    </a:rPr>
                                    <m:t>𝑥</m:t>
                                  </m:r>
                                  <m:r>
                                    <a:rPr lang="pt-BR" i="1" smtClean="0">
                                      <a:solidFill>
                                        <a:schemeClr val="tx1">
                                          <a:lumMod val="50000"/>
                                          <a:lumOff val="50000"/>
                                        </a:schemeClr>
                                      </a:solidFill>
                                      <a:latin typeface="Cambria Math" panose="02040503050406030204" pitchFamily="18" charset="0"/>
                                    </a:rPr>
                                    <m:t>+</m:t>
                                  </m:r>
                                  <m:r>
                                    <a:rPr lang="pt-BR" i="1" smtClean="0">
                                      <a:solidFill>
                                        <a:schemeClr val="tx1">
                                          <a:lumMod val="50000"/>
                                          <a:lumOff val="50000"/>
                                        </a:schemeClr>
                                      </a:solidFill>
                                      <a:latin typeface="Cambria Math" panose="02040503050406030204" pitchFamily="18" charset="0"/>
                                    </a:rPr>
                                    <m:t>𝑎</m:t>
                                  </m:r>
                                </m:e>
                              </m:d>
                            </m:e>
                            <m:sup>
                              <m:r>
                                <a:rPr lang="pt-BR" i="1" smtClean="0">
                                  <a:solidFill>
                                    <a:schemeClr val="tx1">
                                      <a:lumMod val="50000"/>
                                      <a:lumOff val="50000"/>
                                    </a:schemeClr>
                                  </a:solidFill>
                                  <a:latin typeface="Cambria Math" panose="02040503050406030204" pitchFamily="18" charset="0"/>
                                </a:rPr>
                                <m:t>𝑛</m:t>
                              </m:r>
                            </m:sup>
                          </m:sSup>
                          <m:r>
                            <a:rPr lang="pt-BR" i="1" smtClean="0">
                              <a:solidFill>
                                <a:schemeClr val="tx1">
                                  <a:lumMod val="50000"/>
                                  <a:lumOff val="50000"/>
                                </a:schemeClr>
                              </a:solidFill>
                              <a:latin typeface="Cambria Math" panose="02040503050406030204" pitchFamily="18" charset="0"/>
                            </a:rPr>
                            <m:t>=</m:t>
                          </m:r>
                          <m:nary>
                            <m:naryPr>
                              <m:chr m:val="∑"/>
                              <m:ctrlPr>
                                <a:rPr lang="pt-BR" i="1" smtClean="0">
                                  <a:solidFill>
                                    <a:schemeClr val="tx1">
                                      <a:lumMod val="50000"/>
                                      <a:lumOff val="50000"/>
                                    </a:schemeClr>
                                  </a:solidFill>
                                  <a:latin typeface="Cambria Math" panose="02040503050406030204" pitchFamily="18" charset="0"/>
                                </a:rPr>
                              </m:ctrlPr>
                            </m:naryPr>
                            <m:sub>
                              <m:r>
                                <a:rPr lang="pt-BR" i="1" smtClean="0">
                                  <a:solidFill>
                                    <a:schemeClr val="tx1">
                                      <a:lumMod val="50000"/>
                                      <a:lumOff val="50000"/>
                                    </a:schemeClr>
                                  </a:solidFill>
                                  <a:latin typeface="Cambria Math" panose="02040503050406030204" pitchFamily="18" charset="0"/>
                                </a:rPr>
                                <m:t>𝑘</m:t>
                              </m:r>
                              <m:r>
                                <a:rPr lang="pt-BR" i="1" smtClean="0">
                                  <a:solidFill>
                                    <a:schemeClr val="tx1">
                                      <a:lumMod val="50000"/>
                                      <a:lumOff val="50000"/>
                                    </a:schemeClr>
                                  </a:solidFill>
                                  <a:latin typeface="Cambria Math" panose="02040503050406030204" pitchFamily="18" charset="0"/>
                                </a:rPr>
                                <m:t>=0</m:t>
                              </m:r>
                            </m:sub>
                            <m:sup>
                              <m:r>
                                <a:rPr lang="pt-BR" i="1" smtClean="0">
                                  <a:solidFill>
                                    <a:schemeClr val="tx1">
                                      <a:lumMod val="50000"/>
                                      <a:lumOff val="50000"/>
                                    </a:schemeClr>
                                  </a:solidFill>
                                  <a:latin typeface="Cambria Math" panose="02040503050406030204" pitchFamily="18" charset="0"/>
                                </a:rPr>
                                <m:t>𝑛</m:t>
                              </m:r>
                            </m:sup>
                            <m:e>
                              <m:d>
                                <m:dPr>
                                  <m:ctrlPr>
                                    <a:rPr lang="pt-BR" i="1" smtClean="0">
                                      <a:solidFill>
                                        <a:schemeClr val="tx1">
                                          <a:lumMod val="50000"/>
                                          <a:lumOff val="50000"/>
                                        </a:schemeClr>
                                      </a:solidFill>
                                      <a:latin typeface="Cambria Math" panose="02040503050406030204" pitchFamily="18" charset="0"/>
                                    </a:rPr>
                                  </m:ctrlPr>
                                </m:dPr>
                                <m:e>
                                  <m:f>
                                    <m:fPr>
                                      <m:type m:val="noBar"/>
                                      <m:ctrlPr>
                                        <a:rPr lang="pt-BR" i="1" smtClean="0">
                                          <a:solidFill>
                                            <a:schemeClr val="tx1">
                                              <a:lumMod val="50000"/>
                                              <a:lumOff val="50000"/>
                                            </a:schemeClr>
                                          </a:solidFill>
                                          <a:latin typeface="Cambria Math" panose="02040503050406030204" pitchFamily="18" charset="0"/>
                                        </a:rPr>
                                      </m:ctrlPr>
                                    </m:fPr>
                                    <m:num>
                                      <m:r>
                                        <a:rPr lang="pt-BR" i="1" smtClean="0">
                                          <a:solidFill>
                                            <a:schemeClr val="tx1">
                                              <a:lumMod val="50000"/>
                                              <a:lumOff val="50000"/>
                                            </a:schemeClr>
                                          </a:solidFill>
                                          <a:latin typeface="Cambria Math" panose="02040503050406030204" pitchFamily="18" charset="0"/>
                                        </a:rPr>
                                        <m:t>𝑛</m:t>
                                      </m:r>
                                    </m:num>
                                    <m:den>
                                      <m:r>
                                        <a:rPr lang="pt-BR" i="1" smtClean="0">
                                          <a:solidFill>
                                            <a:schemeClr val="tx1">
                                              <a:lumMod val="50000"/>
                                              <a:lumOff val="50000"/>
                                            </a:schemeClr>
                                          </a:solidFill>
                                          <a:latin typeface="Cambria Math" panose="02040503050406030204" pitchFamily="18" charset="0"/>
                                        </a:rPr>
                                        <m:t>𝑘</m:t>
                                      </m:r>
                                    </m:den>
                                  </m:f>
                                </m:e>
                              </m:d>
                              <m:sSup>
                                <m:sSupPr>
                                  <m:ctrlPr>
                                    <a:rPr lang="pt-BR" i="1" smtClean="0">
                                      <a:solidFill>
                                        <a:schemeClr val="tx1">
                                          <a:lumMod val="50000"/>
                                          <a:lumOff val="50000"/>
                                        </a:schemeClr>
                                      </a:solidFill>
                                      <a:latin typeface="Cambria Math" panose="02040503050406030204" pitchFamily="18" charset="0"/>
                                    </a:rPr>
                                  </m:ctrlPr>
                                </m:sSupPr>
                                <m:e>
                                  <m:r>
                                    <a:rPr lang="pt-BR" i="1" smtClean="0">
                                      <a:solidFill>
                                        <a:schemeClr val="tx1">
                                          <a:lumMod val="50000"/>
                                          <a:lumOff val="50000"/>
                                        </a:schemeClr>
                                      </a:solidFill>
                                      <a:latin typeface="Cambria Math" panose="02040503050406030204" pitchFamily="18" charset="0"/>
                                    </a:rPr>
                                    <m:t>𝑥</m:t>
                                  </m:r>
                                </m:e>
                                <m:sup>
                                  <m:r>
                                    <a:rPr lang="pt-BR" i="1" smtClean="0">
                                      <a:solidFill>
                                        <a:schemeClr val="tx1">
                                          <a:lumMod val="50000"/>
                                          <a:lumOff val="50000"/>
                                        </a:schemeClr>
                                      </a:solidFill>
                                      <a:latin typeface="Cambria Math" panose="02040503050406030204" pitchFamily="18" charset="0"/>
                                    </a:rPr>
                                    <m:t>𝑘</m:t>
                                  </m:r>
                                </m:sup>
                              </m:sSup>
                              <m:sSup>
                                <m:sSupPr>
                                  <m:ctrlPr>
                                    <a:rPr lang="pt-BR" i="1" smtClean="0">
                                      <a:solidFill>
                                        <a:schemeClr val="tx1">
                                          <a:lumMod val="50000"/>
                                          <a:lumOff val="50000"/>
                                        </a:schemeClr>
                                      </a:solidFill>
                                      <a:latin typeface="Cambria Math" panose="02040503050406030204" pitchFamily="18" charset="0"/>
                                    </a:rPr>
                                  </m:ctrlPr>
                                </m:sSupPr>
                                <m:e>
                                  <m:r>
                                    <a:rPr lang="pt-BR" i="1" smtClean="0">
                                      <a:solidFill>
                                        <a:schemeClr val="tx1">
                                          <a:lumMod val="50000"/>
                                          <a:lumOff val="50000"/>
                                        </a:schemeClr>
                                      </a:solidFill>
                                      <a:latin typeface="Cambria Math" panose="02040503050406030204" pitchFamily="18" charset="0"/>
                                    </a:rPr>
                                    <m:t>𝑎</m:t>
                                  </m:r>
                                </m:e>
                                <m:sup>
                                  <m:r>
                                    <a:rPr lang="pt-BR" i="1" smtClean="0">
                                      <a:solidFill>
                                        <a:schemeClr val="tx1">
                                          <a:lumMod val="50000"/>
                                          <a:lumOff val="50000"/>
                                        </a:schemeClr>
                                      </a:solidFill>
                                      <a:latin typeface="Cambria Math" panose="02040503050406030204" pitchFamily="18" charset="0"/>
                                    </a:rPr>
                                    <m:t>𝑛</m:t>
                                  </m:r>
                                  <m:r>
                                    <a:rPr lang="pt-BR" i="1" smtClean="0">
                                      <a:solidFill>
                                        <a:schemeClr val="tx1">
                                          <a:lumMod val="50000"/>
                                          <a:lumOff val="50000"/>
                                        </a:schemeClr>
                                      </a:solidFill>
                                      <a:latin typeface="Cambria Math" panose="02040503050406030204" pitchFamily="18" charset="0"/>
                                    </a:rPr>
                                    <m:t>−</m:t>
                                  </m:r>
                                  <m:r>
                                    <a:rPr lang="pt-BR" i="1" smtClean="0">
                                      <a:solidFill>
                                        <a:schemeClr val="tx1">
                                          <a:lumMod val="50000"/>
                                          <a:lumOff val="50000"/>
                                        </a:schemeClr>
                                      </a:solidFill>
                                      <a:latin typeface="Cambria Math" panose="02040503050406030204" pitchFamily="18" charset="0"/>
                                    </a:rPr>
                                    <m:t>𝑘</m:t>
                                  </m:r>
                                </m:sup>
                              </m:sSup>
                            </m:e>
                          </m:nary>
                        </m:oMath>
                      </m:oMathPara>
                    </a14:m>
                    <a:endParaRPr lang="en-PK" i="1" dirty="0">
                      <a:solidFill>
                        <a:schemeClr val="tx1">
                          <a:lumMod val="50000"/>
                          <a:lumOff val="50000"/>
                        </a:schemeClr>
                      </a:solidFill>
                    </a:endParaRPr>
                  </a:p>
                </p:txBody>
              </p:sp>
            </mc:Choice>
            <mc:Fallback>
              <p:sp>
                <p:nvSpPr>
                  <p:cNvPr id="34" name="TextBox 33">
                    <a:extLst>
                      <a:ext uri="{FF2B5EF4-FFF2-40B4-BE49-F238E27FC236}">
                        <a16:creationId xmlns:a16="http://schemas.microsoft.com/office/drawing/2014/main" id="{0257D5E6-029E-47C4-B7BA-50E462B75364}"/>
                      </a:ext>
                    </a:extLst>
                  </p:cNvPr>
                  <p:cNvSpPr txBox="1">
                    <a:spLocks noRot="1" noChangeAspect="1" noMove="1" noResize="1" noEditPoints="1" noAdjustHandles="1" noChangeArrowheads="1" noChangeShapeType="1" noTextEdit="1"/>
                  </p:cNvSpPr>
                  <p:nvPr/>
                </p:nvSpPr>
                <p:spPr>
                  <a:xfrm>
                    <a:off x="4660939" y="96021"/>
                    <a:ext cx="2092262" cy="582676"/>
                  </a:xfrm>
                  <a:prstGeom prst="rect">
                    <a:avLst/>
                  </a:prstGeom>
                  <a:blipFill>
                    <a:blip r:embed="rId13"/>
                    <a:stretch>
                      <a:fillRect b="-1053"/>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35" name="TextBox 34">
                    <a:extLst>
                      <a:ext uri="{FF2B5EF4-FFF2-40B4-BE49-F238E27FC236}">
                        <a16:creationId xmlns:a16="http://schemas.microsoft.com/office/drawing/2014/main" id="{9A16FBC1-E45E-49CC-8141-BFADDB868288}"/>
                      </a:ext>
                    </a:extLst>
                  </p:cNvPr>
                  <p:cNvSpPr txBox="1"/>
                  <p:nvPr/>
                </p:nvSpPr>
                <p:spPr>
                  <a:xfrm>
                    <a:off x="728737" y="2648251"/>
                    <a:ext cx="2405146" cy="649730"/>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en-US" sz="1600" i="1" smtClean="0">
                              <a:solidFill>
                                <a:schemeClr val="tx1">
                                  <a:lumMod val="50000"/>
                                  <a:lumOff val="50000"/>
                                </a:schemeClr>
                              </a:solidFill>
                              <a:latin typeface="Cambria Math" panose="02040503050406030204" pitchFamily="18" charset="0"/>
                            </a:rPr>
                            <m:t>𝑥</m:t>
                          </m:r>
                          <m:r>
                            <a:rPr lang="en-US" sz="1600" i="1" smtClean="0">
                              <a:solidFill>
                                <a:schemeClr val="tx1">
                                  <a:lumMod val="50000"/>
                                  <a:lumOff val="50000"/>
                                </a:schemeClr>
                              </a:solidFill>
                              <a:latin typeface="Cambria Math" panose="02040503050406030204" pitchFamily="18" charset="0"/>
                            </a:rPr>
                            <m:t>=</m:t>
                          </m:r>
                          <m:f>
                            <m:fPr>
                              <m:ctrlPr>
                                <a:rPr lang="en-US" sz="1600" i="1" smtClean="0">
                                  <a:solidFill>
                                    <a:schemeClr val="tx1">
                                      <a:lumMod val="50000"/>
                                      <a:lumOff val="50000"/>
                                    </a:schemeClr>
                                  </a:solidFill>
                                  <a:latin typeface="Cambria Math" panose="02040503050406030204" pitchFamily="18" charset="0"/>
                                </a:rPr>
                              </m:ctrlPr>
                            </m:fPr>
                            <m:num>
                              <m:r>
                                <a:rPr lang="en-US" sz="1600" i="1" smtClean="0">
                                  <a:solidFill>
                                    <a:schemeClr val="tx1">
                                      <a:lumMod val="50000"/>
                                      <a:lumOff val="50000"/>
                                    </a:schemeClr>
                                  </a:solidFill>
                                  <a:latin typeface="Cambria Math" panose="02040503050406030204" pitchFamily="18" charset="0"/>
                                </a:rPr>
                                <m:t>−</m:t>
                              </m:r>
                              <m:r>
                                <a:rPr lang="en-US" sz="1600" i="1" smtClean="0">
                                  <a:solidFill>
                                    <a:schemeClr val="tx1">
                                      <a:lumMod val="50000"/>
                                      <a:lumOff val="50000"/>
                                    </a:schemeClr>
                                  </a:solidFill>
                                  <a:latin typeface="Cambria Math" panose="02040503050406030204" pitchFamily="18" charset="0"/>
                                </a:rPr>
                                <m:t>𝑏</m:t>
                              </m:r>
                              <m:r>
                                <a:rPr lang="en-US" sz="1600" i="1" smtClean="0">
                                  <a:solidFill>
                                    <a:schemeClr val="tx1">
                                      <a:lumMod val="50000"/>
                                      <a:lumOff val="50000"/>
                                    </a:schemeClr>
                                  </a:solidFill>
                                  <a:latin typeface="Cambria Math" panose="02040503050406030204" pitchFamily="18" charset="0"/>
                                </a:rPr>
                                <m:t>±</m:t>
                              </m:r>
                              <m:rad>
                                <m:radPr>
                                  <m:degHide m:val="on"/>
                                  <m:ctrlPr>
                                    <a:rPr lang="en-US" sz="1600" i="1" smtClean="0">
                                      <a:solidFill>
                                        <a:schemeClr val="tx1">
                                          <a:lumMod val="50000"/>
                                          <a:lumOff val="50000"/>
                                        </a:schemeClr>
                                      </a:solidFill>
                                      <a:latin typeface="Cambria Math" panose="02040503050406030204" pitchFamily="18" charset="0"/>
                                    </a:rPr>
                                  </m:ctrlPr>
                                </m:radPr>
                                <m:deg/>
                                <m:e>
                                  <m:sSup>
                                    <m:sSupPr>
                                      <m:ctrlPr>
                                        <a:rPr lang="en-US" sz="1600" i="1" smtClean="0">
                                          <a:solidFill>
                                            <a:schemeClr val="tx1">
                                              <a:lumMod val="50000"/>
                                              <a:lumOff val="50000"/>
                                            </a:schemeClr>
                                          </a:solidFill>
                                          <a:latin typeface="Cambria Math" panose="02040503050406030204" pitchFamily="18" charset="0"/>
                                        </a:rPr>
                                      </m:ctrlPr>
                                    </m:sSupPr>
                                    <m:e>
                                      <m:r>
                                        <a:rPr lang="en-US" sz="1600" i="1" smtClean="0">
                                          <a:solidFill>
                                            <a:schemeClr val="tx1">
                                              <a:lumMod val="50000"/>
                                              <a:lumOff val="50000"/>
                                            </a:schemeClr>
                                          </a:solidFill>
                                          <a:latin typeface="Cambria Math" panose="02040503050406030204" pitchFamily="18" charset="0"/>
                                        </a:rPr>
                                        <m:t>𝑏</m:t>
                                      </m:r>
                                    </m:e>
                                    <m:sup>
                                      <m:r>
                                        <a:rPr lang="en-US" sz="1600" i="1" smtClean="0">
                                          <a:solidFill>
                                            <a:schemeClr val="tx1">
                                              <a:lumMod val="50000"/>
                                              <a:lumOff val="50000"/>
                                            </a:schemeClr>
                                          </a:solidFill>
                                          <a:latin typeface="Cambria Math" panose="02040503050406030204" pitchFamily="18" charset="0"/>
                                        </a:rPr>
                                        <m:t>2</m:t>
                                      </m:r>
                                    </m:sup>
                                  </m:sSup>
                                  <m:r>
                                    <a:rPr lang="en-US" sz="1600" i="1" smtClean="0">
                                      <a:solidFill>
                                        <a:schemeClr val="tx1">
                                          <a:lumMod val="50000"/>
                                          <a:lumOff val="50000"/>
                                        </a:schemeClr>
                                      </a:solidFill>
                                      <a:latin typeface="Cambria Math" panose="02040503050406030204" pitchFamily="18" charset="0"/>
                                    </a:rPr>
                                    <m:t>−4</m:t>
                                  </m:r>
                                  <m:r>
                                    <a:rPr lang="en-US" sz="1600" i="1" smtClean="0">
                                      <a:solidFill>
                                        <a:schemeClr val="tx1">
                                          <a:lumMod val="50000"/>
                                          <a:lumOff val="50000"/>
                                        </a:schemeClr>
                                      </a:solidFill>
                                      <a:latin typeface="Cambria Math" panose="02040503050406030204" pitchFamily="18" charset="0"/>
                                    </a:rPr>
                                    <m:t>𝑎𝑐</m:t>
                                  </m:r>
                                </m:e>
                              </m:rad>
                            </m:num>
                            <m:den>
                              <m:r>
                                <a:rPr lang="en-US" sz="1600" i="1" smtClean="0">
                                  <a:solidFill>
                                    <a:schemeClr val="tx1">
                                      <a:lumMod val="50000"/>
                                      <a:lumOff val="50000"/>
                                    </a:schemeClr>
                                  </a:solidFill>
                                  <a:latin typeface="Cambria Math" panose="02040503050406030204" pitchFamily="18" charset="0"/>
                                </a:rPr>
                                <m:t>2</m:t>
                              </m:r>
                              <m:r>
                                <a:rPr lang="en-US" sz="1600" i="1" smtClean="0">
                                  <a:solidFill>
                                    <a:schemeClr val="tx1">
                                      <a:lumMod val="50000"/>
                                      <a:lumOff val="50000"/>
                                    </a:schemeClr>
                                  </a:solidFill>
                                  <a:latin typeface="Cambria Math" panose="02040503050406030204" pitchFamily="18" charset="0"/>
                                </a:rPr>
                                <m:t>𝑎</m:t>
                              </m:r>
                            </m:den>
                          </m:f>
                          <m:nary>
                            <m:naryPr>
                              <m:chr m:val="∑"/>
                              <m:subHide m:val="on"/>
                              <m:supHide m:val="on"/>
                              <m:ctrlPr>
                                <a:rPr lang="en-US" sz="1600" i="1" smtClean="0">
                                  <a:solidFill>
                                    <a:schemeClr val="tx1">
                                      <a:lumMod val="50000"/>
                                      <a:lumOff val="50000"/>
                                    </a:schemeClr>
                                  </a:solidFill>
                                  <a:latin typeface="Cambria Math" panose="02040503050406030204" pitchFamily="18" charset="0"/>
                                </a:rPr>
                              </m:ctrlPr>
                            </m:naryPr>
                            <m:sub/>
                            <m:sup/>
                            <m:e/>
                          </m:nary>
                        </m:oMath>
                      </m:oMathPara>
                    </a14:m>
                    <a:endParaRPr lang="en-PK" sz="1600" dirty="0">
                      <a:solidFill>
                        <a:schemeClr val="tx1">
                          <a:lumMod val="50000"/>
                          <a:lumOff val="50000"/>
                        </a:schemeClr>
                      </a:solidFill>
                    </a:endParaRPr>
                  </a:p>
                </p:txBody>
              </p:sp>
            </mc:Choice>
            <mc:Fallback>
              <p:sp>
                <p:nvSpPr>
                  <p:cNvPr id="35" name="TextBox 34">
                    <a:extLst>
                      <a:ext uri="{FF2B5EF4-FFF2-40B4-BE49-F238E27FC236}">
                        <a16:creationId xmlns:a16="http://schemas.microsoft.com/office/drawing/2014/main" id="{9A16FBC1-E45E-49CC-8141-BFADDB868288}"/>
                      </a:ext>
                    </a:extLst>
                  </p:cNvPr>
                  <p:cNvSpPr txBox="1">
                    <a:spLocks noRot="1" noChangeAspect="1" noMove="1" noResize="1" noEditPoints="1" noAdjustHandles="1" noChangeArrowheads="1" noChangeShapeType="1" noTextEdit="1"/>
                  </p:cNvSpPr>
                  <p:nvPr/>
                </p:nvSpPr>
                <p:spPr>
                  <a:xfrm>
                    <a:off x="728737" y="2648251"/>
                    <a:ext cx="2405146" cy="649730"/>
                  </a:xfrm>
                  <a:prstGeom prst="rect">
                    <a:avLst/>
                  </a:prstGeom>
                  <a:blipFill>
                    <a:blip r:embed="rId14"/>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36" name="TextBox 35">
                    <a:extLst>
                      <a:ext uri="{FF2B5EF4-FFF2-40B4-BE49-F238E27FC236}">
                        <a16:creationId xmlns:a16="http://schemas.microsoft.com/office/drawing/2014/main" id="{8B33CF41-5E98-4618-BD7B-D66B907194B6}"/>
                      </a:ext>
                    </a:extLst>
                  </p:cNvPr>
                  <p:cNvSpPr txBox="1"/>
                  <p:nvPr/>
                </p:nvSpPr>
                <p:spPr>
                  <a:xfrm>
                    <a:off x="3466060" y="2618069"/>
                    <a:ext cx="2389757" cy="49244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3200" i="1" smtClean="0">
                                  <a:solidFill>
                                    <a:schemeClr val="tx1">
                                      <a:lumMod val="50000"/>
                                      <a:lumOff val="50000"/>
                                    </a:schemeClr>
                                  </a:solidFill>
                                  <a:latin typeface="Cambria Math" panose="02040503050406030204" pitchFamily="18" charset="0"/>
                                </a:rPr>
                              </m:ctrlPr>
                            </m:sSupPr>
                            <m:e>
                              <m:r>
                                <a:rPr lang="pt-BR" sz="3200" i="1" smtClean="0">
                                  <a:solidFill>
                                    <a:schemeClr val="tx1">
                                      <a:lumMod val="50000"/>
                                      <a:lumOff val="50000"/>
                                    </a:schemeClr>
                                  </a:solidFill>
                                  <a:latin typeface="Cambria Math" panose="02040503050406030204" pitchFamily="18" charset="0"/>
                                </a:rPr>
                                <m:t>𝑎</m:t>
                              </m:r>
                            </m:e>
                            <m:sup>
                              <m:r>
                                <a:rPr lang="pt-BR" sz="3200" i="1" smtClean="0">
                                  <a:solidFill>
                                    <a:schemeClr val="tx1">
                                      <a:lumMod val="50000"/>
                                      <a:lumOff val="50000"/>
                                    </a:schemeClr>
                                  </a:solidFill>
                                  <a:latin typeface="Cambria Math" panose="02040503050406030204" pitchFamily="18" charset="0"/>
                                </a:rPr>
                                <m:t>2</m:t>
                              </m:r>
                            </m:sup>
                          </m:sSup>
                          <m:r>
                            <a:rPr lang="pt-BR" sz="3200" i="1" smtClean="0">
                              <a:solidFill>
                                <a:schemeClr val="tx1">
                                  <a:lumMod val="50000"/>
                                  <a:lumOff val="50000"/>
                                </a:schemeClr>
                              </a:solidFill>
                              <a:latin typeface="Cambria Math" panose="02040503050406030204" pitchFamily="18" charset="0"/>
                            </a:rPr>
                            <m:t>+</m:t>
                          </m:r>
                          <m:sSup>
                            <m:sSupPr>
                              <m:ctrlPr>
                                <a:rPr lang="pt-BR" sz="3200" i="1" smtClean="0">
                                  <a:solidFill>
                                    <a:schemeClr val="tx1">
                                      <a:lumMod val="50000"/>
                                      <a:lumOff val="50000"/>
                                    </a:schemeClr>
                                  </a:solidFill>
                                  <a:latin typeface="Cambria Math" panose="02040503050406030204" pitchFamily="18" charset="0"/>
                                </a:rPr>
                              </m:ctrlPr>
                            </m:sSupPr>
                            <m:e>
                              <m:r>
                                <a:rPr lang="pt-BR" sz="3200" i="1" smtClean="0">
                                  <a:solidFill>
                                    <a:schemeClr val="tx1">
                                      <a:lumMod val="50000"/>
                                      <a:lumOff val="50000"/>
                                    </a:schemeClr>
                                  </a:solidFill>
                                  <a:latin typeface="Cambria Math" panose="02040503050406030204" pitchFamily="18" charset="0"/>
                                </a:rPr>
                                <m:t>𝑏</m:t>
                              </m:r>
                            </m:e>
                            <m:sup>
                              <m:r>
                                <a:rPr lang="pt-BR" sz="3200" i="1" smtClean="0">
                                  <a:solidFill>
                                    <a:schemeClr val="tx1">
                                      <a:lumMod val="50000"/>
                                      <a:lumOff val="50000"/>
                                    </a:schemeClr>
                                  </a:solidFill>
                                  <a:latin typeface="Cambria Math" panose="02040503050406030204" pitchFamily="18" charset="0"/>
                                </a:rPr>
                                <m:t>2</m:t>
                              </m:r>
                            </m:sup>
                          </m:sSup>
                          <m:r>
                            <a:rPr lang="pt-BR" sz="3200" i="1" smtClean="0">
                              <a:solidFill>
                                <a:schemeClr val="tx1">
                                  <a:lumMod val="50000"/>
                                  <a:lumOff val="50000"/>
                                </a:schemeClr>
                              </a:solidFill>
                              <a:latin typeface="Cambria Math" panose="02040503050406030204" pitchFamily="18" charset="0"/>
                            </a:rPr>
                            <m:t>=</m:t>
                          </m:r>
                          <m:sSup>
                            <m:sSupPr>
                              <m:ctrlPr>
                                <a:rPr lang="pt-BR" sz="3200" i="1" smtClean="0">
                                  <a:solidFill>
                                    <a:schemeClr val="tx1">
                                      <a:lumMod val="50000"/>
                                      <a:lumOff val="50000"/>
                                    </a:schemeClr>
                                  </a:solidFill>
                                  <a:latin typeface="Cambria Math" panose="02040503050406030204" pitchFamily="18" charset="0"/>
                                </a:rPr>
                              </m:ctrlPr>
                            </m:sSupPr>
                            <m:e>
                              <m:r>
                                <a:rPr lang="pt-BR" sz="3200" i="1" smtClean="0">
                                  <a:solidFill>
                                    <a:schemeClr val="tx1">
                                      <a:lumMod val="50000"/>
                                      <a:lumOff val="50000"/>
                                    </a:schemeClr>
                                  </a:solidFill>
                                  <a:latin typeface="Cambria Math" panose="02040503050406030204" pitchFamily="18" charset="0"/>
                                </a:rPr>
                                <m:t>𝑐</m:t>
                              </m:r>
                            </m:e>
                            <m:sup>
                              <m:r>
                                <a:rPr lang="pt-BR" sz="3200" i="1" smtClean="0">
                                  <a:solidFill>
                                    <a:schemeClr val="tx1">
                                      <a:lumMod val="50000"/>
                                      <a:lumOff val="50000"/>
                                    </a:schemeClr>
                                  </a:solidFill>
                                  <a:latin typeface="Cambria Math" panose="02040503050406030204" pitchFamily="18" charset="0"/>
                                </a:rPr>
                                <m:t>2</m:t>
                              </m:r>
                            </m:sup>
                          </m:sSup>
                        </m:oMath>
                      </m:oMathPara>
                    </a14:m>
                    <a:endParaRPr lang="en-PK" sz="3200" dirty="0">
                      <a:solidFill>
                        <a:schemeClr val="tx1">
                          <a:lumMod val="50000"/>
                          <a:lumOff val="50000"/>
                        </a:schemeClr>
                      </a:solidFill>
                    </a:endParaRPr>
                  </a:p>
                </p:txBody>
              </p:sp>
            </mc:Choice>
            <mc:Fallback>
              <p:sp>
                <p:nvSpPr>
                  <p:cNvPr id="36" name="TextBox 35">
                    <a:extLst>
                      <a:ext uri="{FF2B5EF4-FFF2-40B4-BE49-F238E27FC236}">
                        <a16:creationId xmlns:a16="http://schemas.microsoft.com/office/drawing/2014/main" id="{8B33CF41-5E98-4618-BD7B-D66B907194B6}"/>
                      </a:ext>
                    </a:extLst>
                  </p:cNvPr>
                  <p:cNvSpPr txBox="1">
                    <a:spLocks noRot="1" noChangeAspect="1" noMove="1" noResize="1" noEditPoints="1" noAdjustHandles="1" noChangeArrowheads="1" noChangeShapeType="1" noTextEdit="1"/>
                  </p:cNvSpPr>
                  <p:nvPr/>
                </p:nvSpPr>
                <p:spPr>
                  <a:xfrm>
                    <a:off x="3466060" y="2618069"/>
                    <a:ext cx="2389757" cy="492443"/>
                  </a:xfrm>
                  <a:prstGeom prst="rect">
                    <a:avLst/>
                  </a:prstGeom>
                  <a:blipFill>
                    <a:blip r:embed="rId15"/>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37" name="TextBox 36">
                    <a:extLst>
                      <a:ext uri="{FF2B5EF4-FFF2-40B4-BE49-F238E27FC236}">
                        <a16:creationId xmlns:a16="http://schemas.microsoft.com/office/drawing/2014/main" id="{DF81D454-C8F5-4A8A-85CB-2C37E1A2545B}"/>
                      </a:ext>
                    </a:extLst>
                  </p:cNvPr>
                  <p:cNvSpPr txBox="1"/>
                  <p:nvPr/>
                </p:nvSpPr>
                <p:spPr>
                  <a:xfrm>
                    <a:off x="5638800" y="2191224"/>
                    <a:ext cx="1665263" cy="462242"/>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1100" i="1" smtClean="0">
                                  <a:solidFill>
                                    <a:schemeClr val="tx1">
                                      <a:lumMod val="50000"/>
                                      <a:lumOff val="50000"/>
                                    </a:schemeClr>
                                  </a:solidFill>
                                  <a:latin typeface="Cambria Math" panose="02040503050406030204" pitchFamily="18" charset="0"/>
                                </a:rPr>
                              </m:ctrlPr>
                            </m:sSupPr>
                            <m:e>
                              <m:d>
                                <m:dPr>
                                  <m:ctrlPr>
                                    <a:rPr lang="pt-BR" sz="1100" i="1" smtClean="0">
                                      <a:solidFill>
                                        <a:schemeClr val="tx1">
                                          <a:lumMod val="50000"/>
                                          <a:lumOff val="50000"/>
                                        </a:schemeClr>
                                      </a:solidFill>
                                      <a:latin typeface="Cambria Math" panose="02040503050406030204" pitchFamily="18" charset="0"/>
                                    </a:rPr>
                                  </m:ctrlPr>
                                </m:dPr>
                                <m:e>
                                  <m:r>
                                    <a:rPr lang="pt-BR" sz="1100" i="1" smtClean="0">
                                      <a:solidFill>
                                        <a:schemeClr val="tx1">
                                          <a:lumMod val="50000"/>
                                          <a:lumOff val="50000"/>
                                        </a:schemeClr>
                                      </a:solidFill>
                                      <a:latin typeface="Cambria Math" panose="02040503050406030204" pitchFamily="18" charset="0"/>
                                    </a:rPr>
                                    <m:t>𝑥</m:t>
                                  </m:r>
                                  <m:r>
                                    <a:rPr lang="pt-BR" sz="1100" i="1" smtClean="0">
                                      <a:solidFill>
                                        <a:schemeClr val="tx1">
                                          <a:lumMod val="50000"/>
                                          <a:lumOff val="50000"/>
                                        </a:schemeClr>
                                      </a:solidFill>
                                      <a:latin typeface="Cambria Math" panose="02040503050406030204" pitchFamily="18" charset="0"/>
                                    </a:rPr>
                                    <m:t>+</m:t>
                                  </m:r>
                                  <m:r>
                                    <a:rPr lang="pt-BR" sz="1100" i="1" smtClean="0">
                                      <a:solidFill>
                                        <a:schemeClr val="tx1">
                                          <a:lumMod val="50000"/>
                                          <a:lumOff val="50000"/>
                                        </a:schemeClr>
                                      </a:solidFill>
                                      <a:latin typeface="Cambria Math" panose="02040503050406030204" pitchFamily="18" charset="0"/>
                                    </a:rPr>
                                    <m:t>𝑎</m:t>
                                  </m:r>
                                </m:e>
                              </m:d>
                            </m:e>
                            <m:sup>
                              <m:r>
                                <a:rPr lang="pt-BR" sz="1100" i="1" smtClean="0">
                                  <a:solidFill>
                                    <a:schemeClr val="tx1">
                                      <a:lumMod val="50000"/>
                                      <a:lumOff val="50000"/>
                                    </a:schemeClr>
                                  </a:solidFill>
                                  <a:latin typeface="Cambria Math" panose="02040503050406030204" pitchFamily="18" charset="0"/>
                                </a:rPr>
                                <m:t>𝑛</m:t>
                              </m:r>
                            </m:sup>
                          </m:sSup>
                          <m:r>
                            <a:rPr lang="pt-BR" sz="1100" i="1" smtClean="0">
                              <a:solidFill>
                                <a:schemeClr val="tx1">
                                  <a:lumMod val="50000"/>
                                  <a:lumOff val="50000"/>
                                </a:schemeClr>
                              </a:solidFill>
                              <a:latin typeface="Cambria Math" panose="02040503050406030204" pitchFamily="18" charset="0"/>
                            </a:rPr>
                            <m:t>=</m:t>
                          </m:r>
                          <m:nary>
                            <m:naryPr>
                              <m:chr m:val="∑"/>
                              <m:ctrlPr>
                                <a:rPr lang="pt-BR" sz="1100" i="1" smtClean="0">
                                  <a:solidFill>
                                    <a:schemeClr val="tx1">
                                      <a:lumMod val="50000"/>
                                      <a:lumOff val="50000"/>
                                    </a:schemeClr>
                                  </a:solidFill>
                                  <a:latin typeface="Cambria Math" panose="02040503050406030204" pitchFamily="18" charset="0"/>
                                </a:rPr>
                              </m:ctrlPr>
                            </m:naryPr>
                            <m:sub>
                              <m:r>
                                <a:rPr lang="pt-BR" sz="1100" i="1" smtClean="0">
                                  <a:solidFill>
                                    <a:schemeClr val="tx1">
                                      <a:lumMod val="50000"/>
                                      <a:lumOff val="50000"/>
                                    </a:schemeClr>
                                  </a:solidFill>
                                  <a:latin typeface="Cambria Math" panose="02040503050406030204" pitchFamily="18" charset="0"/>
                                </a:rPr>
                                <m:t>𝑘</m:t>
                              </m:r>
                              <m:r>
                                <a:rPr lang="pt-BR" sz="1100" i="1" smtClean="0">
                                  <a:solidFill>
                                    <a:schemeClr val="tx1">
                                      <a:lumMod val="50000"/>
                                      <a:lumOff val="50000"/>
                                    </a:schemeClr>
                                  </a:solidFill>
                                  <a:latin typeface="Cambria Math" panose="02040503050406030204" pitchFamily="18" charset="0"/>
                                </a:rPr>
                                <m:t>=0</m:t>
                              </m:r>
                            </m:sub>
                            <m:sup>
                              <m:r>
                                <a:rPr lang="pt-BR" sz="1100" i="1" smtClean="0">
                                  <a:solidFill>
                                    <a:schemeClr val="tx1">
                                      <a:lumMod val="50000"/>
                                      <a:lumOff val="50000"/>
                                    </a:schemeClr>
                                  </a:solidFill>
                                  <a:latin typeface="Cambria Math" panose="02040503050406030204" pitchFamily="18" charset="0"/>
                                </a:rPr>
                                <m:t>𝑛</m:t>
                              </m:r>
                            </m:sup>
                            <m:e>
                              <m:d>
                                <m:dPr>
                                  <m:ctrlPr>
                                    <a:rPr lang="pt-BR" sz="1100" i="1" smtClean="0">
                                      <a:solidFill>
                                        <a:schemeClr val="tx1">
                                          <a:lumMod val="50000"/>
                                          <a:lumOff val="50000"/>
                                        </a:schemeClr>
                                      </a:solidFill>
                                      <a:latin typeface="Cambria Math" panose="02040503050406030204" pitchFamily="18" charset="0"/>
                                    </a:rPr>
                                  </m:ctrlPr>
                                </m:dPr>
                                <m:e>
                                  <m:f>
                                    <m:fPr>
                                      <m:type m:val="noBar"/>
                                      <m:ctrlPr>
                                        <a:rPr lang="pt-BR" sz="1100" i="1" smtClean="0">
                                          <a:solidFill>
                                            <a:schemeClr val="tx1">
                                              <a:lumMod val="50000"/>
                                              <a:lumOff val="50000"/>
                                            </a:schemeClr>
                                          </a:solidFill>
                                          <a:latin typeface="Cambria Math" panose="02040503050406030204" pitchFamily="18" charset="0"/>
                                        </a:rPr>
                                      </m:ctrlPr>
                                    </m:fPr>
                                    <m:num>
                                      <m:r>
                                        <a:rPr lang="pt-BR" sz="1100" i="1" smtClean="0">
                                          <a:solidFill>
                                            <a:schemeClr val="tx1">
                                              <a:lumMod val="50000"/>
                                              <a:lumOff val="50000"/>
                                            </a:schemeClr>
                                          </a:solidFill>
                                          <a:latin typeface="Cambria Math" panose="02040503050406030204" pitchFamily="18" charset="0"/>
                                        </a:rPr>
                                        <m:t>𝑛</m:t>
                                      </m:r>
                                    </m:num>
                                    <m:den>
                                      <m:r>
                                        <a:rPr lang="pt-BR" sz="1100" i="1" smtClean="0">
                                          <a:solidFill>
                                            <a:schemeClr val="tx1">
                                              <a:lumMod val="50000"/>
                                              <a:lumOff val="50000"/>
                                            </a:schemeClr>
                                          </a:solidFill>
                                          <a:latin typeface="Cambria Math" panose="02040503050406030204" pitchFamily="18" charset="0"/>
                                        </a:rPr>
                                        <m:t>𝑘</m:t>
                                      </m:r>
                                    </m:den>
                                  </m:f>
                                </m:e>
                              </m:d>
                              <m:sSup>
                                <m:sSupPr>
                                  <m:ctrlPr>
                                    <a:rPr lang="pt-BR" sz="1100" i="1" smtClean="0">
                                      <a:solidFill>
                                        <a:schemeClr val="tx1">
                                          <a:lumMod val="50000"/>
                                          <a:lumOff val="50000"/>
                                        </a:schemeClr>
                                      </a:solidFill>
                                      <a:latin typeface="Cambria Math" panose="02040503050406030204" pitchFamily="18" charset="0"/>
                                    </a:rPr>
                                  </m:ctrlPr>
                                </m:sSupPr>
                                <m:e>
                                  <m:r>
                                    <a:rPr lang="pt-BR" sz="1100" i="1" smtClean="0">
                                      <a:solidFill>
                                        <a:schemeClr val="tx1">
                                          <a:lumMod val="50000"/>
                                          <a:lumOff val="50000"/>
                                        </a:schemeClr>
                                      </a:solidFill>
                                      <a:latin typeface="Cambria Math" panose="02040503050406030204" pitchFamily="18" charset="0"/>
                                    </a:rPr>
                                    <m:t>𝑥</m:t>
                                  </m:r>
                                </m:e>
                                <m:sup>
                                  <m:r>
                                    <a:rPr lang="pt-BR" sz="1100" i="1" smtClean="0">
                                      <a:solidFill>
                                        <a:schemeClr val="tx1">
                                          <a:lumMod val="50000"/>
                                          <a:lumOff val="50000"/>
                                        </a:schemeClr>
                                      </a:solidFill>
                                      <a:latin typeface="Cambria Math" panose="02040503050406030204" pitchFamily="18" charset="0"/>
                                    </a:rPr>
                                    <m:t>𝑘</m:t>
                                  </m:r>
                                </m:sup>
                              </m:sSup>
                              <m:sSup>
                                <m:sSupPr>
                                  <m:ctrlPr>
                                    <a:rPr lang="pt-BR" sz="1100" i="1" smtClean="0">
                                      <a:solidFill>
                                        <a:schemeClr val="tx1">
                                          <a:lumMod val="50000"/>
                                          <a:lumOff val="50000"/>
                                        </a:schemeClr>
                                      </a:solidFill>
                                      <a:latin typeface="Cambria Math" panose="02040503050406030204" pitchFamily="18" charset="0"/>
                                    </a:rPr>
                                  </m:ctrlPr>
                                </m:sSupPr>
                                <m:e>
                                  <m:r>
                                    <a:rPr lang="pt-BR" sz="1100" i="1" smtClean="0">
                                      <a:solidFill>
                                        <a:schemeClr val="tx1">
                                          <a:lumMod val="50000"/>
                                          <a:lumOff val="50000"/>
                                        </a:schemeClr>
                                      </a:solidFill>
                                      <a:latin typeface="Cambria Math" panose="02040503050406030204" pitchFamily="18" charset="0"/>
                                    </a:rPr>
                                    <m:t>𝑎</m:t>
                                  </m:r>
                                </m:e>
                                <m:sup>
                                  <m:r>
                                    <a:rPr lang="pt-BR" sz="1100" i="1" smtClean="0">
                                      <a:solidFill>
                                        <a:schemeClr val="tx1">
                                          <a:lumMod val="50000"/>
                                          <a:lumOff val="50000"/>
                                        </a:schemeClr>
                                      </a:solidFill>
                                      <a:latin typeface="Cambria Math" panose="02040503050406030204" pitchFamily="18" charset="0"/>
                                    </a:rPr>
                                    <m:t>𝑛</m:t>
                                  </m:r>
                                  <m:r>
                                    <a:rPr lang="pt-BR" sz="1100" i="1" smtClean="0">
                                      <a:solidFill>
                                        <a:schemeClr val="tx1">
                                          <a:lumMod val="50000"/>
                                          <a:lumOff val="50000"/>
                                        </a:schemeClr>
                                      </a:solidFill>
                                      <a:latin typeface="Cambria Math" panose="02040503050406030204" pitchFamily="18" charset="0"/>
                                    </a:rPr>
                                    <m:t>−</m:t>
                                  </m:r>
                                  <m:r>
                                    <a:rPr lang="pt-BR" sz="1100" i="1" smtClean="0">
                                      <a:solidFill>
                                        <a:schemeClr val="tx1">
                                          <a:lumMod val="50000"/>
                                          <a:lumOff val="50000"/>
                                        </a:schemeClr>
                                      </a:solidFill>
                                      <a:latin typeface="Cambria Math" panose="02040503050406030204" pitchFamily="18" charset="0"/>
                                    </a:rPr>
                                    <m:t>𝑘</m:t>
                                  </m:r>
                                </m:sup>
                              </m:sSup>
                            </m:e>
                          </m:nary>
                        </m:oMath>
                      </m:oMathPara>
                    </a14:m>
                    <a:endParaRPr lang="en-PK" sz="1100" i="1" dirty="0">
                      <a:solidFill>
                        <a:schemeClr val="tx1">
                          <a:lumMod val="50000"/>
                          <a:lumOff val="50000"/>
                        </a:schemeClr>
                      </a:solidFill>
                    </a:endParaRPr>
                  </a:p>
                </p:txBody>
              </p:sp>
            </mc:Choice>
            <mc:Fallback>
              <p:sp>
                <p:nvSpPr>
                  <p:cNvPr id="37" name="TextBox 36">
                    <a:extLst>
                      <a:ext uri="{FF2B5EF4-FFF2-40B4-BE49-F238E27FC236}">
                        <a16:creationId xmlns:a16="http://schemas.microsoft.com/office/drawing/2014/main" id="{DF81D454-C8F5-4A8A-85CB-2C37E1A2545B}"/>
                      </a:ext>
                    </a:extLst>
                  </p:cNvPr>
                  <p:cNvSpPr txBox="1">
                    <a:spLocks noRot="1" noChangeAspect="1" noMove="1" noResize="1" noEditPoints="1" noAdjustHandles="1" noChangeArrowheads="1" noChangeShapeType="1" noTextEdit="1"/>
                  </p:cNvSpPr>
                  <p:nvPr/>
                </p:nvSpPr>
                <p:spPr>
                  <a:xfrm>
                    <a:off x="5638800" y="2191224"/>
                    <a:ext cx="1665263" cy="462242"/>
                  </a:xfrm>
                  <a:prstGeom prst="rect">
                    <a:avLst/>
                  </a:prstGeom>
                  <a:blipFill>
                    <a:blip r:embed="rId16"/>
                    <a:stretch>
                      <a:fillRect t="-122368" r="-18681" b="-184211"/>
                    </a:stretch>
                  </a:blipFill>
                </p:spPr>
                <p:txBody>
                  <a:bodyPr/>
                  <a:lstStyle/>
                  <a:p>
                    <a:r>
                      <a:rPr lang="en-PK">
                        <a:noFill/>
                      </a:rPr>
                      <a:t> </a:t>
                    </a:r>
                  </a:p>
                </p:txBody>
              </p:sp>
            </mc:Fallback>
          </mc:AlternateContent>
        </p:grpSp>
        <p:grpSp>
          <p:nvGrpSpPr>
            <p:cNvPr id="17" name="Group 16">
              <a:extLst>
                <a:ext uri="{FF2B5EF4-FFF2-40B4-BE49-F238E27FC236}">
                  <a16:creationId xmlns:a16="http://schemas.microsoft.com/office/drawing/2014/main" id="{4282BD17-9915-4929-A20E-4C7ADEE6921E}"/>
                </a:ext>
              </a:extLst>
            </p:cNvPr>
            <p:cNvGrpSpPr/>
            <p:nvPr/>
          </p:nvGrpSpPr>
          <p:grpSpPr>
            <a:xfrm>
              <a:off x="193068" y="3380869"/>
              <a:ext cx="7295707" cy="3152534"/>
              <a:chOff x="8356" y="96021"/>
              <a:chExt cx="7295707" cy="3152534"/>
            </a:xfrm>
          </p:grpSpPr>
          <mc:AlternateContent xmlns:mc="http://schemas.openxmlformats.org/markup-compatibility/2006">
            <mc:Choice xmlns:a14="http://schemas.microsoft.com/office/drawing/2010/main" Requires="a14">
              <p:sp>
                <p:nvSpPr>
                  <p:cNvPr id="22" name="TextBox 21">
                    <a:extLst>
                      <a:ext uri="{FF2B5EF4-FFF2-40B4-BE49-F238E27FC236}">
                        <a16:creationId xmlns:a16="http://schemas.microsoft.com/office/drawing/2014/main" id="{D1687BB7-F86C-4FEA-AB8B-68348CAB84B3}"/>
                      </a:ext>
                    </a:extLst>
                  </p:cNvPr>
                  <p:cNvSpPr txBox="1"/>
                  <p:nvPr/>
                </p:nvSpPr>
                <p:spPr>
                  <a:xfrm>
                    <a:off x="8356" y="250129"/>
                    <a:ext cx="2723823" cy="756426"/>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1800" i="1" smtClean="0">
                                  <a:solidFill>
                                    <a:schemeClr val="tx1">
                                      <a:lumMod val="50000"/>
                                      <a:lumOff val="50000"/>
                                    </a:schemeClr>
                                  </a:solidFill>
                                  <a:latin typeface="Cambria Math" panose="02040503050406030204" pitchFamily="18" charset="0"/>
                                </a:rPr>
                              </m:ctrlPr>
                            </m:sSupPr>
                            <m:e>
                              <m:d>
                                <m:dPr>
                                  <m:ctrlPr>
                                    <a:rPr lang="pt-BR" sz="1800" i="1" smtClean="0">
                                      <a:solidFill>
                                        <a:schemeClr val="tx1">
                                          <a:lumMod val="50000"/>
                                          <a:lumOff val="50000"/>
                                        </a:schemeClr>
                                      </a:solidFill>
                                      <a:latin typeface="Cambria Math" panose="02040503050406030204" pitchFamily="18" charset="0"/>
                                    </a:rPr>
                                  </m:ctrlPr>
                                </m:dPr>
                                <m:e>
                                  <m:r>
                                    <a:rPr lang="pt-BR" sz="1800" i="1" smtClean="0">
                                      <a:solidFill>
                                        <a:schemeClr val="tx1">
                                          <a:lumMod val="50000"/>
                                          <a:lumOff val="50000"/>
                                        </a:schemeClr>
                                      </a:solidFill>
                                      <a:latin typeface="Cambria Math" panose="02040503050406030204" pitchFamily="18" charset="0"/>
                                    </a:rPr>
                                    <m:t>𝑥</m:t>
                                  </m:r>
                                  <m:r>
                                    <a:rPr lang="pt-BR" sz="1800" i="1" smtClean="0">
                                      <a:solidFill>
                                        <a:schemeClr val="tx1">
                                          <a:lumMod val="50000"/>
                                          <a:lumOff val="50000"/>
                                        </a:schemeClr>
                                      </a:solidFill>
                                      <a:latin typeface="Cambria Math" panose="02040503050406030204" pitchFamily="18" charset="0"/>
                                    </a:rPr>
                                    <m:t>+</m:t>
                                  </m:r>
                                  <m:r>
                                    <a:rPr lang="pt-BR" sz="1800" i="1" smtClean="0">
                                      <a:solidFill>
                                        <a:schemeClr val="tx1">
                                          <a:lumMod val="50000"/>
                                          <a:lumOff val="50000"/>
                                        </a:schemeClr>
                                      </a:solidFill>
                                      <a:latin typeface="Cambria Math" panose="02040503050406030204" pitchFamily="18" charset="0"/>
                                    </a:rPr>
                                    <m:t>𝑎</m:t>
                                  </m:r>
                                </m:e>
                              </m:d>
                            </m:e>
                            <m:sup>
                              <m:r>
                                <a:rPr lang="pt-BR" sz="1800" i="1" smtClean="0">
                                  <a:solidFill>
                                    <a:schemeClr val="tx1">
                                      <a:lumMod val="50000"/>
                                      <a:lumOff val="50000"/>
                                    </a:schemeClr>
                                  </a:solidFill>
                                  <a:latin typeface="Cambria Math" panose="02040503050406030204" pitchFamily="18" charset="0"/>
                                </a:rPr>
                                <m:t>𝑛</m:t>
                              </m:r>
                            </m:sup>
                          </m:sSup>
                          <m:r>
                            <a:rPr lang="pt-BR" sz="1800" i="1" smtClean="0">
                              <a:solidFill>
                                <a:schemeClr val="tx1">
                                  <a:lumMod val="50000"/>
                                  <a:lumOff val="50000"/>
                                </a:schemeClr>
                              </a:solidFill>
                              <a:latin typeface="Cambria Math" panose="02040503050406030204" pitchFamily="18" charset="0"/>
                            </a:rPr>
                            <m:t>=</m:t>
                          </m:r>
                          <m:nary>
                            <m:naryPr>
                              <m:chr m:val="∑"/>
                              <m:ctrlPr>
                                <a:rPr lang="pt-BR" sz="1800" i="1" smtClean="0">
                                  <a:solidFill>
                                    <a:schemeClr val="tx1">
                                      <a:lumMod val="50000"/>
                                      <a:lumOff val="50000"/>
                                    </a:schemeClr>
                                  </a:solidFill>
                                  <a:latin typeface="Cambria Math" panose="02040503050406030204" pitchFamily="18" charset="0"/>
                                </a:rPr>
                              </m:ctrlPr>
                            </m:naryPr>
                            <m:sub>
                              <m:r>
                                <a:rPr lang="pt-BR" sz="1800" i="1" smtClean="0">
                                  <a:solidFill>
                                    <a:schemeClr val="tx1">
                                      <a:lumMod val="50000"/>
                                      <a:lumOff val="50000"/>
                                    </a:schemeClr>
                                  </a:solidFill>
                                  <a:latin typeface="Cambria Math" panose="02040503050406030204" pitchFamily="18" charset="0"/>
                                </a:rPr>
                                <m:t>𝑘</m:t>
                              </m:r>
                              <m:r>
                                <a:rPr lang="pt-BR" sz="1800" i="1" smtClean="0">
                                  <a:solidFill>
                                    <a:schemeClr val="tx1">
                                      <a:lumMod val="50000"/>
                                      <a:lumOff val="50000"/>
                                    </a:schemeClr>
                                  </a:solidFill>
                                  <a:latin typeface="Cambria Math" panose="02040503050406030204" pitchFamily="18" charset="0"/>
                                </a:rPr>
                                <m:t>=0</m:t>
                              </m:r>
                            </m:sub>
                            <m:sup>
                              <m:r>
                                <a:rPr lang="pt-BR" sz="1800" i="1" smtClean="0">
                                  <a:solidFill>
                                    <a:schemeClr val="tx1">
                                      <a:lumMod val="50000"/>
                                      <a:lumOff val="50000"/>
                                    </a:schemeClr>
                                  </a:solidFill>
                                  <a:latin typeface="Cambria Math" panose="02040503050406030204" pitchFamily="18" charset="0"/>
                                </a:rPr>
                                <m:t>𝑛</m:t>
                              </m:r>
                            </m:sup>
                            <m:e>
                              <m:d>
                                <m:dPr>
                                  <m:ctrlPr>
                                    <a:rPr lang="pt-BR" sz="1800" i="1" smtClean="0">
                                      <a:solidFill>
                                        <a:schemeClr val="tx1">
                                          <a:lumMod val="50000"/>
                                          <a:lumOff val="50000"/>
                                        </a:schemeClr>
                                      </a:solidFill>
                                      <a:latin typeface="Cambria Math" panose="02040503050406030204" pitchFamily="18" charset="0"/>
                                    </a:rPr>
                                  </m:ctrlPr>
                                </m:dPr>
                                <m:e>
                                  <m:f>
                                    <m:fPr>
                                      <m:type m:val="noBar"/>
                                      <m:ctrlPr>
                                        <a:rPr lang="pt-BR" sz="1800" i="1" smtClean="0">
                                          <a:solidFill>
                                            <a:schemeClr val="tx1">
                                              <a:lumMod val="50000"/>
                                              <a:lumOff val="50000"/>
                                            </a:schemeClr>
                                          </a:solidFill>
                                          <a:latin typeface="Cambria Math" panose="02040503050406030204" pitchFamily="18" charset="0"/>
                                        </a:rPr>
                                      </m:ctrlPr>
                                    </m:fPr>
                                    <m:num>
                                      <m:r>
                                        <a:rPr lang="pt-BR" sz="1800" i="1" smtClean="0">
                                          <a:solidFill>
                                            <a:schemeClr val="tx1">
                                              <a:lumMod val="50000"/>
                                              <a:lumOff val="50000"/>
                                            </a:schemeClr>
                                          </a:solidFill>
                                          <a:latin typeface="Cambria Math" panose="02040503050406030204" pitchFamily="18" charset="0"/>
                                        </a:rPr>
                                        <m:t>𝑛</m:t>
                                      </m:r>
                                    </m:num>
                                    <m:den>
                                      <m:r>
                                        <a:rPr lang="pt-BR" sz="1800" i="1" smtClean="0">
                                          <a:solidFill>
                                            <a:schemeClr val="tx1">
                                              <a:lumMod val="50000"/>
                                              <a:lumOff val="50000"/>
                                            </a:schemeClr>
                                          </a:solidFill>
                                          <a:latin typeface="Cambria Math" panose="02040503050406030204" pitchFamily="18" charset="0"/>
                                        </a:rPr>
                                        <m:t>𝑘</m:t>
                                      </m:r>
                                    </m:den>
                                  </m:f>
                                </m:e>
                              </m:d>
                              <m:sSup>
                                <m:sSupPr>
                                  <m:ctrlPr>
                                    <a:rPr lang="pt-BR" sz="1800" i="1" smtClean="0">
                                      <a:solidFill>
                                        <a:schemeClr val="tx1">
                                          <a:lumMod val="50000"/>
                                          <a:lumOff val="50000"/>
                                        </a:schemeClr>
                                      </a:solidFill>
                                      <a:latin typeface="Cambria Math" panose="02040503050406030204" pitchFamily="18" charset="0"/>
                                    </a:rPr>
                                  </m:ctrlPr>
                                </m:sSupPr>
                                <m:e>
                                  <m:r>
                                    <a:rPr lang="pt-BR" sz="1800" i="1" smtClean="0">
                                      <a:solidFill>
                                        <a:schemeClr val="tx1">
                                          <a:lumMod val="50000"/>
                                          <a:lumOff val="50000"/>
                                        </a:schemeClr>
                                      </a:solidFill>
                                      <a:latin typeface="Cambria Math" panose="02040503050406030204" pitchFamily="18" charset="0"/>
                                    </a:rPr>
                                    <m:t>𝑥</m:t>
                                  </m:r>
                                </m:e>
                                <m:sup>
                                  <m:r>
                                    <a:rPr lang="pt-BR" sz="1800" i="1" smtClean="0">
                                      <a:solidFill>
                                        <a:schemeClr val="tx1">
                                          <a:lumMod val="50000"/>
                                          <a:lumOff val="50000"/>
                                        </a:schemeClr>
                                      </a:solidFill>
                                      <a:latin typeface="Cambria Math" panose="02040503050406030204" pitchFamily="18" charset="0"/>
                                    </a:rPr>
                                    <m:t>𝑘</m:t>
                                  </m:r>
                                </m:sup>
                              </m:sSup>
                              <m:sSup>
                                <m:sSupPr>
                                  <m:ctrlPr>
                                    <a:rPr lang="pt-BR" sz="1800" i="1" smtClean="0">
                                      <a:solidFill>
                                        <a:schemeClr val="tx1">
                                          <a:lumMod val="50000"/>
                                          <a:lumOff val="50000"/>
                                        </a:schemeClr>
                                      </a:solidFill>
                                      <a:latin typeface="Cambria Math" panose="02040503050406030204" pitchFamily="18" charset="0"/>
                                    </a:rPr>
                                  </m:ctrlPr>
                                </m:sSupPr>
                                <m:e>
                                  <m:r>
                                    <a:rPr lang="pt-BR" sz="1800" i="1" smtClean="0">
                                      <a:solidFill>
                                        <a:schemeClr val="tx1">
                                          <a:lumMod val="50000"/>
                                          <a:lumOff val="50000"/>
                                        </a:schemeClr>
                                      </a:solidFill>
                                      <a:latin typeface="Cambria Math" panose="02040503050406030204" pitchFamily="18" charset="0"/>
                                    </a:rPr>
                                    <m:t>𝑎</m:t>
                                  </m:r>
                                </m:e>
                                <m:sup>
                                  <m:r>
                                    <a:rPr lang="pt-BR" sz="1800" i="1" smtClean="0">
                                      <a:solidFill>
                                        <a:schemeClr val="tx1">
                                          <a:lumMod val="50000"/>
                                          <a:lumOff val="50000"/>
                                        </a:schemeClr>
                                      </a:solidFill>
                                      <a:latin typeface="Cambria Math" panose="02040503050406030204" pitchFamily="18" charset="0"/>
                                    </a:rPr>
                                    <m:t>𝑛</m:t>
                                  </m:r>
                                  <m:r>
                                    <a:rPr lang="pt-BR" sz="1800" i="1" smtClean="0">
                                      <a:solidFill>
                                        <a:schemeClr val="tx1">
                                          <a:lumMod val="50000"/>
                                          <a:lumOff val="50000"/>
                                        </a:schemeClr>
                                      </a:solidFill>
                                      <a:latin typeface="Cambria Math" panose="02040503050406030204" pitchFamily="18" charset="0"/>
                                    </a:rPr>
                                    <m:t>−</m:t>
                                  </m:r>
                                  <m:r>
                                    <a:rPr lang="pt-BR" sz="1800" i="1" smtClean="0">
                                      <a:solidFill>
                                        <a:schemeClr val="tx1">
                                          <a:lumMod val="50000"/>
                                          <a:lumOff val="50000"/>
                                        </a:schemeClr>
                                      </a:solidFill>
                                      <a:latin typeface="Cambria Math" panose="02040503050406030204" pitchFamily="18" charset="0"/>
                                    </a:rPr>
                                    <m:t>𝑘</m:t>
                                  </m:r>
                                </m:sup>
                              </m:sSup>
                            </m:e>
                          </m:nary>
                        </m:oMath>
                      </m:oMathPara>
                    </a14:m>
                    <a:endParaRPr lang="en-PK" sz="1800" i="1" dirty="0">
                      <a:solidFill>
                        <a:schemeClr val="tx1">
                          <a:lumMod val="50000"/>
                          <a:lumOff val="50000"/>
                        </a:schemeClr>
                      </a:solidFill>
                    </a:endParaRPr>
                  </a:p>
                </p:txBody>
              </p:sp>
            </mc:Choice>
            <mc:Fallback>
              <p:sp>
                <p:nvSpPr>
                  <p:cNvPr id="22" name="TextBox 21">
                    <a:extLst>
                      <a:ext uri="{FF2B5EF4-FFF2-40B4-BE49-F238E27FC236}">
                        <a16:creationId xmlns:a16="http://schemas.microsoft.com/office/drawing/2014/main" id="{D1687BB7-F86C-4FEA-AB8B-68348CAB84B3}"/>
                      </a:ext>
                    </a:extLst>
                  </p:cNvPr>
                  <p:cNvSpPr txBox="1">
                    <a:spLocks noRot="1" noChangeAspect="1" noMove="1" noResize="1" noEditPoints="1" noAdjustHandles="1" noChangeArrowheads="1" noChangeShapeType="1" noTextEdit="1"/>
                  </p:cNvSpPr>
                  <p:nvPr/>
                </p:nvSpPr>
                <p:spPr>
                  <a:xfrm>
                    <a:off x="8356" y="250129"/>
                    <a:ext cx="2723823" cy="756426"/>
                  </a:xfrm>
                  <a:prstGeom prst="rect">
                    <a:avLst/>
                  </a:prstGeom>
                  <a:blipFill>
                    <a:blip r:embed="rId17"/>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23" name="TextBox 22">
                    <a:extLst>
                      <a:ext uri="{FF2B5EF4-FFF2-40B4-BE49-F238E27FC236}">
                        <a16:creationId xmlns:a16="http://schemas.microsoft.com/office/drawing/2014/main" id="{3D81F7D2-CFFB-42B8-8739-391314E74EEC}"/>
                      </a:ext>
                    </a:extLst>
                  </p:cNvPr>
                  <p:cNvSpPr txBox="1"/>
                  <p:nvPr/>
                </p:nvSpPr>
                <p:spPr>
                  <a:xfrm>
                    <a:off x="2686677" y="922973"/>
                    <a:ext cx="3278187" cy="581787"/>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pt-BR" i="1" smtClean="0">
                              <a:solidFill>
                                <a:schemeClr val="tx1">
                                  <a:lumMod val="50000"/>
                                  <a:lumOff val="50000"/>
                                </a:schemeClr>
                              </a:solidFill>
                              <a:latin typeface="Cambria Math" panose="02040503050406030204" pitchFamily="18" charset="0"/>
                            </a:rPr>
                            <m:t>𝑓</m:t>
                          </m:r>
                          <m:d>
                            <m:dPr>
                              <m:ctrlPr>
                                <a:rPr lang="pt-BR" i="1" smtClean="0">
                                  <a:solidFill>
                                    <a:schemeClr val="tx1">
                                      <a:lumMod val="50000"/>
                                      <a:lumOff val="50000"/>
                                    </a:schemeClr>
                                  </a:solidFill>
                                  <a:latin typeface="Cambria Math" panose="02040503050406030204" pitchFamily="18" charset="0"/>
                                </a:rPr>
                              </m:ctrlPr>
                            </m:dPr>
                            <m:e>
                              <m:r>
                                <a:rPr lang="pt-BR" i="1" smtClean="0">
                                  <a:solidFill>
                                    <a:schemeClr val="tx1">
                                      <a:lumMod val="50000"/>
                                      <a:lumOff val="50000"/>
                                    </a:schemeClr>
                                  </a:solidFill>
                                  <a:latin typeface="Cambria Math" panose="02040503050406030204" pitchFamily="18" charset="0"/>
                                </a:rPr>
                                <m:t>𝑥</m:t>
                              </m:r>
                            </m:e>
                          </m:d>
                          <m:r>
                            <a:rPr lang="pt-BR" i="1" smtClean="0">
                              <a:solidFill>
                                <a:schemeClr val="tx1">
                                  <a:lumMod val="50000"/>
                                  <a:lumOff val="50000"/>
                                </a:schemeClr>
                              </a:solidFill>
                              <a:latin typeface="Cambria Math" panose="02040503050406030204" pitchFamily="18" charset="0"/>
                            </a:rPr>
                            <m:t>=</m:t>
                          </m:r>
                          <m:sSub>
                            <m:sSubPr>
                              <m:ctrlPr>
                                <a:rPr lang="pt-BR" i="1" smtClean="0">
                                  <a:solidFill>
                                    <a:schemeClr val="tx1">
                                      <a:lumMod val="50000"/>
                                      <a:lumOff val="50000"/>
                                    </a:schemeClr>
                                  </a:solidFill>
                                  <a:latin typeface="Cambria Math" panose="02040503050406030204" pitchFamily="18" charset="0"/>
                                </a:rPr>
                              </m:ctrlPr>
                            </m:sSubPr>
                            <m:e>
                              <m:r>
                                <a:rPr lang="pt-BR" i="1" smtClean="0">
                                  <a:solidFill>
                                    <a:schemeClr val="tx1">
                                      <a:lumMod val="50000"/>
                                      <a:lumOff val="50000"/>
                                    </a:schemeClr>
                                  </a:solidFill>
                                  <a:latin typeface="Cambria Math" panose="02040503050406030204" pitchFamily="18" charset="0"/>
                                </a:rPr>
                                <m:t>𝑎</m:t>
                              </m:r>
                            </m:e>
                            <m:sub>
                              <m:r>
                                <a:rPr lang="pt-BR" i="1" smtClean="0">
                                  <a:solidFill>
                                    <a:schemeClr val="tx1">
                                      <a:lumMod val="50000"/>
                                      <a:lumOff val="50000"/>
                                    </a:schemeClr>
                                  </a:solidFill>
                                  <a:latin typeface="Cambria Math" panose="02040503050406030204" pitchFamily="18" charset="0"/>
                                </a:rPr>
                                <m:t>0</m:t>
                              </m:r>
                            </m:sub>
                          </m:sSub>
                          <m:r>
                            <a:rPr lang="pt-BR" i="1" smtClean="0">
                              <a:solidFill>
                                <a:schemeClr val="tx1">
                                  <a:lumMod val="50000"/>
                                  <a:lumOff val="50000"/>
                                </a:schemeClr>
                              </a:solidFill>
                              <a:latin typeface="Cambria Math" panose="02040503050406030204" pitchFamily="18" charset="0"/>
                            </a:rPr>
                            <m:t>+</m:t>
                          </m:r>
                          <m:nary>
                            <m:naryPr>
                              <m:chr m:val="∑"/>
                              <m:ctrlPr>
                                <a:rPr lang="pt-BR" i="1" smtClean="0">
                                  <a:solidFill>
                                    <a:schemeClr val="tx1">
                                      <a:lumMod val="50000"/>
                                      <a:lumOff val="50000"/>
                                    </a:schemeClr>
                                  </a:solidFill>
                                  <a:latin typeface="Cambria Math" panose="02040503050406030204" pitchFamily="18" charset="0"/>
                                </a:rPr>
                              </m:ctrlPr>
                            </m:naryPr>
                            <m:sub>
                              <m:r>
                                <a:rPr lang="pt-BR" i="1" smtClean="0">
                                  <a:solidFill>
                                    <a:schemeClr val="tx1">
                                      <a:lumMod val="50000"/>
                                      <a:lumOff val="50000"/>
                                    </a:schemeClr>
                                  </a:solidFill>
                                  <a:latin typeface="Cambria Math" panose="02040503050406030204" pitchFamily="18" charset="0"/>
                                </a:rPr>
                                <m:t>𝑛</m:t>
                              </m:r>
                              <m:r>
                                <a:rPr lang="pt-BR" i="1" smtClean="0">
                                  <a:solidFill>
                                    <a:schemeClr val="tx1">
                                      <a:lumMod val="50000"/>
                                      <a:lumOff val="50000"/>
                                    </a:schemeClr>
                                  </a:solidFill>
                                  <a:latin typeface="Cambria Math" panose="02040503050406030204" pitchFamily="18" charset="0"/>
                                </a:rPr>
                                <m:t>=1</m:t>
                              </m:r>
                            </m:sub>
                            <m:sup>
                              <m:r>
                                <a:rPr lang="pt-BR" i="1" smtClean="0">
                                  <a:solidFill>
                                    <a:schemeClr val="tx1">
                                      <a:lumMod val="50000"/>
                                      <a:lumOff val="50000"/>
                                    </a:schemeClr>
                                  </a:solidFill>
                                  <a:latin typeface="Cambria Math" panose="02040503050406030204" pitchFamily="18" charset="0"/>
                                </a:rPr>
                                <m:t>∞</m:t>
                              </m:r>
                            </m:sup>
                            <m:e>
                              <m:d>
                                <m:dPr>
                                  <m:ctrlPr>
                                    <a:rPr lang="pt-BR" i="1" smtClean="0">
                                      <a:solidFill>
                                        <a:schemeClr val="tx1">
                                          <a:lumMod val="50000"/>
                                          <a:lumOff val="50000"/>
                                        </a:schemeClr>
                                      </a:solidFill>
                                      <a:latin typeface="Cambria Math" panose="02040503050406030204" pitchFamily="18" charset="0"/>
                                    </a:rPr>
                                  </m:ctrlPr>
                                </m:dPr>
                                <m:e>
                                  <m:sSub>
                                    <m:sSubPr>
                                      <m:ctrlPr>
                                        <a:rPr lang="pt-BR" i="1" smtClean="0">
                                          <a:solidFill>
                                            <a:schemeClr val="tx1">
                                              <a:lumMod val="50000"/>
                                              <a:lumOff val="50000"/>
                                            </a:schemeClr>
                                          </a:solidFill>
                                          <a:latin typeface="Cambria Math" panose="02040503050406030204" pitchFamily="18" charset="0"/>
                                        </a:rPr>
                                      </m:ctrlPr>
                                    </m:sSubPr>
                                    <m:e>
                                      <m:r>
                                        <a:rPr lang="pt-BR" i="1" smtClean="0">
                                          <a:solidFill>
                                            <a:schemeClr val="tx1">
                                              <a:lumMod val="50000"/>
                                              <a:lumOff val="50000"/>
                                            </a:schemeClr>
                                          </a:solidFill>
                                          <a:latin typeface="Cambria Math" panose="02040503050406030204" pitchFamily="18" charset="0"/>
                                        </a:rPr>
                                        <m:t>𝑎</m:t>
                                      </m:r>
                                    </m:e>
                                    <m:sub>
                                      <m:r>
                                        <a:rPr lang="pt-BR" i="1" smtClean="0">
                                          <a:solidFill>
                                            <a:schemeClr val="tx1">
                                              <a:lumMod val="50000"/>
                                              <a:lumOff val="50000"/>
                                            </a:schemeClr>
                                          </a:solidFill>
                                          <a:latin typeface="Cambria Math" panose="02040503050406030204" pitchFamily="18" charset="0"/>
                                        </a:rPr>
                                        <m:t>𝑛</m:t>
                                      </m:r>
                                    </m:sub>
                                  </m:sSub>
                                  <m:func>
                                    <m:funcPr>
                                      <m:ctrlPr>
                                        <a:rPr lang="pt-BR" i="1" smtClean="0">
                                          <a:solidFill>
                                            <a:schemeClr val="tx1">
                                              <a:lumMod val="50000"/>
                                              <a:lumOff val="50000"/>
                                            </a:schemeClr>
                                          </a:solidFill>
                                          <a:latin typeface="Cambria Math" panose="02040503050406030204" pitchFamily="18" charset="0"/>
                                        </a:rPr>
                                      </m:ctrlPr>
                                    </m:funcPr>
                                    <m:fName>
                                      <m:r>
                                        <m:rPr>
                                          <m:sty m:val="p"/>
                                        </m:rPr>
                                        <a:rPr lang="pt-BR" i="0" smtClean="0">
                                          <a:solidFill>
                                            <a:schemeClr val="tx1">
                                              <a:lumMod val="50000"/>
                                              <a:lumOff val="50000"/>
                                            </a:schemeClr>
                                          </a:solidFill>
                                          <a:latin typeface="Cambria Math" panose="02040503050406030204" pitchFamily="18" charset="0"/>
                                        </a:rPr>
                                        <m:t>cos</m:t>
                                      </m:r>
                                    </m:fName>
                                    <m:e>
                                      <m:f>
                                        <m:fPr>
                                          <m:ctrlPr>
                                            <a:rPr lang="pt-BR" i="1" smtClean="0">
                                              <a:solidFill>
                                                <a:schemeClr val="tx1">
                                                  <a:lumMod val="50000"/>
                                                  <a:lumOff val="50000"/>
                                                </a:schemeClr>
                                              </a:solidFill>
                                              <a:latin typeface="Cambria Math" panose="02040503050406030204" pitchFamily="18" charset="0"/>
                                            </a:rPr>
                                          </m:ctrlPr>
                                        </m:fPr>
                                        <m:num>
                                          <m:r>
                                            <a:rPr lang="pt-BR" i="1" smtClean="0">
                                              <a:solidFill>
                                                <a:schemeClr val="tx1">
                                                  <a:lumMod val="50000"/>
                                                  <a:lumOff val="50000"/>
                                                </a:schemeClr>
                                              </a:solidFill>
                                              <a:latin typeface="Cambria Math" panose="02040503050406030204" pitchFamily="18" charset="0"/>
                                            </a:rPr>
                                            <m:t>𝑛</m:t>
                                          </m:r>
                                          <m:r>
                                            <a:rPr lang="pt-BR" i="1" smtClean="0">
                                              <a:solidFill>
                                                <a:schemeClr val="tx1">
                                                  <a:lumMod val="50000"/>
                                                  <a:lumOff val="50000"/>
                                                </a:schemeClr>
                                              </a:solidFill>
                                              <a:latin typeface="Cambria Math" panose="02040503050406030204" pitchFamily="18" charset="0"/>
                                            </a:rPr>
                                            <m:t>𝜋</m:t>
                                          </m:r>
                                          <m:r>
                                            <a:rPr lang="pt-BR" i="1" smtClean="0">
                                              <a:solidFill>
                                                <a:schemeClr val="tx1">
                                                  <a:lumMod val="50000"/>
                                                  <a:lumOff val="50000"/>
                                                </a:schemeClr>
                                              </a:solidFill>
                                              <a:latin typeface="Cambria Math" panose="02040503050406030204" pitchFamily="18" charset="0"/>
                                            </a:rPr>
                                            <m:t>𝑥</m:t>
                                          </m:r>
                                        </m:num>
                                        <m:den>
                                          <m:r>
                                            <a:rPr lang="pt-BR" i="1" smtClean="0">
                                              <a:solidFill>
                                                <a:schemeClr val="tx1">
                                                  <a:lumMod val="50000"/>
                                                  <a:lumOff val="50000"/>
                                                </a:schemeClr>
                                              </a:solidFill>
                                              <a:latin typeface="Cambria Math" panose="02040503050406030204" pitchFamily="18" charset="0"/>
                                            </a:rPr>
                                            <m:t>𝐿</m:t>
                                          </m:r>
                                        </m:den>
                                      </m:f>
                                    </m:e>
                                  </m:func>
                                  <m:r>
                                    <a:rPr lang="pt-BR" i="1" smtClean="0">
                                      <a:solidFill>
                                        <a:schemeClr val="tx1">
                                          <a:lumMod val="50000"/>
                                          <a:lumOff val="50000"/>
                                        </a:schemeClr>
                                      </a:solidFill>
                                      <a:latin typeface="Cambria Math" panose="02040503050406030204" pitchFamily="18" charset="0"/>
                                    </a:rPr>
                                    <m:t>+</m:t>
                                  </m:r>
                                  <m:sSub>
                                    <m:sSubPr>
                                      <m:ctrlPr>
                                        <a:rPr lang="pt-BR" i="1" smtClean="0">
                                          <a:solidFill>
                                            <a:schemeClr val="tx1">
                                              <a:lumMod val="50000"/>
                                              <a:lumOff val="50000"/>
                                            </a:schemeClr>
                                          </a:solidFill>
                                          <a:latin typeface="Cambria Math" panose="02040503050406030204" pitchFamily="18" charset="0"/>
                                        </a:rPr>
                                      </m:ctrlPr>
                                    </m:sSubPr>
                                    <m:e>
                                      <m:r>
                                        <a:rPr lang="pt-BR" i="1" smtClean="0">
                                          <a:solidFill>
                                            <a:schemeClr val="tx1">
                                              <a:lumMod val="50000"/>
                                              <a:lumOff val="50000"/>
                                            </a:schemeClr>
                                          </a:solidFill>
                                          <a:latin typeface="Cambria Math" panose="02040503050406030204" pitchFamily="18" charset="0"/>
                                        </a:rPr>
                                        <m:t>𝑏</m:t>
                                      </m:r>
                                    </m:e>
                                    <m:sub>
                                      <m:r>
                                        <a:rPr lang="pt-BR" i="1" smtClean="0">
                                          <a:solidFill>
                                            <a:schemeClr val="tx1">
                                              <a:lumMod val="50000"/>
                                              <a:lumOff val="50000"/>
                                            </a:schemeClr>
                                          </a:solidFill>
                                          <a:latin typeface="Cambria Math" panose="02040503050406030204" pitchFamily="18" charset="0"/>
                                        </a:rPr>
                                        <m:t>𝑛</m:t>
                                      </m:r>
                                    </m:sub>
                                  </m:sSub>
                                  <m:func>
                                    <m:funcPr>
                                      <m:ctrlPr>
                                        <a:rPr lang="pt-BR" i="1" smtClean="0">
                                          <a:solidFill>
                                            <a:schemeClr val="tx1">
                                              <a:lumMod val="50000"/>
                                              <a:lumOff val="50000"/>
                                            </a:schemeClr>
                                          </a:solidFill>
                                          <a:latin typeface="Cambria Math" panose="02040503050406030204" pitchFamily="18" charset="0"/>
                                        </a:rPr>
                                      </m:ctrlPr>
                                    </m:funcPr>
                                    <m:fName>
                                      <m:r>
                                        <m:rPr>
                                          <m:sty m:val="p"/>
                                        </m:rPr>
                                        <a:rPr lang="pt-BR" i="0" smtClean="0">
                                          <a:solidFill>
                                            <a:schemeClr val="tx1">
                                              <a:lumMod val="50000"/>
                                              <a:lumOff val="50000"/>
                                            </a:schemeClr>
                                          </a:solidFill>
                                          <a:latin typeface="Cambria Math" panose="02040503050406030204" pitchFamily="18" charset="0"/>
                                        </a:rPr>
                                        <m:t>sin</m:t>
                                      </m:r>
                                    </m:fName>
                                    <m:e>
                                      <m:f>
                                        <m:fPr>
                                          <m:ctrlPr>
                                            <a:rPr lang="pt-BR" i="1" smtClean="0">
                                              <a:solidFill>
                                                <a:schemeClr val="tx1">
                                                  <a:lumMod val="50000"/>
                                                  <a:lumOff val="50000"/>
                                                </a:schemeClr>
                                              </a:solidFill>
                                              <a:latin typeface="Cambria Math" panose="02040503050406030204" pitchFamily="18" charset="0"/>
                                            </a:rPr>
                                          </m:ctrlPr>
                                        </m:fPr>
                                        <m:num>
                                          <m:r>
                                            <a:rPr lang="pt-BR" i="1" smtClean="0">
                                              <a:solidFill>
                                                <a:schemeClr val="tx1">
                                                  <a:lumMod val="50000"/>
                                                  <a:lumOff val="50000"/>
                                                </a:schemeClr>
                                              </a:solidFill>
                                              <a:latin typeface="Cambria Math" panose="02040503050406030204" pitchFamily="18" charset="0"/>
                                            </a:rPr>
                                            <m:t>𝑛</m:t>
                                          </m:r>
                                          <m:r>
                                            <a:rPr lang="pt-BR" i="1" smtClean="0">
                                              <a:solidFill>
                                                <a:schemeClr val="tx1">
                                                  <a:lumMod val="50000"/>
                                                  <a:lumOff val="50000"/>
                                                </a:schemeClr>
                                              </a:solidFill>
                                              <a:latin typeface="Cambria Math" panose="02040503050406030204" pitchFamily="18" charset="0"/>
                                            </a:rPr>
                                            <m:t>𝜋</m:t>
                                          </m:r>
                                          <m:r>
                                            <a:rPr lang="pt-BR" i="1" smtClean="0">
                                              <a:solidFill>
                                                <a:schemeClr val="tx1">
                                                  <a:lumMod val="50000"/>
                                                  <a:lumOff val="50000"/>
                                                </a:schemeClr>
                                              </a:solidFill>
                                              <a:latin typeface="Cambria Math" panose="02040503050406030204" pitchFamily="18" charset="0"/>
                                            </a:rPr>
                                            <m:t>𝑥</m:t>
                                          </m:r>
                                        </m:num>
                                        <m:den>
                                          <m:r>
                                            <a:rPr lang="pt-BR" i="1" smtClean="0">
                                              <a:solidFill>
                                                <a:schemeClr val="tx1">
                                                  <a:lumMod val="50000"/>
                                                  <a:lumOff val="50000"/>
                                                </a:schemeClr>
                                              </a:solidFill>
                                              <a:latin typeface="Cambria Math" panose="02040503050406030204" pitchFamily="18" charset="0"/>
                                            </a:rPr>
                                            <m:t>𝐿</m:t>
                                          </m:r>
                                        </m:den>
                                      </m:f>
                                    </m:e>
                                  </m:func>
                                </m:e>
                              </m:d>
                            </m:e>
                          </m:nary>
                        </m:oMath>
                      </m:oMathPara>
                    </a14:m>
                    <a:endParaRPr lang="en-PK" dirty="0">
                      <a:solidFill>
                        <a:schemeClr val="tx1">
                          <a:lumMod val="50000"/>
                          <a:lumOff val="50000"/>
                        </a:schemeClr>
                      </a:solidFill>
                    </a:endParaRPr>
                  </a:p>
                </p:txBody>
              </p:sp>
            </mc:Choice>
            <mc:Fallback>
              <p:sp>
                <p:nvSpPr>
                  <p:cNvPr id="23" name="TextBox 22">
                    <a:extLst>
                      <a:ext uri="{FF2B5EF4-FFF2-40B4-BE49-F238E27FC236}">
                        <a16:creationId xmlns:a16="http://schemas.microsoft.com/office/drawing/2014/main" id="{3D81F7D2-CFFB-42B8-8739-391314E74EEC}"/>
                      </a:ext>
                    </a:extLst>
                  </p:cNvPr>
                  <p:cNvSpPr txBox="1">
                    <a:spLocks noRot="1" noChangeAspect="1" noMove="1" noResize="1" noEditPoints="1" noAdjustHandles="1" noChangeArrowheads="1" noChangeShapeType="1" noTextEdit="1"/>
                  </p:cNvSpPr>
                  <p:nvPr/>
                </p:nvSpPr>
                <p:spPr>
                  <a:xfrm>
                    <a:off x="2686677" y="922973"/>
                    <a:ext cx="3278187" cy="581787"/>
                  </a:xfrm>
                  <a:prstGeom prst="rect">
                    <a:avLst/>
                  </a:prstGeom>
                  <a:blipFill>
                    <a:blip r:embed="rId18"/>
                    <a:stretch>
                      <a:fillRect b="-1042"/>
                    </a:stretch>
                  </a:blipFill>
                </p:spPr>
                <p:txBody>
                  <a:bodyPr/>
                  <a:lstStyle/>
                  <a:p>
                    <a:r>
                      <a:rPr lang="en-PK">
                        <a:noFill/>
                      </a:rPr>
                      <a:t> </a:t>
                    </a:r>
                  </a:p>
                </p:txBody>
              </p:sp>
            </mc:Fallback>
          </mc:AlternateContent>
          <p:sp>
            <p:nvSpPr>
              <p:cNvPr id="24" name="TextBox 23">
                <a:extLst>
                  <a:ext uri="{FF2B5EF4-FFF2-40B4-BE49-F238E27FC236}">
                    <a16:creationId xmlns:a16="http://schemas.microsoft.com/office/drawing/2014/main" id="{2F0F0A8B-73B3-4B0B-B752-A6B6C0092334}"/>
                  </a:ext>
                </a:extLst>
              </p:cNvPr>
              <p:cNvSpPr txBox="1"/>
              <p:nvPr/>
            </p:nvSpPr>
            <p:spPr>
              <a:xfrm>
                <a:off x="5638800" y="2775284"/>
                <a:ext cx="65" cy="215444"/>
              </a:xfrm>
              <a:prstGeom prst="rect">
                <a:avLst/>
              </a:prstGeom>
              <a:noFill/>
            </p:spPr>
            <p:txBody>
              <a:bodyPr wrap="none" lIns="0" tIns="0" rIns="0" bIns="0" rtlCol="0">
                <a:spAutoFit/>
              </a:bodyPr>
              <a:lstStyle/>
              <a:p>
                <a:endParaRPr lang="en-PK" dirty="0">
                  <a:solidFill>
                    <a:schemeClr val="tx1">
                      <a:lumMod val="50000"/>
                      <a:lumOff val="50000"/>
                    </a:schemeClr>
                  </a:solidFill>
                </a:endParaRPr>
              </a:p>
            </p:txBody>
          </p:sp>
          <mc:AlternateContent xmlns:mc="http://schemas.openxmlformats.org/markup-compatibility/2006">
            <mc:Choice xmlns:a14="http://schemas.microsoft.com/office/drawing/2010/main" Requires="a14">
              <p:sp>
                <p:nvSpPr>
                  <p:cNvPr id="25" name="TextBox 24">
                    <a:extLst>
                      <a:ext uri="{FF2B5EF4-FFF2-40B4-BE49-F238E27FC236}">
                        <a16:creationId xmlns:a16="http://schemas.microsoft.com/office/drawing/2014/main" id="{5AD2103A-B652-4B9C-87E4-688B3C8AC972}"/>
                      </a:ext>
                    </a:extLst>
                  </p:cNvPr>
                  <p:cNvSpPr txBox="1"/>
                  <p:nvPr/>
                </p:nvSpPr>
                <p:spPr>
                  <a:xfrm>
                    <a:off x="544025" y="1619655"/>
                    <a:ext cx="4603568" cy="55579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en-US" sz="1800" i="1" smtClean="0">
                                  <a:solidFill>
                                    <a:schemeClr val="tx1">
                                      <a:lumMod val="50000"/>
                                      <a:lumOff val="50000"/>
                                    </a:schemeClr>
                                  </a:solidFill>
                                  <a:latin typeface="Cambria Math" panose="02040503050406030204" pitchFamily="18" charset="0"/>
                                </a:rPr>
                              </m:ctrlPr>
                            </m:sSupPr>
                            <m:e>
                              <m:r>
                                <a:rPr lang="en-US" sz="1800" i="1" smtClean="0">
                                  <a:solidFill>
                                    <a:schemeClr val="tx1">
                                      <a:lumMod val="50000"/>
                                      <a:lumOff val="50000"/>
                                    </a:schemeClr>
                                  </a:solidFill>
                                  <a:latin typeface="Cambria Math" panose="02040503050406030204" pitchFamily="18" charset="0"/>
                                </a:rPr>
                                <m:t>𝑒</m:t>
                              </m:r>
                            </m:e>
                            <m:sup>
                              <m:r>
                                <a:rPr lang="en-US" sz="1800" i="1" smtClean="0">
                                  <a:solidFill>
                                    <a:schemeClr val="tx1">
                                      <a:lumMod val="50000"/>
                                      <a:lumOff val="50000"/>
                                    </a:schemeClr>
                                  </a:solidFill>
                                  <a:latin typeface="Cambria Math" panose="02040503050406030204" pitchFamily="18" charset="0"/>
                                </a:rPr>
                                <m:t>𝑥</m:t>
                              </m:r>
                            </m:sup>
                          </m:sSup>
                          <m:r>
                            <a:rPr lang="en-US" sz="1800" i="1" smtClean="0">
                              <a:solidFill>
                                <a:schemeClr val="tx1">
                                  <a:lumMod val="50000"/>
                                  <a:lumOff val="50000"/>
                                </a:schemeClr>
                              </a:solidFill>
                              <a:latin typeface="Cambria Math" panose="02040503050406030204" pitchFamily="18" charset="0"/>
                            </a:rPr>
                            <m:t>=1+</m:t>
                          </m:r>
                          <m:f>
                            <m:fPr>
                              <m:ctrlPr>
                                <a:rPr lang="en-US" sz="1800" i="1" smtClean="0">
                                  <a:solidFill>
                                    <a:schemeClr val="tx1">
                                      <a:lumMod val="50000"/>
                                      <a:lumOff val="50000"/>
                                    </a:schemeClr>
                                  </a:solidFill>
                                  <a:latin typeface="Cambria Math" panose="02040503050406030204" pitchFamily="18" charset="0"/>
                                </a:rPr>
                              </m:ctrlPr>
                            </m:fPr>
                            <m:num>
                              <m:r>
                                <a:rPr lang="en-US" sz="1800" i="1" smtClean="0">
                                  <a:solidFill>
                                    <a:schemeClr val="tx1">
                                      <a:lumMod val="50000"/>
                                      <a:lumOff val="50000"/>
                                    </a:schemeClr>
                                  </a:solidFill>
                                  <a:latin typeface="Cambria Math" panose="02040503050406030204" pitchFamily="18" charset="0"/>
                                </a:rPr>
                                <m:t>𝑥</m:t>
                              </m:r>
                            </m:num>
                            <m:den>
                              <m:r>
                                <a:rPr lang="en-US" sz="1800" i="1" smtClean="0">
                                  <a:solidFill>
                                    <a:schemeClr val="tx1">
                                      <a:lumMod val="50000"/>
                                      <a:lumOff val="50000"/>
                                    </a:schemeClr>
                                  </a:solidFill>
                                  <a:latin typeface="Cambria Math" panose="02040503050406030204" pitchFamily="18" charset="0"/>
                                </a:rPr>
                                <m:t>1!</m:t>
                              </m:r>
                            </m:den>
                          </m:f>
                          <m:r>
                            <a:rPr lang="en-US" sz="1800" i="1" smtClean="0">
                              <a:solidFill>
                                <a:schemeClr val="tx1">
                                  <a:lumMod val="50000"/>
                                  <a:lumOff val="50000"/>
                                </a:schemeClr>
                              </a:solidFill>
                              <a:latin typeface="Cambria Math" panose="02040503050406030204" pitchFamily="18" charset="0"/>
                            </a:rPr>
                            <m:t>+</m:t>
                          </m:r>
                          <m:f>
                            <m:fPr>
                              <m:ctrlPr>
                                <a:rPr lang="en-US" sz="1800" i="1" smtClean="0">
                                  <a:solidFill>
                                    <a:schemeClr val="tx1">
                                      <a:lumMod val="50000"/>
                                      <a:lumOff val="50000"/>
                                    </a:schemeClr>
                                  </a:solidFill>
                                  <a:latin typeface="Cambria Math" panose="02040503050406030204" pitchFamily="18" charset="0"/>
                                </a:rPr>
                              </m:ctrlPr>
                            </m:fPr>
                            <m:num>
                              <m:sSup>
                                <m:sSupPr>
                                  <m:ctrlPr>
                                    <a:rPr lang="en-US" sz="1800" i="1" smtClean="0">
                                      <a:solidFill>
                                        <a:schemeClr val="tx1">
                                          <a:lumMod val="50000"/>
                                          <a:lumOff val="50000"/>
                                        </a:schemeClr>
                                      </a:solidFill>
                                      <a:latin typeface="Cambria Math" panose="02040503050406030204" pitchFamily="18" charset="0"/>
                                    </a:rPr>
                                  </m:ctrlPr>
                                </m:sSupPr>
                                <m:e>
                                  <m:r>
                                    <a:rPr lang="en-US" sz="1800" i="1" smtClean="0">
                                      <a:solidFill>
                                        <a:schemeClr val="tx1">
                                          <a:lumMod val="50000"/>
                                          <a:lumOff val="50000"/>
                                        </a:schemeClr>
                                      </a:solidFill>
                                      <a:latin typeface="Cambria Math" panose="02040503050406030204" pitchFamily="18" charset="0"/>
                                    </a:rPr>
                                    <m:t>𝑥</m:t>
                                  </m:r>
                                </m:e>
                                <m:sup>
                                  <m:r>
                                    <a:rPr lang="en-US" sz="1800" i="1" smtClean="0">
                                      <a:solidFill>
                                        <a:schemeClr val="tx1">
                                          <a:lumMod val="50000"/>
                                          <a:lumOff val="50000"/>
                                        </a:schemeClr>
                                      </a:solidFill>
                                      <a:latin typeface="Cambria Math" panose="02040503050406030204" pitchFamily="18" charset="0"/>
                                    </a:rPr>
                                    <m:t>2</m:t>
                                  </m:r>
                                </m:sup>
                              </m:sSup>
                            </m:num>
                            <m:den>
                              <m:r>
                                <a:rPr lang="en-US" sz="1800" i="1" smtClean="0">
                                  <a:solidFill>
                                    <a:schemeClr val="tx1">
                                      <a:lumMod val="50000"/>
                                      <a:lumOff val="50000"/>
                                    </a:schemeClr>
                                  </a:solidFill>
                                  <a:latin typeface="Cambria Math" panose="02040503050406030204" pitchFamily="18" charset="0"/>
                                </a:rPr>
                                <m:t>2!</m:t>
                              </m:r>
                            </m:den>
                          </m:f>
                          <m:r>
                            <a:rPr lang="en-US" sz="1800" i="1" smtClean="0">
                              <a:solidFill>
                                <a:schemeClr val="tx1">
                                  <a:lumMod val="50000"/>
                                  <a:lumOff val="50000"/>
                                </a:schemeClr>
                              </a:solidFill>
                              <a:latin typeface="Cambria Math" panose="02040503050406030204" pitchFamily="18" charset="0"/>
                            </a:rPr>
                            <m:t>+</m:t>
                          </m:r>
                          <m:f>
                            <m:fPr>
                              <m:ctrlPr>
                                <a:rPr lang="en-US" sz="1800" i="1" smtClean="0">
                                  <a:solidFill>
                                    <a:schemeClr val="tx1">
                                      <a:lumMod val="50000"/>
                                      <a:lumOff val="50000"/>
                                    </a:schemeClr>
                                  </a:solidFill>
                                  <a:latin typeface="Cambria Math" panose="02040503050406030204" pitchFamily="18" charset="0"/>
                                </a:rPr>
                              </m:ctrlPr>
                            </m:fPr>
                            <m:num>
                              <m:sSup>
                                <m:sSupPr>
                                  <m:ctrlPr>
                                    <a:rPr lang="en-US" sz="1800" i="1" smtClean="0">
                                      <a:solidFill>
                                        <a:schemeClr val="tx1">
                                          <a:lumMod val="50000"/>
                                          <a:lumOff val="50000"/>
                                        </a:schemeClr>
                                      </a:solidFill>
                                      <a:latin typeface="Cambria Math" panose="02040503050406030204" pitchFamily="18" charset="0"/>
                                    </a:rPr>
                                  </m:ctrlPr>
                                </m:sSupPr>
                                <m:e>
                                  <m:r>
                                    <a:rPr lang="en-US" sz="1800" i="1" smtClean="0">
                                      <a:solidFill>
                                        <a:schemeClr val="tx1">
                                          <a:lumMod val="50000"/>
                                          <a:lumOff val="50000"/>
                                        </a:schemeClr>
                                      </a:solidFill>
                                      <a:latin typeface="Cambria Math" panose="02040503050406030204" pitchFamily="18" charset="0"/>
                                    </a:rPr>
                                    <m:t>𝑥</m:t>
                                  </m:r>
                                </m:e>
                                <m:sup>
                                  <m:r>
                                    <a:rPr lang="en-US" sz="1800" i="1" smtClean="0">
                                      <a:solidFill>
                                        <a:schemeClr val="tx1">
                                          <a:lumMod val="50000"/>
                                          <a:lumOff val="50000"/>
                                        </a:schemeClr>
                                      </a:solidFill>
                                      <a:latin typeface="Cambria Math" panose="02040503050406030204" pitchFamily="18" charset="0"/>
                                    </a:rPr>
                                    <m:t>3</m:t>
                                  </m:r>
                                </m:sup>
                              </m:sSup>
                            </m:num>
                            <m:den>
                              <m:r>
                                <a:rPr lang="en-US" sz="1800" i="1" smtClean="0">
                                  <a:solidFill>
                                    <a:schemeClr val="tx1">
                                      <a:lumMod val="50000"/>
                                      <a:lumOff val="50000"/>
                                    </a:schemeClr>
                                  </a:solidFill>
                                  <a:latin typeface="Cambria Math" panose="02040503050406030204" pitchFamily="18" charset="0"/>
                                </a:rPr>
                                <m:t>3!</m:t>
                              </m:r>
                            </m:den>
                          </m:f>
                          <m:r>
                            <a:rPr lang="en-US" sz="1800" i="1" smtClean="0">
                              <a:solidFill>
                                <a:schemeClr val="tx1">
                                  <a:lumMod val="50000"/>
                                  <a:lumOff val="50000"/>
                                </a:schemeClr>
                              </a:solidFill>
                              <a:latin typeface="Cambria Math" panose="02040503050406030204" pitchFamily="18" charset="0"/>
                            </a:rPr>
                            <m:t>+…,  −∞&lt;</m:t>
                          </m:r>
                          <m:r>
                            <a:rPr lang="en-US" sz="1800" i="1" smtClean="0">
                              <a:solidFill>
                                <a:schemeClr val="tx1">
                                  <a:lumMod val="50000"/>
                                  <a:lumOff val="50000"/>
                                </a:schemeClr>
                              </a:solidFill>
                              <a:latin typeface="Cambria Math" panose="02040503050406030204" pitchFamily="18" charset="0"/>
                            </a:rPr>
                            <m:t>𝑥</m:t>
                          </m:r>
                          <m:r>
                            <a:rPr lang="en-US" sz="1800" i="1" smtClean="0">
                              <a:solidFill>
                                <a:schemeClr val="tx1">
                                  <a:lumMod val="50000"/>
                                  <a:lumOff val="50000"/>
                                </a:schemeClr>
                              </a:solidFill>
                              <a:latin typeface="Cambria Math" panose="02040503050406030204" pitchFamily="18" charset="0"/>
                            </a:rPr>
                            <m:t>&lt;∞</m:t>
                          </m:r>
                        </m:oMath>
                      </m:oMathPara>
                    </a14:m>
                    <a:endParaRPr lang="en-PK" sz="1800" dirty="0">
                      <a:solidFill>
                        <a:schemeClr val="tx1">
                          <a:lumMod val="50000"/>
                          <a:lumOff val="50000"/>
                        </a:schemeClr>
                      </a:solidFill>
                    </a:endParaRPr>
                  </a:p>
                </p:txBody>
              </p:sp>
            </mc:Choice>
            <mc:Fallback>
              <p:sp>
                <p:nvSpPr>
                  <p:cNvPr id="25" name="TextBox 24">
                    <a:extLst>
                      <a:ext uri="{FF2B5EF4-FFF2-40B4-BE49-F238E27FC236}">
                        <a16:creationId xmlns:a16="http://schemas.microsoft.com/office/drawing/2014/main" id="{5AD2103A-B652-4B9C-87E4-688B3C8AC972}"/>
                      </a:ext>
                    </a:extLst>
                  </p:cNvPr>
                  <p:cNvSpPr txBox="1">
                    <a:spLocks noRot="1" noChangeAspect="1" noMove="1" noResize="1" noEditPoints="1" noAdjustHandles="1" noChangeArrowheads="1" noChangeShapeType="1" noTextEdit="1"/>
                  </p:cNvSpPr>
                  <p:nvPr/>
                </p:nvSpPr>
                <p:spPr>
                  <a:xfrm>
                    <a:off x="544025" y="1619655"/>
                    <a:ext cx="4603568" cy="555793"/>
                  </a:xfrm>
                  <a:prstGeom prst="rect">
                    <a:avLst/>
                  </a:prstGeom>
                  <a:blipFill>
                    <a:blip r:embed="rId19"/>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26" name="TextBox 25">
                    <a:extLst>
                      <a:ext uri="{FF2B5EF4-FFF2-40B4-BE49-F238E27FC236}">
                        <a16:creationId xmlns:a16="http://schemas.microsoft.com/office/drawing/2014/main" id="{1781138A-A4D0-4960-8164-0601AF058ED7}"/>
                      </a:ext>
                    </a:extLst>
                  </p:cNvPr>
                  <p:cNvSpPr txBox="1"/>
                  <p:nvPr/>
                </p:nvSpPr>
                <p:spPr>
                  <a:xfrm>
                    <a:off x="4660939" y="96021"/>
                    <a:ext cx="2092262" cy="582676"/>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i="1" smtClean="0">
                                  <a:solidFill>
                                    <a:schemeClr val="tx1">
                                      <a:lumMod val="50000"/>
                                      <a:lumOff val="50000"/>
                                    </a:schemeClr>
                                  </a:solidFill>
                                  <a:latin typeface="Cambria Math" panose="02040503050406030204" pitchFamily="18" charset="0"/>
                                </a:rPr>
                              </m:ctrlPr>
                            </m:sSupPr>
                            <m:e>
                              <m:d>
                                <m:dPr>
                                  <m:ctrlPr>
                                    <a:rPr lang="pt-BR" i="1" smtClean="0">
                                      <a:solidFill>
                                        <a:schemeClr val="tx1">
                                          <a:lumMod val="50000"/>
                                          <a:lumOff val="50000"/>
                                        </a:schemeClr>
                                      </a:solidFill>
                                      <a:latin typeface="Cambria Math" panose="02040503050406030204" pitchFamily="18" charset="0"/>
                                    </a:rPr>
                                  </m:ctrlPr>
                                </m:dPr>
                                <m:e>
                                  <m:r>
                                    <a:rPr lang="pt-BR" i="1" smtClean="0">
                                      <a:solidFill>
                                        <a:schemeClr val="tx1">
                                          <a:lumMod val="50000"/>
                                          <a:lumOff val="50000"/>
                                        </a:schemeClr>
                                      </a:solidFill>
                                      <a:latin typeface="Cambria Math" panose="02040503050406030204" pitchFamily="18" charset="0"/>
                                    </a:rPr>
                                    <m:t>𝑥</m:t>
                                  </m:r>
                                  <m:r>
                                    <a:rPr lang="pt-BR" i="1" smtClean="0">
                                      <a:solidFill>
                                        <a:schemeClr val="tx1">
                                          <a:lumMod val="50000"/>
                                          <a:lumOff val="50000"/>
                                        </a:schemeClr>
                                      </a:solidFill>
                                      <a:latin typeface="Cambria Math" panose="02040503050406030204" pitchFamily="18" charset="0"/>
                                    </a:rPr>
                                    <m:t>+</m:t>
                                  </m:r>
                                  <m:r>
                                    <a:rPr lang="pt-BR" i="1" smtClean="0">
                                      <a:solidFill>
                                        <a:schemeClr val="tx1">
                                          <a:lumMod val="50000"/>
                                          <a:lumOff val="50000"/>
                                        </a:schemeClr>
                                      </a:solidFill>
                                      <a:latin typeface="Cambria Math" panose="02040503050406030204" pitchFamily="18" charset="0"/>
                                    </a:rPr>
                                    <m:t>𝑎</m:t>
                                  </m:r>
                                </m:e>
                              </m:d>
                            </m:e>
                            <m:sup>
                              <m:r>
                                <a:rPr lang="pt-BR" i="1" smtClean="0">
                                  <a:solidFill>
                                    <a:schemeClr val="tx1">
                                      <a:lumMod val="50000"/>
                                      <a:lumOff val="50000"/>
                                    </a:schemeClr>
                                  </a:solidFill>
                                  <a:latin typeface="Cambria Math" panose="02040503050406030204" pitchFamily="18" charset="0"/>
                                </a:rPr>
                                <m:t>𝑛</m:t>
                              </m:r>
                            </m:sup>
                          </m:sSup>
                          <m:r>
                            <a:rPr lang="pt-BR" i="1" smtClean="0">
                              <a:solidFill>
                                <a:schemeClr val="tx1">
                                  <a:lumMod val="50000"/>
                                  <a:lumOff val="50000"/>
                                </a:schemeClr>
                              </a:solidFill>
                              <a:latin typeface="Cambria Math" panose="02040503050406030204" pitchFamily="18" charset="0"/>
                            </a:rPr>
                            <m:t>=</m:t>
                          </m:r>
                          <m:nary>
                            <m:naryPr>
                              <m:chr m:val="∑"/>
                              <m:ctrlPr>
                                <a:rPr lang="pt-BR" i="1" smtClean="0">
                                  <a:solidFill>
                                    <a:schemeClr val="tx1">
                                      <a:lumMod val="50000"/>
                                      <a:lumOff val="50000"/>
                                    </a:schemeClr>
                                  </a:solidFill>
                                  <a:latin typeface="Cambria Math" panose="02040503050406030204" pitchFamily="18" charset="0"/>
                                </a:rPr>
                              </m:ctrlPr>
                            </m:naryPr>
                            <m:sub>
                              <m:r>
                                <a:rPr lang="pt-BR" i="1" smtClean="0">
                                  <a:solidFill>
                                    <a:schemeClr val="tx1">
                                      <a:lumMod val="50000"/>
                                      <a:lumOff val="50000"/>
                                    </a:schemeClr>
                                  </a:solidFill>
                                  <a:latin typeface="Cambria Math" panose="02040503050406030204" pitchFamily="18" charset="0"/>
                                </a:rPr>
                                <m:t>𝑘</m:t>
                              </m:r>
                              <m:r>
                                <a:rPr lang="pt-BR" i="1" smtClean="0">
                                  <a:solidFill>
                                    <a:schemeClr val="tx1">
                                      <a:lumMod val="50000"/>
                                      <a:lumOff val="50000"/>
                                    </a:schemeClr>
                                  </a:solidFill>
                                  <a:latin typeface="Cambria Math" panose="02040503050406030204" pitchFamily="18" charset="0"/>
                                </a:rPr>
                                <m:t>=0</m:t>
                              </m:r>
                            </m:sub>
                            <m:sup>
                              <m:r>
                                <a:rPr lang="pt-BR" i="1" smtClean="0">
                                  <a:solidFill>
                                    <a:schemeClr val="tx1">
                                      <a:lumMod val="50000"/>
                                      <a:lumOff val="50000"/>
                                    </a:schemeClr>
                                  </a:solidFill>
                                  <a:latin typeface="Cambria Math" panose="02040503050406030204" pitchFamily="18" charset="0"/>
                                </a:rPr>
                                <m:t>𝑛</m:t>
                              </m:r>
                            </m:sup>
                            <m:e>
                              <m:d>
                                <m:dPr>
                                  <m:ctrlPr>
                                    <a:rPr lang="pt-BR" i="1" smtClean="0">
                                      <a:solidFill>
                                        <a:schemeClr val="tx1">
                                          <a:lumMod val="50000"/>
                                          <a:lumOff val="50000"/>
                                        </a:schemeClr>
                                      </a:solidFill>
                                      <a:latin typeface="Cambria Math" panose="02040503050406030204" pitchFamily="18" charset="0"/>
                                    </a:rPr>
                                  </m:ctrlPr>
                                </m:dPr>
                                <m:e>
                                  <m:f>
                                    <m:fPr>
                                      <m:type m:val="noBar"/>
                                      <m:ctrlPr>
                                        <a:rPr lang="pt-BR" i="1" smtClean="0">
                                          <a:solidFill>
                                            <a:schemeClr val="tx1">
                                              <a:lumMod val="50000"/>
                                              <a:lumOff val="50000"/>
                                            </a:schemeClr>
                                          </a:solidFill>
                                          <a:latin typeface="Cambria Math" panose="02040503050406030204" pitchFamily="18" charset="0"/>
                                        </a:rPr>
                                      </m:ctrlPr>
                                    </m:fPr>
                                    <m:num>
                                      <m:r>
                                        <a:rPr lang="pt-BR" i="1" smtClean="0">
                                          <a:solidFill>
                                            <a:schemeClr val="tx1">
                                              <a:lumMod val="50000"/>
                                              <a:lumOff val="50000"/>
                                            </a:schemeClr>
                                          </a:solidFill>
                                          <a:latin typeface="Cambria Math" panose="02040503050406030204" pitchFamily="18" charset="0"/>
                                        </a:rPr>
                                        <m:t>𝑛</m:t>
                                      </m:r>
                                    </m:num>
                                    <m:den>
                                      <m:r>
                                        <a:rPr lang="pt-BR" i="1" smtClean="0">
                                          <a:solidFill>
                                            <a:schemeClr val="tx1">
                                              <a:lumMod val="50000"/>
                                              <a:lumOff val="50000"/>
                                            </a:schemeClr>
                                          </a:solidFill>
                                          <a:latin typeface="Cambria Math" panose="02040503050406030204" pitchFamily="18" charset="0"/>
                                        </a:rPr>
                                        <m:t>𝑘</m:t>
                                      </m:r>
                                    </m:den>
                                  </m:f>
                                </m:e>
                              </m:d>
                              <m:sSup>
                                <m:sSupPr>
                                  <m:ctrlPr>
                                    <a:rPr lang="pt-BR" i="1" smtClean="0">
                                      <a:solidFill>
                                        <a:schemeClr val="tx1">
                                          <a:lumMod val="50000"/>
                                          <a:lumOff val="50000"/>
                                        </a:schemeClr>
                                      </a:solidFill>
                                      <a:latin typeface="Cambria Math" panose="02040503050406030204" pitchFamily="18" charset="0"/>
                                    </a:rPr>
                                  </m:ctrlPr>
                                </m:sSupPr>
                                <m:e>
                                  <m:r>
                                    <a:rPr lang="pt-BR" i="1" smtClean="0">
                                      <a:solidFill>
                                        <a:schemeClr val="tx1">
                                          <a:lumMod val="50000"/>
                                          <a:lumOff val="50000"/>
                                        </a:schemeClr>
                                      </a:solidFill>
                                      <a:latin typeface="Cambria Math" panose="02040503050406030204" pitchFamily="18" charset="0"/>
                                    </a:rPr>
                                    <m:t>𝑥</m:t>
                                  </m:r>
                                </m:e>
                                <m:sup>
                                  <m:r>
                                    <a:rPr lang="pt-BR" i="1" smtClean="0">
                                      <a:solidFill>
                                        <a:schemeClr val="tx1">
                                          <a:lumMod val="50000"/>
                                          <a:lumOff val="50000"/>
                                        </a:schemeClr>
                                      </a:solidFill>
                                      <a:latin typeface="Cambria Math" panose="02040503050406030204" pitchFamily="18" charset="0"/>
                                    </a:rPr>
                                    <m:t>𝑘</m:t>
                                  </m:r>
                                </m:sup>
                              </m:sSup>
                              <m:sSup>
                                <m:sSupPr>
                                  <m:ctrlPr>
                                    <a:rPr lang="pt-BR" i="1" smtClean="0">
                                      <a:solidFill>
                                        <a:schemeClr val="tx1">
                                          <a:lumMod val="50000"/>
                                          <a:lumOff val="50000"/>
                                        </a:schemeClr>
                                      </a:solidFill>
                                      <a:latin typeface="Cambria Math" panose="02040503050406030204" pitchFamily="18" charset="0"/>
                                    </a:rPr>
                                  </m:ctrlPr>
                                </m:sSupPr>
                                <m:e>
                                  <m:r>
                                    <a:rPr lang="pt-BR" i="1" smtClean="0">
                                      <a:solidFill>
                                        <a:schemeClr val="tx1">
                                          <a:lumMod val="50000"/>
                                          <a:lumOff val="50000"/>
                                        </a:schemeClr>
                                      </a:solidFill>
                                      <a:latin typeface="Cambria Math" panose="02040503050406030204" pitchFamily="18" charset="0"/>
                                    </a:rPr>
                                    <m:t>𝑎</m:t>
                                  </m:r>
                                </m:e>
                                <m:sup>
                                  <m:r>
                                    <a:rPr lang="pt-BR" i="1" smtClean="0">
                                      <a:solidFill>
                                        <a:schemeClr val="tx1">
                                          <a:lumMod val="50000"/>
                                          <a:lumOff val="50000"/>
                                        </a:schemeClr>
                                      </a:solidFill>
                                      <a:latin typeface="Cambria Math" panose="02040503050406030204" pitchFamily="18" charset="0"/>
                                    </a:rPr>
                                    <m:t>𝑛</m:t>
                                  </m:r>
                                  <m:r>
                                    <a:rPr lang="pt-BR" i="1" smtClean="0">
                                      <a:solidFill>
                                        <a:schemeClr val="tx1">
                                          <a:lumMod val="50000"/>
                                          <a:lumOff val="50000"/>
                                        </a:schemeClr>
                                      </a:solidFill>
                                      <a:latin typeface="Cambria Math" panose="02040503050406030204" pitchFamily="18" charset="0"/>
                                    </a:rPr>
                                    <m:t>−</m:t>
                                  </m:r>
                                  <m:r>
                                    <a:rPr lang="pt-BR" i="1" smtClean="0">
                                      <a:solidFill>
                                        <a:schemeClr val="tx1">
                                          <a:lumMod val="50000"/>
                                          <a:lumOff val="50000"/>
                                        </a:schemeClr>
                                      </a:solidFill>
                                      <a:latin typeface="Cambria Math" panose="02040503050406030204" pitchFamily="18" charset="0"/>
                                    </a:rPr>
                                    <m:t>𝑘</m:t>
                                  </m:r>
                                </m:sup>
                              </m:sSup>
                            </m:e>
                          </m:nary>
                        </m:oMath>
                      </m:oMathPara>
                    </a14:m>
                    <a:endParaRPr lang="en-PK" i="1" dirty="0">
                      <a:solidFill>
                        <a:schemeClr val="tx1">
                          <a:lumMod val="50000"/>
                          <a:lumOff val="50000"/>
                        </a:schemeClr>
                      </a:solidFill>
                    </a:endParaRPr>
                  </a:p>
                </p:txBody>
              </p:sp>
            </mc:Choice>
            <mc:Fallback>
              <p:sp>
                <p:nvSpPr>
                  <p:cNvPr id="26" name="TextBox 25">
                    <a:extLst>
                      <a:ext uri="{FF2B5EF4-FFF2-40B4-BE49-F238E27FC236}">
                        <a16:creationId xmlns:a16="http://schemas.microsoft.com/office/drawing/2014/main" id="{1781138A-A4D0-4960-8164-0601AF058ED7}"/>
                      </a:ext>
                    </a:extLst>
                  </p:cNvPr>
                  <p:cNvSpPr txBox="1">
                    <a:spLocks noRot="1" noChangeAspect="1" noMove="1" noResize="1" noEditPoints="1" noAdjustHandles="1" noChangeArrowheads="1" noChangeShapeType="1" noTextEdit="1"/>
                  </p:cNvSpPr>
                  <p:nvPr/>
                </p:nvSpPr>
                <p:spPr>
                  <a:xfrm>
                    <a:off x="4660939" y="96021"/>
                    <a:ext cx="2092262" cy="582676"/>
                  </a:xfrm>
                  <a:prstGeom prst="rect">
                    <a:avLst/>
                  </a:prstGeom>
                  <a:blipFill>
                    <a:blip r:embed="rId20"/>
                    <a:stretch>
                      <a:fillRect b="-1053"/>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27" name="TextBox 26">
                    <a:extLst>
                      <a:ext uri="{FF2B5EF4-FFF2-40B4-BE49-F238E27FC236}">
                        <a16:creationId xmlns:a16="http://schemas.microsoft.com/office/drawing/2014/main" id="{CF8FF8BF-8AB9-4DE3-912B-04CF147D6BD0}"/>
                      </a:ext>
                    </a:extLst>
                  </p:cNvPr>
                  <p:cNvSpPr txBox="1"/>
                  <p:nvPr/>
                </p:nvSpPr>
                <p:spPr>
                  <a:xfrm>
                    <a:off x="293126" y="2598825"/>
                    <a:ext cx="2405146" cy="649730"/>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en-US" sz="1600" i="1" smtClean="0">
                              <a:solidFill>
                                <a:schemeClr val="tx1">
                                  <a:lumMod val="50000"/>
                                  <a:lumOff val="50000"/>
                                </a:schemeClr>
                              </a:solidFill>
                              <a:latin typeface="Cambria Math" panose="02040503050406030204" pitchFamily="18" charset="0"/>
                            </a:rPr>
                            <m:t>𝑥</m:t>
                          </m:r>
                          <m:r>
                            <a:rPr lang="en-US" sz="1600" i="1" smtClean="0">
                              <a:solidFill>
                                <a:schemeClr val="tx1">
                                  <a:lumMod val="50000"/>
                                  <a:lumOff val="50000"/>
                                </a:schemeClr>
                              </a:solidFill>
                              <a:latin typeface="Cambria Math" panose="02040503050406030204" pitchFamily="18" charset="0"/>
                            </a:rPr>
                            <m:t>=</m:t>
                          </m:r>
                          <m:f>
                            <m:fPr>
                              <m:ctrlPr>
                                <a:rPr lang="en-US" sz="1600" i="1" smtClean="0">
                                  <a:solidFill>
                                    <a:schemeClr val="tx1">
                                      <a:lumMod val="50000"/>
                                      <a:lumOff val="50000"/>
                                    </a:schemeClr>
                                  </a:solidFill>
                                  <a:latin typeface="Cambria Math" panose="02040503050406030204" pitchFamily="18" charset="0"/>
                                </a:rPr>
                              </m:ctrlPr>
                            </m:fPr>
                            <m:num>
                              <m:r>
                                <a:rPr lang="en-US" sz="1600" i="1" smtClean="0">
                                  <a:solidFill>
                                    <a:schemeClr val="tx1">
                                      <a:lumMod val="50000"/>
                                      <a:lumOff val="50000"/>
                                    </a:schemeClr>
                                  </a:solidFill>
                                  <a:latin typeface="Cambria Math" panose="02040503050406030204" pitchFamily="18" charset="0"/>
                                </a:rPr>
                                <m:t>−</m:t>
                              </m:r>
                              <m:r>
                                <a:rPr lang="en-US" sz="1600" i="1" smtClean="0">
                                  <a:solidFill>
                                    <a:schemeClr val="tx1">
                                      <a:lumMod val="50000"/>
                                      <a:lumOff val="50000"/>
                                    </a:schemeClr>
                                  </a:solidFill>
                                  <a:latin typeface="Cambria Math" panose="02040503050406030204" pitchFamily="18" charset="0"/>
                                </a:rPr>
                                <m:t>𝑏</m:t>
                              </m:r>
                              <m:r>
                                <a:rPr lang="en-US" sz="1600" i="1" smtClean="0">
                                  <a:solidFill>
                                    <a:schemeClr val="tx1">
                                      <a:lumMod val="50000"/>
                                      <a:lumOff val="50000"/>
                                    </a:schemeClr>
                                  </a:solidFill>
                                  <a:latin typeface="Cambria Math" panose="02040503050406030204" pitchFamily="18" charset="0"/>
                                </a:rPr>
                                <m:t>±</m:t>
                              </m:r>
                              <m:rad>
                                <m:radPr>
                                  <m:degHide m:val="on"/>
                                  <m:ctrlPr>
                                    <a:rPr lang="en-US" sz="1600" i="1" smtClean="0">
                                      <a:solidFill>
                                        <a:schemeClr val="tx1">
                                          <a:lumMod val="50000"/>
                                          <a:lumOff val="50000"/>
                                        </a:schemeClr>
                                      </a:solidFill>
                                      <a:latin typeface="Cambria Math" panose="02040503050406030204" pitchFamily="18" charset="0"/>
                                    </a:rPr>
                                  </m:ctrlPr>
                                </m:radPr>
                                <m:deg/>
                                <m:e>
                                  <m:sSup>
                                    <m:sSupPr>
                                      <m:ctrlPr>
                                        <a:rPr lang="en-US" sz="1600" i="1" smtClean="0">
                                          <a:solidFill>
                                            <a:schemeClr val="tx1">
                                              <a:lumMod val="50000"/>
                                              <a:lumOff val="50000"/>
                                            </a:schemeClr>
                                          </a:solidFill>
                                          <a:latin typeface="Cambria Math" panose="02040503050406030204" pitchFamily="18" charset="0"/>
                                        </a:rPr>
                                      </m:ctrlPr>
                                    </m:sSupPr>
                                    <m:e>
                                      <m:r>
                                        <a:rPr lang="en-US" sz="1600" i="1" smtClean="0">
                                          <a:solidFill>
                                            <a:schemeClr val="tx1">
                                              <a:lumMod val="50000"/>
                                              <a:lumOff val="50000"/>
                                            </a:schemeClr>
                                          </a:solidFill>
                                          <a:latin typeface="Cambria Math" panose="02040503050406030204" pitchFamily="18" charset="0"/>
                                        </a:rPr>
                                        <m:t>𝑏</m:t>
                                      </m:r>
                                    </m:e>
                                    <m:sup>
                                      <m:r>
                                        <a:rPr lang="en-US" sz="1600" i="1" smtClean="0">
                                          <a:solidFill>
                                            <a:schemeClr val="tx1">
                                              <a:lumMod val="50000"/>
                                              <a:lumOff val="50000"/>
                                            </a:schemeClr>
                                          </a:solidFill>
                                          <a:latin typeface="Cambria Math" panose="02040503050406030204" pitchFamily="18" charset="0"/>
                                        </a:rPr>
                                        <m:t>2</m:t>
                                      </m:r>
                                    </m:sup>
                                  </m:sSup>
                                  <m:r>
                                    <a:rPr lang="en-US" sz="1600" i="1" smtClean="0">
                                      <a:solidFill>
                                        <a:schemeClr val="tx1">
                                          <a:lumMod val="50000"/>
                                          <a:lumOff val="50000"/>
                                        </a:schemeClr>
                                      </a:solidFill>
                                      <a:latin typeface="Cambria Math" panose="02040503050406030204" pitchFamily="18" charset="0"/>
                                    </a:rPr>
                                    <m:t>−4</m:t>
                                  </m:r>
                                  <m:r>
                                    <a:rPr lang="en-US" sz="1600" i="1" smtClean="0">
                                      <a:solidFill>
                                        <a:schemeClr val="tx1">
                                          <a:lumMod val="50000"/>
                                          <a:lumOff val="50000"/>
                                        </a:schemeClr>
                                      </a:solidFill>
                                      <a:latin typeface="Cambria Math" panose="02040503050406030204" pitchFamily="18" charset="0"/>
                                    </a:rPr>
                                    <m:t>𝑎𝑐</m:t>
                                  </m:r>
                                </m:e>
                              </m:rad>
                            </m:num>
                            <m:den>
                              <m:r>
                                <a:rPr lang="en-US" sz="1600" i="1" smtClean="0">
                                  <a:solidFill>
                                    <a:schemeClr val="tx1">
                                      <a:lumMod val="50000"/>
                                      <a:lumOff val="50000"/>
                                    </a:schemeClr>
                                  </a:solidFill>
                                  <a:latin typeface="Cambria Math" panose="02040503050406030204" pitchFamily="18" charset="0"/>
                                </a:rPr>
                                <m:t>2</m:t>
                              </m:r>
                              <m:r>
                                <a:rPr lang="en-US" sz="1600" i="1" smtClean="0">
                                  <a:solidFill>
                                    <a:schemeClr val="tx1">
                                      <a:lumMod val="50000"/>
                                      <a:lumOff val="50000"/>
                                    </a:schemeClr>
                                  </a:solidFill>
                                  <a:latin typeface="Cambria Math" panose="02040503050406030204" pitchFamily="18" charset="0"/>
                                </a:rPr>
                                <m:t>𝑎</m:t>
                              </m:r>
                            </m:den>
                          </m:f>
                          <m:nary>
                            <m:naryPr>
                              <m:chr m:val="∑"/>
                              <m:subHide m:val="on"/>
                              <m:supHide m:val="on"/>
                              <m:ctrlPr>
                                <a:rPr lang="en-US" sz="1600" i="1" smtClean="0">
                                  <a:solidFill>
                                    <a:schemeClr val="tx1">
                                      <a:lumMod val="50000"/>
                                      <a:lumOff val="50000"/>
                                    </a:schemeClr>
                                  </a:solidFill>
                                  <a:latin typeface="Cambria Math" panose="02040503050406030204" pitchFamily="18" charset="0"/>
                                </a:rPr>
                              </m:ctrlPr>
                            </m:naryPr>
                            <m:sub/>
                            <m:sup/>
                            <m:e/>
                          </m:nary>
                        </m:oMath>
                      </m:oMathPara>
                    </a14:m>
                    <a:endParaRPr lang="en-PK" sz="1600" dirty="0">
                      <a:solidFill>
                        <a:schemeClr val="tx1">
                          <a:lumMod val="50000"/>
                          <a:lumOff val="50000"/>
                        </a:schemeClr>
                      </a:solidFill>
                    </a:endParaRPr>
                  </a:p>
                </p:txBody>
              </p:sp>
            </mc:Choice>
            <mc:Fallback>
              <p:sp>
                <p:nvSpPr>
                  <p:cNvPr id="27" name="TextBox 26">
                    <a:extLst>
                      <a:ext uri="{FF2B5EF4-FFF2-40B4-BE49-F238E27FC236}">
                        <a16:creationId xmlns:a16="http://schemas.microsoft.com/office/drawing/2014/main" id="{CF8FF8BF-8AB9-4DE3-912B-04CF147D6BD0}"/>
                      </a:ext>
                    </a:extLst>
                  </p:cNvPr>
                  <p:cNvSpPr txBox="1">
                    <a:spLocks noRot="1" noChangeAspect="1" noMove="1" noResize="1" noEditPoints="1" noAdjustHandles="1" noChangeArrowheads="1" noChangeShapeType="1" noTextEdit="1"/>
                  </p:cNvSpPr>
                  <p:nvPr/>
                </p:nvSpPr>
                <p:spPr>
                  <a:xfrm>
                    <a:off x="293126" y="2598825"/>
                    <a:ext cx="2405146" cy="649730"/>
                  </a:xfrm>
                  <a:prstGeom prst="rect">
                    <a:avLst/>
                  </a:prstGeom>
                  <a:blipFill>
                    <a:blip r:embed="rId21"/>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28" name="TextBox 27">
                    <a:extLst>
                      <a:ext uri="{FF2B5EF4-FFF2-40B4-BE49-F238E27FC236}">
                        <a16:creationId xmlns:a16="http://schemas.microsoft.com/office/drawing/2014/main" id="{55CD0EFD-CC60-4977-9203-B66B086F5B37}"/>
                      </a:ext>
                    </a:extLst>
                  </p:cNvPr>
                  <p:cNvSpPr txBox="1"/>
                  <p:nvPr/>
                </p:nvSpPr>
                <p:spPr>
                  <a:xfrm>
                    <a:off x="3466060" y="2618069"/>
                    <a:ext cx="2389757" cy="49244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3200" i="1" smtClean="0">
                                  <a:solidFill>
                                    <a:schemeClr val="tx1">
                                      <a:lumMod val="50000"/>
                                      <a:lumOff val="50000"/>
                                    </a:schemeClr>
                                  </a:solidFill>
                                  <a:latin typeface="Cambria Math" panose="02040503050406030204" pitchFamily="18" charset="0"/>
                                </a:rPr>
                              </m:ctrlPr>
                            </m:sSupPr>
                            <m:e>
                              <m:r>
                                <a:rPr lang="pt-BR" sz="3200" i="1" smtClean="0">
                                  <a:solidFill>
                                    <a:schemeClr val="tx1">
                                      <a:lumMod val="50000"/>
                                      <a:lumOff val="50000"/>
                                    </a:schemeClr>
                                  </a:solidFill>
                                  <a:latin typeface="Cambria Math" panose="02040503050406030204" pitchFamily="18" charset="0"/>
                                </a:rPr>
                                <m:t>𝑎</m:t>
                              </m:r>
                            </m:e>
                            <m:sup>
                              <m:r>
                                <a:rPr lang="pt-BR" sz="3200" i="1" smtClean="0">
                                  <a:solidFill>
                                    <a:schemeClr val="tx1">
                                      <a:lumMod val="50000"/>
                                      <a:lumOff val="50000"/>
                                    </a:schemeClr>
                                  </a:solidFill>
                                  <a:latin typeface="Cambria Math" panose="02040503050406030204" pitchFamily="18" charset="0"/>
                                </a:rPr>
                                <m:t>2</m:t>
                              </m:r>
                            </m:sup>
                          </m:sSup>
                          <m:r>
                            <a:rPr lang="pt-BR" sz="3200" i="1" smtClean="0">
                              <a:solidFill>
                                <a:schemeClr val="tx1">
                                  <a:lumMod val="50000"/>
                                  <a:lumOff val="50000"/>
                                </a:schemeClr>
                              </a:solidFill>
                              <a:latin typeface="Cambria Math" panose="02040503050406030204" pitchFamily="18" charset="0"/>
                            </a:rPr>
                            <m:t>+</m:t>
                          </m:r>
                          <m:sSup>
                            <m:sSupPr>
                              <m:ctrlPr>
                                <a:rPr lang="pt-BR" sz="3200" i="1" smtClean="0">
                                  <a:solidFill>
                                    <a:schemeClr val="tx1">
                                      <a:lumMod val="50000"/>
                                      <a:lumOff val="50000"/>
                                    </a:schemeClr>
                                  </a:solidFill>
                                  <a:latin typeface="Cambria Math" panose="02040503050406030204" pitchFamily="18" charset="0"/>
                                </a:rPr>
                              </m:ctrlPr>
                            </m:sSupPr>
                            <m:e>
                              <m:r>
                                <a:rPr lang="pt-BR" sz="3200" i="1" smtClean="0">
                                  <a:solidFill>
                                    <a:schemeClr val="tx1">
                                      <a:lumMod val="50000"/>
                                      <a:lumOff val="50000"/>
                                    </a:schemeClr>
                                  </a:solidFill>
                                  <a:latin typeface="Cambria Math" panose="02040503050406030204" pitchFamily="18" charset="0"/>
                                </a:rPr>
                                <m:t>𝑏</m:t>
                              </m:r>
                            </m:e>
                            <m:sup>
                              <m:r>
                                <a:rPr lang="pt-BR" sz="3200" i="1" smtClean="0">
                                  <a:solidFill>
                                    <a:schemeClr val="tx1">
                                      <a:lumMod val="50000"/>
                                      <a:lumOff val="50000"/>
                                    </a:schemeClr>
                                  </a:solidFill>
                                  <a:latin typeface="Cambria Math" panose="02040503050406030204" pitchFamily="18" charset="0"/>
                                </a:rPr>
                                <m:t>2</m:t>
                              </m:r>
                            </m:sup>
                          </m:sSup>
                          <m:r>
                            <a:rPr lang="pt-BR" sz="3200" i="1" smtClean="0">
                              <a:solidFill>
                                <a:schemeClr val="tx1">
                                  <a:lumMod val="50000"/>
                                  <a:lumOff val="50000"/>
                                </a:schemeClr>
                              </a:solidFill>
                              <a:latin typeface="Cambria Math" panose="02040503050406030204" pitchFamily="18" charset="0"/>
                            </a:rPr>
                            <m:t>=</m:t>
                          </m:r>
                          <m:sSup>
                            <m:sSupPr>
                              <m:ctrlPr>
                                <a:rPr lang="pt-BR" sz="3200" i="1" smtClean="0">
                                  <a:solidFill>
                                    <a:schemeClr val="tx1">
                                      <a:lumMod val="50000"/>
                                      <a:lumOff val="50000"/>
                                    </a:schemeClr>
                                  </a:solidFill>
                                  <a:latin typeface="Cambria Math" panose="02040503050406030204" pitchFamily="18" charset="0"/>
                                </a:rPr>
                              </m:ctrlPr>
                            </m:sSupPr>
                            <m:e>
                              <m:r>
                                <a:rPr lang="pt-BR" sz="3200" i="1" smtClean="0">
                                  <a:solidFill>
                                    <a:schemeClr val="tx1">
                                      <a:lumMod val="50000"/>
                                      <a:lumOff val="50000"/>
                                    </a:schemeClr>
                                  </a:solidFill>
                                  <a:latin typeface="Cambria Math" panose="02040503050406030204" pitchFamily="18" charset="0"/>
                                </a:rPr>
                                <m:t>𝑐</m:t>
                              </m:r>
                            </m:e>
                            <m:sup>
                              <m:r>
                                <a:rPr lang="pt-BR" sz="3200" i="1" smtClean="0">
                                  <a:solidFill>
                                    <a:schemeClr val="tx1">
                                      <a:lumMod val="50000"/>
                                      <a:lumOff val="50000"/>
                                    </a:schemeClr>
                                  </a:solidFill>
                                  <a:latin typeface="Cambria Math" panose="02040503050406030204" pitchFamily="18" charset="0"/>
                                </a:rPr>
                                <m:t>2</m:t>
                              </m:r>
                            </m:sup>
                          </m:sSup>
                        </m:oMath>
                      </m:oMathPara>
                    </a14:m>
                    <a:endParaRPr lang="en-PK" sz="3200" dirty="0">
                      <a:solidFill>
                        <a:schemeClr val="tx1">
                          <a:lumMod val="50000"/>
                          <a:lumOff val="50000"/>
                        </a:schemeClr>
                      </a:solidFill>
                    </a:endParaRPr>
                  </a:p>
                </p:txBody>
              </p:sp>
            </mc:Choice>
            <mc:Fallback>
              <p:sp>
                <p:nvSpPr>
                  <p:cNvPr id="28" name="TextBox 27">
                    <a:extLst>
                      <a:ext uri="{FF2B5EF4-FFF2-40B4-BE49-F238E27FC236}">
                        <a16:creationId xmlns:a16="http://schemas.microsoft.com/office/drawing/2014/main" id="{55CD0EFD-CC60-4977-9203-B66B086F5B37}"/>
                      </a:ext>
                    </a:extLst>
                  </p:cNvPr>
                  <p:cNvSpPr txBox="1">
                    <a:spLocks noRot="1" noChangeAspect="1" noMove="1" noResize="1" noEditPoints="1" noAdjustHandles="1" noChangeArrowheads="1" noChangeShapeType="1" noTextEdit="1"/>
                  </p:cNvSpPr>
                  <p:nvPr/>
                </p:nvSpPr>
                <p:spPr>
                  <a:xfrm>
                    <a:off x="3466060" y="2618069"/>
                    <a:ext cx="2389757" cy="492443"/>
                  </a:xfrm>
                  <a:prstGeom prst="rect">
                    <a:avLst/>
                  </a:prstGeom>
                  <a:blipFill>
                    <a:blip r:embed="rId22"/>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29" name="TextBox 28">
                    <a:extLst>
                      <a:ext uri="{FF2B5EF4-FFF2-40B4-BE49-F238E27FC236}">
                        <a16:creationId xmlns:a16="http://schemas.microsoft.com/office/drawing/2014/main" id="{4413A32E-609F-41EB-A83C-8B280706EA5F}"/>
                      </a:ext>
                    </a:extLst>
                  </p:cNvPr>
                  <p:cNvSpPr txBox="1"/>
                  <p:nvPr/>
                </p:nvSpPr>
                <p:spPr>
                  <a:xfrm>
                    <a:off x="5638800" y="2191224"/>
                    <a:ext cx="1665263" cy="462242"/>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1100" i="1" smtClean="0">
                                  <a:solidFill>
                                    <a:schemeClr val="tx1">
                                      <a:lumMod val="50000"/>
                                      <a:lumOff val="50000"/>
                                    </a:schemeClr>
                                  </a:solidFill>
                                  <a:latin typeface="Cambria Math" panose="02040503050406030204" pitchFamily="18" charset="0"/>
                                </a:rPr>
                              </m:ctrlPr>
                            </m:sSupPr>
                            <m:e>
                              <m:d>
                                <m:dPr>
                                  <m:ctrlPr>
                                    <a:rPr lang="pt-BR" sz="1100" i="1" smtClean="0">
                                      <a:solidFill>
                                        <a:schemeClr val="tx1">
                                          <a:lumMod val="50000"/>
                                          <a:lumOff val="50000"/>
                                        </a:schemeClr>
                                      </a:solidFill>
                                      <a:latin typeface="Cambria Math" panose="02040503050406030204" pitchFamily="18" charset="0"/>
                                    </a:rPr>
                                  </m:ctrlPr>
                                </m:dPr>
                                <m:e>
                                  <m:r>
                                    <a:rPr lang="pt-BR" sz="1100" i="1" smtClean="0">
                                      <a:solidFill>
                                        <a:schemeClr val="tx1">
                                          <a:lumMod val="50000"/>
                                          <a:lumOff val="50000"/>
                                        </a:schemeClr>
                                      </a:solidFill>
                                      <a:latin typeface="Cambria Math" panose="02040503050406030204" pitchFamily="18" charset="0"/>
                                    </a:rPr>
                                    <m:t>𝑥</m:t>
                                  </m:r>
                                  <m:r>
                                    <a:rPr lang="pt-BR" sz="1100" i="1" smtClean="0">
                                      <a:solidFill>
                                        <a:schemeClr val="tx1">
                                          <a:lumMod val="50000"/>
                                          <a:lumOff val="50000"/>
                                        </a:schemeClr>
                                      </a:solidFill>
                                      <a:latin typeface="Cambria Math" panose="02040503050406030204" pitchFamily="18" charset="0"/>
                                    </a:rPr>
                                    <m:t>+</m:t>
                                  </m:r>
                                  <m:r>
                                    <a:rPr lang="pt-BR" sz="1100" i="1" smtClean="0">
                                      <a:solidFill>
                                        <a:schemeClr val="tx1">
                                          <a:lumMod val="50000"/>
                                          <a:lumOff val="50000"/>
                                        </a:schemeClr>
                                      </a:solidFill>
                                      <a:latin typeface="Cambria Math" panose="02040503050406030204" pitchFamily="18" charset="0"/>
                                    </a:rPr>
                                    <m:t>𝑎</m:t>
                                  </m:r>
                                </m:e>
                              </m:d>
                            </m:e>
                            <m:sup>
                              <m:r>
                                <a:rPr lang="pt-BR" sz="1100" i="1" smtClean="0">
                                  <a:solidFill>
                                    <a:schemeClr val="tx1">
                                      <a:lumMod val="50000"/>
                                      <a:lumOff val="50000"/>
                                    </a:schemeClr>
                                  </a:solidFill>
                                  <a:latin typeface="Cambria Math" panose="02040503050406030204" pitchFamily="18" charset="0"/>
                                </a:rPr>
                                <m:t>𝑛</m:t>
                              </m:r>
                            </m:sup>
                          </m:sSup>
                          <m:r>
                            <a:rPr lang="pt-BR" sz="1100" i="1" smtClean="0">
                              <a:solidFill>
                                <a:schemeClr val="tx1">
                                  <a:lumMod val="50000"/>
                                  <a:lumOff val="50000"/>
                                </a:schemeClr>
                              </a:solidFill>
                              <a:latin typeface="Cambria Math" panose="02040503050406030204" pitchFamily="18" charset="0"/>
                            </a:rPr>
                            <m:t>=</m:t>
                          </m:r>
                          <m:nary>
                            <m:naryPr>
                              <m:chr m:val="∑"/>
                              <m:ctrlPr>
                                <a:rPr lang="pt-BR" sz="1100" i="1" smtClean="0">
                                  <a:solidFill>
                                    <a:schemeClr val="tx1">
                                      <a:lumMod val="50000"/>
                                      <a:lumOff val="50000"/>
                                    </a:schemeClr>
                                  </a:solidFill>
                                  <a:latin typeface="Cambria Math" panose="02040503050406030204" pitchFamily="18" charset="0"/>
                                </a:rPr>
                              </m:ctrlPr>
                            </m:naryPr>
                            <m:sub>
                              <m:r>
                                <a:rPr lang="pt-BR" sz="1100" i="1" smtClean="0">
                                  <a:solidFill>
                                    <a:schemeClr val="tx1">
                                      <a:lumMod val="50000"/>
                                      <a:lumOff val="50000"/>
                                    </a:schemeClr>
                                  </a:solidFill>
                                  <a:latin typeface="Cambria Math" panose="02040503050406030204" pitchFamily="18" charset="0"/>
                                </a:rPr>
                                <m:t>𝑘</m:t>
                              </m:r>
                              <m:r>
                                <a:rPr lang="pt-BR" sz="1100" i="1" smtClean="0">
                                  <a:solidFill>
                                    <a:schemeClr val="tx1">
                                      <a:lumMod val="50000"/>
                                      <a:lumOff val="50000"/>
                                    </a:schemeClr>
                                  </a:solidFill>
                                  <a:latin typeface="Cambria Math" panose="02040503050406030204" pitchFamily="18" charset="0"/>
                                </a:rPr>
                                <m:t>=0</m:t>
                              </m:r>
                            </m:sub>
                            <m:sup>
                              <m:r>
                                <a:rPr lang="pt-BR" sz="1100" i="1" smtClean="0">
                                  <a:solidFill>
                                    <a:schemeClr val="tx1">
                                      <a:lumMod val="50000"/>
                                      <a:lumOff val="50000"/>
                                    </a:schemeClr>
                                  </a:solidFill>
                                  <a:latin typeface="Cambria Math" panose="02040503050406030204" pitchFamily="18" charset="0"/>
                                </a:rPr>
                                <m:t>𝑛</m:t>
                              </m:r>
                            </m:sup>
                            <m:e>
                              <m:d>
                                <m:dPr>
                                  <m:ctrlPr>
                                    <a:rPr lang="pt-BR" sz="1100" i="1" smtClean="0">
                                      <a:solidFill>
                                        <a:schemeClr val="tx1">
                                          <a:lumMod val="50000"/>
                                          <a:lumOff val="50000"/>
                                        </a:schemeClr>
                                      </a:solidFill>
                                      <a:latin typeface="Cambria Math" panose="02040503050406030204" pitchFamily="18" charset="0"/>
                                    </a:rPr>
                                  </m:ctrlPr>
                                </m:dPr>
                                <m:e>
                                  <m:f>
                                    <m:fPr>
                                      <m:type m:val="noBar"/>
                                      <m:ctrlPr>
                                        <a:rPr lang="pt-BR" sz="1100" i="1" smtClean="0">
                                          <a:solidFill>
                                            <a:schemeClr val="tx1">
                                              <a:lumMod val="50000"/>
                                              <a:lumOff val="50000"/>
                                            </a:schemeClr>
                                          </a:solidFill>
                                          <a:latin typeface="Cambria Math" panose="02040503050406030204" pitchFamily="18" charset="0"/>
                                        </a:rPr>
                                      </m:ctrlPr>
                                    </m:fPr>
                                    <m:num>
                                      <m:r>
                                        <a:rPr lang="pt-BR" sz="1100" i="1" smtClean="0">
                                          <a:solidFill>
                                            <a:schemeClr val="tx1">
                                              <a:lumMod val="50000"/>
                                              <a:lumOff val="50000"/>
                                            </a:schemeClr>
                                          </a:solidFill>
                                          <a:latin typeface="Cambria Math" panose="02040503050406030204" pitchFamily="18" charset="0"/>
                                        </a:rPr>
                                        <m:t>𝑛</m:t>
                                      </m:r>
                                    </m:num>
                                    <m:den>
                                      <m:r>
                                        <a:rPr lang="pt-BR" sz="1100" i="1" smtClean="0">
                                          <a:solidFill>
                                            <a:schemeClr val="tx1">
                                              <a:lumMod val="50000"/>
                                              <a:lumOff val="50000"/>
                                            </a:schemeClr>
                                          </a:solidFill>
                                          <a:latin typeface="Cambria Math" panose="02040503050406030204" pitchFamily="18" charset="0"/>
                                        </a:rPr>
                                        <m:t>𝑘</m:t>
                                      </m:r>
                                    </m:den>
                                  </m:f>
                                </m:e>
                              </m:d>
                              <m:sSup>
                                <m:sSupPr>
                                  <m:ctrlPr>
                                    <a:rPr lang="pt-BR" sz="1100" i="1" smtClean="0">
                                      <a:solidFill>
                                        <a:schemeClr val="tx1">
                                          <a:lumMod val="50000"/>
                                          <a:lumOff val="50000"/>
                                        </a:schemeClr>
                                      </a:solidFill>
                                      <a:latin typeface="Cambria Math" panose="02040503050406030204" pitchFamily="18" charset="0"/>
                                    </a:rPr>
                                  </m:ctrlPr>
                                </m:sSupPr>
                                <m:e>
                                  <m:r>
                                    <a:rPr lang="pt-BR" sz="1100" i="1" smtClean="0">
                                      <a:solidFill>
                                        <a:schemeClr val="tx1">
                                          <a:lumMod val="50000"/>
                                          <a:lumOff val="50000"/>
                                        </a:schemeClr>
                                      </a:solidFill>
                                      <a:latin typeface="Cambria Math" panose="02040503050406030204" pitchFamily="18" charset="0"/>
                                    </a:rPr>
                                    <m:t>𝑥</m:t>
                                  </m:r>
                                </m:e>
                                <m:sup>
                                  <m:r>
                                    <a:rPr lang="pt-BR" sz="1100" i="1" smtClean="0">
                                      <a:solidFill>
                                        <a:schemeClr val="tx1">
                                          <a:lumMod val="50000"/>
                                          <a:lumOff val="50000"/>
                                        </a:schemeClr>
                                      </a:solidFill>
                                      <a:latin typeface="Cambria Math" panose="02040503050406030204" pitchFamily="18" charset="0"/>
                                    </a:rPr>
                                    <m:t>𝑘</m:t>
                                  </m:r>
                                </m:sup>
                              </m:sSup>
                              <m:sSup>
                                <m:sSupPr>
                                  <m:ctrlPr>
                                    <a:rPr lang="pt-BR" sz="1100" i="1" smtClean="0">
                                      <a:solidFill>
                                        <a:schemeClr val="tx1">
                                          <a:lumMod val="50000"/>
                                          <a:lumOff val="50000"/>
                                        </a:schemeClr>
                                      </a:solidFill>
                                      <a:latin typeface="Cambria Math" panose="02040503050406030204" pitchFamily="18" charset="0"/>
                                    </a:rPr>
                                  </m:ctrlPr>
                                </m:sSupPr>
                                <m:e>
                                  <m:r>
                                    <a:rPr lang="pt-BR" sz="1100" i="1" smtClean="0">
                                      <a:solidFill>
                                        <a:schemeClr val="tx1">
                                          <a:lumMod val="50000"/>
                                          <a:lumOff val="50000"/>
                                        </a:schemeClr>
                                      </a:solidFill>
                                      <a:latin typeface="Cambria Math" panose="02040503050406030204" pitchFamily="18" charset="0"/>
                                    </a:rPr>
                                    <m:t>𝑎</m:t>
                                  </m:r>
                                </m:e>
                                <m:sup>
                                  <m:r>
                                    <a:rPr lang="pt-BR" sz="1100" i="1" smtClean="0">
                                      <a:solidFill>
                                        <a:schemeClr val="tx1">
                                          <a:lumMod val="50000"/>
                                          <a:lumOff val="50000"/>
                                        </a:schemeClr>
                                      </a:solidFill>
                                      <a:latin typeface="Cambria Math" panose="02040503050406030204" pitchFamily="18" charset="0"/>
                                    </a:rPr>
                                    <m:t>𝑛</m:t>
                                  </m:r>
                                  <m:r>
                                    <a:rPr lang="pt-BR" sz="1100" i="1" smtClean="0">
                                      <a:solidFill>
                                        <a:schemeClr val="tx1">
                                          <a:lumMod val="50000"/>
                                          <a:lumOff val="50000"/>
                                        </a:schemeClr>
                                      </a:solidFill>
                                      <a:latin typeface="Cambria Math" panose="02040503050406030204" pitchFamily="18" charset="0"/>
                                    </a:rPr>
                                    <m:t>−</m:t>
                                  </m:r>
                                  <m:r>
                                    <a:rPr lang="pt-BR" sz="1100" i="1" smtClean="0">
                                      <a:solidFill>
                                        <a:schemeClr val="tx1">
                                          <a:lumMod val="50000"/>
                                          <a:lumOff val="50000"/>
                                        </a:schemeClr>
                                      </a:solidFill>
                                      <a:latin typeface="Cambria Math" panose="02040503050406030204" pitchFamily="18" charset="0"/>
                                    </a:rPr>
                                    <m:t>𝑘</m:t>
                                  </m:r>
                                </m:sup>
                              </m:sSup>
                            </m:e>
                          </m:nary>
                        </m:oMath>
                      </m:oMathPara>
                    </a14:m>
                    <a:endParaRPr lang="en-PK" sz="1100" i="1" dirty="0">
                      <a:solidFill>
                        <a:schemeClr val="tx1">
                          <a:lumMod val="50000"/>
                          <a:lumOff val="50000"/>
                        </a:schemeClr>
                      </a:solidFill>
                    </a:endParaRPr>
                  </a:p>
                </p:txBody>
              </p:sp>
            </mc:Choice>
            <mc:Fallback>
              <p:sp>
                <p:nvSpPr>
                  <p:cNvPr id="29" name="TextBox 28">
                    <a:extLst>
                      <a:ext uri="{FF2B5EF4-FFF2-40B4-BE49-F238E27FC236}">
                        <a16:creationId xmlns:a16="http://schemas.microsoft.com/office/drawing/2014/main" id="{4413A32E-609F-41EB-A83C-8B280706EA5F}"/>
                      </a:ext>
                    </a:extLst>
                  </p:cNvPr>
                  <p:cNvSpPr txBox="1">
                    <a:spLocks noRot="1" noChangeAspect="1" noMove="1" noResize="1" noEditPoints="1" noAdjustHandles="1" noChangeArrowheads="1" noChangeShapeType="1" noTextEdit="1"/>
                  </p:cNvSpPr>
                  <p:nvPr/>
                </p:nvSpPr>
                <p:spPr>
                  <a:xfrm>
                    <a:off x="5638800" y="2191224"/>
                    <a:ext cx="1665263" cy="462242"/>
                  </a:xfrm>
                  <a:prstGeom prst="rect">
                    <a:avLst/>
                  </a:prstGeom>
                  <a:blipFill>
                    <a:blip r:embed="rId23"/>
                    <a:stretch>
                      <a:fillRect t="-122368" r="-19048" b="-184211"/>
                    </a:stretch>
                  </a:blipFill>
                </p:spPr>
                <p:txBody>
                  <a:bodyPr/>
                  <a:lstStyle/>
                  <a:p>
                    <a:r>
                      <a:rPr lang="en-PK">
                        <a:noFill/>
                      </a:rPr>
                      <a:t> </a:t>
                    </a:r>
                  </a:p>
                </p:txBody>
              </p:sp>
            </mc:Fallback>
          </mc:AlternateContent>
        </p:grpSp>
        <mc:AlternateContent xmlns:mc="http://schemas.openxmlformats.org/markup-compatibility/2006">
          <mc:Choice xmlns:a14="http://schemas.microsoft.com/office/drawing/2010/main" Requires="a14">
            <p:sp>
              <p:nvSpPr>
                <p:cNvPr id="18" name="TextBox 17">
                  <a:extLst>
                    <a:ext uri="{FF2B5EF4-FFF2-40B4-BE49-F238E27FC236}">
                      <a16:creationId xmlns:a16="http://schemas.microsoft.com/office/drawing/2014/main" id="{762DC0A9-6043-4416-B044-CD9E2492BE9D}"/>
                    </a:ext>
                  </a:extLst>
                </p:cNvPr>
                <p:cNvSpPr txBox="1"/>
                <p:nvPr/>
              </p:nvSpPr>
              <p:spPr>
                <a:xfrm>
                  <a:off x="7781614" y="4904503"/>
                  <a:ext cx="2389757" cy="49244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3200" i="1" smtClean="0">
                                <a:solidFill>
                                  <a:schemeClr val="tx1">
                                    <a:lumMod val="50000"/>
                                    <a:lumOff val="50000"/>
                                  </a:schemeClr>
                                </a:solidFill>
                                <a:latin typeface="Cambria Math" panose="02040503050406030204" pitchFamily="18" charset="0"/>
                              </a:rPr>
                            </m:ctrlPr>
                          </m:sSupPr>
                          <m:e>
                            <m:r>
                              <a:rPr lang="pt-BR" sz="3200" i="1" smtClean="0">
                                <a:solidFill>
                                  <a:schemeClr val="tx1">
                                    <a:lumMod val="50000"/>
                                    <a:lumOff val="50000"/>
                                  </a:schemeClr>
                                </a:solidFill>
                                <a:latin typeface="Cambria Math" panose="02040503050406030204" pitchFamily="18" charset="0"/>
                              </a:rPr>
                              <m:t>𝑎</m:t>
                            </m:r>
                          </m:e>
                          <m:sup>
                            <m:r>
                              <a:rPr lang="pt-BR" sz="3200" i="1" smtClean="0">
                                <a:solidFill>
                                  <a:schemeClr val="tx1">
                                    <a:lumMod val="50000"/>
                                    <a:lumOff val="50000"/>
                                  </a:schemeClr>
                                </a:solidFill>
                                <a:latin typeface="Cambria Math" panose="02040503050406030204" pitchFamily="18" charset="0"/>
                              </a:rPr>
                              <m:t>2</m:t>
                            </m:r>
                          </m:sup>
                        </m:sSup>
                        <m:r>
                          <a:rPr lang="pt-BR" sz="3200" i="1" smtClean="0">
                            <a:solidFill>
                              <a:schemeClr val="tx1">
                                <a:lumMod val="50000"/>
                                <a:lumOff val="50000"/>
                              </a:schemeClr>
                            </a:solidFill>
                            <a:latin typeface="Cambria Math" panose="02040503050406030204" pitchFamily="18" charset="0"/>
                          </a:rPr>
                          <m:t>+</m:t>
                        </m:r>
                        <m:sSup>
                          <m:sSupPr>
                            <m:ctrlPr>
                              <a:rPr lang="pt-BR" sz="3200" i="1" smtClean="0">
                                <a:solidFill>
                                  <a:schemeClr val="tx1">
                                    <a:lumMod val="50000"/>
                                    <a:lumOff val="50000"/>
                                  </a:schemeClr>
                                </a:solidFill>
                                <a:latin typeface="Cambria Math" panose="02040503050406030204" pitchFamily="18" charset="0"/>
                              </a:rPr>
                            </m:ctrlPr>
                          </m:sSupPr>
                          <m:e>
                            <m:r>
                              <a:rPr lang="pt-BR" sz="3200" i="1" smtClean="0">
                                <a:solidFill>
                                  <a:schemeClr val="tx1">
                                    <a:lumMod val="50000"/>
                                    <a:lumOff val="50000"/>
                                  </a:schemeClr>
                                </a:solidFill>
                                <a:latin typeface="Cambria Math" panose="02040503050406030204" pitchFamily="18" charset="0"/>
                              </a:rPr>
                              <m:t>𝑏</m:t>
                            </m:r>
                          </m:e>
                          <m:sup>
                            <m:r>
                              <a:rPr lang="pt-BR" sz="3200" i="1" smtClean="0">
                                <a:solidFill>
                                  <a:schemeClr val="tx1">
                                    <a:lumMod val="50000"/>
                                    <a:lumOff val="50000"/>
                                  </a:schemeClr>
                                </a:solidFill>
                                <a:latin typeface="Cambria Math" panose="02040503050406030204" pitchFamily="18" charset="0"/>
                              </a:rPr>
                              <m:t>2</m:t>
                            </m:r>
                          </m:sup>
                        </m:sSup>
                        <m:r>
                          <a:rPr lang="pt-BR" sz="3200" i="1" smtClean="0">
                            <a:solidFill>
                              <a:schemeClr val="tx1">
                                <a:lumMod val="50000"/>
                                <a:lumOff val="50000"/>
                              </a:schemeClr>
                            </a:solidFill>
                            <a:latin typeface="Cambria Math" panose="02040503050406030204" pitchFamily="18" charset="0"/>
                          </a:rPr>
                          <m:t>=</m:t>
                        </m:r>
                        <m:sSup>
                          <m:sSupPr>
                            <m:ctrlPr>
                              <a:rPr lang="pt-BR" sz="3200" i="1" smtClean="0">
                                <a:solidFill>
                                  <a:schemeClr val="tx1">
                                    <a:lumMod val="50000"/>
                                    <a:lumOff val="50000"/>
                                  </a:schemeClr>
                                </a:solidFill>
                                <a:latin typeface="Cambria Math" panose="02040503050406030204" pitchFamily="18" charset="0"/>
                              </a:rPr>
                            </m:ctrlPr>
                          </m:sSupPr>
                          <m:e>
                            <m:r>
                              <a:rPr lang="pt-BR" sz="3200" i="1" smtClean="0">
                                <a:solidFill>
                                  <a:schemeClr val="tx1">
                                    <a:lumMod val="50000"/>
                                    <a:lumOff val="50000"/>
                                  </a:schemeClr>
                                </a:solidFill>
                                <a:latin typeface="Cambria Math" panose="02040503050406030204" pitchFamily="18" charset="0"/>
                              </a:rPr>
                              <m:t>𝑐</m:t>
                            </m:r>
                          </m:e>
                          <m:sup>
                            <m:r>
                              <a:rPr lang="pt-BR" sz="3200" i="1" smtClean="0">
                                <a:solidFill>
                                  <a:schemeClr val="tx1">
                                    <a:lumMod val="50000"/>
                                    <a:lumOff val="50000"/>
                                  </a:schemeClr>
                                </a:solidFill>
                                <a:latin typeface="Cambria Math" panose="02040503050406030204" pitchFamily="18" charset="0"/>
                              </a:rPr>
                              <m:t>2</m:t>
                            </m:r>
                          </m:sup>
                        </m:sSup>
                      </m:oMath>
                    </m:oMathPara>
                  </a14:m>
                  <a:endParaRPr lang="en-PK" sz="3200" dirty="0">
                    <a:solidFill>
                      <a:schemeClr val="tx1">
                        <a:lumMod val="50000"/>
                        <a:lumOff val="50000"/>
                      </a:schemeClr>
                    </a:solidFill>
                  </a:endParaRPr>
                </a:p>
              </p:txBody>
            </p:sp>
          </mc:Choice>
          <mc:Fallback>
            <p:sp>
              <p:nvSpPr>
                <p:cNvPr id="18" name="TextBox 17">
                  <a:extLst>
                    <a:ext uri="{FF2B5EF4-FFF2-40B4-BE49-F238E27FC236}">
                      <a16:creationId xmlns:a16="http://schemas.microsoft.com/office/drawing/2014/main" id="{762DC0A9-6043-4416-B044-CD9E2492BE9D}"/>
                    </a:ext>
                  </a:extLst>
                </p:cNvPr>
                <p:cNvSpPr txBox="1">
                  <a:spLocks noRot="1" noChangeAspect="1" noMove="1" noResize="1" noEditPoints="1" noAdjustHandles="1" noChangeArrowheads="1" noChangeShapeType="1" noTextEdit="1"/>
                </p:cNvSpPr>
                <p:nvPr/>
              </p:nvSpPr>
              <p:spPr>
                <a:xfrm>
                  <a:off x="7781614" y="4904503"/>
                  <a:ext cx="2389757" cy="492443"/>
                </a:xfrm>
                <a:prstGeom prst="rect">
                  <a:avLst/>
                </a:prstGeom>
                <a:blipFill>
                  <a:blip r:embed="rId24"/>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19" name="TextBox 18">
                  <a:extLst>
                    <a:ext uri="{FF2B5EF4-FFF2-40B4-BE49-F238E27FC236}">
                      <a16:creationId xmlns:a16="http://schemas.microsoft.com/office/drawing/2014/main" id="{4C14E905-82B1-4AF0-AAAD-AE0CDCC82456}"/>
                    </a:ext>
                  </a:extLst>
                </p:cNvPr>
                <p:cNvSpPr txBox="1"/>
                <p:nvPr/>
              </p:nvSpPr>
              <p:spPr>
                <a:xfrm>
                  <a:off x="8529490" y="6274933"/>
                  <a:ext cx="3411982" cy="399415"/>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func>
                          <m:funcPr>
                            <m:ctrlPr>
                              <a:rPr lang="en-US" i="1" smtClean="0">
                                <a:solidFill>
                                  <a:schemeClr val="tx1">
                                    <a:lumMod val="50000"/>
                                    <a:lumOff val="50000"/>
                                  </a:schemeClr>
                                </a:solidFill>
                                <a:latin typeface="Cambria Math" panose="02040503050406030204" pitchFamily="18" charset="0"/>
                              </a:rPr>
                            </m:ctrlPr>
                          </m:funcPr>
                          <m:fName>
                            <m:r>
                              <m:rPr>
                                <m:sty m:val="p"/>
                              </m:rPr>
                              <a:rPr lang="en-US" i="0" smtClean="0">
                                <a:solidFill>
                                  <a:schemeClr val="tx1">
                                    <a:lumMod val="50000"/>
                                    <a:lumOff val="50000"/>
                                  </a:schemeClr>
                                </a:solidFill>
                                <a:latin typeface="Cambria Math" panose="02040503050406030204" pitchFamily="18" charset="0"/>
                              </a:rPr>
                              <m:t>cos</m:t>
                            </m:r>
                          </m:fName>
                          <m:e>
                            <m:r>
                              <a:rPr lang="el-GR" i="1" smtClean="0">
                                <a:solidFill>
                                  <a:schemeClr val="tx1">
                                    <a:lumMod val="50000"/>
                                    <a:lumOff val="50000"/>
                                  </a:schemeClr>
                                </a:solidFill>
                                <a:latin typeface="Cambria Math" panose="02040503050406030204" pitchFamily="18" charset="0"/>
                              </a:rPr>
                              <m:t>𝛼</m:t>
                            </m:r>
                          </m:e>
                        </m:func>
                        <m:r>
                          <a:rPr lang="el-GR" i="1" smtClean="0">
                            <a:solidFill>
                              <a:schemeClr val="tx1">
                                <a:lumMod val="50000"/>
                                <a:lumOff val="50000"/>
                              </a:schemeClr>
                            </a:solidFill>
                            <a:latin typeface="Cambria Math" panose="02040503050406030204" pitchFamily="18" charset="0"/>
                          </a:rPr>
                          <m:t>+</m:t>
                        </m:r>
                        <m:func>
                          <m:funcPr>
                            <m:ctrlPr>
                              <a:rPr lang="en-US" i="1" smtClean="0">
                                <a:solidFill>
                                  <a:schemeClr val="tx1">
                                    <a:lumMod val="50000"/>
                                    <a:lumOff val="50000"/>
                                  </a:schemeClr>
                                </a:solidFill>
                                <a:latin typeface="Cambria Math" panose="02040503050406030204" pitchFamily="18" charset="0"/>
                              </a:rPr>
                            </m:ctrlPr>
                          </m:funcPr>
                          <m:fName>
                            <m:r>
                              <m:rPr>
                                <m:sty m:val="p"/>
                              </m:rPr>
                              <a:rPr lang="en-US" i="0" smtClean="0">
                                <a:solidFill>
                                  <a:schemeClr val="tx1">
                                    <a:lumMod val="50000"/>
                                    <a:lumOff val="50000"/>
                                  </a:schemeClr>
                                </a:solidFill>
                                <a:latin typeface="Cambria Math" panose="02040503050406030204" pitchFamily="18" charset="0"/>
                              </a:rPr>
                              <m:t>cos</m:t>
                            </m:r>
                          </m:fName>
                          <m:e>
                            <m:r>
                              <a:rPr lang="el-GR" i="1" smtClean="0">
                                <a:solidFill>
                                  <a:schemeClr val="tx1">
                                    <a:lumMod val="50000"/>
                                    <a:lumOff val="50000"/>
                                  </a:schemeClr>
                                </a:solidFill>
                                <a:latin typeface="Cambria Math" panose="02040503050406030204" pitchFamily="18" charset="0"/>
                              </a:rPr>
                              <m:t>𝛽</m:t>
                            </m:r>
                          </m:e>
                        </m:func>
                        <m:r>
                          <a:rPr lang="el-GR" i="1" smtClean="0">
                            <a:solidFill>
                              <a:schemeClr val="tx1">
                                <a:lumMod val="50000"/>
                                <a:lumOff val="50000"/>
                              </a:schemeClr>
                            </a:solidFill>
                            <a:latin typeface="Cambria Math" panose="02040503050406030204" pitchFamily="18" charset="0"/>
                          </a:rPr>
                          <m:t>=2</m:t>
                        </m:r>
                        <m:func>
                          <m:funcPr>
                            <m:ctrlPr>
                              <a:rPr lang="en-US" i="1" smtClean="0">
                                <a:solidFill>
                                  <a:schemeClr val="tx1">
                                    <a:lumMod val="50000"/>
                                    <a:lumOff val="50000"/>
                                  </a:schemeClr>
                                </a:solidFill>
                                <a:latin typeface="Cambria Math" panose="02040503050406030204" pitchFamily="18" charset="0"/>
                              </a:rPr>
                            </m:ctrlPr>
                          </m:funcPr>
                          <m:fName>
                            <m:r>
                              <m:rPr>
                                <m:sty m:val="p"/>
                              </m:rPr>
                              <a:rPr lang="en-US" i="0" smtClean="0">
                                <a:solidFill>
                                  <a:schemeClr val="tx1">
                                    <a:lumMod val="50000"/>
                                    <a:lumOff val="50000"/>
                                  </a:schemeClr>
                                </a:solidFill>
                                <a:latin typeface="Cambria Math" panose="02040503050406030204" pitchFamily="18" charset="0"/>
                              </a:rPr>
                              <m:t>cos</m:t>
                            </m:r>
                          </m:fName>
                          <m:e>
                            <m:f>
                              <m:fPr>
                                <m:ctrlPr>
                                  <a:rPr lang="en-US" i="1" smtClean="0">
                                    <a:solidFill>
                                      <a:schemeClr val="tx1">
                                        <a:lumMod val="50000"/>
                                        <a:lumOff val="50000"/>
                                      </a:schemeClr>
                                    </a:solidFill>
                                    <a:latin typeface="Cambria Math" panose="02040503050406030204" pitchFamily="18" charset="0"/>
                                  </a:rPr>
                                </m:ctrlPr>
                              </m:fPr>
                              <m:num>
                                <m:r>
                                  <a:rPr lang="en-US" i="1" smtClean="0">
                                    <a:solidFill>
                                      <a:schemeClr val="tx1">
                                        <a:lumMod val="50000"/>
                                        <a:lumOff val="50000"/>
                                      </a:schemeClr>
                                    </a:solidFill>
                                    <a:latin typeface="Cambria Math" panose="02040503050406030204" pitchFamily="18" charset="0"/>
                                  </a:rPr>
                                  <m:t>1</m:t>
                                </m:r>
                              </m:num>
                              <m:den>
                                <m:r>
                                  <a:rPr lang="en-US" i="1" smtClean="0">
                                    <a:solidFill>
                                      <a:schemeClr val="tx1">
                                        <a:lumMod val="50000"/>
                                        <a:lumOff val="50000"/>
                                      </a:schemeClr>
                                    </a:solidFill>
                                    <a:latin typeface="Cambria Math" panose="02040503050406030204" pitchFamily="18" charset="0"/>
                                  </a:rPr>
                                  <m:t>2</m:t>
                                </m:r>
                              </m:den>
                            </m:f>
                            <m:d>
                              <m:dPr>
                                <m:ctrlPr>
                                  <a:rPr lang="en-US" i="1" smtClean="0">
                                    <a:solidFill>
                                      <a:schemeClr val="tx1">
                                        <a:lumMod val="50000"/>
                                        <a:lumOff val="50000"/>
                                      </a:schemeClr>
                                    </a:solidFill>
                                    <a:latin typeface="Cambria Math" panose="02040503050406030204" pitchFamily="18" charset="0"/>
                                  </a:rPr>
                                </m:ctrlPr>
                              </m:dPr>
                              <m:e>
                                <m:r>
                                  <a:rPr lang="el-GR" i="1" smtClean="0">
                                    <a:solidFill>
                                      <a:schemeClr val="tx1">
                                        <a:lumMod val="50000"/>
                                        <a:lumOff val="50000"/>
                                      </a:schemeClr>
                                    </a:solidFill>
                                    <a:latin typeface="Cambria Math" panose="02040503050406030204" pitchFamily="18" charset="0"/>
                                  </a:rPr>
                                  <m:t>𝛼</m:t>
                                </m:r>
                                <m:r>
                                  <a:rPr lang="el-GR" i="1" smtClean="0">
                                    <a:solidFill>
                                      <a:schemeClr val="tx1">
                                        <a:lumMod val="50000"/>
                                        <a:lumOff val="50000"/>
                                      </a:schemeClr>
                                    </a:solidFill>
                                    <a:latin typeface="Cambria Math" panose="02040503050406030204" pitchFamily="18" charset="0"/>
                                  </a:rPr>
                                  <m:t>+</m:t>
                                </m:r>
                                <m:r>
                                  <a:rPr lang="el-GR" i="1" smtClean="0">
                                    <a:solidFill>
                                      <a:schemeClr val="tx1">
                                        <a:lumMod val="50000"/>
                                        <a:lumOff val="50000"/>
                                      </a:schemeClr>
                                    </a:solidFill>
                                    <a:latin typeface="Cambria Math" panose="02040503050406030204" pitchFamily="18" charset="0"/>
                                  </a:rPr>
                                  <m:t>𝛽</m:t>
                                </m:r>
                              </m:e>
                            </m:d>
                          </m:e>
                        </m:func>
                        <m:func>
                          <m:funcPr>
                            <m:ctrlPr>
                              <a:rPr lang="en-US" i="1" smtClean="0">
                                <a:solidFill>
                                  <a:schemeClr val="tx1">
                                    <a:lumMod val="50000"/>
                                    <a:lumOff val="50000"/>
                                  </a:schemeClr>
                                </a:solidFill>
                                <a:latin typeface="Cambria Math" panose="02040503050406030204" pitchFamily="18" charset="0"/>
                              </a:rPr>
                            </m:ctrlPr>
                          </m:funcPr>
                          <m:fName>
                            <m:r>
                              <m:rPr>
                                <m:sty m:val="p"/>
                              </m:rPr>
                              <a:rPr lang="en-US" i="0" smtClean="0">
                                <a:solidFill>
                                  <a:schemeClr val="tx1">
                                    <a:lumMod val="50000"/>
                                    <a:lumOff val="50000"/>
                                  </a:schemeClr>
                                </a:solidFill>
                                <a:latin typeface="Cambria Math" panose="02040503050406030204" pitchFamily="18" charset="0"/>
                              </a:rPr>
                              <m:t>cos</m:t>
                            </m:r>
                          </m:fName>
                          <m:e>
                            <m:f>
                              <m:fPr>
                                <m:ctrlPr>
                                  <a:rPr lang="en-US" i="1" smtClean="0">
                                    <a:solidFill>
                                      <a:schemeClr val="tx1">
                                        <a:lumMod val="50000"/>
                                        <a:lumOff val="50000"/>
                                      </a:schemeClr>
                                    </a:solidFill>
                                    <a:latin typeface="Cambria Math" panose="02040503050406030204" pitchFamily="18" charset="0"/>
                                  </a:rPr>
                                </m:ctrlPr>
                              </m:fPr>
                              <m:num>
                                <m:r>
                                  <a:rPr lang="en-US" i="1" smtClean="0">
                                    <a:solidFill>
                                      <a:schemeClr val="tx1">
                                        <a:lumMod val="50000"/>
                                        <a:lumOff val="50000"/>
                                      </a:schemeClr>
                                    </a:solidFill>
                                    <a:latin typeface="Cambria Math" panose="02040503050406030204" pitchFamily="18" charset="0"/>
                                  </a:rPr>
                                  <m:t>1</m:t>
                                </m:r>
                              </m:num>
                              <m:den>
                                <m:r>
                                  <a:rPr lang="en-US" i="1" smtClean="0">
                                    <a:solidFill>
                                      <a:schemeClr val="tx1">
                                        <a:lumMod val="50000"/>
                                        <a:lumOff val="50000"/>
                                      </a:schemeClr>
                                    </a:solidFill>
                                    <a:latin typeface="Cambria Math" panose="02040503050406030204" pitchFamily="18" charset="0"/>
                                  </a:rPr>
                                  <m:t>2</m:t>
                                </m:r>
                              </m:den>
                            </m:f>
                            <m:d>
                              <m:dPr>
                                <m:ctrlPr>
                                  <a:rPr lang="en-US" i="1" smtClean="0">
                                    <a:solidFill>
                                      <a:schemeClr val="tx1">
                                        <a:lumMod val="50000"/>
                                        <a:lumOff val="50000"/>
                                      </a:schemeClr>
                                    </a:solidFill>
                                    <a:latin typeface="Cambria Math" panose="02040503050406030204" pitchFamily="18" charset="0"/>
                                  </a:rPr>
                                </m:ctrlPr>
                              </m:dPr>
                              <m:e>
                                <m:r>
                                  <a:rPr lang="el-GR" i="1" smtClean="0">
                                    <a:solidFill>
                                      <a:schemeClr val="tx1">
                                        <a:lumMod val="50000"/>
                                        <a:lumOff val="50000"/>
                                      </a:schemeClr>
                                    </a:solidFill>
                                    <a:latin typeface="Cambria Math" panose="02040503050406030204" pitchFamily="18" charset="0"/>
                                  </a:rPr>
                                  <m:t>𝛼</m:t>
                                </m:r>
                                <m:r>
                                  <a:rPr lang="el-GR" i="1" smtClean="0">
                                    <a:solidFill>
                                      <a:schemeClr val="tx1">
                                        <a:lumMod val="50000"/>
                                        <a:lumOff val="50000"/>
                                      </a:schemeClr>
                                    </a:solidFill>
                                    <a:latin typeface="Cambria Math" panose="02040503050406030204" pitchFamily="18" charset="0"/>
                                  </a:rPr>
                                  <m:t>−</m:t>
                                </m:r>
                                <m:r>
                                  <a:rPr lang="el-GR" i="1" smtClean="0">
                                    <a:solidFill>
                                      <a:schemeClr val="tx1">
                                        <a:lumMod val="50000"/>
                                        <a:lumOff val="50000"/>
                                      </a:schemeClr>
                                    </a:solidFill>
                                    <a:latin typeface="Cambria Math" panose="02040503050406030204" pitchFamily="18" charset="0"/>
                                  </a:rPr>
                                  <m:t>𝛽</m:t>
                                </m:r>
                              </m:e>
                            </m:d>
                          </m:e>
                        </m:func>
                      </m:oMath>
                    </m:oMathPara>
                  </a14:m>
                  <a:endParaRPr lang="en-PK" dirty="0">
                    <a:solidFill>
                      <a:schemeClr val="tx1">
                        <a:lumMod val="50000"/>
                        <a:lumOff val="50000"/>
                      </a:schemeClr>
                    </a:solidFill>
                  </a:endParaRPr>
                </a:p>
              </p:txBody>
            </p:sp>
          </mc:Choice>
          <mc:Fallback>
            <p:sp>
              <p:nvSpPr>
                <p:cNvPr id="19" name="TextBox 18">
                  <a:extLst>
                    <a:ext uri="{FF2B5EF4-FFF2-40B4-BE49-F238E27FC236}">
                      <a16:creationId xmlns:a16="http://schemas.microsoft.com/office/drawing/2014/main" id="{4C14E905-82B1-4AF0-AAAD-AE0CDCC82456}"/>
                    </a:ext>
                  </a:extLst>
                </p:cNvPr>
                <p:cNvSpPr txBox="1">
                  <a:spLocks noRot="1" noChangeAspect="1" noMove="1" noResize="1" noEditPoints="1" noAdjustHandles="1" noChangeArrowheads="1" noChangeShapeType="1" noTextEdit="1"/>
                </p:cNvSpPr>
                <p:nvPr/>
              </p:nvSpPr>
              <p:spPr>
                <a:xfrm>
                  <a:off x="8529490" y="6274933"/>
                  <a:ext cx="3411982" cy="399415"/>
                </a:xfrm>
                <a:prstGeom prst="rect">
                  <a:avLst/>
                </a:prstGeom>
                <a:blipFill>
                  <a:blip r:embed="rId25"/>
                  <a:stretch>
                    <a:fillRect l="-536" b="-13636"/>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20" name="TextBox 19">
                  <a:extLst>
                    <a:ext uri="{FF2B5EF4-FFF2-40B4-BE49-F238E27FC236}">
                      <a16:creationId xmlns:a16="http://schemas.microsoft.com/office/drawing/2014/main" id="{551382F0-4175-4EAC-B3C6-8D91A096B784}"/>
                    </a:ext>
                  </a:extLst>
                </p:cNvPr>
                <p:cNvSpPr txBox="1"/>
                <p:nvPr/>
              </p:nvSpPr>
              <p:spPr>
                <a:xfrm>
                  <a:off x="9875766" y="5520519"/>
                  <a:ext cx="2092262" cy="582676"/>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i="1" smtClean="0">
                                <a:solidFill>
                                  <a:schemeClr val="tx1">
                                    <a:lumMod val="50000"/>
                                    <a:lumOff val="50000"/>
                                  </a:schemeClr>
                                </a:solidFill>
                                <a:latin typeface="Cambria Math" panose="02040503050406030204" pitchFamily="18" charset="0"/>
                              </a:rPr>
                            </m:ctrlPr>
                          </m:sSupPr>
                          <m:e>
                            <m:d>
                              <m:dPr>
                                <m:ctrlPr>
                                  <a:rPr lang="pt-BR" i="1" smtClean="0">
                                    <a:solidFill>
                                      <a:schemeClr val="tx1">
                                        <a:lumMod val="50000"/>
                                        <a:lumOff val="50000"/>
                                      </a:schemeClr>
                                    </a:solidFill>
                                    <a:latin typeface="Cambria Math" panose="02040503050406030204" pitchFamily="18" charset="0"/>
                                  </a:rPr>
                                </m:ctrlPr>
                              </m:dPr>
                              <m:e>
                                <m:r>
                                  <a:rPr lang="pt-BR" i="1" smtClean="0">
                                    <a:solidFill>
                                      <a:schemeClr val="tx1">
                                        <a:lumMod val="50000"/>
                                        <a:lumOff val="50000"/>
                                      </a:schemeClr>
                                    </a:solidFill>
                                    <a:latin typeface="Cambria Math" panose="02040503050406030204" pitchFamily="18" charset="0"/>
                                  </a:rPr>
                                  <m:t>𝑥</m:t>
                                </m:r>
                                <m:r>
                                  <a:rPr lang="pt-BR" i="1" smtClean="0">
                                    <a:solidFill>
                                      <a:schemeClr val="tx1">
                                        <a:lumMod val="50000"/>
                                        <a:lumOff val="50000"/>
                                      </a:schemeClr>
                                    </a:solidFill>
                                    <a:latin typeface="Cambria Math" panose="02040503050406030204" pitchFamily="18" charset="0"/>
                                  </a:rPr>
                                  <m:t>+</m:t>
                                </m:r>
                                <m:r>
                                  <a:rPr lang="pt-BR" i="1" smtClean="0">
                                    <a:solidFill>
                                      <a:schemeClr val="tx1">
                                        <a:lumMod val="50000"/>
                                        <a:lumOff val="50000"/>
                                      </a:schemeClr>
                                    </a:solidFill>
                                    <a:latin typeface="Cambria Math" panose="02040503050406030204" pitchFamily="18" charset="0"/>
                                  </a:rPr>
                                  <m:t>𝑎</m:t>
                                </m:r>
                              </m:e>
                            </m:d>
                          </m:e>
                          <m:sup>
                            <m:r>
                              <a:rPr lang="pt-BR" i="1" smtClean="0">
                                <a:solidFill>
                                  <a:schemeClr val="tx1">
                                    <a:lumMod val="50000"/>
                                    <a:lumOff val="50000"/>
                                  </a:schemeClr>
                                </a:solidFill>
                                <a:latin typeface="Cambria Math" panose="02040503050406030204" pitchFamily="18" charset="0"/>
                              </a:rPr>
                              <m:t>𝑛</m:t>
                            </m:r>
                          </m:sup>
                        </m:sSup>
                        <m:r>
                          <a:rPr lang="pt-BR" i="1" smtClean="0">
                            <a:solidFill>
                              <a:schemeClr val="tx1">
                                <a:lumMod val="50000"/>
                                <a:lumOff val="50000"/>
                              </a:schemeClr>
                            </a:solidFill>
                            <a:latin typeface="Cambria Math" panose="02040503050406030204" pitchFamily="18" charset="0"/>
                          </a:rPr>
                          <m:t>=</m:t>
                        </m:r>
                        <m:nary>
                          <m:naryPr>
                            <m:chr m:val="∑"/>
                            <m:ctrlPr>
                              <a:rPr lang="pt-BR" i="1" smtClean="0">
                                <a:solidFill>
                                  <a:schemeClr val="tx1">
                                    <a:lumMod val="50000"/>
                                    <a:lumOff val="50000"/>
                                  </a:schemeClr>
                                </a:solidFill>
                                <a:latin typeface="Cambria Math" panose="02040503050406030204" pitchFamily="18" charset="0"/>
                              </a:rPr>
                            </m:ctrlPr>
                          </m:naryPr>
                          <m:sub>
                            <m:r>
                              <a:rPr lang="pt-BR" i="1" smtClean="0">
                                <a:solidFill>
                                  <a:schemeClr val="tx1">
                                    <a:lumMod val="50000"/>
                                    <a:lumOff val="50000"/>
                                  </a:schemeClr>
                                </a:solidFill>
                                <a:latin typeface="Cambria Math" panose="02040503050406030204" pitchFamily="18" charset="0"/>
                              </a:rPr>
                              <m:t>𝑘</m:t>
                            </m:r>
                            <m:r>
                              <a:rPr lang="pt-BR" i="1" smtClean="0">
                                <a:solidFill>
                                  <a:schemeClr val="tx1">
                                    <a:lumMod val="50000"/>
                                    <a:lumOff val="50000"/>
                                  </a:schemeClr>
                                </a:solidFill>
                                <a:latin typeface="Cambria Math" panose="02040503050406030204" pitchFamily="18" charset="0"/>
                              </a:rPr>
                              <m:t>=0</m:t>
                            </m:r>
                          </m:sub>
                          <m:sup>
                            <m:r>
                              <a:rPr lang="pt-BR" i="1" smtClean="0">
                                <a:solidFill>
                                  <a:schemeClr val="tx1">
                                    <a:lumMod val="50000"/>
                                    <a:lumOff val="50000"/>
                                  </a:schemeClr>
                                </a:solidFill>
                                <a:latin typeface="Cambria Math" panose="02040503050406030204" pitchFamily="18" charset="0"/>
                              </a:rPr>
                              <m:t>𝑛</m:t>
                            </m:r>
                          </m:sup>
                          <m:e>
                            <m:d>
                              <m:dPr>
                                <m:ctrlPr>
                                  <a:rPr lang="pt-BR" i="1" smtClean="0">
                                    <a:solidFill>
                                      <a:schemeClr val="tx1">
                                        <a:lumMod val="50000"/>
                                        <a:lumOff val="50000"/>
                                      </a:schemeClr>
                                    </a:solidFill>
                                    <a:latin typeface="Cambria Math" panose="02040503050406030204" pitchFamily="18" charset="0"/>
                                  </a:rPr>
                                </m:ctrlPr>
                              </m:dPr>
                              <m:e>
                                <m:f>
                                  <m:fPr>
                                    <m:type m:val="noBar"/>
                                    <m:ctrlPr>
                                      <a:rPr lang="pt-BR" i="1" smtClean="0">
                                        <a:solidFill>
                                          <a:schemeClr val="tx1">
                                            <a:lumMod val="50000"/>
                                            <a:lumOff val="50000"/>
                                          </a:schemeClr>
                                        </a:solidFill>
                                        <a:latin typeface="Cambria Math" panose="02040503050406030204" pitchFamily="18" charset="0"/>
                                      </a:rPr>
                                    </m:ctrlPr>
                                  </m:fPr>
                                  <m:num>
                                    <m:r>
                                      <a:rPr lang="pt-BR" i="1" smtClean="0">
                                        <a:solidFill>
                                          <a:schemeClr val="tx1">
                                            <a:lumMod val="50000"/>
                                            <a:lumOff val="50000"/>
                                          </a:schemeClr>
                                        </a:solidFill>
                                        <a:latin typeface="Cambria Math" panose="02040503050406030204" pitchFamily="18" charset="0"/>
                                      </a:rPr>
                                      <m:t>𝑛</m:t>
                                    </m:r>
                                  </m:num>
                                  <m:den>
                                    <m:r>
                                      <a:rPr lang="pt-BR" i="1" smtClean="0">
                                        <a:solidFill>
                                          <a:schemeClr val="tx1">
                                            <a:lumMod val="50000"/>
                                            <a:lumOff val="50000"/>
                                          </a:schemeClr>
                                        </a:solidFill>
                                        <a:latin typeface="Cambria Math" panose="02040503050406030204" pitchFamily="18" charset="0"/>
                                      </a:rPr>
                                      <m:t>𝑘</m:t>
                                    </m:r>
                                  </m:den>
                                </m:f>
                              </m:e>
                            </m:d>
                            <m:sSup>
                              <m:sSupPr>
                                <m:ctrlPr>
                                  <a:rPr lang="pt-BR" i="1" smtClean="0">
                                    <a:solidFill>
                                      <a:schemeClr val="tx1">
                                        <a:lumMod val="50000"/>
                                        <a:lumOff val="50000"/>
                                      </a:schemeClr>
                                    </a:solidFill>
                                    <a:latin typeface="Cambria Math" panose="02040503050406030204" pitchFamily="18" charset="0"/>
                                  </a:rPr>
                                </m:ctrlPr>
                              </m:sSupPr>
                              <m:e>
                                <m:r>
                                  <a:rPr lang="pt-BR" i="1" smtClean="0">
                                    <a:solidFill>
                                      <a:schemeClr val="tx1">
                                        <a:lumMod val="50000"/>
                                        <a:lumOff val="50000"/>
                                      </a:schemeClr>
                                    </a:solidFill>
                                    <a:latin typeface="Cambria Math" panose="02040503050406030204" pitchFamily="18" charset="0"/>
                                  </a:rPr>
                                  <m:t>𝑥</m:t>
                                </m:r>
                              </m:e>
                              <m:sup>
                                <m:r>
                                  <a:rPr lang="pt-BR" i="1" smtClean="0">
                                    <a:solidFill>
                                      <a:schemeClr val="tx1">
                                        <a:lumMod val="50000"/>
                                        <a:lumOff val="50000"/>
                                      </a:schemeClr>
                                    </a:solidFill>
                                    <a:latin typeface="Cambria Math" panose="02040503050406030204" pitchFamily="18" charset="0"/>
                                  </a:rPr>
                                  <m:t>𝑘</m:t>
                                </m:r>
                              </m:sup>
                            </m:sSup>
                            <m:sSup>
                              <m:sSupPr>
                                <m:ctrlPr>
                                  <a:rPr lang="pt-BR" i="1" smtClean="0">
                                    <a:solidFill>
                                      <a:schemeClr val="tx1">
                                        <a:lumMod val="50000"/>
                                        <a:lumOff val="50000"/>
                                      </a:schemeClr>
                                    </a:solidFill>
                                    <a:latin typeface="Cambria Math" panose="02040503050406030204" pitchFamily="18" charset="0"/>
                                  </a:rPr>
                                </m:ctrlPr>
                              </m:sSupPr>
                              <m:e>
                                <m:r>
                                  <a:rPr lang="pt-BR" i="1" smtClean="0">
                                    <a:solidFill>
                                      <a:schemeClr val="tx1">
                                        <a:lumMod val="50000"/>
                                        <a:lumOff val="50000"/>
                                      </a:schemeClr>
                                    </a:solidFill>
                                    <a:latin typeface="Cambria Math" panose="02040503050406030204" pitchFamily="18" charset="0"/>
                                  </a:rPr>
                                  <m:t>𝑎</m:t>
                                </m:r>
                              </m:e>
                              <m:sup>
                                <m:r>
                                  <a:rPr lang="pt-BR" i="1" smtClean="0">
                                    <a:solidFill>
                                      <a:schemeClr val="tx1">
                                        <a:lumMod val="50000"/>
                                        <a:lumOff val="50000"/>
                                      </a:schemeClr>
                                    </a:solidFill>
                                    <a:latin typeface="Cambria Math" panose="02040503050406030204" pitchFamily="18" charset="0"/>
                                  </a:rPr>
                                  <m:t>𝑛</m:t>
                                </m:r>
                                <m:r>
                                  <a:rPr lang="pt-BR" i="1" smtClean="0">
                                    <a:solidFill>
                                      <a:schemeClr val="tx1">
                                        <a:lumMod val="50000"/>
                                        <a:lumOff val="50000"/>
                                      </a:schemeClr>
                                    </a:solidFill>
                                    <a:latin typeface="Cambria Math" panose="02040503050406030204" pitchFamily="18" charset="0"/>
                                  </a:rPr>
                                  <m:t>−</m:t>
                                </m:r>
                                <m:r>
                                  <a:rPr lang="pt-BR" i="1" smtClean="0">
                                    <a:solidFill>
                                      <a:schemeClr val="tx1">
                                        <a:lumMod val="50000"/>
                                        <a:lumOff val="50000"/>
                                      </a:schemeClr>
                                    </a:solidFill>
                                    <a:latin typeface="Cambria Math" panose="02040503050406030204" pitchFamily="18" charset="0"/>
                                  </a:rPr>
                                  <m:t>𝑘</m:t>
                                </m:r>
                              </m:sup>
                            </m:sSup>
                          </m:e>
                        </m:nary>
                      </m:oMath>
                    </m:oMathPara>
                  </a14:m>
                  <a:endParaRPr lang="en-PK" dirty="0">
                    <a:solidFill>
                      <a:schemeClr val="tx1">
                        <a:lumMod val="50000"/>
                        <a:lumOff val="50000"/>
                      </a:schemeClr>
                    </a:solidFill>
                  </a:endParaRPr>
                </a:p>
              </p:txBody>
            </p:sp>
          </mc:Choice>
          <mc:Fallback>
            <p:sp>
              <p:nvSpPr>
                <p:cNvPr id="20" name="TextBox 19">
                  <a:extLst>
                    <a:ext uri="{FF2B5EF4-FFF2-40B4-BE49-F238E27FC236}">
                      <a16:creationId xmlns:a16="http://schemas.microsoft.com/office/drawing/2014/main" id="{551382F0-4175-4EAC-B3C6-8D91A096B784}"/>
                    </a:ext>
                  </a:extLst>
                </p:cNvPr>
                <p:cNvSpPr txBox="1">
                  <a:spLocks noRot="1" noChangeAspect="1" noMove="1" noResize="1" noEditPoints="1" noAdjustHandles="1" noChangeArrowheads="1" noChangeShapeType="1" noTextEdit="1"/>
                </p:cNvSpPr>
                <p:nvPr/>
              </p:nvSpPr>
              <p:spPr>
                <a:xfrm>
                  <a:off x="9875766" y="5520519"/>
                  <a:ext cx="2092262" cy="582676"/>
                </a:xfrm>
                <a:prstGeom prst="rect">
                  <a:avLst/>
                </a:prstGeom>
                <a:blipFill>
                  <a:blip r:embed="rId26"/>
                  <a:stretch>
                    <a:fillRect b="-1053"/>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21" name="TextBox 20">
                  <a:extLst>
                    <a:ext uri="{FF2B5EF4-FFF2-40B4-BE49-F238E27FC236}">
                      <a16:creationId xmlns:a16="http://schemas.microsoft.com/office/drawing/2014/main" id="{72276637-FC76-49F4-A585-FDD2C82A5FFD}"/>
                    </a:ext>
                  </a:extLst>
                </p:cNvPr>
                <p:cNvSpPr txBox="1"/>
                <p:nvPr/>
              </p:nvSpPr>
              <p:spPr>
                <a:xfrm>
                  <a:off x="6656143" y="6236041"/>
                  <a:ext cx="1497398" cy="370551"/>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en-US" sz="1200" i="1" smtClean="0">
                                <a:solidFill>
                                  <a:schemeClr val="tx1">
                                    <a:lumMod val="50000"/>
                                    <a:lumOff val="50000"/>
                                  </a:schemeClr>
                                </a:solidFill>
                                <a:latin typeface="Cambria Math" panose="02040503050406030204" pitchFamily="18" charset="0"/>
                              </a:rPr>
                            </m:ctrlPr>
                          </m:sSupPr>
                          <m:e>
                            <m:r>
                              <a:rPr lang="en-US" sz="1200" i="1" smtClean="0">
                                <a:solidFill>
                                  <a:schemeClr val="tx1">
                                    <a:lumMod val="50000"/>
                                    <a:lumOff val="50000"/>
                                  </a:schemeClr>
                                </a:solidFill>
                                <a:latin typeface="Cambria Math" panose="02040503050406030204" pitchFamily="18" charset="0"/>
                              </a:rPr>
                              <m:t>𝑒</m:t>
                            </m:r>
                          </m:e>
                          <m:sup>
                            <m:r>
                              <a:rPr lang="en-US" sz="1200" i="1" smtClean="0">
                                <a:solidFill>
                                  <a:schemeClr val="tx1">
                                    <a:lumMod val="50000"/>
                                    <a:lumOff val="50000"/>
                                  </a:schemeClr>
                                </a:solidFill>
                                <a:latin typeface="Cambria Math" panose="02040503050406030204" pitchFamily="18" charset="0"/>
                              </a:rPr>
                              <m:t>𝑥</m:t>
                            </m:r>
                          </m:sup>
                        </m:sSup>
                        <m:r>
                          <a:rPr lang="en-US" sz="1200" i="1" smtClean="0">
                            <a:solidFill>
                              <a:schemeClr val="tx1">
                                <a:lumMod val="50000"/>
                                <a:lumOff val="50000"/>
                              </a:schemeClr>
                            </a:solidFill>
                            <a:latin typeface="Cambria Math" panose="02040503050406030204" pitchFamily="18" charset="0"/>
                          </a:rPr>
                          <m:t>=1+</m:t>
                        </m:r>
                        <m:f>
                          <m:fPr>
                            <m:ctrlPr>
                              <a:rPr lang="en-US" sz="1200" i="1" smtClean="0">
                                <a:solidFill>
                                  <a:schemeClr val="tx1">
                                    <a:lumMod val="50000"/>
                                    <a:lumOff val="50000"/>
                                  </a:schemeClr>
                                </a:solidFill>
                                <a:latin typeface="Cambria Math" panose="02040503050406030204" pitchFamily="18" charset="0"/>
                              </a:rPr>
                            </m:ctrlPr>
                          </m:fPr>
                          <m:num>
                            <m:r>
                              <a:rPr lang="en-US" sz="1200" i="1" smtClean="0">
                                <a:solidFill>
                                  <a:schemeClr val="tx1">
                                    <a:lumMod val="50000"/>
                                    <a:lumOff val="50000"/>
                                  </a:schemeClr>
                                </a:solidFill>
                                <a:latin typeface="Cambria Math" panose="02040503050406030204" pitchFamily="18" charset="0"/>
                              </a:rPr>
                              <m:t>𝑥</m:t>
                            </m:r>
                          </m:num>
                          <m:den>
                            <m:r>
                              <a:rPr lang="en-US" sz="1200" i="1" smtClean="0">
                                <a:solidFill>
                                  <a:schemeClr val="tx1">
                                    <a:lumMod val="50000"/>
                                    <a:lumOff val="50000"/>
                                  </a:schemeClr>
                                </a:solidFill>
                                <a:latin typeface="Cambria Math" panose="02040503050406030204" pitchFamily="18" charset="0"/>
                              </a:rPr>
                              <m:t>1!</m:t>
                            </m:r>
                          </m:den>
                        </m:f>
                        <m:r>
                          <a:rPr lang="en-US" sz="1200" i="1" smtClean="0">
                            <a:solidFill>
                              <a:schemeClr val="tx1">
                                <a:lumMod val="50000"/>
                                <a:lumOff val="50000"/>
                              </a:schemeClr>
                            </a:solidFill>
                            <a:latin typeface="Cambria Math" panose="02040503050406030204" pitchFamily="18" charset="0"/>
                          </a:rPr>
                          <m:t>+</m:t>
                        </m:r>
                        <m:f>
                          <m:fPr>
                            <m:ctrlPr>
                              <a:rPr lang="en-US" sz="1200" i="1" smtClean="0">
                                <a:solidFill>
                                  <a:schemeClr val="tx1">
                                    <a:lumMod val="50000"/>
                                    <a:lumOff val="50000"/>
                                  </a:schemeClr>
                                </a:solidFill>
                                <a:latin typeface="Cambria Math" panose="02040503050406030204" pitchFamily="18" charset="0"/>
                              </a:rPr>
                            </m:ctrlPr>
                          </m:fPr>
                          <m:num>
                            <m:sSup>
                              <m:sSupPr>
                                <m:ctrlPr>
                                  <a:rPr lang="en-US" sz="1200" i="1" smtClean="0">
                                    <a:solidFill>
                                      <a:schemeClr val="tx1">
                                        <a:lumMod val="50000"/>
                                        <a:lumOff val="50000"/>
                                      </a:schemeClr>
                                    </a:solidFill>
                                    <a:latin typeface="Cambria Math" panose="02040503050406030204" pitchFamily="18" charset="0"/>
                                  </a:rPr>
                                </m:ctrlPr>
                              </m:sSupPr>
                              <m:e>
                                <m:r>
                                  <a:rPr lang="en-US" sz="1200" i="1" smtClean="0">
                                    <a:solidFill>
                                      <a:schemeClr val="tx1">
                                        <a:lumMod val="50000"/>
                                        <a:lumOff val="50000"/>
                                      </a:schemeClr>
                                    </a:solidFill>
                                    <a:latin typeface="Cambria Math" panose="02040503050406030204" pitchFamily="18" charset="0"/>
                                  </a:rPr>
                                  <m:t>𝑥</m:t>
                                </m:r>
                              </m:e>
                              <m:sup>
                                <m:r>
                                  <a:rPr lang="en-US" sz="1200" i="1" smtClean="0">
                                    <a:solidFill>
                                      <a:schemeClr val="tx1">
                                        <a:lumMod val="50000"/>
                                        <a:lumOff val="50000"/>
                                      </a:schemeClr>
                                    </a:solidFill>
                                    <a:latin typeface="Cambria Math" panose="02040503050406030204" pitchFamily="18" charset="0"/>
                                  </a:rPr>
                                  <m:t>2</m:t>
                                </m:r>
                              </m:sup>
                            </m:sSup>
                          </m:num>
                          <m:den>
                            <m:r>
                              <a:rPr lang="en-US" sz="1200" i="1" smtClean="0">
                                <a:solidFill>
                                  <a:schemeClr val="tx1">
                                    <a:lumMod val="50000"/>
                                    <a:lumOff val="50000"/>
                                  </a:schemeClr>
                                </a:solidFill>
                                <a:latin typeface="Cambria Math" panose="02040503050406030204" pitchFamily="18" charset="0"/>
                              </a:rPr>
                              <m:t>2!</m:t>
                            </m:r>
                          </m:den>
                        </m:f>
                        <m:r>
                          <a:rPr lang="en-US" sz="1200" i="1" smtClean="0">
                            <a:solidFill>
                              <a:schemeClr val="tx1">
                                <a:lumMod val="50000"/>
                                <a:lumOff val="50000"/>
                              </a:schemeClr>
                            </a:solidFill>
                            <a:latin typeface="Cambria Math" panose="02040503050406030204" pitchFamily="18" charset="0"/>
                          </a:rPr>
                          <m:t>+</m:t>
                        </m:r>
                        <m:f>
                          <m:fPr>
                            <m:ctrlPr>
                              <a:rPr lang="en-US" sz="1200" i="1" smtClean="0">
                                <a:solidFill>
                                  <a:schemeClr val="tx1">
                                    <a:lumMod val="50000"/>
                                    <a:lumOff val="50000"/>
                                  </a:schemeClr>
                                </a:solidFill>
                                <a:latin typeface="Cambria Math" panose="02040503050406030204" pitchFamily="18" charset="0"/>
                              </a:rPr>
                            </m:ctrlPr>
                          </m:fPr>
                          <m:num>
                            <m:sSup>
                              <m:sSupPr>
                                <m:ctrlPr>
                                  <a:rPr lang="en-US" sz="1200" i="1" smtClean="0">
                                    <a:solidFill>
                                      <a:schemeClr val="tx1">
                                        <a:lumMod val="50000"/>
                                        <a:lumOff val="50000"/>
                                      </a:schemeClr>
                                    </a:solidFill>
                                    <a:latin typeface="Cambria Math" panose="02040503050406030204" pitchFamily="18" charset="0"/>
                                  </a:rPr>
                                </m:ctrlPr>
                              </m:sSupPr>
                              <m:e>
                                <m:r>
                                  <a:rPr lang="en-US" sz="1200" i="1" smtClean="0">
                                    <a:solidFill>
                                      <a:schemeClr val="tx1">
                                        <a:lumMod val="50000"/>
                                        <a:lumOff val="50000"/>
                                      </a:schemeClr>
                                    </a:solidFill>
                                    <a:latin typeface="Cambria Math" panose="02040503050406030204" pitchFamily="18" charset="0"/>
                                  </a:rPr>
                                  <m:t>𝑥</m:t>
                                </m:r>
                              </m:e>
                              <m:sup>
                                <m:r>
                                  <a:rPr lang="en-US" sz="1200" i="1" smtClean="0">
                                    <a:solidFill>
                                      <a:schemeClr val="tx1">
                                        <a:lumMod val="50000"/>
                                        <a:lumOff val="50000"/>
                                      </a:schemeClr>
                                    </a:solidFill>
                                    <a:latin typeface="Cambria Math" panose="02040503050406030204" pitchFamily="18" charset="0"/>
                                  </a:rPr>
                                  <m:t>3</m:t>
                                </m:r>
                              </m:sup>
                            </m:sSup>
                          </m:num>
                          <m:den>
                            <m:r>
                              <a:rPr lang="en-US" sz="1200" i="1" smtClean="0">
                                <a:solidFill>
                                  <a:schemeClr val="tx1">
                                    <a:lumMod val="50000"/>
                                    <a:lumOff val="50000"/>
                                  </a:schemeClr>
                                </a:solidFill>
                                <a:latin typeface="Cambria Math" panose="02040503050406030204" pitchFamily="18" charset="0"/>
                              </a:rPr>
                              <m:t>3!</m:t>
                            </m:r>
                          </m:den>
                        </m:f>
                      </m:oMath>
                    </m:oMathPara>
                  </a14:m>
                  <a:endParaRPr lang="en-PK" sz="1200" dirty="0">
                    <a:solidFill>
                      <a:schemeClr val="tx1">
                        <a:lumMod val="50000"/>
                        <a:lumOff val="50000"/>
                      </a:schemeClr>
                    </a:solidFill>
                  </a:endParaRPr>
                </a:p>
              </p:txBody>
            </p:sp>
          </mc:Choice>
          <mc:Fallback>
            <p:sp>
              <p:nvSpPr>
                <p:cNvPr id="21" name="TextBox 20">
                  <a:extLst>
                    <a:ext uri="{FF2B5EF4-FFF2-40B4-BE49-F238E27FC236}">
                      <a16:creationId xmlns:a16="http://schemas.microsoft.com/office/drawing/2014/main" id="{72276637-FC76-49F4-A585-FDD2C82A5FFD}"/>
                    </a:ext>
                  </a:extLst>
                </p:cNvPr>
                <p:cNvSpPr txBox="1">
                  <a:spLocks noRot="1" noChangeAspect="1" noMove="1" noResize="1" noEditPoints="1" noAdjustHandles="1" noChangeArrowheads="1" noChangeShapeType="1" noTextEdit="1"/>
                </p:cNvSpPr>
                <p:nvPr/>
              </p:nvSpPr>
              <p:spPr>
                <a:xfrm>
                  <a:off x="6656143" y="6236041"/>
                  <a:ext cx="1497398" cy="370551"/>
                </a:xfrm>
                <a:prstGeom prst="rect">
                  <a:avLst/>
                </a:prstGeom>
                <a:blipFill>
                  <a:blip r:embed="rId27"/>
                  <a:stretch>
                    <a:fillRect l="-813" r="-407" b="-13115"/>
                  </a:stretch>
                </a:blipFill>
              </p:spPr>
              <p:txBody>
                <a:bodyPr/>
                <a:lstStyle/>
                <a:p>
                  <a:r>
                    <a:rPr lang="en-PK">
                      <a:noFill/>
                    </a:rPr>
                    <a:t> </a:t>
                  </a:r>
                </a:p>
              </p:txBody>
            </p:sp>
          </mc:Fallback>
        </mc:AlternateContent>
      </p:grpSp>
      <p:sp>
        <p:nvSpPr>
          <p:cNvPr id="49" name="Google Shape;49;p26"/>
          <p:cNvSpPr/>
          <p:nvPr/>
        </p:nvSpPr>
        <p:spPr>
          <a:xfrm>
            <a:off x="0" y="693793"/>
            <a:ext cx="12180041" cy="5456420"/>
          </a:xfrm>
          <a:prstGeom prst="rect">
            <a:avLst/>
          </a:prstGeom>
          <a:solidFill>
            <a:srgbClr val="347C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50" name="Google Shape;50;p26"/>
          <p:cNvSpPr txBox="1">
            <a:spLocks noGrp="1"/>
          </p:cNvSpPr>
          <p:nvPr>
            <p:ph type="title"/>
          </p:nvPr>
        </p:nvSpPr>
        <p:spPr>
          <a:xfrm>
            <a:off x="388698" y="962301"/>
            <a:ext cx="6153675" cy="847999"/>
          </a:xfrm>
          <a:prstGeom prst="rect">
            <a:avLst/>
          </a:prstGeom>
          <a:noFill/>
          <a:ln>
            <a:noFill/>
          </a:ln>
        </p:spPr>
        <p:txBody>
          <a:bodyPr spcFirstLastPara="1" wrap="square" lIns="91425" tIns="91425" rIns="91425" bIns="91425" anchor="b" anchorCtr="0">
            <a:normAutofit/>
          </a:bodyPr>
          <a:lstStyle>
            <a:lvl1pPr lvl="0" algn="ctr">
              <a:lnSpc>
                <a:spcPct val="90000"/>
              </a:lnSpc>
              <a:spcBef>
                <a:spcPts val="0"/>
              </a:spcBef>
              <a:spcAft>
                <a:spcPts val="0"/>
              </a:spcAft>
              <a:buClr>
                <a:schemeClr val="lt1"/>
              </a:buClr>
              <a:buSzPts val="4400"/>
              <a:buFont typeface="Raleway"/>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6"/>
          <p:cNvSpPr txBox="1">
            <a:spLocks noGrp="1"/>
          </p:cNvSpPr>
          <p:nvPr>
            <p:ph type="body" idx="1"/>
          </p:nvPr>
        </p:nvSpPr>
        <p:spPr>
          <a:xfrm>
            <a:off x="388716" y="2021100"/>
            <a:ext cx="2996198" cy="3874599"/>
          </a:xfrm>
          <a:prstGeom prst="rect">
            <a:avLst/>
          </a:prstGeom>
          <a:noFill/>
          <a:ln>
            <a:noFill/>
          </a:ln>
        </p:spPr>
        <p:txBody>
          <a:bodyPr spcFirstLastPara="1" wrap="square" lIns="91425" tIns="91425" rIns="91425" bIns="91425" anchor="t" anchorCtr="0">
            <a:normAutofit/>
          </a:bodyPr>
          <a:lstStyle>
            <a:lvl1pPr marL="457200" lvl="0" indent="-228600" algn="l">
              <a:lnSpc>
                <a:spcPct val="90000"/>
              </a:lnSpc>
              <a:spcBef>
                <a:spcPts val="0"/>
              </a:spcBef>
              <a:spcAft>
                <a:spcPts val="0"/>
              </a:spcAft>
              <a:buClr>
                <a:schemeClr val="lt1"/>
              </a:buClr>
              <a:buSzPts val="1800"/>
              <a:buNone/>
              <a:defRPr sz="1800">
                <a:solidFill>
                  <a:schemeClr val="lt1"/>
                </a:solidFill>
              </a:defRPr>
            </a:lvl1pPr>
            <a:lvl2pPr marL="914400" lvl="1" indent="-381000" algn="l">
              <a:lnSpc>
                <a:spcPct val="90000"/>
              </a:lnSpc>
              <a:spcBef>
                <a:spcPts val="0"/>
              </a:spcBef>
              <a:spcAft>
                <a:spcPts val="0"/>
              </a:spcAft>
              <a:buClr>
                <a:schemeClr val="dk1"/>
              </a:buClr>
              <a:buSzPts val="2400"/>
              <a:buChar char="•"/>
              <a:defRPr sz="2400"/>
            </a:lvl2pPr>
            <a:lvl3pPr marL="1371600" lvl="2" indent="-381000" algn="l">
              <a:lnSpc>
                <a:spcPct val="90000"/>
              </a:lnSpc>
              <a:spcBef>
                <a:spcPts val="0"/>
              </a:spcBef>
              <a:spcAft>
                <a:spcPts val="0"/>
              </a:spcAft>
              <a:buClr>
                <a:schemeClr val="dk1"/>
              </a:buClr>
              <a:buSzPts val="2400"/>
              <a:buChar char="•"/>
              <a:defRPr sz="2400"/>
            </a:lvl3pPr>
            <a:lvl4pPr marL="1828800" lvl="3" indent="-381000" algn="l">
              <a:lnSpc>
                <a:spcPct val="90000"/>
              </a:lnSpc>
              <a:spcBef>
                <a:spcPts val="0"/>
              </a:spcBef>
              <a:spcAft>
                <a:spcPts val="0"/>
              </a:spcAft>
              <a:buClr>
                <a:schemeClr val="dk1"/>
              </a:buClr>
              <a:buSzPts val="2400"/>
              <a:buChar char="•"/>
              <a:defRPr sz="2400"/>
            </a:lvl4pPr>
            <a:lvl5pPr marL="2286000" lvl="4" indent="-381000" algn="l">
              <a:lnSpc>
                <a:spcPct val="90000"/>
              </a:lnSpc>
              <a:spcBef>
                <a:spcPts val="0"/>
              </a:spcBef>
              <a:spcAft>
                <a:spcPts val="0"/>
              </a:spcAft>
              <a:buClr>
                <a:schemeClr val="dk1"/>
              </a:buClr>
              <a:buSzPts val="2400"/>
              <a:buChar char="•"/>
              <a:defRPr sz="2400"/>
            </a:lvl5pPr>
            <a:lvl6pPr marL="2743200" lvl="5" indent="-381000" algn="l">
              <a:lnSpc>
                <a:spcPct val="90000"/>
              </a:lnSpc>
              <a:spcBef>
                <a:spcPts val="0"/>
              </a:spcBef>
              <a:spcAft>
                <a:spcPts val="0"/>
              </a:spcAft>
              <a:buClr>
                <a:schemeClr val="dk1"/>
              </a:buClr>
              <a:buSzPts val="2400"/>
              <a:buChar char="•"/>
              <a:defRPr sz="2400"/>
            </a:lvl6pPr>
            <a:lvl7pPr marL="3200400" lvl="6" indent="-381000" algn="l">
              <a:lnSpc>
                <a:spcPct val="90000"/>
              </a:lnSpc>
              <a:spcBef>
                <a:spcPts val="0"/>
              </a:spcBef>
              <a:spcAft>
                <a:spcPts val="0"/>
              </a:spcAft>
              <a:buClr>
                <a:schemeClr val="dk1"/>
              </a:buClr>
              <a:buSzPts val="2400"/>
              <a:buChar char="•"/>
              <a:defRPr sz="2400"/>
            </a:lvl7pPr>
            <a:lvl8pPr marL="3657600" lvl="7" indent="-381000" algn="l">
              <a:lnSpc>
                <a:spcPct val="90000"/>
              </a:lnSpc>
              <a:spcBef>
                <a:spcPts val="0"/>
              </a:spcBef>
              <a:spcAft>
                <a:spcPts val="0"/>
              </a:spcAft>
              <a:buClr>
                <a:schemeClr val="dk1"/>
              </a:buClr>
              <a:buSzPts val="2400"/>
              <a:buChar char="•"/>
              <a:defRPr sz="2400"/>
            </a:lvl8pPr>
            <a:lvl9pPr marL="4114800" lvl="8" indent="-381000" algn="l">
              <a:lnSpc>
                <a:spcPct val="90000"/>
              </a:lnSpc>
              <a:spcBef>
                <a:spcPts val="0"/>
              </a:spcBef>
              <a:spcAft>
                <a:spcPts val="0"/>
              </a:spcAft>
              <a:buClr>
                <a:schemeClr val="dk1"/>
              </a:buClr>
              <a:buSzPts val="2400"/>
              <a:buChar char="•"/>
              <a:defRPr sz="2400"/>
            </a:lvl9pPr>
          </a:lstStyle>
          <a:p>
            <a:endParaRPr/>
          </a:p>
        </p:txBody>
      </p:sp>
      <p:sp>
        <p:nvSpPr>
          <p:cNvPr id="52" name="Google Shape;52;p26"/>
          <p:cNvSpPr txBox="1">
            <a:spLocks noGrp="1"/>
          </p:cNvSpPr>
          <p:nvPr>
            <p:ph type="body" idx="2"/>
          </p:nvPr>
        </p:nvSpPr>
        <p:spPr>
          <a:xfrm>
            <a:off x="3546175" y="2021100"/>
            <a:ext cx="2996198" cy="3874599"/>
          </a:xfrm>
          <a:prstGeom prst="rect">
            <a:avLst/>
          </a:prstGeom>
          <a:noFill/>
          <a:ln>
            <a:noFill/>
          </a:ln>
        </p:spPr>
        <p:txBody>
          <a:bodyPr spcFirstLastPara="1" wrap="square" lIns="91425" tIns="91425" rIns="91425" bIns="91425" anchor="t" anchorCtr="0">
            <a:normAutofit/>
          </a:bodyPr>
          <a:lstStyle>
            <a:lvl1pPr marL="457200" lvl="0" indent="-228600" algn="l">
              <a:lnSpc>
                <a:spcPct val="90000"/>
              </a:lnSpc>
              <a:spcBef>
                <a:spcPts val="0"/>
              </a:spcBef>
              <a:spcAft>
                <a:spcPts val="0"/>
              </a:spcAft>
              <a:buClr>
                <a:schemeClr val="lt1"/>
              </a:buClr>
              <a:buSzPts val="1800"/>
              <a:buNone/>
              <a:defRPr sz="1800">
                <a:solidFill>
                  <a:schemeClr val="lt1"/>
                </a:solidFill>
              </a:defRPr>
            </a:lvl1pPr>
            <a:lvl2pPr marL="914400" lvl="1" indent="-381000" algn="l">
              <a:lnSpc>
                <a:spcPct val="90000"/>
              </a:lnSpc>
              <a:spcBef>
                <a:spcPts val="0"/>
              </a:spcBef>
              <a:spcAft>
                <a:spcPts val="0"/>
              </a:spcAft>
              <a:buClr>
                <a:schemeClr val="dk1"/>
              </a:buClr>
              <a:buSzPts val="2400"/>
              <a:buChar char="•"/>
              <a:defRPr sz="2400"/>
            </a:lvl2pPr>
            <a:lvl3pPr marL="1371600" lvl="2" indent="-381000" algn="l">
              <a:lnSpc>
                <a:spcPct val="90000"/>
              </a:lnSpc>
              <a:spcBef>
                <a:spcPts val="0"/>
              </a:spcBef>
              <a:spcAft>
                <a:spcPts val="0"/>
              </a:spcAft>
              <a:buClr>
                <a:schemeClr val="dk1"/>
              </a:buClr>
              <a:buSzPts val="2400"/>
              <a:buChar char="•"/>
              <a:defRPr sz="2400"/>
            </a:lvl3pPr>
            <a:lvl4pPr marL="1828800" lvl="3" indent="-381000" algn="l">
              <a:lnSpc>
                <a:spcPct val="90000"/>
              </a:lnSpc>
              <a:spcBef>
                <a:spcPts val="0"/>
              </a:spcBef>
              <a:spcAft>
                <a:spcPts val="0"/>
              </a:spcAft>
              <a:buClr>
                <a:schemeClr val="dk1"/>
              </a:buClr>
              <a:buSzPts val="2400"/>
              <a:buChar char="•"/>
              <a:defRPr sz="2400"/>
            </a:lvl4pPr>
            <a:lvl5pPr marL="2286000" lvl="4" indent="-381000" algn="l">
              <a:lnSpc>
                <a:spcPct val="90000"/>
              </a:lnSpc>
              <a:spcBef>
                <a:spcPts val="0"/>
              </a:spcBef>
              <a:spcAft>
                <a:spcPts val="0"/>
              </a:spcAft>
              <a:buClr>
                <a:schemeClr val="dk1"/>
              </a:buClr>
              <a:buSzPts val="2400"/>
              <a:buChar char="•"/>
              <a:defRPr sz="2400"/>
            </a:lvl5pPr>
            <a:lvl6pPr marL="2743200" lvl="5" indent="-381000" algn="l">
              <a:lnSpc>
                <a:spcPct val="90000"/>
              </a:lnSpc>
              <a:spcBef>
                <a:spcPts val="0"/>
              </a:spcBef>
              <a:spcAft>
                <a:spcPts val="0"/>
              </a:spcAft>
              <a:buClr>
                <a:schemeClr val="dk1"/>
              </a:buClr>
              <a:buSzPts val="2400"/>
              <a:buChar char="•"/>
              <a:defRPr sz="2400"/>
            </a:lvl6pPr>
            <a:lvl7pPr marL="3200400" lvl="6" indent="-381000" algn="l">
              <a:lnSpc>
                <a:spcPct val="90000"/>
              </a:lnSpc>
              <a:spcBef>
                <a:spcPts val="0"/>
              </a:spcBef>
              <a:spcAft>
                <a:spcPts val="0"/>
              </a:spcAft>
              <a:buClr>
                <a:schemeClr val="dk1"/>
              </a:buClr>
              <a:buSzPts val="2400"/>
              <a:buChar char="•"/>
              <a:defRPr sz="2400"/>
            </a:lvl7pPr>
            <a:lvl8pPr marL="3657600" lvl="7" indent="-381000" algn="l">
              <a:lnSpc>
                <a:spcPct val="90000"/>
              </a:lnSpc>
              <a:spcBef>
                <a:spcPts val="0"/>
              </a:spcBef>
              <a:spcAft>
                <a:spcPts val="0"/>
              </a:spcAft>
              <a:buClr>
                <a:schemeClr val="dk1"/>
              </a:buClr>
              <a:buSzPts val="2400"/>
              <a:buChar char="•"/>
              <a:defRPr sz="2400"/>
            </a:lvl8pPr>
            <a:lvl9pPr marL="4114800" lvl="8" indent="-381000" algn="l">
              <a:lnSpc>
                <a:spcPct val="90000"/>
              </a:lnSpc>
              <a:spcBef>
                <a:spcPts val="0"/>
              </a:spcBef>
              <a:spcAft>
                <a:spcPts val="0"/>
              </a:spcAft>
              <a:buClr>
                <a:schemeClr val="dk1"/>
              </a:buClr>
              <a:buSzPts val="2400"/>
              <a:buChar char="•"/>
              <a:defRPr sz="2400"/>
            </a:lvl9pPr>
          </a:lstStyle>
          <a:p>
            <a:endParaRPr/>
          </a:p>
        </p:txBody>
      </p:sp>
      <p:sp>
        <p:nvSpPr>
          <p:cNvPr id="53" name="Google Shape;53;p26"/>
          <p:cNvSpPr>
            <a:spLocks noGrp="1"/>
          </p:cNvSpPr>
          <p:nvPr>
            <p:ph type="pic" idx="3"/>
          </p:nvPr>
        </p:nvSpPr>
        <p:spPr>
          <a:xfrm>
            <a:off x="6792686" y="871538"/>
            <a:ext cx="5254852" cy="51657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Roboto"/>
                <a:ea typeface="Roboto"/>
                <a:cs typeface="Roboto"/>
                <a:sym typeface="Roboto"/>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Roboto"/>
                <a:ea typeface="Roboto"/>
                <a:cs typeface="Roboto"/>
                <a:sym typeface="Roboto"/>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Roboto"/>
                <a:ea typeface="Roboto"/>
                <a:cs typeface="Roboto"/>
                <a:sym typeface="Roboto"/>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54"/>
        <p:cNvGrpSpPr/>
        <p:nvPr/>
      </p:nvGrpSpPr>
      <p:grpSpPr>
        <a:xfrm>
          <a:off x="0" y="0"/>
          <a:ext cx="0" cy="0"/>
          <a:chOff x="0" y="0"/>
          <a:chExt cx="0" cy="0"/>
        </a:xfrm>
      </p:grpSpPr>
      <p:sp>
        <p:nvSpPr>
          <p:cNvPr id="55" name="Google Shape;55;p27"/>
          <p:cNvSpPr/>
          <p:nvPr/>
        </p:nvSpPr>
        <p:spPr>
          <a:xfrm>
            <a:off x="0" y="0"/>
            <a:ext cx="12192000" cy="6858000"/>
          </a:xfrm>
          <a:prstGeom prst="rect">
            <a:avLst/>
          </a:prstGeom>
          <a:solidFill>
            <a:srgbClr val="E1394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grpSp>
        <p:nvGrpSpPr>
          <p:cNvPr id="12" name="Group 11">
            <a:extLst>
              <a:ext uri="{FF2B5EF4-FFF2-40B4-BE49-F238E27FC236}">
                <a16:creationId xmlns:a16="http://schemas.microsoft.com/office/drawing/2014/main" id="{5B45790F-6E5A-45F0-BFF7-5690EDC67A36}"/>
              </a:ext>
            </a:extLst>
          </p:cNvPr>
          <p:cNvGrpSpPr/>
          <p:nvPr userDrawn="1"/>
        </p:nvGrpSpPr>
        <p:grpSpPr>
          <a:xfrm>
            <a:off x="160546" y="96021"/>
            <a:ext cx="12031454" cy="6578327"/>
            <a:chOff x="160546" y="96021"/>
            <a:chExt cx="12031454" cy="6578327"/>
          </a:xfrm>
        </p:grpSpPr>
        <mc:AlternateContent xmlns:mc="http://schemas.openxmlformats.org/markup-compatibility/2006">
          <mc:Choice xmlns:a14="http://schemas.microsoft.com/office/drawing/2010/main" Requires="a14">
            <p:sp>
              <p:nvSpPr>
                <p:cNvPr id="13" name="TextBox 12">
                  <a:extLst>
                    <a:ext uri="{FF2B5EF4-FFF2-40B4-BE49-F238E27FC236}">
                      <a16:creationId xmlns:a16="http://schemas.microsoft.com/office/drawing/2014/main" id="{EAF944E9-30A2-4637-9A0B-6C6DFB8BB38C}"/>
                    </a:ext>
                  </a:extLst>
                </p:cNvPr>
                <p:cNvSpPr txBox="1"/>
                <p:nvPr/>
              </p:nvSpPr>
              <p:spPr>
                <a:xfrm>
                  <a:off x="6753201" y="2618069"/>
                  <a:ext cx="2422202" cy="672428"/>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1600" i="1" smtClean="0">
                                <a:solidFill>
                                  <a:schemeClr val="bg1"/>
                                </a:solidFill>
                                <a:latin typeface="Cambria Math" panose="02040503050406030204" pitchFamily="18" charset="0"/>
                              </a:rPr>
                            </m:ctrlPr>
                          </m:sSupPr>
                          <m:e>
                            <m:d>
                              <m:dPr>
                                <m:ctrlPr>
                                  <a:rPr lang="pt-BR" sz="1600" i="1" smtClean="0">
                                    <a:solidFill>
                                      <a:schemeClr val="bg1"/>
                                    </a:solidFill>
                                    <a:latin typeface="Cambria Math" panose="02040503050406030204" pitchFamily="18" charset="0"/>
                                  </a:rPr>
                                </m:ctrlPr>
                              </m:dPr>
                              <m:e>
                                <m:r>
                                  <a:rPr lang="pt-BR" sz="1600" i="1" smtClean="0">
                                    <a:solidFill>
                                      <a:schemeClr val="bg1"/>
                                    </a:solidFill>
                                    <a:latin typeface="Cambria Math" panose="02040503050406030204" pitchFamily="18" charset="0"/>
                                  </a:rPr>
                                  <m:t>𝑥</m:t>
                                </m:r>
                                <m:r>
                                  <a:rPr lang="pt-BR" sz="1600" i="1" smtClean="0">
                                    <a:solidFill>
                                      <a:schemeClr val="bg1"/>
                                    </a:solidFill>
                                    <a:latin typeface="Cambria Math" panose="02040503050406030204" pitchFamily="18" charset="0"/>
                                  </a:rPr>
                                  <m:t>+</m:t>
                                </m:r>
                                <m:r>
                                  <a:rPr lang="pt-BR" sz="1600" i="1" smtClean="0">
                                    <a:solidFill>
                                      <a:schemeClr val="bg1"/>
                                    </a:solidFill>
                                    <a:latin typeface="Cambria Math" panose="02040503050406030204" pitchFamily="18" charset="0"/>
                                  </a:rPr>
                                  <m:t>𝑎</m:t>
                                </m:r>
                              </m:e>
                            </m:d>
                          </m:e>
                          <m:sup>
                            <m:r>
                              <a:rPr lang="pt-BR" sz="1600" i="1" smtClean="0">
                                <a:solidFill>
                                  <a:schemeClr val="bg1"/>
                                </a:solidFill>
                                <a:latin typeface="Cambria Math" panose="02040503050406030204" pitchFamily="18" charset="0"/>
                              </a:rPr>
                              <m:t>𝑛</m:t>
                            </m:r>
                          </m:sup>
                        </m:sSup>
                        <m:r>
                          <a:rPr lang="pt-BR" sz="1600" i="1" smtClean="0">
                            <a:solidFill>
                              <a:schemeClr val="bg1"/>
                            </a:solidFill>
                            <a:latin typeface="Cambria Math" panose="02040503050406030204" pitchFamily="18" charset="0"/>
                          </a:rPr>
                          <m:t>=</m:t>
                        </m:r>
                        <m:nary>
                          <m:naryPr>
                            <m:chr m:val="∑"/>
                            <m:ctrlPr>
                              <a:rPr lang="pt-BR" sz="1600" i="1" smtClean="0">
                                <a:solidFill>
                                  <a:schemeClr val="bg1"/>
                                </a:solidFill>
                                <a:latin typeface="Cambria Math" panose="02040503050406030204" pitchFamily="18" charset="0"/>
                              </a:rPr>
                            </m:ctrlPr>
                          </m:naryPr>
                          <m:sub>
                            <m:r>
                              <a:rPr lang="pt-BR" sz="1600" i="1" smtClean="0">
                                <a:solidFill>
                                  <a:schemeClr val="bg1"/>
                                </a:solidFill>
                                <a:latin typeface="Cambria Math" panose="02040503050406030204" pitchFamily="18" charset="0"/>
                              </a:rPr>
                              <m:t>𝑘</m:t>
                            </m:r>
                            <m:r>
                              <a:rPr lang="pt-BR" sz="1600" i="1" smtClean="0">
                                <a:solidFill>
                                  <a:schemeClr val="bg1"/>
                                </a:solidFill>
                                <a:latin typeface="Cambria Math" panose="02040503050406030204" pitchFamily="18" charset="0"/>
                              </a:rPr>
                              <m:t>=0</m:t>
                            </m:r>
                          </m:sub>
                          <m:sup>
                            <m:r>
                              <a:rPr lang="pt-BR" sz="1600" i="1" smtClean="0">
                                <a:solidFill>
                                  <a:schemeClr val="bg1"/>
                                </a:solidFill>
                                <a:latin typeface="Cambria Math" panose="02040503050406030204" pitchFamily="18" charset="0"/>
                              </a:rPr>
                              <m:t>𝑛</m:t>
                            </m:r>
                          </m:sup>
                          <m:e>
                            <m:d>
                              <m:dPr>
                                <m:ctrlPr>
                                  <a:rPr lang="pt-BR" sz="1600" i="1" smtClean="0">
                                    <a:solidFill>
                                      <a:schemeClr val="bg1"/>
                                    </a:solidFill>
                                    <a:latin typeface="Cambria Math" panose="02040503050406030204" pitchFamily="18" charset="0"/>
                                  </a:rPr>
                                </m:ctrlPr>
                              </m:dPr>
                              <m:e>
                                <m:f>
                                  <m:fPr>
                                    <m:type m:val="noBar"/>
                                    <m:ctrlPr>
                                      <a:rPr lang="pt-BR" sz="1600" i="1" smtClean="0">
                                        <a:solidFill>
                                          <a:schemeClr val="bg1"/>
                                        </a:solidFill>
                                        <a:latin typeface="Cambria Math" panose="02040503050406030204" pitchFamily="18" charset="0"/>
                                      </a:rPr>
                                    </m:ctrlPr>
                                  </m:fPr>
                                  <m:num>
                                    <m:r>
                                      <a:rPr lang="pt-BR" sz="1600" i="1" smtClean="0">
                                        <a:solidFill>
                                          <a:schemeClr val="bg1"/>
                                        </a:solidFill>
                                        <a:latin typeface="Cambria Math" panose="02040503050406030204" pitchFamily="18" charset="0"/>
                                      </a:rPr>
                                      <m:t>𝑛</m:t>
                                    </m:r>
                                  </m:num>
                                  <m:den>
                                    <m:r>
                                      <a:rPr lang="pt-BR" sz="1600" i="1" smtClean="0">
                                        <a:solidFill>
                                          <a:schemeClr val="bg1"/>
                                        </a:solidFill>
                                        <a:latin typeface="Cambria Math" panose="02040503050406030204" pitchFamily="18" charset="0"/>
                                      </a:rPr>
                                      <m:t>𝑘</m:t>
                                    </m:r>
                                  </m:den>
                                </m:f>
                              </m:e>
                            </m:d>
                            <m:sSup>
                              <m:sSupPr>
                                <m:ctrlPr>
                                  <a:rPr lang="pt-BR" sz="1600" i="1" smtClean="0">
                                    <a:solidFill>
                                      <a:schemeClr val="bg1"/>
                                    </a:solidFill>
                                    <a:latin typeface="Cambria Math" panose="02040503050406030204" pitchFamily="18" charset="0"/>
                                  </a:rPr>
                                </m:ctrlPr>
                              </m:sSupPr>
                              <m:e>
                                <m:r>
                                  <a:rPr lang="pt-BR" sz="1600" i="1" smtClean="0">
                                    <a:solidFill>
                                      <a:schemeClr val="bg1"/>
                                    </a:solidFill>
                                    <a:latin typeface="Cambria Math" panose="02040503050406030204" pitchFamily="18" charset="0"/>
                                  </a:rPr>
                                  <m:t>𝑥</m:t>
                                </m:r>
                              </m:e>
                              <m:sup>
                                <m:r>
                                  <a:rPr lang="pt-BR" sz="1600" i="1" smtClean="0">
                                    <a:solidFill>
                                      <a:schemeClr val="bg1"/>
                                    </a:solidFill>
                                    <a:latin typeface="Cambria Math" panose="02040503050406030204" pitchFamily="18" charset="0"/>
                                  </a:rPr>
                                  <m:t>𝑘</m:t>
                                </m:r>
                              </m:sup>
                            </m:sSup>
                            <m:sSup>
                              <m:sSupPr>
                                <m:ctrlPr>
                                  <a:rPr lang="pt-BR" sz="1600" i="1" smtClean="0">
                                    <a:solidFill>
                                      <a:schemeClr val="bg1"/>
                                    </a:solidFill>
                                    <a:latin typeface="Cambria Math" panose="02040503050406030204" pitchFamily="18" charset="0"/>
                                  </a:rPr>
                                </m:ctrlPr>
                              </m:sSupPr>
                              <m:e>
                                <m:r>
                                  <a:rPr lang="pt-BR" sz="1600" i="1" smtClean="0">
                                    <a:solidFill>
                                      <a:schemeClr val="bg1"/>
                                    </a:solidFill>
                                    <a:latin typeface="Cambria Math" panose="02040503050406030204" pitchFamily="18" charset="0"/>
                                  </a:rPr>
                                  <m:t>𝑎</m:t>
                                </m:r>
                              </m:e>
                              <m:sup>
                                <m:r>
                                  <a:rPr lang="pt-BR" sz="1600" i="1" smtClean="0">
                                    <a:solidFill>
                                      <a:schemeClr val="bg1"/>
                                    </a:solidFill>
                                    <a:latin typeface="Cambria Math" panose="02040503050406030204" pitchFamily="18" charset="0"/>
                                  </a:rPr>
                                  <m:t>𝑛</m:t>
                                </m:r>
                                <m:r>
                                  <a:rPr lang="pt-BR" sz="1600" i="1" smtClean="0">
                                    <a:solidFill>
                                      <a:schemeClr val="bg1"/>
                                    </a:solidFill>
                                    <a:latin typeface="Cambria Math" panose="02040503050406030204" pitchFamily="18" charset="0"/>
                                  </a:rPr>
                                  <m:t>−</m:t>
                                </m:r>
                                <m:r>
                                  <a:rPr lang="pt-BR" sz="1600" i="1" smtClean="0">
                                    <a:solidFill>
                                      <a:schemeClr val="bg1"/>
                                    </a:solidFill>
                                    <a:latin typeface="Cambria Math" panose="02040503050406030204" pitchFamily="18" charset="0"/>
                                  </a:rPr>
                                  <m:t>𝑘</m:t>
                                </m:r>
                              </m:sup>
                            </m:sSup>
                          </m:e>
                        </m:nary>
                      </m:oMath>
                    </m:oMathPara>
                  </a14:m>
                  <a:endParaRPr lang="en-PK" sz="1600" dirty="0">
                    <a:solidFill>
                      <a:schemeClr val="bg1"/>
                    </a:solidFill>
                  </a:endParaRPr>
                </a:p>
              </p:txBody>
            </p:sp>
          </mc:Choice>
          <mc:Fallback>
            <p:sp>
              <p:nvSpPr>
                <p:cNvPr id="13" name="TextBox 12">
                  <a:extLst>
                    <a:ext uri="{FF2B5EF4-FFF2-40B4-BE49-F238E27FC236}">
                      <a16:creationId xmlns:a16="http://schemas.microsoft.com/office/drawing/2014/main" id="{EAF944E9-30A2-4637-9A0B-6C6DFB8BB38C}"/>
                    </a:ext>
                  </a:extLst>
                </p:cNvPr>
                <p:cNvSpPr txBox="1">
                  <a:spLocks noRot="1" noChangeAspect="1" noMove="1" noResize="1" noEditPoints="1" noAdjustHandles="1" noChangeArrowheads="1" noChangeShapeType="1" noTextEdit="1"/>
                </p:cNvSpPr>
                <p:nvPr/>
              </p:nvSpPr>
              <p:spPr>
                <a:xfrm>
                  <a:off x="6753201" y="2618069"/>
                  <a:ext cx="2422202" cy="672428"/>
                </a:xfrm>
                <a:prstGeom prst="rect">
                  <a:avLst/>
                </a:prstGeom>
                <a:blipFill>
                  <a:blip r:embed="rId2"/>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14" name="TextBox 13">
                  <a:extLst>
                    <a:ext uri="{FF2B5EF4-FFF2-40B4-BE49-F238E27FC236}">
                      <a16:creationId xmlns:a16="http://schemas.microsoft.com/office/drawing/2014/main" id="{9B3FB645-EAAE-4352-AFC3-9CAFF6B6C986}"/>
                    </a:ext>
                  </a:extLst>
                </p:cNvPr>
                <p:cNvSpPr txBox="1"/>
                <p:nvPr/>
              </p:nvSpPr>
              <p:spPr>
                <a:xfrm>
                  <a:off x="7432482" y="258080"/>
                  <a:ext cx="3411982" cy="399415"/>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func>
                          <m:funcPr>
                            <m:ctrlPr>
                              <a:rPr lang="en-US" i="1" smtClean="0">
                                <a:solidFill>
                                  <a:schemeClr val="bg1"/>
                                </a:solidFill>
                                <a:latin typeface="Cambria Math" panose="02040503050406030204" pitchFamily="18" charset="0"/>
                              </a:rPr>
                            </m:ctrlPr>
                          </m:funcPr>
                          <m:fName>
                            <m:r>
                              <m:rPr>
                                <m:sty m:val="p"/>
                              </m:rPr>
                              <a:rPr lang="en-US" i="0" smtClean="0">
                                <a:solidFill>
                                  <a:schemeClr val="bg1"/>
                                </a:solidFill>
                                <a:latin typeface="Cambria Math" panose="02040503050406030204" pitchFamily="18" charset="0"/>
                              </a:rPr>
                              <m:t>cos</m:t>
                            </m:r>
                          </m:fName>
                          <m:e>
                            <m:r>
                              <a:rPr lang="el-GR" i="1" smtClean="0">
                                <a:solidFill>
                                  <a:schemeClr val="bg1"/>
                                </a:solidFill>
                                <a:latin typeface="Cambria Math" panose="02040503050406030204" pitchFamily="18" charset="0"/>
                              </a:rPr>
                              <m:t>𝛼</m:t>
                            </m:r>
                          </m:e>
                        </m:func>
                        <m:r>
                          <a:rPr lang="el-GR" i="1" smtClean="0">
                            <a:solidFill>
                              <a:schemeClr val="bg1"/>
                            </a:solidFill>
                            <a:latin typeface="Cambria Math" panose="02040503050406030204" pitchFamily="18" charset="0"/>
                          </a:rPr>
                          <m:t>+</m:t>
                        </m:r>
                        <m:func>
                          <m:funcPr>
                            <m:ctrlPr>
                              <a:rPr lang="en-US" i="1" smtClean="0">
                                <a:solidFill>
                                  <a:schemeClr val="bg1"/>
                                </a:solidFill>
                                <a:latin typeface="Cambria Math" panose="02040503050406030204" pitchFamily="18" charset="0"/>
                              </a:rPr>
                            </m:ctrlPr>
                          </m:funcPr>
                          <m:fName>
                            <m:r>
                              <m:rPr>
                                <m:sty m:val="p"/>
                              </m:rPr>
                              <a:rPr lang="en-US" i="0" smtClean="0">
                                <a:solidFill>
                                  <a:schemeClr val="bg1"/>
                                </a:solidFill>
                                <a:latin typeface="Cambria Math" panose="02040503050406030204" pitchFamily="18" charset="0"/>
                              </a:rPr>
                              <m:t>cos</m:t>
                            </m:r>
                          </m:fName>
                          <m:e>
                            <m:r>
                              <a:rPr lang="el-GR" i="1" smtClean="0">
                                <a:solidFill>
                                  <a:schemeClr val="bg1"/>
                                </a:solidFill>
                                <a:latin typeface="Cambria Math" panose="02040503050406030204" pitchFamily="18" charset="0"/>
                              </a:rPr>
                              <m:t>𝛽</m:t>
                            </m:r>
                          </m:e>
                        </m:func>
                        <m:r>
                          <a:rPr lang="el-GR" i="1" smtClean="0">
                            <a:solidFill>
                              <a:schemeClr val="bg1"/>
                            </a:solidFill>
                            <a:latin typeface="Cambria Math" panose="02040503050406030204" pitchFamily="18" charset="0"/>
                          </a:rPr>
                          <m:t>=2</m:t>
                        </m:r>
                        <m:func>
                          <m:funcPr>
                            <m:ctrlPr>
                              <a:rPr lang="en-US" i="1" smtClean="0">
                                <a:solidFill>
                                  <a:schemeClr val="bg1"/>
                                </a:solidFill>
                                <a:latin typeface="Cambria Math" panose="02040503050406030204" pitchFamily="18" charset="0"/>
                              </a:rPr>
                            </m:ctrlPr>
                          </m:funcPr>
                          <m:fName>
                            <m:r>
                              <m:rPr>
                                <m:sty m:val="p"/>
                              </m:rPr>
                              <a:rPr lang="en-US" i="0" smtClean="0">
                                <a:solidFill>
                                  <a:schemeClr val="bg1"/>
                                </a:solidFill>
                                <a:latin typeface="Cambria Math" panose="02040503050406030204" pitchFamily="18" charset="0"/>
                              </a:rPr>
                              <m:t>cos</m:t>
                            </m:r>
                          </m:fName>
                          <m:e>
                            <m:f>
                              <m:fPr>
                                <m:ctrlPr>
                                  <a:rPr lang="en-US" i="1" smtClean="0">
                                    <a:solidFill>
                                      <a:schemeClr val="bg1"/>
                                    </a:solidFill>
                                    <a:latin typeface="Cambria Math" panose="02040503050406030204" pitchFamily="18" charset="0"/>
                                  </a:rPr>
                                </m:ctrlPr>
                              </m:fPr>
                              <m:num>
                                <m:r>
                                  <a:rPr lang="en-US" i="1" smtClean="0">
                                    <a:solidFill>
                                      <a:schemeClr val="bg1"/>
                                    </a:solidFill>
                                    <a:latin typeface="Cambria Math" panose="02040503050406030204" pitchFamily="18" charset="0"/>
                                  </a:rPr>
                                  <m:t>1</m:t>
                                </m:r>
                              </m:num>
                              <m:den>
                                <m:r>
                                  <a:rPr lang="en-US" i="1" smtClean="0">
                                    <a:solidFill>
                                      <a:schemeClr val="bg1"/>
                                    </a:solidFill>
                                    <a:latin typeface="Cambria Math" panose="02040503050406030204" pitchFamily="18" charset="0"/>
                                  </a:rPr>
                                  <m:t>2</m:t>
                                </m:r>
                              </m:den>
                            </m:f>
                            <m:d>
                              <m:dPr>
                                <m:ctrlPr>
                                  <a:rPr lang="en-US" i="1" smtClean="0">
                                    <a:solidFill>
                                      <a:schemeClr val="bg1"/>
                                    </a:solidFill>
                                    <a:latin typeface="Cambria Math" panose="02040503050406030204" pitchFamily="18" charset="0"/>
                                  </a:rPr>
                                </m:ctrlPr>
                              </m:dPr>
                              <m:e>
                                <m:r>
                                  <a:rPr lang="el-GR" i="1" smtClean="0">
                                    <a:solidFill>
                                      <a:schemeClr val="bg1"/>
                                    </a:solidFill>
                                    <a:latin typeface="Cambria Math" panose="02040503050406030204" pitchFamily="18" charset="0"/>
                                  </a:rPr>
                                  <m:t>𝛼</m:t>
                                </m:r>
                                <m:r>
                                  <a:rPr lang="el-GR" i="1" smtClean="0">
                                    <a:solidFill>
                                      <a:schemeClr val="bg1"/>
                                    </a:solidFill>
                                    <a:latin typeface="Cambria Math" panose="02040503050406030204" pitchFamily="18" charset="0"/>
                                  </a:rPr>
                                  <m:t>+</m:t>
                                </m:r>
                                <m:r>
                                  <a:rPr lang="el-GR" i="1" smtClean="0">
                                    <a:solidFill>
                                      <a:schemeClr val="bg1"/>
                                    </a:solidFill>
                                    <a:latin typeface="Cambria Math" panose="02040503050406030204" pitchFamily="18" charset="0"/>
                                  </a:rPr>
                                  <m:t>𝛽</m:t>
                                </m:r>
                              </m:e>
                            </m:d>
                          </m:e>
                        </m:func>
                        <m:func>
                          <m:funcPr>
                            <m:ctrlPr>
                              <a:rPr lang="en-US" i="1" smtClean="0">
                                <a:solidFill>
                                  <a:schemeClr val="bg1"/>
                                </a:solidFill>
                                <a:latin typeface="Cambria Math" panose="02040503050406030204" pitchFamily="18" charset="0"/>
                              </a:rPr>
                            </m:ctrlPr>
                          </m:funcPr>
                          <m:fName>
                            <m:r>
                              <m:rPr>
                                <m:sty m:val="p"/>
                              </m:rPr>
                              <a:rPr lang="en-US" i="0" smtClean="0">
                                <a:solidFill>
                                  <a:schemeClr val="bg1"/>
                                </a:solidFill>
                                <a:latin typeface="Cambria Math" panose="02040503050406030204" pitchFamily="18" charset="0"/>
                              </a:rPr>
                              <m:t>cos</m:t>
                            </m:r>
                          </m:fName>
                          <m:e>
                            <m:f>
                              <m:fPr>
                                <m:ctrlPr>
                                  <a:rPr lang="en-US" i="1" smtClean="0">
                                    <a:solidFill>
                                      <a:schemeClr val="bg1"/>
                                    </a:solidFill>
                                    <a:latin typeface="Cambria Math" panose="02040503050406030204" pitchFamily="18" charset="0"/>
                                  </a:rPr>
                                </m:ctrlPr>
                              </m:fPr>
                              <m:num>
                                <m:r>
                                  <a:rPr lang="en-US" i="1" smtClean="0">
                                    <a:solidFill>
                                      <a:schemeClr val="bg1"/>
                                    </a:solidFill>
                                    <a:latin typeface="Cambria Math" panose="02040503050406030204" pitchFamily="18" charset="0"/>
                                  </a:rPr>
                                  <m:t>1</m:t>
                                </m:r>
                              </m:num>
                              <m:den>
                                <m:r>
                                  <a:rPr lang="en-US" i="1" smtClean="0">
                                    <a:solidFill>
                                      <a:schemeClr val="bg1"/>
                                    </a:solidFill>
                                    <a:latin typeface="Cambria Math" panose="02040503050406030204" pitchFamily="18" charset="0"/>
                                  </a:rPr>
                                  <m:t>2</m:t>
                                </m:r>
                              </m:den>
                            </m:f>
                            <m:d>
                              <m:dPr>
                                <m:ctrlPr>
                                  <a:rPr lang="en-US" i="1" smtClean="0">
                                    <a:solidFill>
                                      <a:schemeClr val="bg1"/>
                                    </a:solidFill>
                                    <a:latin typeface="Cambria Math" panose="02040503050406030204" pitchFamily="18" charset="0"/>
                                  </a:rPr>
                                </m:ctrlPr>
                              </m:dPr>
                              <m:e>
                                <m:r>
                                  <a:rPr lang="el-GR" i="1" smtClean="0">
                                    <a:solidFill>
                                      <a:schemeClr val="bg1"/>
                                    </a:solidFill>
                                    <a:latin typeface="Cambria Math" panose="02040503050406030204" pitchFamily="18" charset="0"/>
                                  </a:rPr>
                                  <m:t>𝛼</m:t>
                                </m:r>
                                <m:r>
                                  <a:rPr lang="el-GR" i="1" smtClean="0">
                                    <a:solidFill>
                                      <a:schemeClr val="bg1"/>
                                    </a:solidFill>
                                    <a:latin typeface="Cambria Math" panose="02040503050406030204" pitchFamily="18" charset="0"/>
                                  </a:rPr>
                                  <m:t>−</m:t>
                                </m:r>
                                <m:r>
                                  <a:rPr lang="el-GR" i="1" smtClean="0">
                                    <a:solidFill>
                                      <a:schemeClr val="bg1"/>
                                    </a:solidFill>
                                    <a:latin typeface="Cambria Math" panose="02040503050406030204" pitchFamily="18" charset="0"/>
                                  </a:rPr>
                                  <m:t>𝛽</m:t>
                                </m:r>
                              </m:e>
                            </m:d>
                          </m:e>
                        </m:func>
                      </m:oMath>
                    </m:oMathPara>
                  </a14:m>
                  <a:endParaRPr lang="en-PK" dirty="0">
                    <a:solidFill>
                      <a:schemeClr val="bg1"/>
                    </a:solidFill>
                  </a:endParaRPr>
                </a:p>
              </p:txBody>
            </p:sp>
          </mc:Choice>
          <mc:Fallback>
            <p:sp>
              <p:nvSpPr>
                <p:cNvPr id="14" name="TextBox 13">
                  <a:extLst>
                    <a:ext uri="{FF2B5EF4-FFF2-40B4-BE49-F238E27FC236}">
                      <a16:creationId xmlns:a16="http://schemas.microsoft.com/office/drawing/2014/main" id="{9B3FB645-EAAE-4352-AFC3-9CAFF6B6C986}"/>
                    </a:ext>
                  </a:extLst>
                </p:cNvPr>
                <p:cNvSpPr txBox="1">
                  <a:spLocks noRot="1" noChangeAspect="1" noMove="1" noResize="1" noEditPoints="1" noAdjustHandles="1" noChangeArrowheads="1" noChangeShapeType="1" noTextEdit="1"/>
                </p:cNvSpPr>
                <p:nvPr/>
              </p:nvSpPr>
              <p:spPr>
                <a:xfrm>
                  <a:off x="7432482" y="258080"/>
                  <a:ext cx="3411982" cy="399415"/>
                </a:xfrm>
                <a:prstGeom prst="rect">
                  <a:avLst/>
                </a:prstGeom>
                <a:blipFill>
                  <a:blip r:embed="rId3"/>
                  <a:stretch>
                    <a:fillRect l="-536" b="-13636"/>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15" name="TextBox 14">
                  <a:extLst>
                    <a:ext uri="{FF2B5EF4-FFF2-40B4-BE49-F238E27FC236}">
                      <a16:creationId xmlns:a16="http://schemas.microsoft.com/office/drawing/2014/main" id="{B83B5C6E-BE2B-4B1A-BDFB-83C3F5FF6215}"/>
                    </a:ext>
                  </a:extLst>
                </p:cNvPr>
                <p:cNvSpPr txBox="1"/>
                <p:nvPr/>
              </p:nvSpPr>
              <p:spPr>
                <a:xfrm>
                  <a:off x="7450151" y="3969505"/>
                  <a:ext cx="4603568" cy="55579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𝑒</m:t>
                            </m:r>
                          </m:e>
                          <m:sup>
                            <m:r>
                              <a:rPr lang="en-US" sz="1800" i="1" smtClean="0">
                                <a:solidFill>
                                  <a:schemeClr val="bg1"/>
                                </a:solidFill>
                                <a:latin typeface="Cambria Math" panose="02040503050406030204" pitchFamily="18" charset="0"/>
                              </a:rPr>
                              <m:t>𝑥</m:t>
                            </m:r>
                          </m:sup>
                        </m:sSup>
                        <m:r>
                          <a:rPr lang="en-US" sz="1800" i="1" smtClean="0">
                            <a:solidFill>
                              <a:schemeClr val="bg1"/>
                            </a:solidFill>
                            <a:latin typeface="Cambria Math" panose="02040503050406030204" pitchFamily="18" charset="0"/>
                          </a:rPr>
                          <m:t>=1+</m:t>
                        </m:r>
                        <m:f>
                          <m:fPr>
                            <m:ctrlPr>
                              <a:rPr lang="en-US" sz="1800" i="1" smtClean="0">
                                <a:solidFill>
                                  <a:schemeClr val="bg1"/>
                                </a:solidFill>
                                <a:latin typeface="Cambria Math" panose="02040503050406030204" pitchFamily="18" charset="0"/>
                              </a:rPr>
                            </m:ctrlPr>
                          </m:fPr>
                          <m:num>
                            <m:r>
                              <a:rPr lang="en-US" sz="1800" i="1" smtClean="0">
                                <a:solidFill>
                                  <a:schemeClr val="bg1"/>
                                </a:solidFill>
                                <a:latin typeface="Cambria Math" panose="02040503050406030204" pitchFamily="18" charset="0"/>
                              </a:rPr>
                              <m:t>𝑥</m:t>
                            </m:r>
                          </m:num>
                          <m:den>
                            <m:r>
                              <a:rPr lang="en-US" sz="1800" i="1" smtClean="0">
                                <a:solidFill>
                                  <a:schemeClr val="bg1"/>
                                </a:solidFill>
                                <a:latin typeface="Cambria Math" panose="02040503050406030204" pitchFamily="18" charset="0"/>
                              </a:rPr>
                              <m:t>1!</m:t>
                            </m:r>
                          </m:den>
                        </m:f>
                        <m:r>
                          <a:rPr lang="en-US" sz="1800" i="1" smtClean="0">
                            <a:solidFill>
                              <a:schemeClr val="bg1"/>
                            </a:solidFill>
                            <a:latin typeface="Cambria Math" panose="02040503050406030204" pitchFamily="18" charset="0"/>
                          </a:rPr>
                          <m:t>+</m:t>
                        </m:r>
                        <m:f>
                          <m:fPr>
                            <m:ctrlPr>
                              <a:rPr lang="en-US" sz="1800" i="1" smtClean="0">
                                <a:solidFill>
                                  <a:schemeClr val="bg1"/>
                                </a:solidFill>
                                <a:latin typeface="Cambria Math" panose="02040503050406030204" pitchFamily="18" charset="0"/>
                              </a:rPr>
                            </m:ctrlPr>
                          </m:fPr>
                          <m:num>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𝑥</m:t>
                                </m:r>
                              </m:e>
                              <m:sup>
                                <m:r>
                                  <a:rPr lang="en-US" sz="1800" i="1" smtClean="0">
                                    <a:solidFill>
                                      <a:schemeClr val="bg1"/>
                                    </a:solidFill>
                                    <a:latin typeface="Cambria Math" panose="02040503050406030204" pitchFamily="18" charset="0"/>
                                  </a:rPr>
                                  <m:t>2</m:t>
                                </m:r>
                              </m:sup>
                            </m:sSup>
                          </m:num>
                          <m:den>
                            <m:r>
                              <a:rPr lang="en-US" sz="1800" i="1" smtClean="0">
                                <a:solidFill>
                                  <a:schemeClr val="bg1"/>
                                </a:solidFill>
                                <a:latin typeface="Cambria Math" panose="02040503050406030204" pitchFamily="18" charset="0"/>
                              </a:rPr>
                              <m:t>2!</m:t>
                            </m:r>
                          </m:den>
                        </m:f>
                        <m:r>
                          <a:rPr lang="en-US" sz="1800" i="1" smtClean="0">
                            <a:solidFill>
                              <a:schemeClr val="bg1"/>
                            </a:solidFill>
                            <a:latin typeface="Cambria Math" panose="02040503050406030204" pitchFamily="18" charset="0"/>
                          </a:rPr>
                          <m:t>+</m:t>
                        </m:r>
                        <m:f>
                          <m:fPr>
                            <m:ctrlPr>
                              <a:rPr lang="en-US" sz="1800" i="1" smtClean="0">
                                <a:solidFill>
                                  <a:schemeClr val="bg1"/>
                                </a:solidFill>
                                <a:latin typeface="Cambria Math" panose="02040503050406030204" pitchFamily="18" charset="0"/>
                              </a:rPr>
                            </m:ctrlPr>
                          </m:fPr>
                          <m:num>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𝑥</m:t>
                                </m:r>
                              </m:e>
                              <m:sup>
                                <m:r>
                                  <a:rPr lang="en-US" sz="1800" i="1" smtClean="0">
                                    <a:solidFill>
                                      <a:schemeClr val="bg1"/>
                                    </a:solidFill>
                                    <a:latin typeface="Cambria Math" panose="02040503050406030204" pitchFamily="18" charset="0"/>
                                  </a:rPr>
                                  <m:t>3</m:t>
                                </m:r>
                              </m:sup>
                            </m:sSup>
                          </m:num>
                          <m:den>
                            <m:r>
                              <a:rPr lang="en-US" sz="1800" i="1" smtClean="0">
                                <a:solidFill>
                                  <a:schemeClr val="bg1"/>
                                </a:solidFill>
                                <a:latin typeface="Cambria Math" panose="02040503050406030204" pitchFamily="18" charset="0"/>
                              </a:rPr>
                              <m:t>3!</m:t>
                            </m:r>
                          </m:den>
                        </m:f>
                        <m:r>
                          <a:rPr lang="en-US" sz="1800" i="1" smtClean="0">
                            <a:solidFill>
                              <a:schemeClr val="bg1"/>
                            </a:solidFill>
                            <a:latin typeface="Cambria Math" panose="02040503050406030204" pitchFamily="18" charset="0"/>
                          </a:rPr>
                          <m:t>+…,  −∞&lt;</m:t>
                        </m:r>
                        <m:r>
                          <a:rPr lang="en-US" sz="1800" i="1" smtClean="0">
                            <a:solidFill>
                              <a:schemeClr val="bg1"/>
                            </a:solidFill>
                            <a:latin typeface="Cambria Math" panose="02040503050406030204" pitchFamily="18" charset="0"/>
                          </a:rPr>
                          <m:t>𝑥</m:t>
                        </m:r>
                        <m:r>
                          <a:rPr lang="en-US" sz="1800" i="1" smtClean="0">
                            <a:solidFill>
                              <a:schemeClr val="bg1"/>
                            </a:solidFill>
                            <a:latin typeface="Cambria Math" panose="02040503050406030204" pitchFamily="18" charset="0"/>
                          </a:rPr>
                          <m:t>&lt;∞</m:t>
                        </m:r>
                      </m:oMath>
                    </m:oMathPara>
                  </a14:m>
                  <a:endParaRPr lang="en-PK" sz="1800" dirty="0">
                    <a:solidFill>
                      <a:schemeClr val="bg1"/>
                    </a:solidFill>
                  </a:endParaRPr>
                </a:p>
              </p:txBody>
            </p:sp>
          </mc:Choice>
          <mc:Fallback>
            <p:sp>
              <p:nvSpPr>
                <p:cNvPr id="15" name="TextBox 14">
                  <a:extLst>
                    <a:ext uri="{FF2B5EF4-FFF2-40B4-BE49-F238E27FC236}">
                      <a16:creationId xmlns:a16="http://schemas.microsoft.com/office/drawing/2014/main" id="{B83B5C6E-BE2B-4B1A-BDFB-83C3F5FF6215}"/>
                    </a:ext>
                  </a:extLst>
                </p:cNvPr>
                <p:cNvSpPr txBox="1">
                  <a:spLocks noRot="1" noChangeAspect="1" noMove="1" noResize="1" noEditPoints="1" noAdjustHandles="1" noChangeArrowheads="1" noChangeShapeType="1" noTextEdit="1"/>
                </p:cNvSpPr>
                <p:nvPr/>
              </p:nvSpPr>
              <p:spPr>
                <a:xfrm>
                  <a:off x="7450151" y="3969505"/>
                  <a:ext cx="4603568" cy="555793"/>
                </a:xfrm>
                <a:prstGeom prst="rect">
                  <a:avLst/>
                </a:prstGeom>
                <a:blipFill>
                  <a:blip r:embed="rId4"/>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16" name="TextBox 15">
                  <a:extLst>
                    <a:ext uri="{FF2B5EF4-FFF2-40B4-BE49-F238E27FC236}">
                      <a16:creationId xmlns:a16="http://schemas.microsoft.com/office/drawing/2014/main" id="{A8428B7D-F7D0-4F93-9111-B6D68BBF29C2}"/>
                    </a:ext>
                  </a:extLst>
                </p:cNvPr>
                <p:cNvSpPr txBox="1"/>
                <p:nvPr/>
              </p:nvSpPr>
              <p:spPr>
                <a:xfrm>
                  <a:off x="9798333" y="828113"/>
                  <a:ext cx="2092262" cy="582676"/>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i="1" smtClean="0">
                                <a:solidFill>
                                  <a:schemeClr val="bg1"/>
                                </a:solidFill>
                                <a:latin typeface="Cambria Math" panose="02040503050406030204" pitchFamily="18" charset="0"/>
                              </a:rPr>
                            </m:ctrlPr>
                          </m:sSupPr>
                          <m:e>
                            <m:d>
                              <m:dPr>
                                <m:ctrlPr>
                                  <a:rPr lang="pt-BR" i="1" smtClean="0">
                                    <a:solidFill>
                                      <a:schemeClr val="bg1"/>
                                    </a:solidFill>
                                    <a:latin typeface="Cambria Math" panose="02040503050406030204" pitchFamily="18" charset="0"/>
                                  </a:rPr>
                                </m:ctrlPr>
                              </m:dPr>
                              <m:e>
                                <m:r>
                                  <a:rPr lang="pt-BR" i="1" smtClean="0">
                                    <a:solidFill>
                                      <a:schemeClr val="bg1"/>
                                    </a:solidFill>
                                    <a:latin typeface="Cambria Math" panose="02040503050406030204" pitchFamily="18" charset="0"/>
                                  </a:rPr>
                                  <m:t>𝑥</m:t>
                                </m:r>
                                <m:r>
                                  <a:rPr lang="pt-BR" i="1" smtClean="0">
                                    <a:solidFill>
                                      <a:schemeClr val="bg1"/>
                                    </a:solidFill>
                                    <a:latin typeface="Cambria Math" panose="02040503050406030204" pitchFamily="18" charset="0"/>
                                  </a:rPr>
                                  <m:t>+</m:t>
                                </m:r>
                                <m:r>
                                  <a:rPr lang="pt-BR" i="1" smtClean="0">
                                    <a:solidFill>
                                      <a:schemeClr val="bg1"/>
                                    </a:solidFill>
                                    <a:latin typeface="Cambria Math" panose="02040503050406030204" pitchFamily="18" charset="0"/>
                                  </a:rPr>
                                  <m:t>𝑎</m:t>
                                </m:r>
                              </m:e>
                            </m:d>
                          </m:e>
                          <m:sup>
                            <m:r>
                              <a:rPr lang="pt-BR" i="1" smtClean="0">
                                <a:solidFill>
                                  <a:schemeClr val="bg1"/>
                                </a:solidFill>
                                <a:latin typeface="Cambria Math" panose="02040503050406030204" pitchFamily="18" charset="0"/>
                              </a:rPr>
                              <m:t>𝑛</m:t>
                            </m:r>
                          </m:sup>
                        </m:sSup>
                        <m:r>
                          <a:rPr lang="pt-BR" i="1" smtClean="0">
                            <a:solidFill>
                              <a:schemeClr val="bg1"/>
                            </a:solidFill>
                            <a:latin typeface="Cambria Math" panose="02040503050406030204" pitchFamily="18" charset="0"/>
                          </a:rPr>
                          <m:t>=</m:t>
                        </m:r>
                        <m:nary>
                          <m:naryPr>
                            <m:chr m:val="∑"/>
                            <m:ctrlPr>
                              <a:rPr lang="pt-BR" i="1" smtClean="0">
                                <a:solidFill>
                                  <a:schemeClr val="bg1"/>
                                </a:solidFill>
                                <a:latin typeface="Cambria Math" panose="02040503050406030204" pitchFamily="18" charset="0"/>
                              </a:rPr>
                            </m:ctrlPr>
                          </m:naryPr>
                          <m:sub>
                            <m:r>
                              <a:rPr lang="pt-BR" i="1" smtClean="0">
                                <a:solidFill>
                                  <a:schemeClr val="bg1"/>
                                </a:solidFill>
                                <a:latin typeface="Cambria Math" panose="02040503050406030204" pitchFamily="18" charset="0"/>
                              </a:rPr>
                              <m:t>𝑘</m:t>
                            </m:r>
                            <m:r>
                              <a:rPr lang="pt-BR" i="1" smtClean="0">
                                <a:solidFill>
                                  <a:schemeClr val="bg1"/>
                                </a:solidFill>
                                <a:latin typeface="Cambria Math" panose="02040503050406030204" pitchFamily="18" charset="0"/>
                              </a:rPr>
                              <m:t>=0</m:t>
                            </m:r>
                          </m:sub>
                          <m:sup>
                            <m:r>
                              <a:rPr lang="pt-BR" i="1" smtClean="0">
                                <a:solidFill>
                                  <a:schemeClr val="bg1"/>
                                </a:solidFill>
                                <a:latin typeface="Cambria Math" panose="02040503050406030204" pitchFamily="18" charset="0"/>
                              </a:rPr>
                              <m:t>𝑛</m:t>
                            </m:r>
                          </m:sup>
                          <m:e>
                            <m:d>
                              <m:dPr>
                                <m:ctrlPr>
                                  <a:rPr lang="pt-BR" i="1" smtClean="0">
                                    <a:solidFill>
                                      <a:schemeClr val="bg1"/>
                                    </a:solidFill>
                                    <a:latin typeface="Cambria Math" panose="02040503050406030204" pitchFamily="18" charset="0"/>
                                  </a:rPr>
                                </m:ctrlPr>
                              </m:dPr>
                              <m:e>
                                <m:f>
                                  <m:fPr>
                                    <m:type m:val="noBar"/>
                                    <m:ctrlPr>
                                      <a:rPr lang="pt-BR" i="1" smtClean="0">
                                        <a:solidFill>
                                          <a:schemeClr val="bg1"/>
                                        </a:solidFill>
                                        <a:latin typeface="Cambria Math" panose="02040503050406030204" pitchFamily="18" charset="0"/>
                                      </a:rPr>
                                    </m:ctrlPr>
                                  </m:fPr>
                                  <m:num>
                                    <m:r>
                                      <a:rPr lang="pt-BR" i="1" smtClean="0">
                                        <a:solidFill>
                                          <a:schemeClr val="bg1"/>
                                        </a:solidFill>
                                        <a:latin typeface="Cambria Math" panose="02040503050406030204" pitchFamily="18" charset="0"/>
                                      </a:rPr>
                                      <m:t>𝑛</m:t>
                                    </m:r>
                                  </m:num>
                                  <m:den>
                                    <m:r>
                                      <a:rPr lang="pt-BR" i="1" smtClean="0">
                                        <a:solidFill>
                                          <a:schemeClr val="bg1"/>
                                        </a:solidFill>
                                        <a:latin typeface="Cambria Math" panose="02040503050406030204" pitchFamily="18" charset="0"/>
                                      </a:rPr>
                                      <m:t>𝑘</m:t>
                                    </m:r>
                                  </m:den>
                                </m:f>
                              </m:e>
                            </m:d>
                            <m:sSup>
                              <m:sSupPr>
                                <m:ctrlPr>
                                  <a:rPr lang="pt-BR" i="1" smtClean="0">
                                    <a:solidFill>
                                      <a:schemeClr val="bg1"/>
                                    </a:solidFill>
                                    <a:latin typeface="Cambria Math" panose="02040503050406030204" pitchFamily="18" charset="0"/>
                                  </a:rPr>
                                </m:ctrlPr>
                              </m:sSupPr>
                              <m:e>
                                <m:r>
                                  <a:rPr lang="pt-BR" i="1" smtClean="0">
                                    <a:solidFill>
                                      <a:schemeClr val="bg1"/>
                                    </a:solidFill>
                                    <a:latin typeface="Cambria Math" panose="02040503050406030204" pitchFamily="18" charset="0"/>
                                  </a:rPr>
                                  <m:t>𝑥</m:t>
                                </m:r>
                              </m:e>
                              <m:sup>
                                <m:r>
                                  <a:rPr lang="pt-BR" i="1" smtClean="0">
                                    <a:solidFill>
                                      <a:schemeClr val="bg1"/>
                                    </a:solidFill>
                                    <a:latin typeface="Cambria Math" panose="02040503050406030204" pitchFamily="18" charset="0"/>
                                  </a:rPr>
                                  <m:t>𝑘</m:t>
                                </m:r>
                              </m:sup>
                            </m:sSup>
                            <m:sSup>
                              <m:sSupPr>
                                <m:ctrlPr>
                                  <a:rPr lang="pt-BR" i="1" smtClean="0">
                                    <a:solidFill>
                                      <a:schemeClr val="bg1"/>
                                    </a:solidFill>
                                    <a:latin typeface="Cambria Math" panose="02040503050406030204" pitchFamily="18" charset="0"/>
                                  </a:rPr>
                                </m:ctrlPr>
                              </m:sSupPr>
                              <m:e>
                                <m:r>
                                  <a:rPr lang="pt-BR" i="1" smtClean="0">
                                    <a:solidFill>
                                      <a:schemeClr val="bg1"/>
                                    </a:solidFill>
                                    <a:latin typeface="Cambria Math" panose="02040503050406030204" pitchFamily="18" charset="0"/>
                                  </a:rPr>
                                  <m:t>𝑎</m:t>
                                </m:r>
                              </m:e>
                              <m:sup>
                                <m:r>
                                  <a:rPr lang="pt-BR" i="1" smtClean="0">
                                    <a:solidFill>
                                      <a:schemeClr val="bg1"/>
                                    </a:solidFill>
                                    <a:latin typeface="Cambria Math" panose="02040503050406030204" pitchFamily="18" charset="0"/>
                                  </a:rPr>
                                  <m:t>𝑛</m:t>
                                </m:r>
                                <m:r>
                                  <a:rPr lang="pt-BR" i="1" smtClean="0">
                                    <a:solidFill>
                                      <a:schemeClr val="bg1"/>
                                    </a:solidFill>
                                    <a:latin typeface="Cambria Math" panose="02040503050406030204" pitchFamily="18" charset="0"/>
                                  </a:rPr>
                                  <m:t>−</m:t>
                                </m:r>
                                <m:r>
                                  <a:rPr lang="pt-BR" i="1" smtClean="0">
                                    <a:solidFill>
                                      <a:schemeClr val="bg1"/>
                                    </a:solidFill>
                                    <a:latin typeface="Cambria Math" panose="02040503050406030204" pitchFamily="18" charset="0"/>
                                  </a:rPr>
                                  <m:t>𝑘</m:t>
                                </m:r>
                              </m:sup>
                            </m:sSup>
                          </m:e>
                        </m:nary>
                      </m:oMath>
                    </m:oMathPara>
                  </a14:m>
                  <a:endParaRPr lang="en-PK" dirty="0">
                    <a:solidFill>
                      <a:schemeClr val="bg1"/>
                    </a:solidFill>
                  </a:endParaRPr>
                </a:p>
              </p:txBody>
            </p:sp>
          </mc:Choice>
          <mc:Fallback>
            <p:sp>
              <p:nvSpPr>
                <p:cNvPr id="16" name="TextBox 15">
                  <a:extLst>
                    <a:ext uri="{FF2B5EF4-FFF2-40B4-BE49-F238E27FC236}">
                      <a16:creationId xmlns:a16="http://schemas.microsoft.com/office/drawing/2014/main" id="{A8428B7D-F7D0-4F93-9111-B6D68BBF29C2}"/>
                    </a:ext>
                  </a:extLst>
                </p:cNvPr>
                <p:cNvSpPr txBox="1">
                  <a:spLocks noRot="1" noChangeAspect="1" noMove="1" noResize="1" noEditPoints="1" noAdjustHandles="1" noChangeArrowheads="1" noChangeShapeType="1" noTextEdit="1"/>
                </p:cNvSpPr>
                <p:nvPr/>
              </p:nvSpPr>
              <p:spPr>
                <a:xfrm>
                  <a:off x="9798333" y="828113"/>
                  <a:ext cx="2092262" cy="582676"/>
                </a:xfrm>
                <a:prstGeom prst="rect">
                  <a:avLst/>
                </a:prstGeom>
                <a:blipFill>
                  <a:blip r:embed="rId5"/>
                  <a:stretch>
                    <a:fillRect b="-2105"/>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17" name="TextBox 16">
                  <a:extLst>
                    <a:ext uri="{FF2B5EF4-FFF2-40B4-BE49-F238E27FC236}">
                      <a16:creationId xmlns:a16="http://schemas.microsoft.com/office/drawing/2014/main" id="{456B9B73-5A07-49FD-B697-9C76A9994627}"/>
                    </a:ext>
                  </a:extLst>
                </p:cNvPr>
                <p:cNvSpPr txBox="1"/>
                <p:nvPr/>
              </p:nvSpPr>
              <p:spPr>
                <a:xfrm>
                  <a:off x="8780018" y="3361224"/>
                  <a:ext cx="3411982" cy="399415"/>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func>
                          <m:funcPr>
                            <m:ctrlPr>
                              <a:rPr lang="en-US" i="1" smtClean="0">
                                <a:solidFill>
                                  <a:schemeClr val="bg1"/>
                                </a:solidFill>
                                <a:latin typeface="Cambria Math" panose="02040503050406030204" pitchFamily="18" charset="0"/>
                              </a:rPr>
                            </m:ctrlPr>
                          </m:funcPr>
                          <m:fName>
                            <m:r>
                              <m:rPr>
                                <m:sty m:val="p"/>
                              </m:rPr>
                              <a:rPr lang="en-US" i="0" smtClean="0">
                                <a:solidFill>
                                  <a:schemeClr val="bg1"/>
                                </a:solidFill>
                                <a:latin typeface="Cambria Math" panose="02040503050406030204" pitchFamily="18" charset="0"/>
                              </a:rPr>
                              <m:t>cos</m:t>
                            </m:r>
                          </m:fName>
                          <m:e>
                            <m:r>
                              <a:rPr lang="el-GR" i="1" smtClean="0">
                                <a:solidFill>
                                  <a:schemeClr val="bg1"/>
                                </a:solidFill>
                                <a:latin typeface="Cambria Math" panose="02040503050406030204" pitchFamily="18" charset="0"/>
                              </a:rPr>
                              <m:t>𝛼</m:t>
                            </m:r>
                          </m:e>
                        </m:func>
                        <m:r>
                          <a:rPr lang="el-GR" i="1" smtClean="0">
                            <a:solidFill>
                              <a:schemeClr val="bg1"/>
                            </a:solidFill>
                            <a:latin typeface="Cambria Math" panose="02040503050406030204" pitchFamily="18" charset="0"/>
                          </a:rPr>
                          <m:t>+</m:t>
                        </m:r>
                        <m:func>
                          <m:funcPr>
                            <m:ctrlPr>
                              <a:rPr lang="en-US" i="1" smtClean="0">
                                <a:solidFill>
                                  <a:schemeClr val="bg1"/>
                                </a:solidFill>
                                <a:latin typeface="Cambria Math" panose="02040503050406030204" pitchFamily="18" charset="0"/>
                              </a:rPr>
                            </m:ctrlPr>
                          </m:funcPr>
                          <m:fName>
                            <m:r>
                              <m:rPr>
                                <m:sty m:val="p"/>
                              </m:rPr>
                              <a:rPr lang="en-US" i="0" smtClean="0">
                                <a:solidFill>
                                  <a:schemeClr val="bg1"/>
                                </a:solidFill>
                                <a:latin typeface="Cambria Math" panose="02040503050406030204" pitchFamily="18" charset="0"/>
                              </a:rPr>
                              <m:t>cos</m:t>
                            </m:r>
                          </m:fName>
                          <m:e>
                            <m:r>
                              <a:rPr lang="el-GR" i="1" smtClean="0">
                                <a:solidFill>
                                  <a:schemeClr val="bg1"/>
                                </a:solidFill>
                                <a:latin typeface="Cambria Math" panose="02040503050406030204" pitchFamily="18" charset="0"/>
                              </a:rPr>
                              <m:t>𝛽</m:t>
                            </m:r>
                          </m:e>
                        </m:func>
                        <m:r>
                          <a:rPr lang="el-GR" i="1" smtClean="0">
                            <a:solidFill>
                              <a:schemeClr val="bg1"/>
                            </a:solidFill>
                            <a:latin typeface="Cambria Math" panose="02040503050406030204" pitchFamily="18" charset="0"/>
                          </a:rPr>
                          <m:t>=2</m:t>
                        </m:r>
                        <m:func>
                          <m:funcPr>
                            <m:ctrlPr>
                              <a:rPr lang="en-US" i="1" smtClean="0">
                                <a:solidFill>
                                  <a:schemeClr val="bg1"/>
                                </a:solidFill>
                                <a:latin typeface="Cambria Math" panose="02040503050406030204" pitchFamily="18" charset="0"/>
                              </a:rPr>
                            </m:ctrlPr>
                          </m:funcPr>
                          <m:fName>
                            <m:r>
                              <m:rPr>
                                <m:sty m:val="p"/>
                              </m:rPr>
                              <a:rPr lang="en-US" i="0" smtClean="0">
                                <a:solidFill>
                                  <a:schemeClr val="bg1"/>
                                </a:solidFill>
                                <a:latin typeface="Cambria Math" panose="02040503050406030204" pitchFamily="18" charset="0"/>
                              </a:rPr>
                              <m:t>cos</m:t>
                            </m:r>
                          </m:fName>
                          <m:e>
                            <m:f>
                              <m:fPr>
                                <m:ctrlPr>
                                  <a:rPr lang="en-US" i="1" smtClean="0">
                                    <a:solidFill>
                                      <a:schemeClr val="bg1"/>
                                    </a:solidFill>
                                    <a:latin typeface="Cambria Math" panose="02040503050406030204" pitchFamily="18" charset="0"/>
                                  </a:rPr>
                                </m:ctrlPr>
                              </m:fPr>
                              <m:num>
                                <m:r>
                                  <a:rPr lang="en-US" i="1" smtClean="0">
                                    <a:solidFill>
                                      <a:schemeClr val="bg1"/>
                                    </a:solidFill>
                                    <a:latin typeface="Cambria Math" panose="02040503050406030204" pitchFamily="18" charset="0"/>
                                  </a:rPr>
                                  <m:t>1</m:t>
                                </m:r>
                              </m:num>
                              <m:den>
                                <m:r>
                                  <a:rPr lang="en-US" i="1" smtClean="0">
                                    <a:solidFill>
                                      <a:schemeClr val="bg1"/>
                                    </a:solidFill>
                                    <a:latin typeface="Cambria Math" panose="02040503050406030204" pitchFamily="18" charset="0"/>
                                  </a:rPr>
                                  <m:t>2</m:t>
                                </m:r>
                              </m:den>
                            </m:f>
                            <m:d>
                              <m:dPr>
                                <m:ctrlPr>
                                  <a:rPr lang="en-US" i="1" smtClean="0">
                                    <a:solidFill>
                                      <a:schemeClr val="bg1"/>
                                    </a:solidFill>
                                    <a:latin typeface="Cambria Math" panose="02040503050406030204" pitchFamily="18" charset="0"/>
                                  </a:rPr>
                                </m:ctrlPr>
                              </m:dPr>
                              <m:e>
                                <m:r>
                                  <a:rPr lang="el-GR" i="1" smtClean="0">
                                    <a:solidFill>
                                      <a:schemeClr val="bg1"/>
                                    </a:solidFill>
                                    <a:latin typeface="Cambria Math" panose="02040503050406030204" pitchFamily="18" charset="0"/>
                                  </a:rPr>
                                  <m:t>𝛼</m:t>
                                </m:r>
                                <m:r>
                                  <a:rPr lang="el-GR" i="1" smtClean="0">
                                    <a:solidFill>
                                      <a:schemeClr val="bg1"/>
                                    </a:solidFill>
                                    <a:latin typeface="Cambria Math" panose="02040503050406030204" pitchFamily="18" charset="0"/>
                                  </a:rPr>
                                  <m:t>+</m:t>
                                </m:r>
                                <m:r>
                                  <a:rPr lang="el-GR" i="1" smtClean="0">
                                    <a:solidFill>
                                      <a:schemeClr val="bg1"/>
                                    </a:solidFill>
                                    <a:latin typeface="Cambria Math" panose="02040503050406030204" pitchFamily="18" charset="0"/>
                                  </a:rPr>
                                  <m:t>𝛽</m:t>
                                </m:r>
                              </m:e>
                            </m:d>
                          </m:e>
                        </m:func>
                        <m:func>
                          <m:funcPr>
                            <m:ctrlPr>
                              <a:rPr lang="en-US" i="1" smtClean="0">
                                <a:solidFill>
                                  <a:schemeClr val="bg1"/>
                                </a:solidFill>
                                <a:latin typeface="Cambria Math" panose="02040503050406030204" pitchFamily="18" charset="0"/>
                              </a:rPr>
                            </m:ctrlPr>
                          </m:funcPr>
                          <m:fName>
                            <m:r>
                              <m:rPr>
                                <m:sty m:val="p"/>
                              </m:rPr>
                              <a:rPr lang="en-US" i="0" smtClean="0">
                                <a:solidFill>
                                  <a:schemeClr val="bg1"/>
                                </a:solidFill>
                                <a:latin typeface="Cambria Math" panose="02040503050406030204" pitchFamily="18" charset="0"/>
                              </a:rPr>
                              <m:t>cos</m:t>
                            </m:r>
                          </m:fName>
                          <m:e>
                            <m:f>
                              <m:fPr>
                                <m:ctrlPr>
                                  <a:rPr lang="en-US" i="1" smtClean="0">
                                    <a:solidFill>
                                      <a:schemeClr val="bg1"/>
                                    </a:solidFill>
                                    <a:latin typeface="Cambria Math" panose="02040503050406030204" pitchFamily="18" charset="0"/>
                                  </a:rPr>
                                </m:ctrlPr>
                              </m:fPr>
                              <m:num>
                                <m:r>
                                  <a:rPr lang="en-US" i="1" smtClean="0">
                                    <a:solidFill>
                                      <a:schemeClr val="bg1"/>
                                    </a:solidFill>
                                    <a:latin typeface="Cambria Math" panose="02040503050406030204" pitchFamily="18" charset="0"/>
                                  </a:rPr>
                                  <m:t>1</m:t>
                                </m:r>
                              </m:num>
                              <m:den>
                                <m:r>
                                  <a:rPr lang="en-US" i="1" smtClean="0">
                                    <a:solidFill>
                                      <a:schemeClr val="bg1"/>
                                    </a:solidFill>
                                    <a:latin typeface="Cambria Math" panose="02040503050406030204" pitchFamily="18" charset="0"/>
                                  </a:rPr>
                                  <m:t>2</m:t>
                                </m:r>
                              </m:den>
                            </m:f>
                            <m:d>
                              <m:dPr>
                                <m:ctrlPr>
                                  <a:rPr lang="en-US" i="1" smtClean="0">
                                    <a:solidFill>
                                      <a:schemeClr val="bg1"/>
                                    </a:solidFill>
                                    <a:latin typeface="Cambria Math" panose="02040503050406030204" pitchFamily="18" charset="0"/>
                                  </a:rPr>
                                </m:ctrlPr>
                              </m:dPr>
                              <m:e>
                                <m:r>
                                  <a:rPr lang="el-GR" i="1" smtClean="0">
                                    <a:solidFill>
                                      <a:schemeClr val="bg1"/>
                                    </a:solidFill>
                                    <a:latin typeface="Cambria Math" panose="02040503050406030204" pitchFamily="18" charset="0"/>
                                  </a:rPr>
                                  <m:t>𝛼</m:t>
                                </m:r>
                                <m:r>
                                  <a:rPr lang="el-GR" i="1" smtClean="0">
                                    <a:solidFill>
                                      <a:schemeClr val="bg1"/>
                                    </a:solidFill>
                                    <a:latin typeface="Cambria Math" panose="02040503050406030204" pitchFamily="18" charset="0"/>
                                  </a:rPr>
                                  <m:t>−</m:t>
                                </m:r>
                                <m:r>
                                  <a:rPr lang="el-GR" i="1" smtClean="0">
                                    <a:solidFill>
                                      <a:schemeClr val="bg1"/>
                                    </a:solidFill>
                                    <a:latin typeface="Cambria Math" panose="02040503050406030204" pitchFamily="18" charset="0"/>
                                  </a:rPr>
                                  <m:t>𝛽</m:t>
                                </m:r>
                              </m:e>
                            </m:d>
                          </m:e>
                        </m:func>
                      </m:oMath>
                    </m:oMathPara>
                  </a14:m>
                  <a:endParaRPr lang="en-PK" dirty="0">
                    <a:solidFill>
                      <a:schemeClr val="bg1"/>
                    </a:solidFill>
                  </a:endParaRPr>
                </a:p>
              </p:txBody>
            </p:sp>
          </mc:Choice>
          <mc:Fallback>
            <p:sp>
              <p:nvSpPr>
                <p:cNvPr id="17" name="TextBox 16">
                  <a:extLst>
                    <a:ext uri="{FF2B5EF4-FFF2-40B4-BE49-F238E27FC236}">
                      <a16:creationId xmlns:a16="http://schemas.microsoft.com/office/drawing/2014/main" id="{456B9B73-5A07-49FD-B697-9C76A9994627}"/>
                    </a:ext>
                  </a:extLst>
                </p:cNvPr>
                <p:cNvSpPr txBox="1">
                  <a:spLocks noRot="1" noChangeAspect="1" noMove="1" noResize="1" noEditPoints="1" noAdjustHandles="1" noChangeArrowheads="1" noChangeShapeType="1" noTextEdit="1"/>
                </p:cNvSpPr>
                <p:nvPr/>
              </p:nvSpPr>
              <p:spPr>
                <a:xfrm>
                  <a:off x="8780018" y="3361224"/>
                  <a:ext cx="3411982" cy="399415"/>
                </a:xfrm>
                <a:prstGeom prst="rect">
                  <a:avLst/>
                </a:prstGeom>
                <a:blipFill>
                  <a:blip r:embed="rId6"/>
                  <a:stretch>
                    <a:fillRect l="-536" b="-13636"/>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18" name="TextBox 17">
                  <a:extLst>
                    <a:ext uri="{FF2B5EF4-FFF2-40B4-BE49-F238E27FC236}">
                      <a16:creationId xmlns:a16="http://schemas.microsoft.com/office/drawing/2014/main" id="{43E75649-A408-4990-8CE9-058A47734564}"/>
                    </a:ext>
                  </a:extLst>
                </p:cNvPr>
                <p:cNvSpPr txBox="1"/>
                <p:nvPr/>
              </p:nvSpPr>
              <p:spPr>
                <a:xfrm>
                  <a:off x="7588432" y="1619655"/>
                  <a:ext cx="4603568" cy="55579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𝑒</m:t>
                            </m:r>
                          </m:e>
                          <m:sup>
                            <m:r>
                              <a:rPr lang="en-US" sz="1800" i="1" smtClean="0">
                                <a:solidFill>
                                  <a:schemeClr val="bg1"/>
                                </a:solidFill>
                                <a:latin typeface="Cambria Math" panose="02040503050406030204" pitchFamily="18" charset="0"/>
                              </a:rPr>
                              <m:t>𝑥</m:t>
                            </m:r>
                          </m:sup>
                        </m:sSup>
                        <m:r>
                          <a:rPr lang="en-US" sz="1800" i="1" smtClean="0">
                            <a:solidFill>
                              <a:schemeClr val="bg1"/>
                            </a:solidFill>
                            <a:latin typeface="Cambria Math" panose="02040503050406030204" pitchFamily="18" charset="0"/>
                          </a:rPr>
                          <m:t>=1+</m:t>
                        </m:r>
                        <m:f>
                          <m:fPr>
                            <m:ctrlPr>
                              <a:rPr lang="en-US" sz="1800" i="1" smtClean="0">
                                <a:solidFill>
                                  <a:schemeClr val="bg1"/>
                                </a:solidFill>
                                <a:latin typeface="Cambria Math" panose="02040503050406030204" pitchFamily="18" charset="0"/>
                              </a:rPr>
                            </m:ctrlPr>
                          </m:fPr>
                          <m:num>
                            <m:r>
                              <a:rPr lang="en-US" sz="1800" i="1" smtClean="0">
                                <a:solidFill>
                                  <a:schemeClr val="bg1"/>
                                </a:solidFill>
                                <a:latin typeface="Cambria Math" panose="02040503050406030204" pitchFamily="18" charset="0"/>
                              </a:rPr>
                              <m:t>𝑥</m:t>
                            </m:r>
                          </m:num>
                          <m:den>
                            <m:r>
                              <a:rPr lang="en-US" sz="1800" i="1" smtClean="0">
                                <a:solidFill>
                                  <a:schemeClr val="bg1"/>
                                </a:solidFill>
                                <a:latin typeface="Cambria Math" panose="02040503050406030204" pitchFamily="18" charset="0"/>
                              </a:rPr>
                              <m:t>1!</m:t>
                            </m:r>
                          </m:den>
                        </m:f>
                        <m:r>
                          <a:rPr lang="en-US" sz="1800" i="1" smtClean="0">
                            <a:solidFill>
                              <a:schemeClr val="bg1"/>
                            </a:solidFill>
                            <a:latin typeface="Cambria Math" panose="02040503050406030204" pitchFamily="18" charset="0"/>
                          </a:rPr>
                          <m:t>+</m:t>
                        </m:r>
                        <m:f>
                          <m:fPr>
                            <m:ctrlPr>
                              <a:rPr lang="en-US" sz="1800" i="1" smtClean="0">
                                <a:solidFill>
                                  <a:schemeClr val="bg1"/>
                                </a:solidFill>
                                <a:latin typeface="Cambria Math" panose="02040503050406030204" pitchFamily="18" charset="0"/>
                              </a:rPr>
                            </m:ctrlPr>
                          </m:fPr>
                          <m:num>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𝑥</m:t>
                                </m:r>
                              </m:e>
                              <m:sup>
                                <m:r>
                                  <a:rPr lang="en-US" sz="1800" i="1" smtClean="0">
                                    <a:solidFill>
                                      <a:schemeClr val="bg1"/>
                                    </a:solidFill>
                                    <a:latin typeface="Cambria Math" panose="02040503050406030204" pitchFamily="18" charset="0"/>
                                  </a:rPr>
                                  <m:t>2</m:t>
                                </m:r>
                              </m:sup>
                            </m:sSup>
                          </m:num>
                          <m:den>
                            <m:r>
                              <a:rPr lang="en-US" sz="1800" i="1" smtClean="0">
                                <a:solidFill>
                                  <a:schemeClr val="bg1"/>
                                </a:solidFill>
                                <a:latin typeface="Cambria Math" panose="02040503050406030204" pitchFamily="18" charset="0"/>
                              </a:rPr>
                              <m:t>2!</m:t>
                            </m:r>
                          </m:den>
                        </m:f>
                        <m:r>
                          <a:rPr lang="en-US" sz="1800" i="1" smtClean="0">
                            <a:solidFill>
                              <a:schemeClr val="bg1"/>
                            </a:solidFill>
                            <a:latin typeface="Cambria Math" panose="02040503050406030204" pitchFamily="18" charset="0"/>
                          </a:rPr>
                          <m:t>+</m:t>
                        </m:r>
                        <m:f>
                          <m:fPr>
                            <m:ctrlPr>
                              <a:rPr lang="en-US" sz="1800" i="1" smtClean="0">
                                <a:solidFill>
                                  <a:schemeClr val="bg1"/>
                                </a:solidFill>
                                <a:latin typeface="Cambria Math" panose="02040503050406030204" pitchFamily="18" charset="0"/>
                              </a:rPr>
                            </m:ctrlPr>
                          </m:fPr>
                          <m:num>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𝑥</m:t>
                                </m:r>
                              </m:e>
                              <m:sup>
                                <m:r>
                                  <a:rPr lang="en-US" sz="1800" i="1" smtClean="0">
                                    <a:solidFill>
                                      <a:schemeClr val="bg1"/>
                                    </a:solidFill>
                                    <a:latin typeface="Cambria Math" panose="02040503050406030204" pitchFamily="18" charset="0"/>
                                  </a:rPr>
                                  <m:t>3</m:t>
                                </m:r>
                              </m:sup>
                            </m:sSup>
                          </m:num>
                          <m:den>
                            <m:r>
                              <a:rPr lang="en-US" sz="1800" i="1" smtClean="0">
                                <a:solidFill>
                                  <a:schemeClr val="bg1"/>
                                </a:solidFill>
                                <a:latin typeface="Cambria Math" panose="02040503050406030204" pitchFamily="18" charset="0"/>
                              </a:rPr>
                              <m:t>3!</m:t>
                            </m:r>
                          </m:den>
                        </m:f>
                        <m:r>
                          <a:rPr lang="en-US" sz="1800" i="1" smtClean="0">
                            <a:solidFill>
                              <a:schemeClr val="bg1"/>
                            </a:solidFill>
                            <a:latin typeface="Cambria Math" panose="02040503050406030204" pitchFamily="18" charset="0"/>
                          </a:rPr>
                          <m:t>+…,  −∞&lt;</m:t>
                        </m:r>
                        <m:r>
                          <a:rPr lang="en-US" sz="1800" i="1" smtClean="0">
                            <a:solidFill>
                              <a:schemeClr val="bg1"/>
                            </a:solidFill>
                            <a:latin typeface="Cambria Math" panose="02040503050406030204" pitchFamily="18" charset="0"/>
                          </a:rPr>
                          <m:t>𝑥</m:t>
                        </m:r>
                        <m:r>
                          <a:rPr lang="en-US" sz="1800" i="1" smtClean="0">
                            <a:solidFill>
                              <a:schemeClr val="bg1"/>
                            </a:solidFill>
                            <a:latin typeface="Cambria Math" panose="02040503050406030204" pitchFamily="18" charset="0"/>
                          </a:rPr>
                          <m:t>&lt;∞</m:t>
                        </m:r>
                      </m:oMath>
                    </m:oMathPara>
                  </a14:m>
                  <a:endParaRPr lang="en-PK" sz="1800" dirty="0">
                    <a:solidFill>
                      <a:schemeClr val="bg1"/>
                    </a:solidFill>
                  </a:endParaRPr>
                </a:p>
              </p:txBody>
            </p:sp>
          </mc:Choice>
          <mc:Fallback>
            <p:sp>
              <p:nvSpPr>
                <p:cNvPr id="18" name="TextBox 17">
                  <a:extLst>
                    <a:ext uri="{FF2B5EF4-FFF2-40B4-BE49-F238E27FC236}">
                      <a16:creationId xmlns:a16="http://schemas.microsoft.com/office/drawing/2014/main" id="{43E75649-A408-4990-8CE9-058A47734564}"/>
                    </a:ext>
                  </a:extLst>
                </p:cNvPr>
                <p:cNvSpPr txBox="1">
                  <a:spLocks noRot="1" noChangeAspect="1" noMove="1" noResize="1" noEditPoints="1" noAdjustHandles="1" noChangeArrowheads="1" noChangeShapeType="1" noTextEdit="1"/>
                </p:cNvSpPr>
                <p:nvPr/>
              </p:nvSpPr>
              <p:spPr>
                <a:xfrm>
                  <a:off x="7588432" y="1619655"/>
                  <a:ext cx="4603568" cy="555793"/>
                </a:xfrm>
                <a:prstGeom prst="rect">
                  <a:avLst/>
                </a:prstGeom>
                <a:blipFill>
                  <a:blip r:embed="rId7"/>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19" name="TextBox 18">
                  <a:extLst>
                    <a:ext uri="{FF2B5EF4-FFF2-40B4-BE49-F238E27FC236}">
                      <a16:creationId xmlns:a16="http://schemas.microsoft.com/office/drawing/2014/main" id="{C16C9FE0-1DD5-434C-B04B-961F1317DAA2}"/>
                    </a:ext>
                  </a:extLst>
                </p:cNvPr>
                <p:cNvSpPr txBox="1"/>
                <p:nvPr/>
              </p:nvSpPr>
              <p:spPr>
                <a:xfrm>
                  <a:off x="9418259" y="2516683"/>
                  <a:ext cx="2480615" cy="55579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𝑒</m:t>
                            </m:r>
                          </m:e>
                          <m:sup>
                            <m:r>
                              <a:rPr lang="en-US" sz="1800" i="1" smtClean="0">
                                <a:solidFill>
                                  <a:schemeClr val="bg1"/>
                                </a:solidFill>
                                <a:latin typeface="Cambria Math" panose="02040503050406030204" pitchFamily="18" charset="0"/>
                              </a:rPr>
                              <m:t>𝑥</m:t>
                            </m:r>
                          </m:sup>
                        </m:sSup>
                        <m:r>
                          <a:rPr lang="en-US" sz="1800" i="1" smtClean="0">
                            <a:solidFill>
                              <a:schemeClr val="bg1"/>
                            </a:solidFill>
                            <a:latin typeface="Cambria Math" panose="02040503050406030204" pitchFamily="18" charset="0"/>
                          </a:rPr>
                          <m:t>=1+</m:t>
                        </m:r>
                        <m:f>
                          <m:fPr>
                            <m:ctrlPr>
                              <a:rPr lang="en-US" sz="1800" i="1" smtClean="0">
                                <a:solidFill>
                                  <a:schemeClr val="bg1"/>
                                </a:solidFill>
                                <a:latin typeface="Cambria Math" panose="02040503050406030204" pitchFamily="18" charset="0"/>
                              </a:rPr>
                            </m:ctrlPr>
                          </m:fPr>
                          <m:num>
                            <m:r>
                              <a:rPr lang="en-US" sz="1800" i="1" smtClean="0">
                                <a:solidFill>
                                  <a:schemeClr val="bg1"/>
                                </a:solidFill>
                                <a:latin typeface="Cambria Math" panose="02040503050406030204" pitchFamily="18" charset="0"/>
                              </a:rPr>
                              <m:t>𝑥</m:t>
                            </m:r>
                          </m:num>
                          <m:den>
                            <m:r>
                              <a:rPr lang="en-US" sz="1800" i="1" smtClean="0">
                                <a:solidFill>
                                  <a:schemeClr val="bg1"/>
                                </a:solidFill>
                                <a:latin typeface="Cambria Math" panose="02040503050406030204" pitchFamily="18" charset="0"/>
                              </a:rPr>
                              <m:t>1!</m:t>
                            </m:r>
                          </m:den>
                        </m:f>
                        <m:r>
                          <a:rPr lang="en-US" sz="1800" i="1" smtClean="0">
                            <a:solidFill>
                              <a:schemeClr val="bg1"/>
                            </a:solidFill>
                            <a:latin typeface="Cambria Math" panose="02040503050406030204" pitchFamily="18" charset="0"/>
                          </a:rPr>
                          <m:t>+</m:t>
                        </m:r>
                        <m:f>
                          <m:fPr>
                            <m:ctrlPr>
                              <a:rPr lang="en-US" sz="1800" i="1" smtClean="0">
                                <a:solidFill>
                                  <a:schemeClr val="bg1"/>
                                </a:solidFill>
                                <a:latin typeface="Cambria Math" panose="02040503050406030204" pitchFamily="18" charset="0"/>
                              </a:rPr>
                            </m:ctrlPr>
                          </m:fPr>
                          <m:num>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𝑥</m:t>
                                </m:r>
                              </m:e>
                              <m:sup>
                                <m:r>
                                  <a:rPr lang="en-US" sz="1800" i="1" smtClean="0">
                                    <a:solidFill>
                                      <a:schemeClr val="bg1"/>
                                    </a:solidFill>
                                    <a:latin typeface="Cambria Math" panose="02040503050406030204" pitchFamily="18" charset="0"/>
                                  </a:rPr>
                                  <m:t>2</m:t>
                                </m:r>
                              </m:sup>
                            </m:sSup>
                          </m:num>
                          <m:den>
                            <m:r>
                              <a:rPr lang="en-US" sz="1800" i="1" smtClean="0">
                                <a:solidFill>
                                  <a:schemeClr val="bg1"/>
                                </a:solidFill>
                                <a:latin typeface="Cambria Math" panose="02040503050406030204" pitchFamily="18" charset="0"/>
                              </a:rPr>
                              <m:t>2!</m:t>
                            </m:r>
                          </m:den>
                        </m:f>
                        <m:r>
                          <a:rPr lang="en-US" sz="1800" i="1" smtClean="0">
                            <a:solidFill>
                              <a:schemeClr val="bg1"/>
                            </a:solidFill>
                            <a:latin typeface="Cambria Math" panose="02040503050406030204" pitchFamily="18" charset="0"/>
                          </a:rPr>
                          <m:t>+</m:t>
                        </m:r>
                        <m:f>
                          <m:fPr>
                            <m:ctrlPr>
                              <a:rPr lang="en-US" sz="1800" i="1" smtClean="0">
                                <a:solidFill>
                                  <a:schemeClr val="bg1"/>
                                </a:solidFill>
                                <a:latin typeface="Cambria Math" panose="02040503050406030204" pitchFamily="18" charset="0"/>
                              </a:rPr>
                            </m:ctrlPr>
                          </m:fPr>
                          <m:num>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𝑥</m:t>
                                </m:r>
                              </m:e>
                              <m:sup>
                                <m:r>
                                  <a:rPr lang="en-US" sz="1800" i="1" smtClean="0">
                                    <a:solidFill>
                                      <a:schemeClr val="bg1"/>
                                    </a:solidFill>
                                    <a:latin typeface="Cambria Math" panose="02040503050406030204" pitchFamily="18" charset="0"/>
                                  </a:rPr>
                                  <m:t>3</m:t>
                                </m:r>
                              </m:sup>
                            </m:sSup>
                          </m:num>
                          <m:den>
                            <m:r>
                              <a:rPr lang="en-US" sz="1800" i="1" smtClean="0">
                                <a:solidFill>
                                  <a:schemeClr val="bg1"/>
                                </a:solidFill>
                                <a:latin typeface="Cambria Math" panose="02040503050406030204" pitchFamily="18" charset="0"/>
                              </a:rPr>
                              <m:t>3!</m:t>
                            </m:r>
                          </m:den>
                        </m:f>
                        <m:r>
                          <a:rPr lang="en-US" sz="1800" i="1" smtClean="0">
                            <a:solidFill>
                              <a:schemeClr val="bg1"/>
                            </a:solidFill>
                            <a:latin typeface="Cambria Math" panose="02040503050406030204" pitchFamily="18" charset="0"/>
                          </a:rPr>
                          <m:t>∞</m:t>
                        </m:r>
                      </m:oMath>
                    </m:oMathPara>
                  </a14:m>
                  <a:endParaRPr lang="en-PK" sz="1800" dirty="0">
                    <a:solidFill>
                      <a:schemeClr val="bg1"/>
                    </a:solidFill>
                  </a:endParaRPr>
                </a:p>
              </p:txBody>
            </p:sp>
          </mc:Choice>
          <mc:Fallback>
            <p:sp>
              <p:nvSpPr>
                <p:cNvPr id="19" name="TextBox 18">
                  <a:extLst>
                    <a:ext uri="{FF2B5EF4-FFF2-40B4-BE49-F238E27FC236}">
                      <a16:creationId xmlns:a16="http://schemas.microsoft.com/office/drawing/2014/main" id="{C16C9FE0-1DD5-434C-B04B-961F1317DAA2}"/>
                    </a:ext>
                  </a:extLst>
                </p:cNvPr>
                <p:cNvSpPr txBox="1">
                  <a:spLocks noRot="1" noChangeAspect="1" noMove="1" noResize="1" noEditPoints="1" noAdjustHandles="1" noChangeArrowheads="1" noChangeShapeType="1" noTextEdit="1"/>
                </p:cNvSpPr>
                <p:nvPr/>
              </p:nvSpPr>
              <p:spPr>
                <a:xfrm>
                  <a:off x="9418259" y="2516683"/>
                  <a:ext cx="2480615" cy="555793"/>
                </a:xfrm>
                <a:prstGeom prst="rect">
                  <a:avLst/>
                </a:prstGeom>
                <a:blipFill>
                  <a:blip r:embed="rId8"/>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20" name="TextBox 19">
                  <a:extLst>
                    <a:ext uri="{FF2B5EF4-FFF2-40B4-BE49-F238E27FC236}">
                      <a16:creationId xmlns:a16="http://schemas.microsoft.com/office/drawing/2014/main" id="{075E4419-0960-41A3-B265-434FECD21481}"/>
                    </a:ext>
                  </a:extLst>
                </p:cNvPr>
                <p:cNvSpPr txBox="1"/>
                <p:nvPr/>
              </p:nvSpPr>
              <p:spPr>
                <a:xfrm>
                  <a:off x="6390261" y="991859"/>
                  <a:ext cx="2389757" cy="49244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3200" i="1" smtClean="0">
                                <a:solidFill>
                                  <a:schemeClr val="bg1"/>
                                </a:solidFill>
                                <a:latin typeface="Cambria Math" panose="02040503050406030204" pitchFamily="18" charset="0"/>
                              </a:rPr>
                            </m:ctrlPr>
                          </m:sSupPr>
                          <m:e>
                            <m:r>
                              <a:rPr lang="pt-BR" sz="3200" i="1" smtClean="0">
                                <a:solidFill>
                                  <a:schemeClr val="bg1"/>
                                </a:solidFill>
                                <a:latin typeface="Cambria Math" panose="02040503050406030204" pitchFamily="18" charset="0"/>
                              </a:rPr>
                              <m:t>𝑎</m:t>
                            </m:r>
                          </m:e>
                          <m:sup>
                            <m:r>
                              <a:rPr lang="pt-BR" sz="3200" i="1" smtClean="0">
                                <a:solidFill>
                                  <a:schemeClr val="bg1"/>
                                </a:solidFill>
                                <a:latin typeface="Cambria Math" panose="02040503050406030204" pitchFamily="18" charset="0"/>
                              </a:rPr>
                              <m:t>2</m:t>
                            </m:r>
                          </m:sup>
                        </m:sSup>
                        <m:r>
                          <a:rPr lang="pt-BR" sz="3200" i="1" smtClean="0">
                            <a:solidFill>
                              <a:schemeClr val="bg1"/>
                            </a:solidFill>
                            <a:latin typeface="Cambria Math" panose="02040503050406030204" pitchFamily="18" charset="0"/>
                          </a:rPr>
                          <m:t>+</m:t>
                        </m:r>
                        <m:sSup>
                          <m:sSupPr>
                            <m:ctrlPr>
                              <a:rPr lang="pt-BR" sz="3200" i="1" smtClean="0">
                                <a:solidFill>
                                  <a:schemeClr val="bg1"/>
                                </a:solidFill>
                                <a:latin typeface="Cambria Math" panose="02040503050406030204" pitchFamily="18" charset="0"/>
                              </a:rPr>
                            </m:ctrlPr>
                          </m:sSupPr>
                          <m:e>
                            <m:r>
                              <a:rPr lang="pt-BR" sz="3200" i="1" smtClean="0">
                                <a:solidFill>
                                  <a:schemeClr val="bg1"/>
                                </a:solidFill>
                                <a:latin typeface="Cambria Math" panose="02040503050406030204" pitchFamily="18" charset="0"/>
                              </a:rPr>
                              <m:t>𝑏</m:t>
                            </m:r>
                          </m:e>
                          <m:sup>
                            <m:r>
                              <a:rPr lang="pt-BR" sz="3200" i="1" smtClean="0">
                                <a:solidFill>
                                  <a:schemeClr val="bg1"/>
                                </a:solidFill>
                                <a:latin typeface="Cambria Math" panose="02040503050406030204" pitchFamily="18" charset="0"/>
                              </a:rPr>
                              <m:t>2</m:t>
                            </m:r>
                          </m:sup>
                        </m:sSup>
                        <m:r>
                          <a:rPr lang="pt-BR" sz="3200" i="1" smtClean="0">
                            <a:solidFill>
                              <a:schemeClr val="bg1"/>
                            </a:solidFill>
                            <a:latin typeface="Cambria Math" panose="02040503050406030204" pitchFamily="18" charset="0"/>
                          </a:rPr>
                          <m:t>=</m:t>
                        </m:r>
                        <m:sSup>
                          <m:sSupPr>
                            <m:ctrlPr>
                              <a:rPr lang="pt-BR" sz="3200" i="1" smtClean="0">
                                <a:solidFill>
                                  <a:schemeClr val="bg1"/>
                                </a:solidFill>
                                <a:latin typeface="Cambria Math" panose="02040503050406030204" pitchFamily="18" charset="0"/>
                              </a:rPr>
                            </m:ctrlPr>
                          </m:sSupPr>
                          <m:e>
                            <m:r>
                              <a:rPr lang="pt-BR" sz="3200" i="1" smtClean="0">
                                <a:solidFill>
                                  <a:schemeClr val="bg1"/>
                                </a:solidFill>
                                <a:latin typeface="Cambria Math" panose="02040503050406030204" pitchFamily="18" charset="0"/>
                              </a:rPr>
                              <m:t>𝑐</m:t>
                            </m:r>
                          </m:e>
                          <m:sup>
                            <m:r>
                              <a:rPr lang="pt-BR" sz="3200" i="1" smtClean="0">
                                <a:solidFill>
                                  <a:schemeClr val="bg1"/>
                                </a:solidFill>
                                <a:latin typeface="Cambria Math" panose="02040503050406030204" pitchFamily="18" charset="0"/>
                              </a:rPr>
                              <m:t>2</m:t>
                            </m:r>
                          </m:sup>
                        </m:sSup>
                      </m:oMath>
                    </m:oMathPara>
                  </a14:m>
                  <a:endParaRPr lang="en-PK" sz="3200" dirty="0">
                    <a:solidFill>
                      <a:schemeClr val="bg1"/>
                    </a:solidFill>
                  </a:endParaRPr>
                </a:p>
              </p:txBody>
            </p:sp>
          </mc:Choice>
          <mc:Fallback>
            <p:sp>
              <p:nvSpPr>
                <p:cNvPr id="20" name="TextBox 19">
                  <a:extLst>
                    <a:ext uri="{FF2B5EF4-FFF2-40B4-BE49-F238E27FC236}">
                      <a16:creationId xmlns:a16="http://schemas.microsoft.com/office/drawing/2014/main" id="{075E4419-0960-41A3-B265-434FECD21481}"/>
                    </a:ext>
                  </a:extLst>
                </p:cNvPr>
                <p:cNvSpPr txBox="1">
                  <a:spLocks noRot="1" noChangeAspect="1" noMove="1" noResize="1" noEditPoints="1" noAdjustHandles="1" noChangeArrowheads="1" noChangeShapeType="1" noTextEdit="1"/>
                </p:cNvSpPr>
                <p:nvPr/>
              </p:nvSpPr>
              <p:spPr>
                <a:xfrm>
                  <a:off x="6390261" y="991859"/>
                  <a:ext cx="2389757" cy="492443"/>
                </a:xfrm>
                <a:prstGeom prst="rect">
                  <a:avLst/>
                </a:prstGeom>
                <a:blipFill>
                  <a:blip r:embed="rId9"/>
                  <a:stretch>
                    <a:fillRect/>
                  </a:stretch>
                </a:blipFill>
              </p:spPr>
              <p:txBody>
                <a:bodyPr/>
                <a:lstStyle/>
                <a:p>
                  <a:r>
                    <a:rPr lang="en-PK">
                      <a:noFill/>
                    </a:rPr>
                    <a:t> </a:t>
                  </a:r>
                </a:p>
              </p:txBody>
            </p:sp>
          </mc:Fallback>
        </mc:AlternateContent>
        <p:grpSp>
          <p:nvGrpSpPr>
            <p:cNvPr id="21" name="Group 20">
              <a:extLst>
                <a:ext uri="{FF2B5EF4-FFF2-40B4-BE49-F238E27FC236}">
                  <a16:creationId xmlns:a16="http://schemas.microsoft.com/office/drawing/2014/main" id="{414D60A6-2451-4C3B-BBEE-1C2FC45EF3BA}"/>
                </a:ext>
              </a:extLst>
            </p:cNvPr>
            <p:cNvGrpSpPr/>
            <p:nvPr/>
          </p:nvGrpSpPr>
          <p:grpSpPr>
            <a:xfrm>
              <a:off x="160546" y="96021"/>
              <a:ext cx="7143517" cy="3201960"/>
              <a:chOff x="160546" y="96021"/>
              <a:chExt cx="7143517" cy="3201960"/>
            </a:xfrm>
          </p:grpSpPr>
          <mc:AlternateContent xmlns:mc="http://schemas.openxmlformats.org/markup-compatibility/2006">
            <mc:Choice xmlns:a14="http://schemas.microsoft.com/office/drawing/2010/main" Requires="a14">
              <p:sp>
                <p:nvSpPr>
                  <p:cNvPr id="35" name="TextBox 34">
                    <a:extLst>
                      <a:ext uri="{FF2B5EF4-FFF2-40B4-BE49-F238E27FC236}">
                        <a16:creationId xmlns:a16="http://schemas.microsoft.com/office/drawing/2014/main" id="{7DDA9269-3B20-4C64-B56E-46773959D593}"/>
                      </a:ext>
                    </a:extLst>
                  </p:cNvPr>
                  <p:cNvSpPr txBox="1"/>
                  <p:nvPr/>
                </p:nvSpPr>
                <p:spPr>
                  <a:xfrm>
                    <a:off x="160546" y="267463"/>
                    <a:ext cx="2422202" cy="672428"/>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1600" i="1" smtClean="0">
                                  <a:solidFill>
                                    <a:schemeClr val="bg1"/>
                                  </a:solidFill>
                                  <a:latin typeface="Cambria Math" panose="02040503050406030204" pitchFamily="18" charset="0"/>
                                </a:rPr>
                              </m:ctrlPr>
                            </m:sSupPr>
                            <m:e>
                              <m:d>
                                <m:dPr>
                                  <m:ctrlPr>
                                    <a:rPr lang="pt-BR" sz="1600" i="1" smtClean="0">
                                      <a:solidFill>
                                        <a:schemeClr val="bg1"/>
                                      </a:solidFill>
                                      <a:latin typeface="Cambria Math" panose="02040503050406030204" pitchFamily="18" charset="0"/>
                                    </a:rPr>
                                  </m:ctrlPr>
                                </m:dPr>
                                <m:e>
                                  <m:r>
                                    <a:rPr lang="pt-BR" sz="1600" i="1" smtClean="0">
                                      <a:solidFill>
                                        <a:schemeClr val="bg1"/>
                                      </a:solidFill>
                                      <a:latin typeface="Cambria Math" panose="02040503050406030204" pitchFamily="18" charset="0"/>
                                    </a:rPr>
                                    <m:t>𝑥</m:t>
                                  </m:r>
                                  <m:r>
                                    <a:rPr lang="pt-BR" sz="1600" i="1" smtClean="0">
                                      <a:solidFill>
                                        <a:schemeClr val="bg1"/>
                                      </a:solidFill>
                                      <a:latin typeface="Cambria Math" panose="02040503050406030204" pitchFamily="18" charset="0"/>
                                    </a:rPr>
                                    <m:t>+</m:t>
                                  </m:r>
                                  <m:r>
                                    <a:rPr lang="pt-BR" sz="1600" i="1" smtClean="0">
                                      <a:solidFill>
                                        <a:schemeClr val="bg1"/>
                                      </a:solidFill>
                                      <a:latin typeface="Cambria Math" panose="02040503050406030204" pitchFamily="18" charset="0"/>
                                    </a:rPr>
                                    <m:t>𝑎</m:t>
                                  </m:r>
                                </m:e>
                              </m:d>
                            </m:e>
                            <m:sup>
                              <m:r>
                                <a:rPr lang="pt-BR" sz="1600" i="1" smtClean="0">
                                  <a:solidFill>
                                    <a:schemeClr val="bg1"/>
                                  </a:solidFill>
                                  <a:latin typeface="Cambria Math" panose="02040503050406030204" pitchFamily="18" charset="0"/>
                                </a:rPr>
                                <m:t>𝑛</m:t>
                              </m:r>
                            </m:sup>
                          </m:sSup>
                          <m:r>
                            <a:rPr lang="pt-BR" sz="1600" i="1" smtClean="0">
                              <a:solidFill>
                                <a:schemeClr val="bg1"/>
                              </a:solidFill>
                              <a:latin typeface="Cambria Math" panose="02040503050406030204" pitchFamily="18" charset="0"/>
                            </a:rPr>
                            <m:t>=</m:t>
                          </m:r>
                          <m:nary>
                            <m:naryPr>
                              <m:chr m:val="∑"/>
                              <m:ctrlPr>
                                <a:rPr lang="pt-BR" sz="1600" i="1" smtClean="0">
                                  <a:solidFill>
                                    <a:schemeClr val="bg1"/>
                                  </a:solidFill>
                                  <a:latin typeface="Cambria Math" panose="02040503050406030204" pitchFamily="18" charset="0"/>
                                </a:rPr>
                              </m:ctrlPr>
                            </m:naryPr>
                            <m:sub>
                              <m:r>
                                <a:rPr lang="pt-BR" sz="1600" i="1" smtClean="0">
                                  <a:solidFill>
                                    <a:schemeClr val="bg1"/>
                                  </a:solidFill>
                                  <a:latin typeface="Cambria Math" panose="02040503050406030204" pitchFamily="18" charset="0"/>
                                </a:rPr>
                                <m:t>𝑘</m:t>
                              </m:r>
                              <m:r>
                                <a:rPr lang="pt-BR" sz="1600" i="1" smtClean="0">
                                  <a:solidFill>
                                    <a:schemeClr val="bg1"/>
                                  </a:solidFill>
                                  <a:latin typeface="Cambria Math" panose="02040503050406030204" pitchFamily="18" charset="0"/>
                                </a:rPr>
                                <m:t>=0</m:t>
                              </m:r>
                            </m:sub>
                            <m:sup>
                              <m:r>
                                <a:rPr lang="pt-BR" sz="1600" i="1" smtClean="0">
                                  <a:solidFill>
                                    <a:schemeClr val="bg1"/>
                                  </a:solidFill>
                                  <a:latin typeface="Cambria Math" panose="02040503050406030204" pitchFamily="18" charset="0"/>
                                </a:rPr>
                                <m:t>𝑛</m:t>
                              </m:r>
                            </m:sup>
                            <m:e>
                              <m:d>
                                <m:dPr>
                                  <m:ctrlPr>
                                    <a:rPr lang="pt-BR" sz="1600" i="1" smtClean="0">
                                      <a:solidFill>
                                        <a:schemeClr val="bg1"/>
                                      </a:solidFill>
                                      <a:latin typeface="Cambria Math" panose="02040503050406030204" pitchFamily="18" charset="0"/>
                                    </a:rPr>
                                  </m:ctrlPr>
                                </m:dPr>
                                <m:e>
                                  <m:f>
                                    <m:fPr>
                                      <m:type m:val="noBar"/>
                                      <m:ctrlPr>
                                        <a:rPr lang="pt-BR" sz="1600" i="1" smtClean="0">
                                          <a:solidFill>
                                            <a:schemeClr val="bg1"/>
                                          </a:solidFill>
                                          <a:latin typeface="Cambria Math" panose="02040503050406030204" pitchFamily="18" charset="0"/>
                                        </a:rPr>
                                      </m:ctrlPr>
                                    </m:fPr>
                                    <m:num>
                                      <m:r>
                                        <a:rPr lang="pt-BR" sz="1600" i="1" smtClean="0">
                                          <a:solidFill>
                                            <a:schemeClr val="bg1"/>
                                          </a:solidFill>
                                          <a:latin typeface="Cambria Math" panose="02040503050406030204" pitchFamily="18" charset="0"/>
                                        </a:rPr>
                                        <m:t>𝑛</m:t>
                                      </m:r>
                                    </m:num>
                                    <m:den>
                                      <m:r>
                                        <a:rPr lang="pt-BR" sz="1600" i="1" smtClean="0">
                                          <a:solidFill>
                                            <a:schemeClr val="bg1"/>
                                          </a:solidFill>
                                          <a:latin typeface="Cambria Math" panose="02040503050406030204" pitchFamily="18" charset="0"/>
                                        </a:rPr>
                                        <m:t>𝑘</m:t>
                                      </m:r>
                                    </m:den>
                                  </m:f>
                                </m:e>
                              </m:d>
                              <m:sSup>
                                <m:sSupPr>
                                  <m:ctrlPr>
                                    <a:rPr lang="pt-BR" sz="1600" i="1" smtClean="0">
                                      <a:solidFill>
                                        <a:schemeClr val="bg1"/>
                                      </a:solidFill>
                                      <a:latin typeface="Cambria Math" panose="02040503050406030204" pitchFamily="18" charset="0"/>
                                    </a:rPr>
                                  </m:ctrlPr>
                                </m:sSupPr>
                                <m:e>
                                  <m:r>
                                    <a:rPr lang="pt-BR" sz="1600" i="1" smtClean="0">
                                      <a:solidFill>
                                        <a:schemeClr val="bg1"/>
                                      </a:solidFill>
                                      <a:latin typeface="Cambria Math" panose="02040503050406030204" pitchFamily="18" charset="0"/>
                                    </a:rPr>
                                    <m:t>𝑥</m:t>
                                  </m:r>
                                </m:e>
                                <m:sup>
                                  <m:r>
                                    <a:rPr lang="pt-BR" sz="1600" i="1" smtClean="0">
                                      <a:solidFill>
                                        <a:schemeClr val="bg1"/>
                                      </a:solidFill>
                                      <a:latin typeface="Cambria Math" panose="02040503050406030204" pitchFamily="18" charset="0"/>
                                    </a:rPr>
                                    <m:t>𝑘</m:t>
                                  </m:r>
                                </m:sup>
                              </m:sSup>
                              <m:sSup>
                                <m:sSupPr>
                                  <m:ctrlPr>
                                    <a:rPr lang="pt-BR" sz="1600" i="1" smtClean="0">
                                      <a:solidFill>
                                        <a:schemeClr val="bg1"/>
                                      </a:solidFill>
                                      <a:latin typeface="Cambria Math" panose="02040503050406030204" pitchFamily="18" charset="0"/>
                                    </a:rPr>
                                  </m:ctrlPr>
                                </m:sSupPr>
                                <m:e>
                                  <m:r>
                                    <a:rPr lang="pt-BR" sz="1600" i="1" smtClean="0">
                                      <a:solidFill>
                                        <a:schemeClr val="bg1"/>
                                      </a:solidFill>
                                      <a:latin typeface="Cambria Math" panose="02040503050406030204" pitchFamily="18" charset="0"/>
                                    </a:rPr>
                                    <m:t>𝑎</m:t>
                                  </m:r>
                                </m:e>
                                <m:sup>
                                  <m:r>
                                    <a:rPr lang="pt-BR" sz="1600" i="1" smtClean="0">
                                      <a:solidFill>
                                        <a:schemeClr val="bg1"/>
                                      </a:solidFill>
                                      <a:latin typeface="Cambria Math" panose="02040503050406030204" pitchFamily="18" charset="0"/>
                                    </a:rPr>
                                    <m:t>𝑛</m:t>
                                  </m:r>
                                  <m:r>
                                    <a:rPr lang="pt-BR" sz="1600" i="1" smtClean="0">
                                      <a:solidFill>
                                        <a:schemeClr val="bg1"/>
                                      </a:solidFill>
                                      <a:latin typeface="Cambria Math" panose="02040503050406030204" pitchFamily="18" charset="0"/>
                                    </a:rPr>
                                    <m:t>−</m:t>
                                  </m:r>
                                  <m:r>
                                    <a:rPr lang="pt-BR" sz="1600" i="1" smtClean="0">
                                      <a:solidFill>
                                        <a:schemeClr val="bg1"/>
                                      </a:solidFill>
                                      <a:latin typeface="Cambria Math" panose="02040503050406030204" pitchFamily="18" charset="0"/>
                                    </a:rPr>
                                    <m:t>𝑘</m:t>
                                  </m:r>
                                </m:sup>
                              </m:sSup>
                            </m:e>
                          </m:nary>
                        </m:oMath>
                      </m:oMathPara>
                    </a14:m>
                    <a:endParaRPr lang="en-PK" sz="1600" i="1" dirty="0">
                      <a:solidFill>
                        <a:schemeClr val="bg1"/>
                      </a:solidFill>
                    </a:endParaRPr>
                  </a:p>
                </p:txBody>
              </p:sp>
            </mc:Choice>
            <mc:Fallback>
              <p:sp>
                <p:nvSpPr>
                  <p:cNvPr id="35" name="TextBox 34">
                    <a:extLst>
                      <a:ext uri="{FF2B5EF4-FFF2-40B4-BE49-F238E27FC236}">
                        <a16:creationId xmlns:a16="http://schemas.microsoft.com/office/drawing/2014/main" id="{7DDA9269-3B20-4C64-B56E-46773959D593}"/>
                      </a:ext>
                    </a:extLst>
                  </p:cNvPr>
                  <p:cNvSpPr txBox="1">
                    <a:spLocks noRot="1" noChangeAspect="1" noMove="1" noResize="1" noEditPoints="1" noAdjustHandles="1" noChangeArrowheads="1" noChangeShapeType="1" noTextEdit="1"/>
                  </p:cNvSpPr>
                  <p:nvPr/>
                </p:nvSpPr>
                <p:spPr>
                  <a:xfrm>
                    <a:off x="160546" y="267463"/>
                    <a:ext cx="2422202" cy="672428"/>
                  </a:xfrm>
                  <a:prstGeom prst="rect">
                    <a:avLst/>
                  </a:prstGeom>
                  <a:blipFill>
                    <a:blip r:embed="rId10"/>
                    <a:stretch>
                      <a:fillRect b="-909"/>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36" name="TextBox 35">
                    <a:extLst>
                      <a:ext uri="{FF2B5EF4-FFF2-40B4-BE49-F238E27FC236}">
                        <a16:creationId xmlns:a16="http://schemas.microsoft.com/office/drawing/2014/main" id="{0EDC221E-6760-44B6-A867-F4C72A2E87E4}"/>
                      </a:ext>
                    </a:extLst>
                  </p:cNvPr>
                  <p:cNvSpPr txBox="1"/>
                  <p:nvPr/>
                </p:nvSpPr>
                <p:spPr>
                  <a:xfrm>
                    <a:off x="2686677" y="922973"/>
                    <a:ext cx="3278187" cy="581787"/>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pt-BR" i="1" smtClean="0">
                              <a:solidFill>
                                <a:schemeClr val="bg1"/>
                              </a:solidFill>
                              <a:latin typeface="Cambria Math" panose="02040503050406030204" pitchFamily="18" charset="0"/>
                            </a:rPr>
                            <m:t>𝑓</m:t>
                          </m:r>
                          <m:d>
                            <m:dPr>
                              <m:ctrlPr>
                                <a:rPr lang="pt-BR" i="1" smtClean="0">
                                  <a:solidFill>
                                    <a:schemeClr val="bg1"/>
                                  </a:solidFill>
                                  <a:latin typeface="Cambria Math" panose="02040503050406030204" pitchFamily="18" charset="0"/>
                                </a:rPr>
                              </m:ctrlPr>
                            </m:dPr>
                            <m:e>
                              <m:r>
                                <a:rPr lang="pt-BR" i="1" smtClean="0">
                                  <a:solidFill>
                                    <a:schemeClr val="bg1"/>
                                  </a:solidFill>
                                  <a:latin typeface="Cambria Math" panose="02040503050406030204" pitchFamily="18" charset="0"/>
                                </a:rPr>
                                <m:t>𝑥</m:t>
                              </m:r>
                            </m:e>
                          </m:d>
                          <m:r>
                            <a:rPr lang="pt-BR" i="1" smtClean="0">
                              <a:solidFill>
                                <a:schemeClr val="bg1"/>
                              </a:solidFill>
                              <a:latin typeface="Cambria Math" panose="02040503050406030204" pitchFamily="18" charset="0"/>
                            </a:rPr>
                            <m:t>=</m:t>
                          </m:r>
                          <m:sSub>
                            <m:sSubPr>
                              <m:ctrlPr>
                                <a:rPr lang="pt-BR" i="1" smtClean="0">
                                  <a:solidFill>
                                    <a:schemeClr val="bg1"/>
                                  </a:solidFill>
                                  <a:latin typeface="Cambria Math" panose="02040503050406030204" pitchFamily="18" charset="0"/>
                                </a:rPr>
                              </m:ctrlPr>
                            </m:sSubPr>
                            <m:e>
                              <m:r>
                                <a:rPr lang="pt-BR" i="1" smtClean="0">
                                  <a:solidFill>
                                    <a:schemeClr val="bg1"/>
                                  </a:solidFill>
                                  <a:latin typeface="Cambria Math" panose="02040503050406030204" pitchFamily="18" charset="0"/>
                                </a:rPr>
                                <m:t>𝑎</m:t>
                              </m:r>
                            </m:e>
                            <m:sub>
                              <m:r>
                                <a:rPr lang="pt-BR" i="1" smtClean="0">
                                  <a:solidFill>
                                    <a:schemeClr val="bg1"/>
                                  </a:solidFill>
                                  <a:latin typeface="Cambria Math" panose="02040503050406030204" pitchFamily="18" charset="0"/>
                                </a:rPr>
                                <m:t>0</m:t>
                              </m:r>
                            </m:sub>
                          </m:sSub>
                          <m:r>
                            <a:rPr lang="pt-BR" i="1" smtClean="0">
                              <a:solidFill>
                                <a:schemeClr val="bg1"/>
                              </a:solidFill>
                              <a:latin typeface="Cambria Math" panose="02040503050406030204" pitchFamily="18" charset="0"/>
                            </a:rPr>
                            <m:t>+</m:t>
                          </m:r>
                          <m:nary>
                            <m:naryPr>
                              <m:chr m:val="∑"/>
                              <m:ctrlPr>
                                <a:rPr lang="pt-BR" i="1" smtClean="0">
                                  <a:solidFill>
                                    <a:schemeClr val="bg1"/>
                                  </a:solidFill>
                                  <a:latin typeface="Cambria Math" panose="02040503050406030204" pitchFamily="18" charset="0"/>
                                </a:rPr>
                              </m:ctrlPr>
                            </m:naryPr>
                            <m:sub>
                              <m:r>
                                <a:rPr lang="pt-BR" i="1" smtClean="0">
                                  <a:solidFill>
                                    <a:schemeClr val="bg1"/>
                                  </a:solidFill>
                                  <a:latin typeface="Cambria Math" panose="02040503050406030204" pitchFamily="18" charset="0"/>
                                </a:rPr>
                                <m:t>𝑛</m:t>
                              </m:r>
                              <m:r>
                                <a:rPr lang="pt-BR" i="1" smtClean="0">
                                  <a:solidFill>
                                    <a:schemeClr val="bg1"/>
                                  </a:solidFill>
                                  <a:latin typeface="Cambria Math" panose="02040503050406030204" pitchFamily="18" charset="0"/>
                                </a:rPr>
                                <m:t>=1</m:t>
                              </m:r>
                            </m:sub>
                            <m:sup>
                              <m:r>
                                <a:rPr lang="pt-BR" i="1" smtClean="0">
                                  <a:solidFill>
                                    <a:schemeClr val="bg1"/>
                                  </a:solidFill>
                                  <a:latin typeface="Cambria Math" panose="02040503050406030204" pitchFamily="18" charset="0"/>
                                </a:rPr>
                                <m:t>∞</m:t>
                              </m:r>
                            </m:sup>
                            <m:e>
                              <m:d>
                                <m:dPr>
                                  <m:ctrlPr>
                                    <a:rPr lang="pt-BR" i="1" smtClean="0">
                                      <a:solidFill>
                                        <a:schemeClr val="bg1"/>
                                      </a:solidFill>
                                      <a:latin typeface="Cambria Math" panose="02040503050406030204" pitchFamily="18" charset="0"/>
                                    </a:rPr>
                                  </m:ctrlPr>
                                </m:dPr>
                                <m:e>
                                  <m:sSub>
                                    <m:sSubPr>
                                      <m:ctrlPr>
                                        <a:rPr lang="pt-BR" i="1" smtClean="0">
                                          <a:solidFill>
                                            <a:schemeClr val="bg1"/>
                                          </a:solidFill>
                                          <a:latin typeface="Cambria Math" panose="02040503050406030204" pitchFamily="18" charset="0"/>
                                        </a:rPr>
                                      </m:ctrlPr>
                                    </m:sSubPr>
                                    <m:e>
                                      <m:r>
                                        <a:rPr lang="pt-BR" i="1" smtClean="0">
                                          <a:solidFill>
                                            <a:schemeClr val="bg1"/>
                                          </a:solidFill>
                                          <a:latin typeface="Cambria Math" panose="02040503050406030204" pitchFamily="18" charset="0"/>
                                        </a:rPr>
                                        <m:t>𝑎</m:t>
                                      </m:r>
                                    </m:e>
                                    <m:sub>
                                      <m:r>
                                        <a:rPr lang="pt-BR" i="1" smtClean="0">
                                          <a:solidFill>
                                            <a:schemeClr val="bg1"/>
                                          </a:solidFill>
                                          <a:latin typeface="Cambria Math" panose="02040503050406030204" pitchFamily="18" charset="0"/>
                                        </a:rPr>
                                        <m:t>𝑛</m:t>
                                      </m:r>
                                    </m:sub>
                                  </m:sSub>
                                  <m:func>
                                    <m:funcPr>
                                      <m:ctrlPr>
                                        <a:rPr lang="pt-BR" i="1" smtClean="0">
                                          <a:solidFill>
                                            <a:schemeClr val="bg1"/>
                                          </a:solidFill>
                                          <a:latin typeface="Cambria Math" panose="02040503050406030204" pitchFamily="18" charset="0"/>
                                        </a:rPr>
                                      </m:ctrlPr>
                                    </m:funcPr>
                                    <m:fName>
                                      <m:r>
                                        <m:rPr>
                                          <m:sty m:val="p"/>
                                        </m:rPr>
                                        <a:rPr lang="pt-BR" i="0" smtClean="0">
                                          <a:solidFill>
                                            <a:schemeClr val="bg1"/>
                                          </a:solidFill>
                                          <a:latin typeface="Cambria Math" panose="02040503050406030204" pitchFamily="18" charset="0"/>
                                        </a:rPr>
                                        <m:t>cos</m:t>
                                      </m:r>
                                    </m:fName>
                                    <m:e>
                                      <m:f>
                                        <m:fPr>
                                          <m:ctrlPr>
                                            <a:rPr lang="pt-BR" i="1" smtClean="0">
                                              <a:solidFill>
                                                <a:schemeClr val="bg1"/>
                                              </a:solidFill>
                                              <a:latin typeface="Cambria Math" panose="02040503050406030204" pitchFamily="18" charset="0"/>
                                            </a:rPr>
                                          </m:ctrlPr>
                                        </m:fPr>
                                        <m:num>
                                          <m:r>
                                            <a:rPr lang="pt-BR" i="1" smtClean="0">
                                              <a:solidFill>
                                                <a:schemeClr val="bg1"/>
                                              </a:solidFill>
                                              <a:latin typeface="Cambria Math" panose="02040503050406030204" pitchFamily="18" charset="0"/>
                                            </a:rPr>
                                            <m:t>𝑛</m:t>
                                          </m:r>
                                          <m:r>
                                            <a:rPr lang="pt-BR" i="1" smtClean="0">
                                              <a:solidFill>
                                                <a:schemeClr val="bg1"/>
                                              </a:solidFill>
                                              <a:latin typeface="Cambria Math" panose="02040503050406030204" pitchFamily="18" charset="0"/>
                                            </a:rPr>
                                            <m:t>𝜋</m:t>
                                          </m:r>
                                          <m:r>
                                            <a:rPr lang="pt-BR" i="1" smtClean="0">
                                              <a:solidFill>
                                                <a:schemeClr val="bg1"/>
                                              </a:solidFill>
                                              <a:latin typeface="Cambria Math" panose="02040503050406030204" pitchFamily="18" charset="0"/>
                                            </a:rPr>
                                            <m:t>𝑥</m:t>
                                          </m:r>
                                        </m:num>
                                        <m:den>
                                          <m:r>
                                            <a:rPr lang="pt-BR" i="1" smtClean="0">
                                              <a:solidFill>
                                                <a:schemeClr val="bg1"/>
                                              </a:solidFill>
                                              <a:latin typeface="Cambria Math" panose="02040503050406030204" pitchFamily="18" charset="0"/>
                                            </a:rPr>
                                            <m:t>𝐿</m:t>
                                          </m:r>
                                        </m:den>
                                      </m:f>
                                    </m:e>
                                  </m:func>
                                  <m:r>
                                    <a:rPr lang="pt-BR" i="1" smtClean="0">
                                      <a:solidFill>
                                        <a:schemeClr val="bg1"/>
                                      </a:solidFill>
                                      <a:latin typeface="Cambria Math" panose="02040503050406030204" pitchFamily="18" charset="0"/>
                                    </a:rPr>
                                    <m:t>+</m:t>
                                  </m:r>
                                  <m:sSub>
                                    <m:sSubPr>
                                      <m:ctrlPr>
                                        <a:rPr lang="pt-BR" i="1" smtClean="0">
                                          <a:solidFill>
                                            <a:schemeClr val="bg1"/>
                                          </a:solidFill>
                                          <a:latin typeface="Cambria Math" panose="02040503050406030204" pitchFamily="18" charset="0"/>
                                        </a:rPr>
                                      </m:ctrlPr>
                                    </m:sSubPr>
                                    <m:e>
                                      <m:r>
                                        <a:rPr lang="pt-BR" i="1" smtClean="0">
                                          <a:solidFill>
                                            <a:schemeClr val="bg1"/>
                                          </a:solidFill>
                                          <a:latin typeface="Cambria Math" panose="02040503050406030204" pitchFamily="18" charset="0"/>
                                        </a:rPr>
                                        <m:t>𝑏</m:t>
                                      </m:r>
                                    </m:e>
                                    <m:sub>
                                      <m:r>
                                        <a:rPr lang="pt-BR" i="1" smtClean="0">
                                          <a:solidFill>
                                            <a:schemeClr val="bg1"/>
                                          </a:solidFill>
                                          <a:latin typeface="Cambria Math" panose="02040503050406030204" pitchFamily="18" charset="0"/>
                                        </a:rPr>
                                        <m:t>𝑛</m:t>
                                      </m:r>
                                    </m:sub>
                                  </m:sSub>
                                  <m:func>
                                    <m:funcPr>
                                      <m:ctrlPr>
                                        <a:rPr lang="pt-BR" i="1" smtClean="0">
                                          <a:solidFill>
                                            <a:schemeClr val="bg1"/>
                                          </a:solidFill>
                                          <a:latin typeface="Cambria Math" panose="02040503050406030204" pitchFamily="18" charset="0"/>
                                        </a:rPr>
                                      </m:ctrlPr>
                                    </m:funcPr>
                                    <m:fName>
                                      <m:r>
                                        <m:rPr>
                                          <m:sty m:val="p"/>
                                        </m:rPr>
                                        <a:rPr lang="pt-BR" i="0" smtClean="0">
                                          <a:solidFill>
                                            <a:schemeClr val="bg1"/>
                                          </a:solidFill>
                                          <a:latin typeface="Cambria Math" panose="02040503050406030204" pitchFamily="18" charset="0"/>
                                        </a:rPr>
                                        <m:t>sin</m:t>
                                      </m:r>
                                    </m:fName>
                                    <m:e>
                                      <m:f>
                                        <m:fPr>
                                          <m:ctrlPr>
                                            <a:rPr lang="pt-BR" i="1" smtClean="0">
                                              <a:solidFill>
                                                <a:schemeClr val="bg1"/>
                                              </a:solidFill>
                                              <a:latin typeface="Cambria Math" panose="02040503050406030204" pitchFamily="18" charset="0"/>
                                            </a:rPr>
                                          </m:ctrlPr>
                                        </m:fPr>
                                        <m:num>
                                          <m:r>
                                            <a:rPr lang="pt-BR" i="1" smtClean="0">
                                              <a:solidFill>
                                                <a:schemeClr val="bg1"/>
                                              </a:solidFill>
                                              <a:latin typeface="Cambria Math" panose="02040503050406030204" pitchFamily="18" charset="0"/>
                                            </a:rPr>
                                            <m:t>𝑛</m:t>
                                          </m:r>
                                          <m:r>
                                            <a:rPr lang="pt-BR" i="1" smtClean="0">
                                              <a:solidFill>
                                                <a:schemeClr val="bg1"/>
                                              </a:solidFill>
                                              <a:latin typeface="Cambria Math" panose="02040503050406030204" pitchFamily="18" charset="0"/>
                                            </a:rPr>
                                            <m:t>𝜋</m:t>
                                          </m:r>
                                          <m:r>
                                            <a:rPr lang="pt-BR" i="1" smtClean="0">
                                              <a:solidFill>
                                                <a:schemeClr val="bg1"/>
                                              </a:solidFill>
                                              <a:latin typeface="Cambria Math" panose="02040503050406030204" pitchFamily="18" charset="0"/>
                                            </a:rPr>
                                            <m:t>𝑥</m:t>
                                          </m:r>
                                        </m:num>
                                        <m:den>
                                          <m:r>
                                            <a:rPr lang="pt-BR" i="1" smtClean="0">
                                              <a:solidFill>
                                                <a:schemeClr val="bg1"/>
                                              </a:solidFill>
                                              <a:latin typeface="Cambria Math" panose="02040503050406030204" pitchFamily="18" charset="0"/>
                                            </a:rPr>
                                            <m:t>𝐿</m:t>
                                          </m:r>
                                        </m:den>
                                      </m:f>
                                    </m:e>
                                  </m:func>
                                </m:e>
                              </m:d>
                            </m:e>
                          </m:nary>
                        </m:oMath>
                      </m:oMathPara>
                    </a14:m>
                    <a:endParaRPr lang="en-PK" dirty="0">
                      <a:solidFill>
                        <a:schemeClr val="bg1"/>
                      </a:solidFill>
                    </a:endParaRPr>
                  </a:p>
                </p:txBody>
              </p:sp>
            </mc:Choice>
            <mc:Fallback>
              <p:sp>
                <p:nvSpPr>
                  <p:cNvPr id="36" name="TextBox 35">
                    <a:extLst>
                      <a:ext uri="{FF2B5EF4-FFF2-40B4-BE49-F238E27FC236}">
                        <a16:creationId xmlns:a16="http://schemas.microsoft.com/office/drawing/2014/main" id="{0EDC221E-6760-44B6-A867-F4C72A2E87E4}"/>
                      </a:ext>
                    </a:extLst>
                  </p:cNvPr>
                  <p:cNvSpPr txBox="1">
                    <a:spLocks noRot="1" noChangeAspect="1" noMove="1" noResize="1" noEditPoints="1" noAdjustHandles="1" noChangeArrowheads="1" noChangeShapeType="1" noTextEdit="1"/>
                  </p:cNvSpPr>
                  <p:nvPr/>
                </p:nvSpPr>
                <p:spPr>
                  <a:xfrm>
                    <a:off x="2686677" y="922973"/>
                    <a:ext cx="3278187" cy="581787"/>
                  </a:xfrm>
                  <a:prstGeom prst="rect">
                    <a:avLst/>
                  </a:prstGeom>
                  <a:blipFill>
                    <a:blip r:embed="rId11"/>
                    <a:stretch>
                      <a:fillRect b="-1042"/>
                    </a:stretch>
                  </a:blipFill>
                </p:spPr>
                <p:txBody>
                  <a:bodyPr/>
                  <a:lstStyle/>
                  <a:p>
                    <a:r>
                      <a:rPr lang="en-PK">
                        <a:noFill/>
                      </a:rPr>
                      <a:t> </a:t>
                    </a:r>
                  </a:p>
                </p:txBody>
              </p:sp>
            </mc:Fallback>
          </mc:AlternateContent>
          <p:sp>
            <p:nvSpPr>
              <p:cNvPr id="37" name="TextBox 36">
                <a:extLst>
                  <a:ext uri="{FF2B5EF4-FFF2-40B4-BE49-F238E27FC236}">
                    <a16:creationId xmlns:a16="http://schemas.microsoft.com/office/drawing/2014/main" id="{1BE5FB10-1DB1-4CB0-902F-E52F714877F9}"/>
                  </a:ext>
                </a:extLst>
              </p:cNvPr>
              <p:cNvSpPr txBox="1"/>
              <p:nvPr/>
            </p:nvSpPr>
            <p:spPr>
              <a:xfrm>
                <a:off x="5638800" y="2775284"/>
                <a:ext cx="65" cy="215444"/>
              </a:xfrm>
              <a:prstGeom prst="rect">
                <a:avLst/>
              </a:prstGeom>
              <a:noFill/>
            </p:spPr>
            <p:txBody>
              <a:bodyPr wrap="none" lIns="0" tIns="0" rIns="0" bIns="0" rtlCol="0">
                <a:spAutoFit/>
              </a:bodyPr>
              <a:lstStyle/>
              <a:p>
                <a:endParaRPr lang="en-PK" dirty="0">
                  <a:solidFill>
                    <a:schemeClr val="bg1"/>
                  </a:solidFill>
                </a:endParaRPr>
              </a:p>
            </p:txBody>
          </p:sp>
          <mc:AlternateContent xmlns:mc="http://schemas.openxmlformats.org/markup-compatibility/2006">
            <mc:Choice xmlns:a14="http://schemas.microsoft.com/office/drawing/2010/main" Requires="a14">
              <p:sp>
                <p:nvSpPr>
                  <p:cNvPr id="38" name="TextBox 37">
                    <a:extLst>
                      <a:ext uri="{FF2B5EF4-FFF2-40B4-BE49-F238E27FC236}">
                        <a16:creationId xmlns:a16="http://schemas.microsoft.com/office/drawing/2014/main" id="{E0D56E1D-8360-41F2-8CE6-2D2A40E49549}"/>
                      </a:ext>
                    </a:extLst>
                  </p:cNvPr>
                  <p:cNvSpPr txBox="1"/>
                  <p:nvPr/>
                </p:nvSpPr>
                <p:spPr>
                  <a:xfrm>
                    <a:off x="544025" y="1619655"/>
                    <a:ext cx="4603568" cy="55579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𝑒</m:t>
                              </m:r>
                            </m:e>
                            <m:sup>
                              <m:r>
                                <a:rPr lang="en-US" sz="1800" i="1" smtClean="0">
                                  <a:solidFill>
                                    <a:schemeClr val="bg1"/>
                                  </a:solidFill>
                                  <a:latin typeface="Cambria Math" panose="02040503050406030204" pitchFamily="18" charset="0"/>
                                </a:rPr>
                                <m:t>𝑥</m:t>
                              </m:r>
                            </m:sup>
                          </m:sSup>
                          <m:r>
                            <a:rPr lang="en-US" sz="1800" i="1" smtClean="0">
                              <a:solidFill>
                                <a:schemeClr val="bg1"/>
                              </a:solidFill>
                              <a:latin typeface="Cambria Math" panose="02040503050406030204" pitchFamily="18" charset="0"/>
                            </a:rPr>
                            <m:t>=1+</m:t>
                          </m:r>
                          <m:f>
                            <m:fPr>
                              <m:ctrlPr>
                                <a:rPr lang="en-US" sz="1800" i="1" smtClean="0">
                                  <a:solidFill>
                                    <a:schemeClr val="bg1"/>
                                  </a:solidFill>
                                  <a:latin typeface="Cambria Math" panose="02040503050406030204" pitchFamily="18" charset="0"/>
                                </a:rPr>
                              </m:ctrlPr>
                            </m:fPr>
                            <m:num>
                              <m:r>
                                <a:rPr lang="en-US" sz="1800" i="1" smtClean="0">
                                  <a:solidFill>
                                    <a:schemeClr val="bg1"/>
                                  </a:solidFill>
                                  <a:latin typeface="Cambria Math" panose="02040503050406030204" pitchFamily="18" charset="0"/>
                                </a:rPr>
                                <m:t>𝑥</m:t>
                              </m:r>
                            </m:num>
                            <m:den>
                              <m:r>
                                <a:rPr lang="en-US" sz="1800" i="1" smtClean="0">
                                  <a:solidFill>
                                    <a:schemeClr val="bg1"/>
                                  </a:solidFill>
                                  <a:latin typeface="Cambria Math" panose="02040503050406030204" pitchFamily="18" charset="0"/>
                                </a:rPr>
                                <m:t>1!</m:t>
                              </m:r>
                            </m:den>
                          </m:f>
                          <m:r>
                            <a:rPr lang="en-US" sz="1800" i="1" smtClean="0">
                              <a:solidFill>
                                <a:schemeClr val="bg1"/>
                              </a:solidFill>
                              <a:latin typeface="Cambria Math" panose="02040503050406030204" pitchFamily="18" charset="0"/>
                            </a:rPr>
                            <m:t>+</m:t>
                          </m:r>
                          <m:f>
                            <m:fPr>
                              <m:ctrlPr>
                                <a:rPr lang="en-US" sz="1800" i="1" smtClean="0">
                                  <a:solidFill>
                                    <a:schemeClr val="bg1"/>
                                  </a:solidFill>
                                  <a:latin typeface="Cambria Math" panose="02040503050406030204" pitchFamily="18" charset="0"/>
                                </a:rPr>
                              </m:ctrlPr>
                            </m:fPr>
                            <m:num>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𝑥</m:t>
                                  </m:r>
                                </m:e>
                                <m:sup>
                                  <m:r>
                                    <a:rPr lang="en-US" sz="1800" i="1" smtClean="0">
                                      <a:solidFill>
                                        <a:schemeClr val="bg1"/>
                                      </a:solidFill>
                                      <a:latin typeface="Cambria Math" panose="02040503050406030204" pitchFamily="18" charset="0"/>
                                    </a:rPr>
                                    <m:t>2</m:t>
                                  </m:r>
                                </m:sup>
                              </m:sSup>
                            </m:num>
                            <m:den>
                              <m:r>
                                <a:rPr lang="en-US" sz="1800" i="1" smtClean="0">
                                  <a:solidFill>
                                    <a:schemeClr val="bg1"/>
                                  </a:solidFill>
                                  <a:latin typeface="Cambria Math" panose="02040503050406030204" pitchFamily="18" charset="0"/>
                                </a:rPr>
                                <m:t>2!</m:t>
                              </m:r>
                            </m:den>
                          </m:f>
                          <m:r>
                            <a:rPr lang="en-US" sz="1800" i="1" smtClean="0">
                              <a:solidFill>
                                <a:schemeClr val="bg1"/>
                              </a:solidFill>
                              <a:latin typeface="Cambria Math" panose="02040503050406030204" pitchFamily="18" charset="0"/>
                            </a:rPr>
                            <m:t>+</m:t>
                          </m:r>
                          <m:f>
                            <m:fPr>
                              <m:ctrlPr>
                                <a:rPr lang="en-US" sz="1800" i="1" smtClean="0">
                                  <a:solidFill>
                                    <a:schemeClr val="bg1"/>
                                  </a:solidFill>
                                  <a:latin typeface="Cambria Math" panose="02040503050406030204" pitchFamily="18" charset="0"/>
                                </a:rPr>
                              </m:ctrlPr>
                            </m:fPr>
                            <m:num>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𝑥</m:t>
                                  </m:r>
                                </m:e>
                                <m:sup>
                                  <m:r>
                                    <a:rPr lang="en-US" sz="1800" i="1" smtClean="0">
                                      <a:solidFill>
                                        <a:schemeClr val="bg1"/>
                                      </a:solidFill>
                                      <a:latin typeface="Cambria Math" panose="02040503050406030204" pitchFamily="18" charset="0"/>
                                    </a:rPr>
                                    <m:t>3</m:t>
                                  </m:r>
                                </m:sup>
                              </m:sSup>
                            </m:num>
                            <m:den>
                              <m:r>
                                <a:rPr lang="en-US" sz="1800" i="1" smtClean="0">
                                  <a:solidFill>
                                    <a:schemeClr val="bg1"/>
                                  </a:solidFill>
                                  <a:latin typeface="Cambria Math" panose="02040503050406030204" pitchFamily="18" charset="0"/>
                                </a:rPr>
                                <m:t>3!</m:t>
                              </m:r>
                            </m:den>
                          </m:f>
                          <m:r>
                            <a:rPr lang="en-US" sz="1800" i="1" smtClean="0">
                              <a:solidFill>
                                <a:schemeClr val="bg1"/>
                              </a:solidFill>
                              <a:latin typeface="Cambria Math" panose="02040503050406030204" pitchFamily="18" charset="0"/>
                            </a:rPr>
                            <m:t>+…,  −∞&lt;</m:t>
                          </m:r>
                          <m:r>
                            <a:rPr lang="en-US" sz="1800" i="1" smtClean="0">
                              <a:solidFill>
                                <a:schemeClr val="bg1"/>
                              </a:solidFill>
                              <a:latin typeface="Cambria Math" panose="02040503050406030204" pitchFamily="18" charset="0"/>
                            </a:rPr>
                            <m:t>𝑥</m:t>
                          </m:r>
                          <m:r>
                            <a:rPr lang="en-US" sz="1800" i="1" smtClean="0">
                              <a:solidFill>
                                <a:schemeClr val="bg1"/>
                              </a:solidFill>
                              <a:latin typeface="Cambria Math" panose="02040503050406030204" pitchFamily="18" charset="0"/>
                            </a:rPr>
                            <m:t>&lt;∞</m:t>
                          </m:r>
                        </m:oMath>
                      </m:oMathPara>
                    </a14:m>
                    <a:endParaRPr lang="en-PK" sz="1800" dirty="0">
                      <a:solidFill>
                        <a:schemeClr val="bg1"/>
                      </a:solidFill>
                    </a:endParaRPr>
                  </a:p>
                </p:txBody>
              </p:sp>
            </mc:Choice>
            <mc:Fallback>
              <p:sp>
                <p:nvSpPr>
                  <p:cNvPr id="38" name="TextBox 37">
                    <a:extLst>
                      <a:ext uri="{FF2B5EF4-FFF2-40B4-BE49-F238E27FC236}">
                        <a16:creationId xmlns:a16="http://schemas.microsoft.com/office/drawing/2014/main" id="{E0D56E1D-8360-41F2-8CE6-2D2A40E49549}"/>
                      </a:ext>
                    </a:extLst>
                  </p:cNvPr>
                  <p:cNvSpPr txBox="1">
                    <a:spLocks noRot="1" noChangeAspect="1" noMove="1" noResize="1" noEditPoints="1" noAdjustHandles="1" noChangeArrowheads="1" noChangeShapeType="1" noTextEdit="1"/>
                  </p:cNvSpPr>
                  <p:nvPr/>
                </p:nvSpPr>
                <p:spPr>
                  <a:xfrm>
                    <a:off x="544025" y="1619655"/>
                    <a:ext cx="4603568" cy="555793"/>
                  </a:xfrm>
                  <a:prstGeom prst="rect">
                    <a:avLst/>
                  </a:prstGeom>
                  <a:blipFill>
                    <a:blip r:embed="rId12"/>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39" name="TextBox 38">
                    <a:extLst>
                      <a:ext uri="{FF2B5EF4-FFF2-40B4-BE49-F238E27FC236}">
                        <a16:creationId xmlns:a16="http://schemas.microsoft.com/office/drawing/2014/main" id="{3A7E8FF6-10C2-4B2D-9E38-7FF2D712EE3E}"/>
                      </a:ext>
                    </a:extLst>
                  </p:cNvPr>
                  <p:cNvSpPr txBox="1"/>
                  <p:nvPr/>
                </p:nvSpPr>
                <p:spPr>
                  <a:xfrm>
                    <a:off x="4660939" y="96021"/>
                    <a:ext cx="2092262" cy="582676"/>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i="1" smtClean="0">
                                  <a:solidFill>
                                    <a:schemeClr val="bg1"/>
                                  </a:solidFill>
                                  <a:latin typeface="Cambria Math" panose="02040503050406030204" pitchFamily="18" charset="0"/>
                                </a:rPr>
                              </m:ctrlPr>
                            </m:sSupPr>
                            <m:e>
                              <m:d>
                                <m:dPr>
                                  <m:ctrlPr>
                                    <a:rPr lang="pt-BR" i="1" smtClean="0">
                                      <a:solidFill>
                                        <a:schemeClr val="bg1"/>
                                      </a:solidFill>
                                      <a:latin typeface="Cambria Math" panose="02040503050406030204" pitchFamily="18" charset="0"/>
                                    </a:rPr>
                                  </m:ctrlPr>
                                </m:dPr>
                                <m:e>
                                  <m:r>
                                    <a:rPr lang="pt-BR" i="1" smtClean="0">
                                      <a:solidFill>
                                        <a:schemeClr val="bg1"/>
                                      </a:solidFill>
                                      <a:latin typeface="Cambria Math" panose="02040503050406030204" pitchFamily="18" charset="0"/>
                                    </a:rPr>
                                    <m:t>𝑥</m:t>
                                  </m:r>
                                  <m:r>
                                    <a:rPr lang="pt-BR" i="1" smtClean="0">
                                      <a:solidFill>
                                        <a:schemeClr val="bg1"/>
                                      </a:solidFill>
                                      <a:latin typeface="Cambria Math" panose="02040503050406030204" pitchFamily="18" charset="0"/>
                                    </a:rPr>
                                    <m:t>+</m:t>
                                  </m:r>
                                  <m:r>
                                    <a:rPr lang="pt-BR" i="1" smtClean="0">
                                      <a:solidFill>
                                        <a:schemeClr val="bg1"/>
                                      </a:solidFill>
                                      <a:latin typeface="Cambria Math" panose="02040503050406030204" pitchFamily="18" charset="0"/>
                                    </a:rPr>
                                    <m:t>𝑎</m:t>
                                  </m:r>
                                </m:e>
                              </m:d>
                            </m:e>
                            <m:sup>
                              <m:r>
                                <a:rPr lang="pt-BR" i="1" smtClean="0">
                                  <a:solidFill>
                                    <a:schemeClr val="bg1"/>
                                  </a:solidFill>
                                  <a:latin typeface="Cambria Math" panose="02040503050406030204" pitchFamily="18" charset="0"/>
                                </a:rPr>
                                <m:t>𝑛</m:t>
                              </m:r>
                            </m:sup>
                          </m:sSup>
                          <m:r>
                            <a:rPr lang="pt-BR" i="1" smtClean="0">
                              <a:solidFill>
                                <a:schemeClr val="bg1"/>
                              </a:solidFill>
                              <a:latin typeface="Cambria Math" panose="02040503050406030204" pitchFamily="18" charset="0"/>
                            </a:rPr>
                            <m:t>=</m:t>
                          </m:r>
                          <m:nary>
                            <m:naryPr>
                              <m:chr m:val="∑"/>
                              <m:ctrlPr>
                                <a:rPr lang="pt-BR" i="1" smtClean="0">
                                  <a:solidFill>
                                    <a:schemeClr val="bg1"/>
                                  </a:solidFill>
                                  <a:latin typeface="Cambria Math" panose="02040503050406030204" pitchFamily="18" charset="0"/>
                                </a:rPr>
                              </m:ctrlPr>
                            </m:naryPr>
                            <m:sub>
                              <m:r>
                                <a:rPr lang="pt-BR" i="1" smtClean="0">
                                  <a:solidFill>
                                    <a:schemeClr val="bg1"/>
                                  </a:solidFill>
                                  <a:latin typeface="Cambria Math" panose="02040503050406030204" pitchFamily="18" charset="0"/>
                                </a:rPr>
                                <m:t>𝑘</m:t>
                              </m:r>
                              <m:r>
                                <a:rPr lang="pt-BR" i="1" smtClean="0">
                                  <a:solidFill>
                                    <a:schemeClr val="bg1"/>
                                  </a:solidFill>
                                  <a:latin typeface="Cambria Math" panose="02040503050406030204" pitchFamily="18" charset="0"/>
                                </a:rPr>
                                <m:t>=0</m:t>
                              </m:r>
                            </m:sub>
                            <m:sup>
                              <m:r>
                                <a:rPr lang="pt-BR" i="1" smtClean="0">
                                  <a:solidFill>
                                    <a:schemeClr val="bg1"/>
                                  </a:solidFill>
                                  <a:latin typeface="Cambria Math" panose="02040503050406030204" pitchFamily="18" charset="0"/>
                                </a:rPr>
                                <m:t>𝑛</m:t>
                              </m:r>
                            </m:sup>
                            <m:e>
                              <m:d>
                                <m:dPr>
                                  <m:ctrlPr>
                                    <a:rPr lang="pt-BR" i="1" smtClean="0">
                                      <a:solidFill>
                                        <a:schemeClr val="bg1"/>
                                      </a:solidFill>
                                      <a:latin typeface="Cambria Math" panose="02040503050406030204" pitchFamily="18" charset="0"/>
                                    </a:rPr>
                                  </m:ctrlPr>
                                </m:dPr>
                                <m:e>
                                  <m:f>
                                    <m:fPr>
                                      <m:type m:val="noBar"/>
                                      <m:ctrlPr>
                                        <a:rPr lang="pt-BR" i="1" smtClean="0">
                                          <a:solidFill>
                                            <a:schemeClr val="bg1"/>
                                          </a:solidFill>
                                          <a:latin typeface="Cambria Math" panose="02040503050406030204" pitchFamily="18" charset="0"/>
                                        </a:rPr>
                                      </m:ctrlPr>
                                    </m:fPr>
                                    <m:num>
                                      <m:r>
                                        <a:rPr lang="pt-BR" i="1" smtClean="0">
                                          <a:solidFill>
                                            <a:schemeClr val="bg1"/>
                                          </a:solidFill>
                                          <a:latin typeface="Cambria Math" panose="02040503050406030204" pitchFamily="18" charset="0"/>
                                        </a:rPr>
                                        <m:t>𝑛</m:t>
                                      </m:r>
                                    </m:num>
                                    <m:den>
                                      <m:r>
                                        <a:rPr lang="pt-BR" i="1" smtClean="0">
                                          <a:solidFill>
                                            <a:schemeClr val="bg1"/>
                                          </a:solidFill>
                                          <a:latin typeface="Cambria Math" panose="02040503050406030204" pitchFamily="18" charset="0"/>
                                        </a:rPr>
                                        <m:t>𝑘</m:t>
                                      </m:r>
                                    </m:den>
                                  </m:f>
                                </m:e>
                              </m:d>
                              <m:sSup>
                                <m:sSupPr>
                                  <m:ctrlPr>
                                    <a:rPr lang="pt-BR" i="1" smtClean="0">
                                      <a:solidFill>
                                        <a:schemeClr val="bg1"/>
                                      </a:solidFill>
                                      <a:latin typeface="Cambria Math" panose="02040503050406030204" pitchFamily="18" charset="0"/>
                                    </a:rPr>
                                  </m:ctrlPr>
                                </m:sSupPr>
                                <m:e>
                                  <m:r>
                                    <a:rPr lang="pt-BR" i="1" smtClean="0">
                                      <a:solidFill>
                                        <a:schemeClr val="bg1"/>
                                      </a:solidFill>
                                      <a:latin typeface="Cambria Math" panose="02040503050406030204" pitchFamily="18" charset="0"/>
                                    </a:rPr>
                                    <m:t>𝑥</m:t>
                                  </m:r>
                                </m:e>
                                <m:sup>
                                  <m:r>
                                    <a:rPr lang="pt-BR" i="1" smtClean="0">
                                      <a:solidFill>
                                        <a:schemeClr val="bg1"/>
                                      </a:solidFill>
                                      <a:latin typeface="Cambria Math" panose="02040503050406030204" pitchFamily="18" charset="0"/>
                                    </a:rPr>
                                    <m:t>𝑘</m:t>
                                  </m:r>
                                </m:sup>
                              </m:sSup>
                              <m:sSup>
                                <m:sSupPr>
                                  <m:ctrlPr>
                                    <a:rPr lang="pt-BR" i="1" smtClean="0">
                                      <a:solidFill>
                                        <a:schemeClr val="bg1"/>
                                      </a:solidFill>
                                      <a:latin typeface="Cambria Math" panose="02040503050406030204" pitchFamily="18" charset="0"/>
                                    </a:rPr>
                                  </m:ctrlPr>
                                </m:sSupPr>
                                <m:e>
                                  <m:r>
                                    <a:rPr lang="pt-BR" i="1" smtClean="0">
                                      <a:solidFill>
                                        <a:schemeClr val="bg1"/>
                                      </a:solidFill>
                                      <a:latin typeface="Cambria Math" panose="02040503050406030204" pitchFamily="18" charset="0"/>
                                    </a:rPr>
                                    <m:t>𝑎</m:t>
                                  </m:r>
                                </m:e>
                                <m:sup>
                                  <m:r>
                                    <a:rPr lang="pt-BR" i="1" smtClean="0">
                                      <a:solidFill>
                                        <a:schemeClr val="bg1"/>
                                      </a:solidFill>
                                      <a:latin typeface="Cambria Math" panose="02040503050406030204" pitchFamily="18" charset="0"/>
                                    </a:rPr>
                                    <m:t>𝑛</m:t>
                                  </m:r>
                                  <m:r>
                                    <a:rPr lang="pt-BR" i="1" smtClean="0">
                                      <a:solidFill>
                                        <a:schemeClr val="bg1"/>
                                      </a:solidFill>
                                      <a:latin typeface="Cambria Math" panose="02040503050406030204" pitchFamily="18" charset="0"/>
                                    </a:rPr>
                                    <m:t>−</m:t>
                                  </m:r>
                                  <m:r>
                                    <a:rPr lang="pt-BR" i="1" smtClean="0">
                                      <a:solidFill>
                                        <a:schemeClr val="bg1"/>
                                      </a:solidFill>
                                      <a:latin typeface="Cambria Math" panose="02040503050406030204" pitchFamily="18" charset="0"/>
                                    </a:rPr>
                                    <m:t>𝑘</m:t>
                                  </m:r>
                                </m:sup>
                              </m:sSup>
                            </m:e>
                          </m:nary>
                        </m:oMath>
                      </m:oMathPara>
                    </a14:m>
                    <a:endParaRPr lang="en-PK" i="1" dirty="0">
                      <a:solidFill>
                        <a:schemeClr val="bg1"/>
                      </a:solidFill>
                    </a:endParaRPr>
                  </a:p>
                </p:txBody>
              </p:sp>
            </mc:Choice>
            <mc:Fallback>
              <p:sp>
                <p:nvSpPr>
                  <p:cNvPr id="39" name="TextBox 38">
                    <a:extLst>
                      <a:ext uri="{FF2B5EF4-FFF2-40B4-BE49-F238E27FC236}">
                        <a16:creationId xmlns:a16="http://schemas.microsoft.com/office/drawing/2014/main" id="{3A7E8FF6-10C2-4B2D-9E38-7FF2D712EE3E}"/>
                      </a:ext>
                    </a:extLst>
                  </p:cNvPr>
                  <p:cNvSpPr txBox="1">
                    <a:spLocks noRot="1" noChangeAspect="1" noMove="1" noResize="1" noEditPoints="1" noAdjustHandles="1" noChangeArrowheads="1" noChangeShapeType="1" noTextEdit="1"/>
                  </p:cNvSpPr>
                  <p:nvPr/>
                </p:nvSpPr>
                <p:spPr>
                  <a:xfrm>
                    <a:off x="4660939" y="96021"/>
                    <a:ext cx="2092262" cy="582676"/>
                  </a:xfrm>
                  <a:prstGeom prst="rect">
                    <a:avLst/>
                  </a:prstGeom>
                  <a:blipFill>
                    <a:blip r:embed="rId13"/>
                    <a:stretch>
                      <a:fillRect b="-1053"/>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40" name="TextBox 39">
                    <a:extLst>
                      <a:ext uri="{FF2B5EF4-FFF2-40B4-BE49-F238E27FC236}">
                        <a16:creationId xmlns:a16="http://schemas.microsoft.com/office/drawing/2014/main" id="{48E2A488-152A-44A7-80B0-7777416D358D}"/>
                      </a:ext>
                    </a:extLst>
                  </p:cNvPr>
                  <p:cNvSpPr txBox="1"/>
                  <p:nvPr/>
                </p:nvSpPr>
                <p:spPr>
                  <a:xfrm>
                    <a:off x="728737" y="2648251"/>
                    <a:ext cx="2405146" cy="649730"/>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en-US" sz="1600" i="1" smtClean="0">
                              <a:solidFill>
                                <a:schemeClr val="bg1"/>
                              </a:solidFill>
                              <a:latin typeface="Cambria Math" panose="02040503050406030204" pitchFamily="18" charset="0"/>
                            </a:rPr>
                            <m:t>𝑥</m:t>
                          </m:r>
                          <m:r>
                            <a:rPr lang="en-US" sz="1600" i="1" smtClean="0">
                              <a:solidFill>
                                <a:schemeClr val="bg1"/>
                              </a:solidFill>
                              <a:latin typeface="Cambria Math" panose="02040503050406030204" pitchFamily="18" charset="0"/>
                            </a:rPr>
                            <m:t>=</m:t>
                          </m:r>
                          <m:f>
                            <m:fPr>
                              <m:ctrlPr>
                                <a:rPr lang="en-US" sz="1600" i="1" smtClean="0">
                                  <a:solidFill>
                                    <a:schemeClr val="bg1"/>
                                  </a:solidFill>
                                  <a:latin typeface="Cambria Math" panose="02040503050406030204" pitchFamily="18" charset="0"/>
                                </a:rPr>
                              </m:ctrlPr>
                            </m:fPr>
                            <m:num>
                              <m:r>
                                <a:rPr lang="en-US" sz="1600" i="1" smtClean="0">
                                  <a:solidFill>
                                    <a:schemeClr val="bg1"/>
                                  </a:solidFill>
                                  <a:latin typeface="Cambria Math" panose="02040503050406030204" pitchFamily="18" charset="0"/>
                                </a:rPr>
                                <m:t>−</m:t>
                              </m:r>
                              <m:r>
                                <a:rPr lang="en-US" sz="1600" i="1" smtClean="0">
                                  <a:solidFill>
                                    <a:schemeClr val="bg1"/>
                                  </a:solidFill>
                                  <a:latin typeface="Cambria Math" panose="02040503050406030204" pitchFamily="18" charset="0"/>
                                </a:rPr>
                                <m:t>𝑏</m:t>
                              </m:r>
                              <m:r>
                                <a:rPr lang="en-US" sz="1600" i="1" smtClean="0">
                                  <a:solidFill>
                                    <a:schemeClr val="bg1"/>
                                  </a:solidFill>
                                  <a:latin typeface="Cambria Math" panose="02040503050406030204" pitchFamily="18" charset="0"/>
                                </a:rPr>
                                <m:t>±</m:t>
                              </m:r>
                              <m:rad>
                                <m:radPr>
                                  <m:degHide m:val="on"/>
                                  <m:ctrlPr>
                                    <a:rPr lang="en-US" sz="1600" i="1" smtClean="0">
                                      <a:solidFill>
                                        <a:schemeClr val="bg1"/>
                                      </a:solidFill>
                                      <a:latin typeface="Cambria Math" panose="02040503050406030204" pitchFamily="18" charset="0"/>
                                    </a:rPr>
                                  </m:ctrlPr>
                                </m:radPr>
                                <m:deg/>
                                <m:e>
                                  <m:sSup>
                                    <m:sSupPr>
                                      <m:ctrlPr>
                                        <a:rPr lang="en-US" sz="1600" i="1" smtClean="0">
                                          <a:solidFill>
                                            <a:schemeClr val="bg1"/>
                                          </a:solidFill>
                                          <a:latin typeface="Cambria Math" panose="02040503050406030204" pitchFamily="18" charset="0"/>
                                        </a:rPr>
                                      </m:ctrlPr>
                                    </m:sSupPr>
                                    <m:e>
                                      <m:r>
                                        <a:rPr lang="en-US" sz="1600" i="1" smtClean="0">
                                          <a:solidFill>
                                            <a:schemeClr val="bg1"/>
                                          </a:solidFill>
                                          <a:latin typeface="Cambria Math" panose="02040503050406030204" pitchFamily="18" charset="0"/>
                                        </a:rPr>
                                        <m:t>𝑏</m:t>
                                      </m:r>
                                    </m:e>
                                    <m:sup>
                                      <m:r>
                                        <a:rPr lang="en-US" sz="1600" i="1" smtClean="0">
                                          <a:solidFill>
                                            <a:schemeClr val="bg1"/>
                                          </a:solidFill>
                                          <a:latin typeface="Cambria Math" panose="02040503050406030204" pitchFamily="18" charset="0"/>
                                        </a:rPr>
                                        <m:t>2</m:t>
                                      </m:r>
                                    </m:sup>
                                  </m:sSup>
                                  <m:r>
                                    <a:rPr lang="en-US" sz="1600" i="1" smtClean="0">
                                      <a:solidFill>
                                        <a:schemeClr val="bg1"/>
                                      </a:solidFill>
                                      <a:latin typeface="Cambria Math" panose="02040503050406030204" pitchFamily="18" charset="0"/>
                                    </a:rPr>
                                    <m:t>−4</m:t>
                                  </m:r>
                                  <m:r>
                                    <a:rPr lang="en-US" sz="1600" i="1" smtClean="0">
                                      <a:solidFill>
                                        <a:schemeClr val="bg1"/>
                                      </a:solidFill>
                                      <a:latin typeface="Cambria Math" panose="02040503050406030204" pitchFamily="18" charset="0"/>
                                    </a:rPr>
                                    <m:t>𝑎𝑐</m:t>
                                  </m:r>
                                </m:e>
                              </m:rad>
                            </m:num>
                            <m:den>
                              <m:r>
                                <a:rPr lang="en-US" sz="1600" i="1" smtClean="0">
                                  <a:solidFill>
                                    <a:schemeClr val="bg1"/>
                                  </a:solidFill>
                                  <a:latin typeface="Cambria Math" panose="02040503050406030204" pitchFamily="18" charset="0"/>
                                </a:rPr>
                                <m:t>2</m:t>
                              </m:r>
                              <m:r>
                                <a:rPr lang="en-US" sz="1600" i="1" smtClean="0">
                                  <a:solidFill>
                                    <a:schemeClr val="bg1"/>
                                  </a:solidFill>
                                  <a:latin typeface="Cambria Math" panose="02040503050406030204" pitchFamily="18" charset="0"/>
                                </a:rPr>
                                <m:t>𝑎</m:t>
                              </m:r>
                            </m:den>
                          </m:f>
                          <m:nary>
                            <m:naryPr>
                              <m:chr m:val="∑"/>
                              <m:subHide m:val="on"/>
                              <m:supHide m:val="on"/>
                              <m:ctrlPr>
                                <a:rPr lang="en-US" sz="1600" i="1" smtClean="0">
                                  <a:solidFill>
                                    <a:schemeClr val="bg1"/>
                                  </a:solidFill>
                                  <a:latin typeface="Cambria Math" panose="02040503050406030204" pitchFamily="18" charset="0"/>
                                </a:rPr>
                              </m:ctrlPr>
                            </m:naryPr>
                            <m:sub/>
                            <m:sup/>
                            <m:e/>
                          </m:nary>
                        </m:oMath>
                      </m:oMathPara>
                    </a14:m>
                    <a:endParaRPr lang="en-PK" sz="1600" dirty="0">
                      <a:solidFill>
                        <a:schemeClr val="bg1"/>
                      </a:solidFill>
                    </a:endParaRPr>
                  </a:p>
                </p:txBody>
              </p:sp>
            </mc:Choice>
            <mc:Fallback>
              <p:sp>
                <p:nvSpPr>
                  <p:cNvPr id="40" name="TextBox 39">
                    <a:extLst>
                      <a:ext uri="{FF2B5EF4-FFF2-40B4-BE49-F238E27FC236}">
                        <a16:creationId xmlns:a16="http://schemas.microsoft.com/office/drawing/2014/main" id="{48E2A488-152A-44A7-80B0-7777416D358D}"/>
                      </a:ext>
                    </a:extLst>
                  </p:cNvPr>
                  <p:cNvSpPr txBox="1">
                    <a:spLocks noRot="1" noChangeAspect="1" noMove="1" noResize="1" noEditPoints="1" noAdjustHandles="1" noChangeArrowheads="1" noChangeShapeType="1" noTextEdit="1"/>
                  </p:cNvSpPr>
                  <p:nvPr/>
                </p:nvSpPr>
                <p:spPr>
                  <a:xfrm>
                    <a:off x="728737" y="2648251"/>
                    <a:ext cx="2405146" cy="649730"/>
                  </a:xfrm>
                  <a:prstGeom prst="rect">
                    <a:avLst/>
                  </a:prstGeom>
                  <a:blipFill>
                    <a:blip r:embed="rId14"/>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41" name="TextBox 40">
                    <a:extLst>
                      <a:ext uri="{FF2B5EF4-FFF2-40B4-BE49-F238E27FC236}">
                        <a16:creationId xmlns:a16="http://schemas.microsoft.com/office/drawing/2014/main" id="{8EC19343-706D-41D0-AE5C-83872769F1BE}"/>
                      </a:ext>
                    </a:extLst>
                  </p:cNvPr>
                  <p:cNvSpPr txBox="1"/>
                  <p:nvPr/>
                </p:nvSpPr>
                <p:spPr>
                  <a:xfrm>
                    <a:off x="3466060" y="2618069"/>
                    <a:ext cx="2389757" cy="49244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3200" i="1" smtClean="0">
                                  <a:solidFill>
                                    <a:schemeClr val="bg1"/>
                                  </a:solidFill>
                                  <a:latin typeface="Cambria Math" panose="02040503050406030204" pitchFamily="18" charset="0"/>
                                </a:rPr>
                              </m:ctrlPr>
                            </m:sSupPr>
                            <m:e>
                              <m:r>
                                <a:rPr lang="pt-BR" sz="3200" i="1" smtClean="0">
                                  <a:solidFill>
                                    <a:schemeClr val="bg1"/>
                                  </a:solidFill>
                                  <a:latin typeface="Cambria Math" panose="02040503050406030204" pitchFamily="18" charset="0"/>
                                </a:rPr>
                                <m:t>𝑎</m:t>
                              </m:r>
                            </m:e>
                            <m:sup>
                              <m:r>
                                <a:rPr lang="pt-BR" sz="3200" i="1" smtClean="0">
                                  <a:solidFill>
                                    <a:schemeClr val="bg1"/>
                                  </a:solidFill>
                                  <a:latin typeface="Cambria Math" panose="02040503050406030204" pitchFamily="18" charset="0"/>
                                </a:rPr>
                                <m:t>2</m:t>
                              </m:r>
                            </m:sup>
                          </m:sSup>
                          <m:r>
                            <a:rPr lang="pt-BR" sz="3200" i="1" smtClean="0">
                              <a:solidFill>
                                <a:schemeClr val="bg1"/>
                              </a:solidFill>
                              <a:latin typeface="Cambria Math" panose="02040503050406030204" pitchFamily="18" charset="0"/>
                            </a:rPr>
                            <m:t>+</m:t>
                          </m:r>
                          <m:sSup>
                            <m:sSupPr>
                              <m:ctrlPr>
                                <a:rPr lang="pt-BR" sz="3200" i="1" smtClean="0">
                                  <a:solidFill>
                                    <a:schemeClr val="bg1"/>
                                  </a:solidFill>
                                  <a:latin typeface="Cambria Math" panose="02040503050406030204" pitchFamily="18" charset="0"/>
                                </a:rPr>
                              </m:ctrlPr>
                            </m:sSupPr>
                            <m:e>
                              <m:r>
                                <a:rPr lang="pt-BR" sz="3200" i="1" smtClean="0">
                                  <a:solidFill>
                                    <a:schemeClr val="bg1"/>
                                  </a:solidFill>
                                  <a:latin typeface="Cambria Math" panose="02040503050406030204" pitchFamily="18" charset="0"/>
                                </a:rPr>
                                <m:t>𝑏</m:t>
                              </m:r>
                            </m:e>
                            <m:sup>
                              <m:r>
                                <a:rPr lang="pt-BR" sz="3200" i="1" smtClean="0">
                                  <a:solidFill>
                                    <a:schemeClr val="bg1"/>
                                  </a:solidFill>
                                  <a:latin typeface="Cambria Math" panose="02040503050406030204" pitchFamily="18" charset="0"/>
                                </a:rPr>
                                <m:t>2</m:t>
                              </m:r>
                            </m:sup>
                          </m:sSup>
                          <m:r>
                            <a:rPr lang="pt-BR" sz="3200" i="1" smtClean="0">
                              <a:solidFill>
                                <a:schemeClr val="bg1"/>
                              </a:solidFill>
                              <a:latin typeface="Cambria Math" panose="02040503050406030204" pitchFamily="18" charset="0"/>
                            </a:rPr>
                            <m:t>=</m:t>
                          </m:r>
                          <m:sSup>
                            <m:sSupPr>
                              <m:ctrlPr>
                                <a:rPr lang="pt-BR" sz="3200" i="1" smtClean="0">
                                  <a:solidFill>
                                    <a:schemeClr val="bg1"/>
                                  </a:solidFill>
                                  <a:latin typeface="Cambria Math" panose="02040503050406030204" pitchFamily="18" charset="0"/>
                                </a:rPr>
                              </m:ctrlPr>
                            </m:sSupPr>
                            <m:e>
                              <m:r>
                                <a:rPr lang="pt-BR" sz="3200" i="1" smtClean="0">
                                  <a:solidFill>
                                    <a:schemeClr val="bg1"/>
                                  </a:solidFill>
                                  <a:latin typeface="Cambria Math" panose="02040503050406030204" pitchFamily="18" charset="0"/>
                                </a:rPr>
                                <m:t>𝑐</m:t>
                              </m:r>
                            </m:e>
                            <m:sup>
                              <m:r>
                                <a:rPr lang="pt-BR" sz="3200" i="1" smtClean="0">
                                  <a:solidFill>
                                    <a:schemeClr val="bg1"/>
                                  </a:solidFill>
                                  <a:latin typeface="Cambria Math" panose="02040503050406030204" pitchFamily="18" charset="0"/>
                                </a:rPr>
                                <m:t>2</m:t>
                              </m:r>
                            </m:sup>
                          </m:sSup>
                        </m:oMath>
                      </m:oMathPara>
                    </a14:m>
                    <a:endParaRPr lang="en-PK" sz="3200" dirty="0">
                      <a:solidFill>
                        <a:schemeClr val="bg1"/>
                      </a:solidFill>
                    </a:endParaRPr>
                  </a:p>
                </p:txBody>
              </p:sp>
            </mc:Choice>
            <mc:Fallback>
              <p:sp>
                <p:nvSpPr>
                  <p:cNvPr id="41" name="TextBox 40">
                    <a:extLst>
                      <a:ext uri="{FF2B5EF4-FFF2-40B4-BE49-F238E27FC236}">
                        <a16:creationId xmlns:a16="http://schemas.microsoft.com/office/drawing/2014/main" id="{8EC19343-706D-41D0-AE5C-83872769F1BE}"/>
                      </a:ext>
                    </a:extLst>
                  </p:cNvPr>
                  <p:cNvSpPr txBox="1">
                    <a:spLocks noRot="1" noChangeAspect="1" noMove="1" noResize="1" noEditPoints="1" noAdjustHandles="1" noChangeArrowheads="1" noChangeShapeType="1" noTextEdit="1"/>
                  </p:cNvSpPr>
                  <p:nvPr/>
                </p:nvSpPr>
                <p:spPr>
                  <a:xfrm>
                    <a:off x="3466060" y="2618069"/>
                    <a:ext cx="2389757" cy="492443"/>
                  </a:xfrm>
                  <a:prstGeom prst="rect">
                    <a:avLst/>
                  </a:prstGeom>
                  <a:blipFill>
                    <a:blip r:embed="rId15"/>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42" name="TextBox 41">
                    <a:extLst>
                      <a:ext uri="{FF2B5EF4-FFF2-40B4-BE49-F238E27FC236}">
                        <a16:creationId xmlns:a16="http://schemas.microsoft.com/office/drawing/2014/main" id="{C412EA4F-602F-4B19-A067-D5A22E55C806}"/>
                      </a:ext>
                    </a:extLst>
                  </p:cNvPr>
                  <p:cNvSpPr txBox="1"/>
                  <p:nvPr/>
                </p:nvSpPr>
                <p:spPr>
                  <a:xfrm>
                    <a:off x="5638800" y="2191224"/>
                    <a:ext cx="1665263" cy="462242"/>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1100" i="1" smtClean="0">
                                  <a:solidFill>
                                    <a:schemeClr val="bg1"/>
                                  </a:solidFill>
                                  <a:latin typeface="Cambria Math" panose="02040503050406030204" pitchFamily="18" charset="0"/>
                                </a:rPr>
                              </m:ctrlPr>
                            </m:sSupPr>
                            <m:e>
                              <m:d>
                                <m:dPr>
                                  <m:ctrlPr>
                                    <a:rPr lang="pt-BR" sz="1100" i="1" smtClean="0">
                                      <a:solidFill>
                                        <a:schemeClr val="bg1"/>
                                      </a:solidFill>
                                      <a:latin typeface="Cambria Math" panose="02040503050406030204" pitchFamily="18" charset="0"/>
                                    </a:rPr>
                                  </m:ctrlPr>
                                </m:dPr>
                                <m:e>
                                  <m:r>
                                    <a:rPr lang="pt-BR" sz="1100" i="1" smtClean="0">
                                      <a:solidFill>
                                        <a:schemeClr val="bg1"/>
                                      </a:solidFill>
                                      <a:latin typeface="Cambria Math" panose="02040503050406030204" pitchFamily="18" charset="0"/>
                                    </a:rPr>
                                    <m:t>𝑥</m:t>
                                  </m:r>
                                  <m:r>
                                    <a:rPr lang="pt-BR" sz="1100" i="1" smtClean="0">
                                      <a:solidFill>
                                        <a:schemeClr val="bg1"/>
                                      </a:solidFill>
                                      <a:latin typeface="Cambria Math" panose="02040503050406030204" pitchFamily="18" charset="0"/>
                                    </a:rPr>
                                    <m:t>+</m:t>
                                  </m:r>
                                  <m:r>
                                    <a:rPr lang="pt-BR" sz="1100" i="1" smtClean="0">
                                      <a:solidFill>
                                        <a:schemeClr val="bg1"/>
                                      </a:solidFill>
                                      <a:latin typeface="Cambria Math" panose="02040503050406030204" pitchFamily="18" charset="0"/>
                                    </a:rPr>
                                    <m:t>𝑎</m:t>
                                  </m:r>
                                </m:e>
                              </m:d>
                            </m:e>
                            <m:sup>
                              <m:r>
                                <a:rPr lang="pt-BR" sz="1100" i="1" smtClean="0">
                                  <a:solidFill>
                                    <a:schemeClr val="bg1"/>
                                  </a:solidFill>
                                  <a:latin typeface="Cambria Math" panose="02040503050406030204" pitchFamily="18" charset="0"/>
                                </a:rPr>
                                <m:t>𝑛</m:t>
                              </m:r>
                            </m:sup>
                          </m:sSup>
                          <m:r>
                            <a:rPr lang="pt-BR" sz="1100" i="1" smtClean="0">
                              <a:solidFill>
                                <a:schemeClr val="bg1"/>
                              </a:solidFill>
                              <a:latin typeface="Cambria Math" panose="02040503050406030204" pitchFamily="18" charset="0"/>
                            </a:rPr>
                            <m:t>=</m:t>
                          </m:r>
                          <m:nary>
                            <m:naryPr>
                              <m:chr m:val="∑"/>
                              <m:ctrlPr>
                                <a:rPr lang="pt-BR" sz="1100" i="1" smtClean="0">
                                  <a:solidFill>
                                    <a:schemeClr val="bg1"/>
                                  </a:solidFill>
                                  <a:latin typeface="Cambria Math" panose="02040503050406030204" pitchFamily="18" charset="0"/>
                                </a:rPr>
                              </m:ctrlPr>
                            </m:naryPr>
                            <m:sub>
                              <m:r>
                                <a:rPr lang="pt-BR" sz="1100" i="1" smtClean="0">
                                  <a:solidFill>
                                    <a:schemeClr val="bg1"/>
                                  </a:solidFill>
                                  <a:latin typeface="Cambria Math" panose="02040503050406030204" pitchFamily="18" charset="0"/>
                                </a:rPr>
                                <m:t>𝑘</m:t>
                              </m:r>
                              <m:r>
                                <a:rPr lang="pt-BR" sz="1100" i="1" smtClean="0">
                                  <a:solidFill>
                                    <a:schemeClr val="bg1"/>
                                  </a:solidFill>
                                  <a:latin typeface="Cambria Math" panose="02040503050406030204" pitchFamily="18" charset="0"/>
                                </a:rPr>
                                <m:t>=0</m:t>
                              </m:r>
                            </m:sub>
                            <m:sup>
                              <m:r>
                                <a:rPr lang="pt-BR" sz="1100" i="1" smtClean="0">
                                  <a:solidFill>
                                    <a:schemeClr val="bg1"/>
                                  </a:solidFill>
                                  <a:latin typeface="Cambria Math" panose="02040503050406030204" pitchFamily="18" charset="0"/>
                                </a:rPr>
                                <m:t>𝑛</m:t>
                              </m:r>
                            </m:sup>
                            <m:e>
                              <m:d>
                                <m:dPr>
                                  <m:ctrlPr>
                                    <a:rPr lang="pt-BR" sz="1100" i="1" smtClean="0">
                                      <a:solidFill>
                                        <a:schemeClr val="bg1"/>
                                      </a:solidFill>
                                      <a:latin typeface="Cambria Math" panose="02040503050406030204" pitchFamily="18" charset="0"/>
                                    </a:rPr>
                                  </m:ctrlPr>
                                </m:dPr>
                                <m:e>
                                  <m:f>
                                    <m:fPr>
                                      <m:type m:val="noBar"/>
                                      <m:ctrlPr>
                                        <a:rPr lang="pt-BR" sz="1100" i="1" smtClean="0">
                                          <a:solidFill>
                                            <a:schemeClr val="bg1"/>
                                          </a:solidFill>
                                          <a:latin typeface="Cambria Math" panose="02040503050406030204" pitchFamily="18" charset="0"/>
                                        </a:rPr>
                                      </m:ctrlPr>
                                    </m:fPr>
                                    <m:num>
                                      <m:r>
                                        <a:rPr lang="pt-BR" sz="1100" i="1" smtClean="0">
                                          <a:solidFill>
                                            <a:schemeClr val="bg1"/>
                                          </a:solidFill>
                                          <a:latin typeface="Cambria Math" panose="02040503050406030204" pitchFamily="18" charset="0"/>
                                        </a:rPr>
                                        <m:t>𝑛</m:t>
                                      </m:r>
                                    </m:num>
                                    <m:den>
                                      <m:r>
                                        <a:rPr lang="pt-BR" sz="1100" i="1" smtClean="0">
                                          <a:solidFill>
                                            <a:schemeClr val="bg1"/>
                                          </a:solidFill>
                                          <a:latin typeface="Cambria Math" panose="02040503050406030204" pitchFamily="18" charset="0"/>
                                        </a:rPr>
                                        <m:t>𝑘</m:t>
                                      </m:r>
                                    </m:den>
                                  </m:f>
                                </m:e>
                              </m:d>
                              <m:sSup>
                                <m:sSupPr>
                                  <m:ctrlPr>
                                    <a:rPr lang="pt-BR" sz="1100" i="1" smtClean="0">
                                      <a:solidFill>
                                        <a:schemeClr val="bg1"/>
                                      </a:solidFill>
                                      <a:latin typeface="Cambria Math" panose="02040503050406030204" pitchFamily="18" charset="0"/>
                                    </a:rPr>
                                  </m:ctrlPr>
                                </m:sSupPr>
                                <m:e>
                                  <m:r>
                                    <a:rPr lang="pt-BR" sz="1100" i="1" smtClean="0">
                                      <a:solidFill>
                                        <a:schemeClr val="bg1"/>
                                      </a:solidFill>
                                      <a:latin typeface="Cambria Math" panose="02040503050406030204" pitchFamily="18" charset="0"/>
                                    </a:rPr>
                                    <m:t>𝑥</m:t>
                                  </m:r>
                                </m:e>
                                <m:sup>
                                  <m:r>
                                    <a:rPr lang="pt-BR" sz="1100" i="1" smtClean="0">
                                      <a:solidFill>
                                        <a:schemeClr val="bg1"/>
                                      </a:solidFill>
                                      <a:latin typeface="Cambria Math" panose="02040503050406030204" pitchFamily="18" charset="0"/>
                                    </a:rPr>
                                    <m:t>𝑘</m:t>
                                  </m:r>
                                </m:sup>
                              </m:sSup>
                              <m:sSup>
                                <m:sSupPr>
                                  <m:ctrlPr>
                                    <a:rPr lang="pt-BR" sz="1100" i="1" smtClean="0">
                                      <a:solidFill>
                                        <a:schemeClr val="bg1"/>
                                      </a:solidFill>
                                      <a:latin typeface="Cambria Math" panose="02040503050406030204" pitchFamily="18" charset="0"/>
                                    </a:rPr>
                                  </m:ctrlPr>
                                </m:sSupPr>
                                <m:e>
                                  <m:r>
                                    <a:rPr lang="pt-BR" sz="1100" i="1" smtClean="0">
                                      <a:solidFill>
                                        <a:schemeClr val="bg1"/>
                                      </a:solidFill>
                                      <a:latin typeface="Cambria Math" panose="02040503050406030204" pitchFamily="18" charset="0"/>
                                    </a:rPr>
                                    <m:t>𝑎</m:t>
                                  </m:r>
                                </m:e>
                                <m:sup>
                                  <m:r>
                                    <a:rPr lang="pt-BR" sz="1100" i="1" smtClean="0">
                                      <a:solidFill>
                                        <a:schemeClr val="bg1"/>
                                      </a:solidFill>
                                      <a:latin typeface="Cambria Math" panose="02040503050406030204" pitchFamily="18" charset="0"/>
                                    </a:rPr>
                                    <m:t>𝑛</m:t>
                                  </m:r>
                                  <m:r>
                                    <a:rPr lang="pt-BR" sz="1100" i="1" smtClean="0">
                                      <a:solidFill>
                                        <a:schemeClr val="bg1"/>
                                      </a:solidFill>
                                      <a:latin typeface="Cambria Math" panose="02040503050406030204" pitchFamily="18" charset="0"/>
                                    </a:rPr>
                                    <m:t>−</m:t>
                                  </m:r>
                                  <m:r>
                                    <a:rPr lang="pt-BR" sz="1100" i="1" smtClean="0">
                                      <a:solidFill>
                                        <a:schemeClr val="bg1"/>
                                      </a:solidFill>
                                      <a:latin typeface="Cambria Math" panose="02040503050406030204" pitchFamily="18" charset="0"/>
                                    </a:rPr>
                                    <m:t>𝑘</m:t>
                                  </m:r>
                                </m:sup>
                              </m:sSup>
                            </m:e>
                          </m:nary>
                        </m:oMath>
                      </m:oMathPara>
                    </a14:m>
                    <a:endParaRPr lang="en-PK" sz="1100" i="1" dirty="0">
                      <a:solidFill>
                        <a:schemeClr val="bg1"/>
                      </a:solidFill>
                    </a:endParaRPr>
                  </a:p>
                </p:txBody>
              </p:sp>
            </mc:Choice>
            <mc:Fallback>
              <p:sp>
                <p:nvSpPr>
                  <p:cNvPr id="42" name="TextBox 41">
                    <a:extLst>
                      <a:ext uri="{FF2B5EF4-FFF2-40B4-BE49-F238E27FC236}">
                        <a16:creationId xmlns:a16="http://schemas.microsoft.com/office/drawing/2014/main" id="{C412EA4F-602F-4B19-A067-D5A22E55C806}"/>
                      </a:ext>
                    </a:extLst>
                  </p:cNvPr>
                  <p:cNvSpPr txBox="1">
                    <a:spLocks noRot="1" noChangeAspect="1" noMove="1" noResize="1" noEditPoints="1" noAdjustHandles="1" noChangeArrowheads="1" noChangeShapeType="1" noTextEdit="1"/>
                  </p:cNvSpPr>
                  <p:nvPr/>
                </p:nvSpPr>
                <p:spPr>
                  <a:xfrm>
                    <a:off x="5638800" y="2191224"/>
                    <a:ext cx="1665263" cy="462242"/>
                  </a:xfrm>
                  <a:prstGeom prst="rect">
                    <a:avLst/>
                  </a:prstGeom>
                  <a:blipFill>
                    <a:blip r:embed="rId16"/>
                    <a:stretch>
                      <a:fillRect t="-122368" r="-18681" b="-184211"/>
                    </a:stretch>
                  </a:blipFill>
                </p:spPr>
                <p:txBody>
                  <a:bodyPr/>
                  <a:lstStyle/>
                  <a:p>
                    <a:r>
                      <a:rPr lang="en-PK">
                        <a:noFill/>
                      </a:rPr>
                      <a:t> </a:t>
                    </a:r>
                  </a:p>
                </p:txBody>
              </p:sp>
            </mc:Fallback>
          </mc:AlternateContent>
        </p:grpSp>
        <p:grpSp>
          <p:nvGrpSpPr>
            <p:cNvPr id="22" name="Group 21">
              <a:extLst>
                <a:ext uri="{FF2B5EF4-FFF2-40B4-BE49-F238E27FC236}">
                  <a16:creationId xmlns:a16="http://schemas.microsoft.com/office/drawing/2014/main" id="{064222BD-0478-48A0-90A1-442976285B9A}"/>
                </a:ext>
              </a:extLst>
            </p:cNvPr>
            <p:cNvGrpSpPr/>
            <p:nvPr/>
          </p:nvGrpSpPr>
          <p:grpSpPr>
            <a:xfrm>
              <a:off x="193068" y="3380869"/>
              <a:ext cx="7295707" cy="3152534"/>
              <a:chOff x="8356" y="96021"/>
              <a:chExt cx="7295707" cy="3152534"/>
            </a:xfrm>
          </p:grpSpPr>
          <mc:AlternateContent xmlns:mc="http://schemas.openxmlformats.org/markup-compatibility/2006">
            <mc:Choice xmlns:a14="http://schemas.microsoft.com/office/drawing/2010/main" Requires="a14">
              <p:sp>
                <p:nvSpPr>
                  <p:cNvPr id="27" name="TextBox 26">
                    <a:extLst>
                      <a:ext uri="{FF2B5EF4-FFF2-40B4-BE49-F238E27FC236}">
                        <a16:creationId xmlns:a16="http://schemas.microsoft.com/office/drawing/2014/main" id="{19732750-9827-4DC6-A6AC-7FBB2FD16766}"/>
                      </a:ext>
                    </a:extLst>
                  </p:cNvPr>
                  <p:cNvSpPr txBox="1"/>
                  <p:nvPr/>
                </p:nvSpPr>
                <p:spPr>
                  <a:xfrm>
                    <a:off x="8356" y="250129"/>
                    <a:ext cx="2723823" cy="756426"/>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1800" i="1" smtClean="0">
                                  <a:solidFill>
                                    <a:schemeClr val="bg1"/>
                                  </a:solidFill>
                                  <a:latin typeface="Cambria Math" panose="02040503050406030204" pitchFamily="18" charset="0"/>
                                </a:rPr>
                              </m:ctrlPr>
                            </m:sSupPr>
                            <m:e>
                              <m:d>
                                <m:dPr>
                                  <m:ctrlPr>
                                    <a:rPr lang="pt-BR" sz="1800" i="1" smtClean="0">
                                      <a:solidFill>
                                        <a:schemeClr val="bg1"/>
                                      </a:solidFill>
                                      <a:latin typeface="Cambria Math" panose="02040503050406030204" pitchFamily="18" charset="0"/>
                                    </a:rPr>
                                  </m:ctrlPr>
                                </m:dPr>
                                <m:e>
                                  <m:r>
                                    <a:rPr lang="pt-BR" sz="1800" i="1" smtClean="0">
                                      <a:solidFill>
                                        <a:schemeClr val="bg1"/>
                                      </a:solidFill>
                                      <a:latin typeface="Cambria Math" panose="02040503050406030204" pitchFamily="18" charset="0"/>
                                    </a:rPr>
                                    <m:t>𝑥</m:t>
                                  </m:r>
                                  <m:r>
                                    <a:rPr lang="pt-BR" sz="1800" i="1" smtClean="0">
                                      <a:solidFill>
                                        <a:schemeClr val="bg1"/>
                                      </a:solidFill>
                                      <a:latin typeface="Cambria Math" panose="02040503050406030204" pitchFamily="18" charset="0"/>
                                    </a:rPr>
                                    <m:t>+</m:t>
                                  </m:r>
                                  <m:r>
                                    <a:rPr lang="pt-BR" sz="1800" i="1" smtClean="0">
                                      <a:solidFill>
                                        <a:schemeClr val="bg1"/>
                                      </a:solidFill>
                                      <a:latin typeface="Cambria Math" panose="02040503050406030204" pitchFamily="18" charset="0"/>
                                    </a:rPr>
                                    <m:t>𝑎</m:t>
                                  </m:r>
                                </m:e>
                              </m:d>
                            </m:e>
                            <m:sup>
                              <m:r>
                                <a:rPr lang="pt-BR" sz="1800" i="1" smtClean="0">
                                  <a:solidFill>
                                    <a:schemeClr val="bg1"/>
                                  </a:solidFill>
                                  <a:latin typeface="Cambria Math" panose="02040503050406030204" pitchFamily="18" charset="0"/>
                                </a:rPr>
                                <m:t>𝑛</m:t>
                              </m:r>
                            </m:sup>
                          </m:sSup>
                          <m:r>
                            <a:rPr lang="pt-BR" sz="1800" i="1" smtClean="0">
                              <a:solidFill>
                                <a:schemeClr val="bg1"/>
                              </a:solidFill>
                              <a:latin typeface="Cambria Math" panose="02040503050406030204" pitchFamily="18" charset="0"/>
                            </a:rPr>
                            <m:t>=</m:t>
                          </m:r>
                          <m:nary>
                            <m:naryPr>
                              <m:chr m:val="∑"/>
                              <m:ctrlPr>
                                <a:rPr lang="pt-BR" sz="1800" i="1" smtClean="0">
                                  <a:solidFill>
                                    <a:schemeClr val="bg1"/>
                                  </a:solidFill>
                                  <a:latin typeface="Cambria Math" panose="02040503050406030204" pitchFamily="18" charset="0"/>
                                </a:rPr>
                              </m:ctrlPr>
                            </m:naryPr>
                            <m:sub>
                              <m:r>
                                <a:rPr lang="pt-BR" sz="1800" i="1" smtClean="0">
                                  <a:solidFill>
                                    <a:schemeClr val="bg1"/>
                                  </a:solidFill>
                                  <a:latin typeface="Cambria Math" panose="02040503050406030204" pitchFamily="18" charset="0"/>
                                </a:rPr>
                                <m:t>𝑘</m:t>
                              </m:r>
                              <m:r>
                                <a:rPr lang="pt-BR" sz="1800" i="1" smtClean="0">
                                  <a:solidFill>
                                    <a:schemeClr val="bg1"/>
                                  </a:solidFill>
                                  <a:latin typeface="Cambria Math" panose="02040503050406030204" pitchFamily="18" charset="0"/>
                                </a:rPr>
                                <m:t>=0</m:t>
                              </m:r>
                            </m:sub>
                            <m:sup>
                              <m:r>
                                <a:rPr lang="pt-BR" sz="1800" i="1" smtClean="0">
                                  <a:solidFill>
                                    <a:schemeClr val="bg1"/>
                                  </a:solidFill>
                                  <a:latin typeface="Cambria Math" panose="02040503050406030204" pitchFamily="18" charset="0"/>
                                </a:rPr>
                                <m:t>𝑛</m:t>
                              </m:r>
                            </m:sup>
                            <m:e>
                              <m:d>
                                <m:dPr>
                                  <m:ctrlPr>
                                    <a:rPr lang="pt-BR" sz="1800" i="1" smtClean="0">
                                      <a:solidFill>
                                        <a:schemeClr val="bg1"/>
                                      </a:solidFill>
                                      <a:latin typeface="Cambria Math" panose="02040503050406030204" pitchFamily="18" charset="0"/>
                                    </a:rPr>
                                  </m:ctrlPr>
                                </m:dPr>
                                <m:e>
                                  <m:f>
                                    <m:fPr>
                                      <m:type m:val="noBar"/>
                                      <m:ctrlPr>
                                        <a:rPr lang="pt-BR" sz="1800" i="1" smtClean="0">
                                          <a:solidFill>
                                            <a:schemeClr val="bg1"/>
                                          </a:solidFill>
                                          <a:latin typeface="Cambria Math" panose="02040503050406030204" pitchFamily="18" charset="0"/>
                                        </a:rPr>
                                      </m:ctrlPr>
                                    </m:fPr>
                                    <m:num>
                                      <m:r>
                                        <a:rPr lang="pt-BR" sz="1800" i="1" smtClean="0">
                                          <a:solidFill>
                                            <a:schemeClr val="bg1"/>
                                          </a:solidFill>
                                          <a:latin typeface="Cambria Math" panose="02040503050406030204" pitchFamily="18" charset="0"/>
                                        </a:rPr>
                                        <m:t>𝑛</m:t>
                                      </m:r>
                                    </m:num>
                                    <m:den>
                                      <m:r>
                                        <a:rPr lang="pt-BR" sz="1800" i="1" smtClean="0">
                                          <a:solidFill>
                                            <a:schemeClr val="bg1"/>
                                          </a:solidFill>
                                          <a:latin typeface="Cambria Math" panose="02040503050406030204" pitchFamily="18" charset="0"/>
                                        </a:rPr>
                                        <m:t>𝑘</m:t>
                                      </m:r>
                                    </m:den>
                                  </m:f>
                                </m:e>
                              </m:d>
                              <m:sSup>
                                <m:sSupPr>
                                  <m:ctrlPr>
                                    <a:rPr lang="pt-BR" sz="1800" i="1" smtClean="0">
                                      <a:solidFill>
                                        <a:schemeClr val="bg1"/>
                                      </a:solidFill>
                                      <a:latin typeface="Cambria Math" panose="02040503050406030204" pitchFamily="18" charset="0"/>
                                    </a:rPr>
                                  </m:ctrlPr>
                                </m:sSupPr>
                                <m:e>
                                  <m:r>
                                    <a:rPr lang="pt-BR" sz="1800" i="1" smtClean="0">
                                      <a:solidFill>
                                        <a:schemeClr val="bg1"/>
                                      </a:solidFill>
                                      <a:latin typeface="Cambria Math" panose="02040503050406030204" pitchFamily="18" charset="0"/>
                                    </a:rPr>
                                    <m:t>𝑥</m:t>
                                  </m:r>
                                </m:e>
                                <m:sup>
                                  <m:r>
                                    <a:rPr lang="pt-BR" sz="1800" i="1" smtClean="0">
                                      <a:solidFill>
                                        <a:schemeClr val="bg1"/>
                                      </a:solidFill>
                                      <a:latin typeface="Cambria Math" panose="02040503050406030204" pitchFamily="18" charset="0"/>
                                    </a:rPr>
                                    <m:t>𝑘</m:t>
                                  </m:r>
                                </m:sup>
                              </m:sSup>
                              <m:sSup>
                                <m:sSupPr>
                                  <m:ctrlPr>
                                    <a:rPr lang="pt-BR" sz="1800" i="1" smtClean="0">
                                      <a:solidFill>
                                        <a:schemeClr val="bg1"/>
                                      </a:solidFill>
                                      <a:latin typeface="Cambria Math" panose="02040503050406030204" pitchFamily="18" charset="0"/>
                                    </a:rPr>
                                  </m:ctrlPr>
                                </m:sSupPr>
                                <m:e>
                                  <m:r>
                                    <a:rPr lang="pt-BR" sz="1800" i="1" smtClean="0">
                                      <a:solidFill>
                                        <a:schemeClr val="bg1"/>
                                      </a:solidFill>
                                      <a:latin typeface="Cambria Math" panose="02040503050406030204" pitchFamily="18" charset="0"/>
                                    </a:rPr>
                                    <m:t>𝑎</m:t>
                                  </m:r>
                                </m:e>
                                <m:sup>
                                  <m:r>
                                    <a:rPr lang="pt-BR" sz="1800" i="1" smtClean="0">
                                      <a:solidFill>
                                        <a:schemeClr val="bg1"/>
                                      </a:solidFill>
                                      <a:latin typeface="Cambria Math" panose="02040503050406030204" pitchFamily="18" charset="0"/>
                                    </a:rPr>
                                    <m:t>𝑛</m:t>
                                  </m:r>
                                  <m:r>
                                    <a:rPr lang="pt-BR" sz="1800" i="1" smtClean="0">
                                      <a:solidFill>
                                        <a:schemeClr val="bg1"/>
                                      </a:solidFill>
                                      <a:latin typeface="Cambria Math" panose="02040503050406030204" pitchFamily="18" charset="0"/>
                                    </a:rPr>
                                    <m:t>−</m:t>
                                  </m:r>
                                  <m:r>
                                    <a:rPr lang="pt-BR" sz="1800" i="1" smtClean="0">
                                      <a:solidFill>
                                        <a:schemeClr val="bg1"/>
                                      </a:solidFill>
                                      <a:latin typeface="Cambria Math" panose="02040503050406030204" pitchFamily="18" charset="0"/>
                                    </a:rPr>
                                    <m:t>𝑘</m:t>
                                  </m:r>
                                </m:sup>
                              </m:sSup>
                            </m:e>
                          </m:nary>
                        </m:oMath>
                      </m:oMathPara>
                    </a14:m>
                    <a:endParaRPr lang="en-PK" sz="1800" i="1" dirty="0">
                      <a:solidFill>
                        <a:schemeClr val="bg1"/>
                      </a:solidFill>
                    </a:endParaRPr>
                  </a:p>
                </p:txBody>
              </p:sp>
            </mc:Choice>
            <mc:Fallback>
              <p:sp>
                <p:nvSpPr>
                  <p:cNvPr id="27" name="TextBox 26">
                    <a:extLst>
                      <a:ext uri="{FF2B5EF4-FFF2-40B4-BE49-F238E27FC236}">
                        <a16:creationId xmlns:a16="http://schemas.microsoft.com/office/drawing/2014/main" id="{19732750-9827-4DC6-A6AC-7FBB2FD16766}"/>
                      </a:ext>
                    </a:extLst>
                  </p:cNvPr>
                  <p:cNvSpPr txBox="1">
                    <a:spLocks noRot="1" noChangeAspect="1" noMove="1" noResize="1" noEditPoints="1" noAdjustHandles="1" noChangeArrowheads="1" noChangeShapeType="1" noTextEdit="1"/>
                  </p:cNvSpPr>
                  <p:nvPr/>
                </p:nvSpPr>
                <p:spPr>
                  <a:xfrm>
                    <a:off x="8356" y="250129"/>
                    <a:ext cx="2723823" cy="756426"/>
                  </a:xfrm>
                  <a:prstGeom prst="rect">
                    <a:avLst/>
                  </a:prstGeom>
                  <a:blipFill>
                    <a:blip r:embed="rId17"/>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28" name="TextBox 27">
                    <a:extLst>
                      <a:ext uri="{FF2B5EF4-FFF2-40B4-BE49-F238E27FC236}">
                        <a16:creationId xmlns:a16="http://schemas.microsoft.com/office/drawing/2014/main" id="{AC2FC755-BAED-44FE-B84A-FCF6E51EE2F9}"/>
                      </a:ext>
                    </a:extLst>
                  </p:cNvPr>
                  <p:cNvSpPr txBox="1"/>
                  <p:nvPr/>
                </p:nvSpPr>
                <p:spPr>
                  <a:xfrm>
                    <a:off x="2686677" y="922973"/>
                    <a:ext cx="3278187" cy="581787"/>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pt-BR" i="1" smtClean="0">
                              <a:solidFill>
                                <a:schemeClr val="bg1"/>
                              </a:solidFill>
                              <a:latin typeface="Cambria Math" panose="02040503050406030204" pitchFamily="18" charset="0"/>
                            </a:rPr>
                            <m:t>𝑓</m:t>
                          </m:r>
                          <m:d>
                            <m:dPr>
                              <m:ctrlPr>
                                <a:rPr lang="pt-BR" i="1" smtClean="0">
                                  <a:solidFill>
                                    <a:schemeClr val="bg1"/>
                                  </a:solidFill>
                                  <a:latin typeface="Cambria Math" panose="02040503050406030204" pitchFamily="18" charset="0"/>
                                </a:rPr>
                              </m:ctrlPr>
                            </m:dPr>
                            <m:e>
                              <m:r>
                                <a:rPr lang="pt-BR" i="1" smtClean="0">
                                  <a:solidFill>
                                    <a:schemeClr val="bg1"/>
                                  </a:solidFill>
                                  <a:latin typeface="Cambria Math" panose="02040503050406030204" pitchFamily="18" charset="0"/>
                                </a:rPr>
                                <m:t>𝑥</m:t>
                              </m:r>
                            </m:e>
                          </m:d>
                          <m:r>
                            <a:rPr lang="pt-BR" i="1" smtClean="0">
                              <a:solidFill>
                                <a:schemeClr val="bg1"/>
                              </a:solidFill>
                              <a:latin typeface="Cambria Math" panose="02040503050406030204" pitchFamily="18" charset="0"/>
                            </a:rPr>
                            <m:t>=</m:t>
                          </m:r>
                          <m:sSub>
                            <m:sSubPr>
                              <m:ctrlPr>
                                <a:rPr lang="pt-BR" i="1" smtClean="0">
                                  <a:solidFill>
                                    <a:schemeClr val="bg1"/>
                                  </a:solidFill>
                                  <a:latin typeface="Cambria Math" panose="02040503050406030204" pitchFamily="18" charset="0"/>
                                </a:rPr>
                              </m:ctrlPr>
                            </m:sSubPr>
                            <m:e>
                              <m:r>
                                <a:rPr lang="pt-BR" i="1" smtClean="0">
                                  <a:solidFill>
                                    <a:schemeClr val="bg1"/>
                                  </a:solidFill>
                                  <a:latin typeface="Cambria Math" panose="02040503050406030204" pitchFamily="18" charset="0"/>
                                </a:rPr>
                                <m:t>𝑎</m:t>
                              </m:r>
                            </m:e>
                            <m:sub>
                              <m:r>
                                <a:rPr lang="pt-BR" i="1" smtClean="0">
                                  <a:solidFill>
                                    <a:schemeClr val="bg1"/>
                                  </a:solidFill>
                                  <a:latin typeface="Cambria Math" panose="02040503050406030204" pitchFamily="18" charset="0"/>
                                </a:rPr>
                                <m:t>0</m:t>
                              </m:r>
                            </m:sub>
                          </m:sSub>
                          <m:r>
                            <a:rPr lang="pt-BR" i="1" smtClean="0">
                              <a:solidFill>
                                <a:schemeClr val="bg1"/>
                              </a:solidFill>
                              <a:latin typeface="Cambria Math" panose="02040503050406030204" pitchFamily="18" charset="0"/>
                            </a:rPr>
                            <m:t>+</m:t>
                          </m:r>
                          <m:nary>
                            <m:naryPr>
                              <m:chr m:val="∑"/>
                              <m:ctrlPr>
                                <a:rPr lang="pt-BR" i="1" smtClean="0">
                                  <a:solidFill>
                                    <a:schemeClr val="bg1"/>
                                  </a:solidFill>
                                  <a:latin typeface="Cambria Math" panose="02040503050406030204" pitchFamily="18" charset="0"/>
                                </a:rPr>
                              </m:ctrlPr>
                            </m:naryPr>
                            <m:sub>
                              <m:r>
                                <a:rPr lang="pt-BR" i="1" smtClean="0">
                                  <a:solidFill>
                                    <a:schemeClr val="bg1"/>
                                  </a:solidFill>
                                  <a:latin typeface="Cambria Math" panose="02040503050406030204" pitchFamily="18" charset="0"/>
                                </a:rPr>
                                <m:t>𝑛</m:t>
                              </m:r>
                              <m:r>
                                <a:rPr lang="pt-BR" i="1" smtClean="0">
                                  <a:solidFill>
                                    <a:schemeClr val="bg1"/>
                                  </a:solidFill>
                                  <a:latin typeface="Cambria Math" panose="02040503050406030204" pitchFamily="18" charset="0"/>
                                </a:rPr>
                                <m:t>=1</m:t>
                              </m:r>
                            </m:sub>
                            <m:sup>
                              <m:r>
                                <a:rPr lang="pt-BR" i="1" smtClean="0">
                                  <a:solidFill>
                                    <a:schemeClr val="bg1"/>
                                  </a:solidFill>
                                  <a:latin typeface="Cambria Math" panose="02040503050406030204" pitchFamily="18" charset="0"/>
                                </a:rPr>
                                <m:t>∞</m:t>
                              </m:r>
                            </m:sup>
                            <m:e>
                              <m:d>
                                <m:dPr>
                                  <m:ctrlPr>
                                    <a:rPr lang="pt-BR" i="1" smtClean="0">
                                      <a:solidFill>
                                        <a:schemeClr val="bg1"/>
                                      </a:solidFill>
                                      <a:latin typeface="Cambria Math" panose="02040503050406030204" pitchFamily="18" charset="0"/>
                                    </a:rPr>
                                  </m:ctrlPr>
                                </m:dPr>
                                <m:e>
                                  <m:sSub>
                                    <m:sSubPr>
                                      <m:ctrlPr>
                                        <a:rPr lang="pt-BR" i="1" smtClean="0">
                                          <a:solidFill>
                                            <a:schemeClr val="bg1"/>
                                          </a:solidFill>
                                          <a:latin typeface="Cambria Math" panose="02040503050406030204" pitchFamily="18" charset="0"/>
                                        </a:rPr>
                                      </m:ctrlPr>
                                    </m:sSubPr>
                                    <m:e>
                                      <m:r>
                                        <a:rPr lang="pt-BR" i="1" smtClean="0">
                                          <a:solidFill>
                                            <a:schemeClr val="bg1"/>
                                          </a:solidFill>
                                          <a:latin typeface="Cambria Math" panose="02040503050406030204" pitchFamily="18" charset="0"/>
                                        </a:rPr>
                                        <m:t>𝑎</m:t>
                                      </m:r>
                                    </m:e>
                                    <m:sub>
                                      <m:r>
                                        <a:rPr lang="pt-BR" i="1" smtClean="0">
                                          <a:solidFill>
                                            <a:schemeClr val="bg1"/>
                                          </a:solidFill>
                                          <a:latin typeface="Cambria Math" panose="02040503050406030204" pitchFamily="18" charset="0"/>
                                        </a:rPr>
                                        <m:t>𝑛</m:t>
                                      </m:r>
                                    </m:sub>
                                  </m:sSub>
                                  <m:func>
                                    <m:funcPr>
                                      <m:ctrlPr>
                                        <a:rPr lang="pt-BR" i="1" smtClean="0">
                                          <a:solidFill>
                                            <a:schemeClr val="bg1"/>
                                          </a:solidFill>
                                          <a:latin typeface="Cambria Math" panose="02040503050406030204" pitchFamily="18" charset="0"/>
                                        </a:rPr>
                                      </m:ctrlPr>
                                    </m:funcPr>
                                    <m:fName>
                                      <m:r>
                                        <m:rPr>
                                          <m:sty m:val="p"/>
                                        </m:rPr>
                                        <a:rPr lang="pt-BR" i="0" smtClean="0">
                                          <a:solidFill>
                                            <a:schemeClr val="bg1"/>
                                          </a:solidFill>
                                          <a:latin typeface="Cambria Math" panose="02040503050406030204" pitchFamily="18" charset="0"/>
                                        </a:rPr>
                                        <m:t>cos</m:t>
                                      </m:r>
                                    </m:fName>
                                    <m:e>
                                      <m:f>
                                        <m:fPr>
                                          <m:ctrlPr>
                                            <a:rPr lang="pt-BR" i="1" smtClean="0">
                                              <a:solidFill>
                                                <a:schemeClr val="bg1"/>
                                              </a:solidFill>
                                              <a:latin typeface="Cambria Math" panose="02040503050406030204" pitchFamily="18" charset="0"/>
                                            </a:rPr>
                                          </m:ctrlPr>
                                        </m:fPr>
                                        <m:num>
                                          <m:r>
                                            <a:rPr lang="pt-BR" i="1" smtClean="0">
                                              <a:solidFill>
                                                <a:schemeClr val="bg1"/>
                                              </a:solidFill>
                                              <a:latin typeface="Cambria Math" panose="02040503050406030204" pitchFamily="18" charset="0"/>
                                            </a:rPr>
                                            <m:t>𝑛</m:t>
                                          </m:r>
                                          <m:r>
                                            <a:rPr lang="pt-BR" i="1" smtClean="0">
                                              <a:solidFill>
                                                <a:schemeClr val="bg1"/>
                                              </a:solidFill>
                                              <a:latin typeface="Cambria Math" panose="02040503050406030204" pitchFamily="18" charset="0"/>
                                            </a:rPr>
                                            <m:t>𝜋</m:t>
                                          </m:r>
                                          <m:r>
                                            <a:rPr lang="pt-BR" i="1" smtClean="0">
                                              <a:solidFill>
                                                <a:schemeClr val="bg1"/>
                                              </a:solidFill>
                                              <a:latin typeface="Cambria Math" panose="02040503050406030204" pitchFamily="18" charset="0"/>
                                            </a:rPr>
                                            <m:t>𝑥</m:t>
                                          </m:r>
                                        </m:num>
                                        <m:den>
                                          <m:r>
                                            <a:rPr lang="pt-BR" i="1" smtClean="0">
                                              <a:solidFill>
                                                <a:schemeClr val="bg1"/>
                                              </a:solidFill>
                                              <a:latin typeface="Cambria Math" panose="02040503050406030204" pitchFamily="18" charset="0"/>
                                            </a:rPr>
                                            <m:t>𝐿</m:t>
                                          </m:r>
                                        </m:den>
                                      </m:f>
                                    </m:e>
                                  </m:func>
                                  <m:r>
                                    <a:rPr lang="pt-BR" i="1" smtClean="0">
                                      <a:solidFill>
                                        <a:schemeClr val="bg1"/>
                                      </a:solidFill>
                                      <a:latin typeface="Cambria Math" panose="02040503050406030204" pitchFamily="18" charset="0"/>
                                    </a:rPr>
                                    <m:t>+</m:t>
                                  </m:r>
                                  <m:sSub>
                                    <m:sSubPr>
                                      <m:ctrlPr>
                                        <a:rPr lang="pt-BR" i="1" smtClean="0">
                                          <a:solidFill>
                                            <a:schemeClr val="bg1"/>
                                          </a:solidFill>
                                          <a:latin typeface="Cambria Math" panose="02040503050406030204" pitchFamily="18" charset="0"/>
                                        </a:rPr>
                                      </m:ctrlPr>
                                    </m:sSubPr>
                                    <m:e>
                                      <m:r>
                                        <a:rPr lang="pt-BR" i="1" smtClean="0">
                                          <a:solidFill>
                                            <a:schemeClr val="bg1"/>
                                          </a:solidFill>
                                          <a:latin typeface="Cambria Math" panose="02040503050406030204" pitchFamily="18" charset="0"/>
                                        </a:rPr>
                                        <m:t>𝑏</m:t>
                                      </m:r>
                                    </m:e>
                                    <m:sub>
                                      <m:r>
                                        <a:rPr lang="pt-BR" i="1" smtClean="0">
                                          <a:solidFill>
                                            <a:schemeClr val="bg1"/>
                                          </a:solidFill>
                                          <a:latin typeface="Cambria Math" panose="02040503050406030204" pitchFamily="18" charset="0"/>
                                        </a:rPr>
                                        <m:t>𝑛</m:t>
                                      </m:r>
                                    </m:sub>
                                  </m:sSub>
                                  <m:func>
                                    <m:funcPr>
                                      <m:ctrlPr>
                                        <a:rPr lang="pt-BR" i="1" smtClean="0">
                                          <a:solidFill>
                                            <a:schemeClr val="bg1"/>
                                          </a:solidFill>
                                          <a:latin typeface="Cambria Math" panose="02040503050406030204" pitchFamily="18" charset="0"/>
                                        </a:rPr>
                                      </m:ctrlPr>
                                    </m:funcPr>
                                    <m:fName>
                                      <m:r>
                                        <m:rPr>
                                          <m:sty m:val="p"/>
                                        </m:rPr>
                                        <a:rPr lang="pt-BR" i="0" smtClean="0">
                                          <a:solidFill>
                                            <a:schemeClr val="bg1"/>
                                          </a:solidFill>
                                          <a:latin typeface="Cambria Math" panose="02040503050406030204" pitchFamily="18" charset="0"/>
                                        </a:rPr>
                                        <m:t>sin</m:t>
                                      </m:r>
                                    </m:fName>
                                    <m:e>
                                      <m:f>
                                        <m:fPr>
                                          <m:ctrlPr>
                                            <a:rPr lang="pt-BR" i="1" smtClean="0">
                                              <a:solidFill>
                                                <a:schemeClr val="bg1"/>
                                              </a:solidFill>
                                              <a:latin typeface="Cambria Math" panose="02040503050406030204" pitchFamily="18" charset="0"/>
                                            </a:rPr>
                                          </m:ctrlPr>
                                        </m:fPr>
                                        <m:num>
                                          <m:r>
                                            <a:rPr lang="pt-BR" i="1" smtClean="0">
                                              <a:solidFill>
                                                <a:schemeClr val="bg1"/>
                                              </a:solidFill>
                                              <a:latin typeface="Cambria Math" panose="02040503050406030204" pitchFamily="18" charset="0"/>
                                            </a:rPr>
                                            <m:t>𝑛</m:t>
                                          </m:r>
                                          <m:r>
                                            <a:rPr lang="pt-BR" i="1" smtClean="0">
                                              <a:solidFill>
                                                <a:schemeClr val="bg1"/>
                                              </a:solidFill>
                                              <a:latin typeface="Cambria Math" panose="02040503050406030204" pitchFamily="18" charset="0"/>
                                            </a:rPr>
                                            <m:t>𝜋</m:t>
                                          </m:r>
                                          <m:r>
                                            <a:rPr lang="pt-BR" i="1" smtClean="0">
                                              <a:solidFill>
                                                <a:schemeClr val="bg1"/>
                                              </a:solidFill>
                                              <a:latin typeface="Cambria Math" panose="02040503050406030204" pitchFamily="18" charset="0"/>
                                            </a:rPr>
                                            <m:t>𝑥</m:t>
                                          </m:r>
                                        </m:num>
                                        <m:den>
                                          <m:r>
                                            <a:rPr lang="pt-BR" i="1" smtClean="0">
                                              <a:solidFill>
                                                <a:schemeClr val="bg1"/>
                                              </a:solidFill>
                                              <a:latin typeface="Cambria Math" panose="02040503050406030204" pitchFamily="18" charset="0"/>
                                            </a:rPr>
                                            <m:t>𝐿</m:t>
                                          </m:r>
                                        </m:den>
                                      </m:f>
                                    </m:e>
                                  </m:func>
                                </m:e>
                              </m:d>
                            </m:e>
                          </m:nary>
                        </m:oMath>
                      </m:oMathPara>
                    </a14:m>
                    <a:endParaRPr lang="en-PK" dirty="0">
                      <a:solidFill>
                        <a:schemeClr val="bg1"/>
                      </a:solidFill>
                    </a:endParaRPr>
                  </a:p>
                </p:txBody>
              </p:sp>
            </mc:Choice>
            <mc:Fallback>
              <p:sp>
                <p:nvSpPr>
                  <p:cNvPr id="28" name="TextBox 27">
                    <a:extLst>
                      <a:ext uri="{FF2B5EF4-FFF2-40B4-BE49-F238E27FC236}">
                        <a16:creationId xmlns:a16="http://schemas.microsoft.com/office/drawing/2014/main" id="{AC2FC755-BAED-44FE-B84A-FCF6E51EE2F9}"/>
                      </a:ext>
                    </a:extLst>
                  </p:cNvPr>
                  <p:cNvSpPr txBox="1">
                    <a:spLocks noRot="1" noChangeAspect="1" noMove="1" noResize="1" noEditPoints="1" noAdjustHandles="1" noChangeArrowheads="1" noChangeShapeType="1" noTextEdit="1"/>
                  </p:cNvSpPr>
                  <p:nvPr/>
                </p:nvSpPr>
                <p:spPr>
                  <a:xfrm>
                    <a:off x="2686677" y="922973"/>
                    <a:ext cx="3278187" cy="581787"/>
                  </a:xfrm>
                  <a:prstGeom prst="rect">
                    <a:avLst/>
                  </a:prstGeom>
                  <a:blipFill>
                    <a:blip r:embed="rId18"/>
                    <a:stretch>
                      <a:fillRect b="-1042"/>
                    </a:stretch>
                  </a:blipFill>
                </p:spPr>
                <p:txBody>
                  <a:bodyPr/>
                  <a:lstStyle/>
                  <a:p>
                    <a:r>
                      <a:rPr lang="en-PK">
                        <a:noFill/>
                      </a:rPr>
                      <a:t> </a:t>
                    </a:r>
                  </a:p>
                </p:txBody>
              </p:sp>
            </mc:Fallback>
          </mc:AlternateContent>
          <p:sp>
            <p:nvSpPr>
              <p:cNvPr id="29" name="TextBox 28">
                <a:extLst>
                  <a:ext uri="{FF2B5EF4-FFF2-40B4-BE49-F238E27FC236}">
                    <a16:creationId xmlns:a16="http://schemas.microsoft.com/office/drawing/2014/main" id="{07B3CC12-FDDC-4E94-9E57-247540D08FFD}"/>
                  </a:ext>
                </a:extLst>
              </p:cNvPr>
              <p:cNvSpPr txBox="1"/>
              <p:nvPr/>
            </p:nvSpPr>
            <p:spPr>
              <a:xfrm>
                <a:off x="5638800" y="2775284"/>
                <a:ext cx="65" cy="215444"/>
              </a:xfrm>
              <a:prstGeom prst="rect">
                <a:avLst/>
              </a:prstGeom>
              <a:noFill/>
            </p:spPr>
            <p:txBody>
              <a:bodyPr wrap="none" lIns="0" tIns="0" rIns="0" bIns="0" rtlCol="0">
                <a:spAutoFit/>
              </a:bodyPr>
              <a:lstStyle/>
              <a:p>
                <a:endParaRPr lang="en-PK" dirty="0">
                  <a:solidFill>
                    <a:schemeClr val="bg1"/>
                  </a:solidFill>
                </a:endParaRPr>
              </a:p>
            </p:txBody>
          </p:sp>
          <mc:AlternateContent xmlns:mc="http://schemas.openxmlformats.org/markup-compatibility/2006">
            <mc:Choice xmlns:a14="http://schemas.microsoft.com/office/drawing/2010/main" Requires="a14">
              <p:sp>
                <p:nvSpPr>
                  <p:cNvPr id="30" name="TextBox 29">
                    <a:extLst>
                      <a:ext uri="{FF2B5EF4-FFF2-40B4-BE49-F238E27FC236}">
                        <a16:creationId xmlns:a16="http://schemas.microsoft.com/office/drawing/2014/main" id="{5A3F88B0-523C-4F31-877F-5F4FC8F061B7}"/>
                      </a:ext>
                    </a:extLst>
                  </p:cNvPr>
                  <p:cNvSpPr txBox="1"/>
                  <p:nvPr/>
                </p:nvSpPr>
                <p:spPr>
                  <a:xfrm>
                    <a:off x="544025" y="1619655"/>
                    <a:ext cx="4603568" cy="55579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𝑒</m:t>
                              </m:r>
                            </m:e>
                            <m:sup>
                              <m:r>
                                <a:rPr lang="en-US" sz="1800" i="1" smtClean="0">
                                  <a:solidFill>
                                    <a:schemeClr val="bg1"/>
                                  </a:solidFill>
                                  <a:latin typeface="Cambria Math" panose="02040503050406030204" pitchFamily="18" charset="0"/>
                                </a:rPr>
                                <m:t>𝑥</m:t>
                              </m:r>
                            </m:sup>
                          </m:sSup>
                          <m:r>
                            <a:rPr lang="en-US" sz="1800" i="1" smtClean="0">
                              <a:solidFill>
                                <a:schemeClr val="bg1"/>
                              </a:solidFill>
                              <a:latin typeface="Cambria Math" panose="02040503050406030204" pitchFamily="18" charset="0"/>
                            </a:rPr>
                            <m:t>=1+</m:t>
                          </m:r>
                          <m:f>
                            <m:fPr>
                              <m:ctrlPr>
                                <a:rPr lang="en-US" sz="1800" i="1" smtClean="0">
                                  <a:solidFill>
                                    <a:schemeClr val="bg1"/>
                                  </a:solidFill>
                                  <a:latin typeface="Cambria Math" panose="02040503050406030204" pitchFamily="18" charset="0"/>
                                </a:rPr>
                              </m:ctrlPr>
                            </m:fPr>
                            <m:num>
                              <m:r>
                                <a:rPr lang="en-US" sz="1800" i="1" smtClean="0">
                                  <a:solidFill>
                                    <a:schemeClr val="bg1"/>
                                  </a:solidFill>
                                  <a:latin typeface="Cambria Math" panose="02040503050406030204" pitchFamily="18" charset="0"/>
                                </a:rPr>
                                <m:t>𝑥</m:t>
                              </m:r>
                            </m:num>
                            <m:den>
                              <m:r>
                                <a:rPr lang="en-US" sz="1800" i="1" smtClean="0">
                                  <a:solidFill>
                                    <a:schemeClr val="bg1"/>
                                  </a:solidFill>
                                  <a:latin typeface="Cambria Math" panose="02040503050406030204" pitchFamily="18" charset="0"/>
                                </a:rPr>
                                <m:t>1!</m:t>
                              </m:r>
                            </m:den>
                          </m:f>
                          <m:r>
                            <a:rPr lang="en-US" sz="1800" i="1" smtClean="0">
                              <a:solidFill>
                                <a:schemeClr val="bg1"/>
                              </a:solidFill>
                              <a:latin typeface="Cambria Math" panose="02040503050406030204" pitchFamily="18" charset="0"/>
                            </a:rPr>
                            <m:t>+</m:t>
                          </m:r>
                          <m:f>
                            <m:fPr>
                              <m:ctrlPr>
                                <a:rPr lang="en-US" sz="1800" i="1" smtClean="0">
                                  <a:solidFill>
                                    <a:schemeClr val="bg1"/>
                                  </a:solidFill>
                                  <a:latin typeface="Cambria Math" panose="02040503050406030204" pitchFamily="18" charset="0"/>
                                </a:rPr>
                              </m:ctrlPr>
                            </m:fPr>
                            <m:num>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𝑥</m:t>
                                  </m:r>
                                </m:e>
                                <m:sup>
                                  <m:r>
                                    <a:rPr lang="en-US" sz="1800" i="1" smtClean="0">
                                      <a:solidFill>
                                        <a:schemeClr val="bg1"/>
                                      </a:solidFill>
                                      <a:latin typeface="Cambria Math" panose="02040503050406030204" pitchFamily="18" charset="0"/>
                                    </a:rPr>
                                    <m:t>2</m:t>
                                  </m:r>
                                </m:sup>
                              </m:sSup>
                            </m:num>
                            <m:den>
                              <m:r>
                                <a:rPr lang="en-US" sz="1800" i="1" smtClean="0">
                                  <a:solidFill>
                                    <a:schemeClr val="bg1"/>
                                  </a:solidFill>
                                  <a:latin typeface="Cambria Math" panose="02040503050406030204" pitchFamily="18" charset="0"/>
                                </a:rPr>
                                <m:t>2!</m:t>
                              </m:r>
                            </m:den>
                          </m:f>
                          <m:r>
                            <a:rPr lang="en-US" sz="1800" i="1" smtClean="0">
                              <a:solidFill>
                                <a:schemeClr val="bg1"/>
                              </a:solidFill>
                              <a:latin typeface="Cambria Math" panose="02040503050406030204" pitchFamily="18" charset="0"/>
                            </a:rPr>
                            <m:t>+</m:t>
                          </m:r>
                          <m:f>
                            <m:fPr>
                              <m:ctrlPr>
                                <a:rPr lang="en-US" sz="1800" i="1" smtClean="0">
                                  <a:solidFill>
                                    <a:schemeClr val="bg1"/>
                                  </a:solidFill>
                                  <a:latin typeface="Cambria Math" panose="02040503050406030204" pitchFamily="18" charset="0"/>
                                </a:rPr>
                              </m:ctrlPr>
                            </m:fPr>
                            <m:num>
                              <m:sSup>
                                <m:sSupPr>
                                  <m:ctrlPr>
                                    <a:rPr lang="en-US" sz="1800" i="1" smtClean="0">
                                      <a:solidFill>
                                        <a:schemeClr val="bg1"/>
                                      </a:solidFill>
                                      <a:latin typeface="Cambria Math" panose="02040503050406030204" pitchFamily="18" charset="0"/>
                                    </a:rPr>
                                  </m:ctrlPr>
                                </m:sSupPr>
                                <m:e>
                                  <m:r>
                                    <a:rPr lang="en-US" sz="1800" i="1" smtClean="0">
                                      <a:solidFill>
                                        <a:schemeClr val="bg1"/>
                                      </a:solidFill>
                                      <a:latin typeface="Cambria Math" panose="02040503050406030204" pitchFamily="18" charset="0"/>
                                    </a:rPr>
                                    <m:t>𝑥</m:t>
                                  </m:r>
                                </m:e>
                                <m:sup>
                                  <m:r>
                                    <a:rPr lang="en-US" sz="1800" i="1" smtClean="0">
                                      <a:solidFill>
                                        <a:schemeClr val="bg1"/>
                                      </a:solidFill>
                                      <a:latin typeface="Cambria Math" panose="02040503050406030204" pitchFamily="18" charset="0"/>
                                    </a:rPr>
                                    <m:t>3</m:t>
                                  </m:r>
                                </m:sup>
                              </m:sSup>
                            </m:num>
                            <m:den>
                              <m:r>
                                <a:rPr lang="en-US" sz="1800" i="1" smtClean="0">
                                  <a:solidFill>
                                    <a:schemeClr val="bg1"/>
                                  </a:solidFill>
                                  <a:latin typeface="Cambria Math" panose="02040503050406030204" pitchFamily="18" charset="0"/>
                                </a:rPr>
                                <m:t>3!</m:t>
                              </m:r>
                            </m:den>
                          </m:f>
                          <m:r>
                            <a:rPr lang="en-US" sz="1800" i="1" smtClean="0">
                              <a:solidFill>
                                <a:schemeClr val="bg1"/>
                              </a:solidFill>
                              <a:latin typeface="Cambria Math" panose="02040503050406030204" pitchFamily="18" charset="0"/>
                            </a:rPr>
                            <m:t>+…,  −∞&lt;</m:t>
                          </m:r>
                          <m:r>
                            <a:rPr lang="en-US" sz="1800" i="1" smtClean="0">
                              <a:solidFill>
                                <a:schemeClr val="bg1"/>
                              </a:solidFill>
                              <a:latin typeface="Cambria Math" panose="02040503050406030204" pitchFamily="18" charset="0"/>
                            </a:rPr>
                            <m:t>𝑥</m:t>
                          </m:r>
                          <m:r>
                            <a:rPr lang="en-US" sz="1800" i="1" smtClean="0">
                              <a:solidFill>
                                <a:schemeClr val="bg1"/>
                              </a:solidFill>
                              <a:latin typeface="Cambria Math" panose="02040503050406030204" pitchFamily="18" charset="0"/>
                            </a:rPr>
                            <m:t>&lt;∞</m:t>
                          </m:r>
                        </m:oMath>
                      </m:oMathPara>
                    </a14:m>
                    <a:endParaRPr lang="en-PK" sz="1800" dirty="0">
                      <a:solidFill>
                        <a:schemeClr val="bg1"/>
                      </a:solidFill>
                    </a:endParaRPr>
                  </a:p>
                </p:txBody>
              </p:sp>
            </mc:Choice>
            <mc:Fallback>
              <p:sp>
                <p:nvSpPr>
                  <p:cNvPr id="30" name="TextBox 29">
                    <a:extLst>
                      <a:ext uri="{FF2B5EF4-FFF2-40B4-BE49-F238E27FC236}">
                        <a16:creationId xmlns:a16="http://schemas.microsoft.com/office/drawing/2014/main" id="{5A3F88B0-523C-4F31-877F-5F4FC8F061B7}"/>
                      </a:ext>
                    </a:extLst>
                  </p:cNvPr>
                  <p:cNvSpPr txBox="1">
                    <a:spLocks noRot="1" noChangeAspect="1" noMove="1" noResize="1" noEditPoints="1" noAdjustHandles="1" noChangeArrowheads="1" noChangeShapeType="1" noTextEdit="1"/>
                  </p:cNvSpPr>
                  <p:nvPr/>
                </p:nvSpPr>
                <p:spPr>
                  <a:xfrm>
                    <a:off x="544025" y="1619655"/>
                    <a:ext cx="4603568" cy="555793"/>
                  </a:xfrm>
                  <a:prstGeom prst="rect">
                    <a:avLst/>
                  </a:prstGeom>
                  <a:blipFill>
                    <a:blip r:embed="rId19"/>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31" name="TextBox 30">
                    <a:extLst>
                      <a:ext uri="{FF2B5EF4-FFF2-40B4-BE49-F238E27FC236}">
                        <a16:creationId xmlns:a16="http://schemas.microsoft.com/office/drawing/2014/main" id="{1B8F6537-961C-462A-B6E4-5A269ACD9308}"/>
                      </a:ext>
                    </a:extLst>
                  </p:cNvPr>
                  <p:cNvSpPr txBox="1"/>
                  <p:nvPr/>
                </p:nvSpPr>
                <p:spPr>
                  <a:xfrm>
                    <a:off x="4660939" y="96021"/>
                    <a:ext cx="2092262" cy="582676"/>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i="1" smtClean="0">
                                  <a:solidFill>
                                    <a:schemeClr val="bg1"/>
                                  </a:solidFill>
                                  <a:latin typeface="Cambria Math" panose="02040503050406030204" pitchFamily="18" charset="0"/>
                                </a:rPr>
                              </m:ctrlPr>
                            </m:sSupPr>
                            <m:e>
                              <m:d>
                                <m:dPr>
                                  <m:ctrlPr>
                                    <a:rPr lang="pt-BR" i="1" smtClean="0">
                                      <a:solidFill>
                                        <a:schemeClr val="bg1"/>
                                      </a:solidFill>
                                      <a:latin typeface="Cambria Math" panose="02040503050406030204" pitchFamily="18" charset="0"/>
                                    </a:rPr>
                                  </m:ctrlPr>
                                </m:dPr>
                                <m:e>
                                  <m:r>
                                    <a:rPr lang="pt-BR" i="1" smtClean="0">
                                      <a:solidFill>
                                        <a:schemeClr val="bg1"/>
                                      </a:solidFill>
                                      <a:latin typeface="Cambria Math" panose="02040503050406030204" pitchFamily="18" charset="0"/>
                                    </a:rPr>
                                    <m:t>𝑥</m:t>
                                  </m:r>
                                  <m:r>
                                    <a:rPr lang="pt-BR" i="1" smtClean="0">
                                      <a:solidFill>
                                        <a:schemeClr val="bg1"/>
                                      </a:solidFill>
                                      <a:latin typeface="Cambria Math" panose="02040503050406030204" pitchFamily="18" charset="0"/>
                                    </a:rPr>
                                    <m:t>+</m:t>
                                  </m:r>
                                  <m:r>
                                    <a:rPr lang="pt-BR" i="1" smtClean="0">
                                      <a:solidFill>
                                        <a:schemeClr val="bg1"/>
                                      </a:solidFill>
                                      <a:latin typeface="Cambria Math" panose="02040503050406030204" pitchFamily="18" charset="0"/>
                                    </a:rPr>
                                    <m:t>𝑎</m:t>
                                  </m:r>
                                </m:e>
                              </m:d>
                            </m:e>
                            <m:sup>
                              <m:r>
                                <a:rPr lang="pt-BR" i="1" smtClean="0">
                                  <a:solidFill>
                                    <a:schemeClr val="bg1"/>
                                  </a:solidFill>
                                  <a:latin typeface="Cambria Math" panose="02040503050406030204" pitchFamily="18" charset="0"/>
                                </a:rPr>
                                <m:t>𝑛</m:t>
                              </m:r>
                            </m:sup>
                          </m:sSup>
                          <m:r>
                            <a:rPr lang="pt-BR" i="1" smtClean="0">
                              <a:solidFill>
                                <a:schemeClr val="bg1"/>
                              </a:solidFill>
                              <a:latin typeface="Cambria Math" panose="02040503050406030204" pitchFamily="18" charset="0"/>
                            </a:rPr>
                            <m:t>=</m:t>
                          </m:r>
                          <m:nary>
                            <m:naryPr>
                              <m:chr m:val="∑"/>
                              <m:ctrlPr>
                                <a:rPr lang="pt-BR" i="1" smtClean="0">
                                  <a:solidFill>
                                    <a:schemeClr val="bg1"/>
                                  </a:solidFill>
                                  <a:latin typeface="Cambria Math" panose="02040503050406030204" pitchFamily="18" charset="0"/>
                                </a:rPr>
                              </m:ctrlPr>
                            </m:naryPr>
                            <m:sub>
                              <m:r>
                                <a:rPr lang="pt-BR" i="1" smtClean="0">
                                  <a:solidFill>
                                    <a:schemeClr val="bg1"/>
                                  </a:solidFill>
                                  <a:latin typeface="Cambria Math" panose="02040503050406030204" pitchFamily="18" charset="0"/>
                                </a:rPr>
                                <m:t>𝑘</m:t>
                              </m:r>
                              <m:r>
                                <a:rPr lang="pt-BR" i="1" smtClean="0">
                                  <a:solidFill>
                                    <a:schemeClr val="bg1"/>
                                  </a:solidFill>
                                  <a:latin typeface="Cambria Math" panose="02040503050406030204" pitchFamily="18" charset="0"/>
                                </a:rPr>
                                <m:t>=0</m:t>
                              </m:r>
                            </m:sub>
                            <m:sup>
                              <m:r>
                                <a:rPr lang="pt-BR" i="1" smtClean="0">
                                  <a:solidFill>
                                    <a:schemeClr val="bg1"/>
                                  </a:solidFill>
                                  <a:latin typeface="Cambria Math" panose="02040503050406030204" pitchFamily="18" charset="0"/>
                                </a:rPr>
                                <m:t>𝑛</m:t>
                              </m:r>
                            </m:sup>
                            <m:e>
                              <m:d>
                                <m:dPr>
                                  <m:ctrlPr>
                                    <a:rPr lang="pt-BR" i="1" smtClean="0">
                                      <a:solidFill>
                                        <a:schemeClr val="bg1"/>
                                      </a:solidFill>
                                      <a:latin typeface="Cambria Math" panose="02040503050406030204" pitchFamily="18" charset="0"/>
                                    </a:rPr>
                                  </m:ctrlPr>
                                </m:dPr>
                                <m:e>
                                  <m:f>
                                    <m:fPr>
                                      <m:type m:val="noBar"/>
                                      <m:ctrlPr>
                                        <a:rPr lang="pt-BR" i="1" smtClean="0">
                                          <a:solidFill>
                                            <a:schemeClr val="bg1"/>
                                          </a:solidFill>
                                          <a:latin typeface="Cambria Math" panose="02040503050406030204" pitchFamily="18" charset="0"/>
                                        </a:rPr>
                                      </m:ctrlPr>
                                    </m:fPr>
                                    <m:num>
                                      <m:r>
                                        <a:rPr lang="pt-BR" i="1" smtClean="0">
                                          <a:solidFill>
                                            <a:schemeClr val="bg1"/>
                                          </a:solidFill>
                                          <a:latin typeface="Cambria Math" panose="02040503050406030204" pitchFamily="18" charset="0"/>
                                        </a:rPr>
                                        <m:t>𝑛</m:t>
                                      </m:r>
                                    </m:num>
                                    <m:den>
                                      <m:r>
                                        <a:rPr lang="pt-BR" i="1" smtClean="0">
                                          <a:solidFill>
                                            <a:schemeClr val="bg1"/>
                                          </a:solidFill>
                                          <a:latin typeface="Cambria Math" panose="02040503050406030204" pitchFamily="18" charset="0"/>
                                        </a:rPr>
                                        <m:t>𝑘</m:t>
                                      </m:r>
                                    </m:den>
                                  </m:f>
                                </m:e>
                              </m:d>
                              <m:sSup>
                                <m:sSupPr>
                                  <m:ctrlPr>
                                    <a:rPr lang="pt-BR" i="1" smtClean="0">
                                      <a:solidFill>
                                        <a:schemeClr val="bg1"/>
                                      </a:solidFill>
                                      <a:latin typeface="Cambria Math" panose="02040503050406030204" pitchFamily="18" charset="0"/>
                                    </a:rPr>
                                  </m:ctrlPr>
                                </m:sSupPr>
                                <m:e>
                                  <m:r>
                                    <a:rPr lang="pt-BR" i="1" smtClean="0">
                                      <a:solidFill>
                                        <a:schemeClr val="bg1"/>
                                      </a:solidFill>
                                      <a:latin typeface="Cambria Math" panose="02040503050406030204" pitchFamily="18" charset="0"/>
                                    </a:rPr>
                                    <m:t>𝑥</m:t>
                                  </m:r>
                                </m:e>
                                <m:sup>
                                  <m:r>
                                    <a:rPr lang="pt-BR" i="1" smtClean="0">
                                      <a:solidFill>
                                        <a:schemeClr val="bg1"/>
                                      </a:solidFill>
                                      <a:latin typeface="Cambria Math" panose="02040503050406030204" pitchFamily="18" charset="0"/>
                                    </a:rPr>
                                    <m:t>𝑘</m:t>
                                  </m:r>
                                </m:sup>
                              </m:sSup>
                              <m:sSup>
                                <m:sSupPr>
                                  <m:ctrlPr>
                                    <a:rPr lang="pt-BR" i="1" smtClean="0">
                                      <a:solidFill>
                                        <a:schemeClr val="bg1"/>
                                      </a:solidFill>
                                      <a:latin typeface="Cambria Math" panose="02040503050406030204" pitchFamily="18" charset="0"/>
                                    </a:rPr>
                                  </m:ctrlPr>
                                </m:sSupPr>
                                <m:e>
                                  <m:r>
                                    <a:rPr lang="pt-BR" i="1" smtClean="0">
                                      <a:solidFill>
                                        <a:schemeClr val="bg1"/>
                                      </a:solidFill>
                                      <a:latin typeface="Cambria Math" panose="02040503050406030204" pitchFamily="18" charset="0"/>
                                    </a:rPr>
                                    <m:t>𝑎</m:t>
                                  </m:r>
                                </m:e>
                                <m:sup>
                                  <m:r>
                                    <a:rPr lang="pt-BR" i="1" smtClean="0">
                                      <a:solidFill>
                                        <a:schemeClr val="bg1"/>
                                      </a:solidFill>
                                      <a:latin typeface="Cambria Math" panose="02040503050406030204" pitchFamily="18" charset="0"/>
                                    </a:rPr>
                                    <m:t>𝑛</m:t>
                                  </m:r>
                                  <m:r>
                                    <a:rPr lang="pt-BR" i="1" smtClean="0">
                                      <a:solidFill>
                                        <a:schemeClr val="bg1"/>
                                      </a:solidFill>
                                      <a:latin typeface="Cambria Math" panose="02040503050406030204" pitchFamily="18" charset="0"/>
                                    </a:rPr>
                                    <m:t>−</m:t>
                                  </m:r>
                                  <m:r>
                                    <a:rPr lang="pt-BR" i="1" smtClean="0">
                                      <a:solidFill>
                                        <a:schemeClr val="bg1"/>
                                      </a:solidFill>
                                      <a:latin typeface="Cambria Math" panose="02040503050406030204" pitchFamily="18" charset="0"/>
                                    </a:rPr>
                                    <m:t>𝑘</m:t>
                                  </m:r>
                                </m:sup>
                              </m:sSup>
                            </m:e>
                          </m:nary>
                        </m:oMath>
                      </m:oMathPara>
                    </a14:m>
                    <a:endParaRPr lang="en-PK" i="1" dirty="0">
                      <a:solidFill>
                        <a:schemeClr val="bg1"/>
                      </a:solidFill>
                    </a:endParaRPr>
                  </a:p>
                </p:txBody>
              </p:sp>
            </mc:Choice>
            <mc:Fallback>
              <p:sp>
                <p:nvSpPr>
                  <p:cNvPr id="31" name="TextBox 30">
                    <a:extLst>
                      <a:ext uri="{FF2B5EF4-FFF2-40B4-BE49-F238E27FC236}">
                        <a16:creationId xmlns:a16="http://schemas.microsoft.com/office/drawing/2014/main" id="{1B8F6537-961C-462A-B6E4-5A269ACD9308}"/>
                      </a:ext>
                    </a:extLst>
                  </p:cNvPr>
                  <p:cNvSpPr txBox="1">
                    <a:spLocks noRot="1" noChangeAspect="1" noMove="1" noResize="1" noEditPoints="1" noAdjustHandles="1" noChangeArrowheads="1" noChangeShapeType="1" noTextEdit="1"/>
                  </p:cNvSpPr>
                  <p:nvPr/>
                </p:nvSpPr>
                <p:spPr>
                  <a:xfrm>
                    <a:off x="4660939" y="96021"/>
                    <a:ext cx="2092262" cy="582676"/>
                  </a:xfrm>
                  <a:prstGeom prst="rect">
                    <a:avLst/>
                  </a:prstGeom>
                  <a:blipFill>
                    <a:blip r:embed="rId20"/>
                    <a:stretch>
                      <a:fillRect b="-1053"/>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32" name="TextBox 31">
                    <a:extLst>
                      <a:ext uri="{FF2B5EF4-FFF2-40B4-BE49-F238E27FC236}">
                        <a16:creationId xmlns:a16="http://schemas.microsoft.com/office/drawing/2014/main" id="{C88C215A-711E-4DD6-B2C2-A7CE26FBEA17}"/>
                      </a:ext>
                    </a:extLst>
                  </p:cNvPr>
                  <p:cNvSpPr txBox="1"/>
                  <p:nvPr/>
                </p:nvSpPr>
                <p:spPr>
                  <a:xfrm>
                    <a:off x="293126" y="2598825"/>
                    <a:ext cx="2405146" cy="649730"/>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en-US" sz="1600" i="1" smtClean="0">
                              <a:solidFill>
                                <a:schemeClr val="bg1"/>
                              </a:solidFill>
                              <a:latin typeface="Cambria Math" panose="02040503050406030204" pitchFamily="18" charset="0"/>
                            </a:rPr>
                            <m:t>𝑥</m:t>
                          </m:r>
                          <m:r>
                            <a:rPr lang="en-US" sz="1600" i="1" smtClean="0">
                              <a:solidFill>
                                <a:schemeClr val="bg1"/>
                              </a:solidFill>
                              <a:latin typeface="Cambria Math" panose="02040503050406030204" pitchFamily="18" charset="0"/>
                            </a:rPr>
                            <m:t>=</m:t>
                          </m:r>
                          <m:f>
                            <m:fPr>
                              <m:ctrlPr>
                                <a:rPr lang="en-US" sz="1600" i="1" smtClean="0">
                                  <a:solidFill>
                                    <a:schemeClr val="bg1"/>
                                  </a:solidFill>
                                  <a:latin typeface="Cambria Math" panose="02040503050406030204" pitchFamily="18" charset="0"/>
                                </a:rPr>
                              </m:ctrlPr>
                            </m:fPr>
                            <m:num>
                              <m:r>
                                <a:rPr lang="en-US" sz="1600" i="1" smtClean="0">
                                  <a:solidFill>
                                    <a:schemeClr val="bg1"/>
                                  </a:solidFill>
                                  <a:latin typeface="Cambria Math" panose="02040503050406030204" pitchFamily="18" charset="0"/>
                                </a:rPr>
                                <m:t>−</m:t>
                              </m:r>
                              <m:r>
                                <a:rPr lang="en-US" sz="1600" i="1" smtClean="0">
                                  <a:solidFill>
                                    <a:schemeClr val="bg1"/>
                                  </a:solidFill>
                                  <a:latin typeface="Cambria Math" panose="02040503050406030204" pitchFamily="18" charset="0"/>
                                </a:rPr>
                                <m:t>𝑏</m:t>
                              </m:r>
                              <m:r>
                                <a:rPr lang="en-US" sz="1600" i="1" smtClean="0">
                                  <a:solidFill>
                                    <a:schemeClr val="bg1"/>
                                  </a:solidFill>
                                  <a:latin typeface="Cambria Math" panose="02040503050406030204" pitchFamily="18" charset="0"/>
                                </a:rPr>
                                <m:t>±</m:t>
                              </m:r>
                              <m:rad>
                                <m:radPr>
                                  <m:degHide m:val="on"/>
                                  <m:ctrlPr>
                                    <a:rPr lang="en-US" sz="1600" i="1" smtClean="0">
                                      <a:solidFill>
                                        <a:schemeClr val="bg1"/>
                                      </a:solidFill>
                                      <a:latin typeface="Cambria Math" panose="02040503050406030204" pitchFamily="18" charset="0"/>
                                    </a:rPr>
                                  </m:ctrlPr>
                                </m:radPr>
                                <m:deg/>
                                <m:e>
                                  <m:sSup>
                                    <m:sSupPr>
                                      <m:ctrlPr>
                                        <a:rPr lang="en-US" sz="1600" i="1" smtClean="0">
                                          <a:solidFill>
                                            <a:schemeClr val="bg1"/>
                                          </a:solidFill>
                                          <a:latin typeface="Cambria Math" panose="02040503050406030204" pitchFamily="18" charset="0"/>
                                        </a:rPr>
                                      </m:ctrlPr>
                                    </m:sSupPr>
                                    <m:e>
                                      <m:r>
                                        <a:rPr lang="en-US" sz="1600" i="1" smtClean="0">
                                          <a:solidFill>
                                            <a:schemeClr val="bg1"/>
                                          </a:solidFill>
                                          <a:latin typeface="Cambria Math" panose="02040503050406030204" pitchFamily="18" charset="0"/>
                                        </a:rPr>
                                        <m:t>𝑏</m:t>
                                      </m:r>
                                    </m:e>
                                    <m:sup>
                                      <m:r>
                                        <a:rPr lang="en-US" sz="1600" i="1" smtClean="0">
                                          <a:solidFill>
                                            <a:schemeClr val="bg1"/>
                                          </a:solidFill>
                                          <a:latin typeface="Cambria Math" panose="02040503050406030204" pitchFamily="18" charset="0"/>
                                        </a:rPr>
                                        <m:t>2</m:t>
                                      </m:r>
                                    </m:sup>
                                  </m:sSup>
                                  <m:r>
                                    <a:rPr lang="en-US" sz="1600" i="1" smtClean="0">
                                      <a:solidFill>
                                        <a:schemeClr val="bg1"/>
                                      </a:solidFill>
                                      <a:latin typeface="Cambria Math" panose="02040503050406030204" pitchFamily="18" charset="0"/>
                                    </a:rPr>
                                    <m:t>−4</m:t>
                                  </m:r>
                                  <m:r>
                                    <a:rPr lang="en-US" sz="1600" i="1" smtClean="0">
                                      <a:solidFill>
                                        <a:schemeClr val="bg1"/>
                                      </a:solidFill>
                                      <a:latin typeface="Cambria Math" panose="02040503050406030204" pitchFamily="18" charset="0"/>
                                    </a:rPr>
                                    <m:t>𝑎𝑐</m:t>
                                  </m:r>
                                </m:e>
                              </m:rad>
                            </m:num>
                            <m:den>
                              <m:r>
                                <a:rPr lang="en-US" sz="1600" i="1" smtClean="0">
                                  <a:solidFill>
                                    <a:schemeClr val="bg1"/>
                                  </a:solidFill>
                                  <a:latin typeface="Cambria Math" panose="02040503050406030204" pitchFamily="18" charset="0"/>
                                </a:rPr>
                                <m:t>2</m:t>
                              </m:r>
                              <m:r>
                                <a:rPr lang="en-US" sz="1600" i="1" smtClean="0">
                                  <a:solidFill>
                                    <a:schemeClr val="bg1"/>
                                  </a:solidFill>
                                  <a:latin typeface="Cambria Math" panose="02040503050406030204" pitchFamily="18" charset="0"/>
                                </a:rPr>
                                <m:t>𝑎</m:t>
                              </m:r>
                            </m:den>
                          </m:f>
                          <m:nary>
                            <m:naryPr>
                              <m:chr m:val="∑"/>
                              <m:subHide m:val="on"/>
                              <m:supHide m:val="on"/>
                              <m:ctrlPr>
                                <a:rPr lang="en-US" sz="1600" i="1" smtClean="0">
                                  <a:solidFill>
                                    <a:schemeClr val="bg1"/>
                                  </a:solidFill>
                                  <a:latin typeface="Cambria Math" panose="02040503050406030204" pitchFamily="18" charset="0"/>
                                </a:rPr>
                              </m:ctrlPr>
                            </m:naryPr>
                            <m:sub/>
                            <m:sup/>
                            <m:e/>
                          </m:nary>
                        </m:oMath>
                      </m:oMathPara>
                    </a14:m>
                    <a:endParaRPr lang="en-PK" sz="1600" dirty="0">
                      <a:solidFill>
                        <a:schemeClr val="bg1"/>
                      </a:solidFill>
                    </a:endParaRPr>
                  </a:p>
                </p:txBody>
              </p:sp>
            </mc:Choice>
            <mc:Fallback>
              <p:sp>
                <p:nvSpPr>
                  <p:cNvPr id="32" name="TextBox 31">
                    <a:extLst>
                      <a:ext uri="{FF2B5EF4-FFF2-40B4-BE49-F238E27FC236}">
                        <a16:creationId xmlns:a16="http://schemas.microsoft.com/office/drawing/2014/main" id="{C88C215A-711E-4DD6-B2C2-A7CE26FBEA17}"/>
                      </a:ext>
                    </a:extLst>
                  </p:cNvPr>
                  <p:cNvSpPr txBox="1">
                    <a:spLocks noRot="1" noChangeAspect="1" noMove="1" noResize="1" noEditPoints="1" noAdjustHandles="1" noChangeArrowheads="1" noChangeShapeType="1" noTextEdit="1"/>
                  </p:cNvSpPr>
                  <p:nvPr/>
                </p:nvSpPr>
                <p:spPr>
                  <a:xfrm>
                    <a:off x="293126" y="2598825"/>
                    <a:ext cx="2405146" cy="649730"/>
                  </a:xfrm>
                  <a:prstGeom prst="rect">
                    <a:avLst/>
                  </a:prstGeom>
                  <a:blipFill>
                    <a:blip r:embed="rId21"/>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33" name="TextBox 32">
                    <a:extLst>
                      <a:ext uri="{FF2B5EF4-FFF2-40B4-BE49-F238E27FC236}">
                        <a16:creationId xmlns:a16="http://schemas.microsoft.com/office/drawing/2014/main" id="{9E142384-7FD2-4598-9161-F795E8E745C5}"/>
                      </a:ext>
                    </a:extLst>
                  </p:cNvPr>
                  <p:cNvSpPr txBox="1"/>
                  <p:nvPr/>
                </p:nvSpPr>
                <p:spPr>
                  <a:xfrm>
                    <a:off x="3466060" y="2618069"/>
                    <a:ext cx="2389757" cy="49244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3200" i="1" smtClean="0">
                                  <a:solidFill>
                                    <a:schemeClr val="bg1"/>
                                  </a:solidFill>
                                  <a:latin typeface="Cambria Math" panose="02040503050406030204" pitchFamily="18" charset="0"/>
                                </a:rPr>
                              </m:ctrlPr>
                            </m:sSupPr>
                            <m:e>
                              <m:r>
                                <a:rPr lang="pt-BR" sz="3200" i="1" smtClean="0">
                                  <a:solidFill>
                                    <a:schemeClr val="bg1"/>
                                  </a:solidFill>
                                  <a:latin typeface="Cambria Math" panose="02040503050406030204" pitchFamily="18" charset="0"/>
                                </a:rPr>
                                <m:t>𝑎</m:t>
                              </m:r>
                            </m:e>
                            <m:sup>
                              <m:r>
                                <a:rPr lang="pt-BR" sz="3200" i="1" smtClean="0">
                                  <a:solidFill>
                                    <a:schemeClr val="bg1"/>
                                  </a:solidFill>
                                  <a:latin typeface="Cambria Math" panose="02040503050406030204" pitchFamily="18" charset="0"/>
                                </a:rPr>
                                <m:t>2</m:t>
                              </m:r>
                            </m:sup>
                          </m:sSup>
                          <m:r>
                            <a:rPr lang="pt-BR" sz="3200" i="1" smtClean="0">
                              <a:solidFill>
                                <a:schemeClr val="bg1"/>
                              </a:solidFill>
                              <a:latin typeface="Cambria Math" panose="02040503050406030204" pitchFamily="18" charset="0"/>
                            </a:rPr>
                            <m:t>+</m:t>
                          </m:r>
                          <m:sSup>
                            <m:sSupPr>
                              <m:ctrlPr>
                                <a:rPr lang="pt-BR" sz="3200" i="1" smtClean="0">
                                  <a:solidFill>
                                    <a:schemeClr val="bg1"/>
                                  </a:solidFill>
                                  <a:latin typeface="Cambria Math" panose="02040503050406030204" pitchFamily="18" charset="0"/>
                                </a:rPr>
                              </m:ctrlPr>
                            </m:sSupPr>
                            <m:e>
                              <m:r>
                                <a:rPr lang="pt-BR" sz="3200" i="1" smtClean="0">
                                  <a:solidFill>
                                    <a:schemeClr val="bg1"/>
                                  </a:solidFill>
                                  <a:latin typeface="Cambria Math" panose="02040503050406030204" pitchFamily="18" charset="0"/>
                                </a:rPr>
                                <m:t>𝑏</m:t>
                              </m:r>
                            </m:e>
                            <m:sup>
                              <m:r>
                                <a:rPr lang="pt-BR" sz="3200" i="1" smtClean="0">
                                  <a:solidFill>
                                    <a:schemeClr val="bg1"/>
                                  </a:solidFill>
                                  <a:latin typeface="Cambria Math" panose="02040503050406030204" pitchFamily="18" charset="0"/>
                                </a:rPr>
                                <m:t>2</m:t>
                              </m:r>
                            </m:sup>
                          </m:sSup>
                          <m:r>
                            <a:rPr lang="pt-BR" sz="3200" i="1" smtClean="0">
                              <a:solidFill>
                                <a:schemeClr val="bg1"/>
                              </a:solidFill>
                              <a:latin typeface="Cambria Math" panose="02040503050406030204" pitchFamily="18" charset="0"/>
                            </a:rPr>
                            <m:t>=</m:t>
                          </m:r>
                          <m:sSup>
                            <m:sSupPr>
                              <m:ctrlPr>
                                <a:rPr lang="pt-BR" sz="3200" i="1" smtClean="0">
                                  <a:solidFill>
                                    <a:schemeClr val="bg1"/>
                                  </a:solidFill>
                                  <a:latin typeface="Cambria Math" panose="02040503050406030204" pitchFamily="18" charset="0"/>
                                </a:rPr>
                              </m:ctrlPr>
                            </m:sSupPr>
                            <m:e>
                              <m:r>
                                <a:rPr lang="pt-BR" sz="3200" i="1" smtClean="0">
                                  <a:solidFill>
                                    <a:schemeClr val="bg1"/>
                                  </a:solidFill>
                                  <a:latin typeface="Cambria Math" panose="02040503050406030204" pitchFamily="18" charset="0"/>
                                </a:rPr>
                                <m:t>𝑐</m:t>
                              </m:r>
                            </m:e>
                            <m:sup>
                              <m:r>
                                <a:rPr lang="pt-BR" sz="3200" i="1" smtClean="0">
                                  <a:solidFill>
                                    <a:schemeClr val="bg1"/>
                                  </a:solidFill>
                                  <a:latin typeface="Cambria Math" panose="02040503050406030204" pitchFamily="18" charset="0"/>
                                </a:rPr>
                                <m:t>2</m:t>
                              </m:r>
                            </m:sup>
                          </m:sSup>
                        </m:oMath>
                      </m:oMathPara>
                    </a14:m>
                    <a:endParaRPr lang="en-PK" sz="3200" dirty="0">
                      <a:solidFill>
                        <a:schemeClr val="bg1"/>
                      </a:solidFill>
                    </a:endParaRPr>
                  </a:p>
                </p:txBody>
              </p:sp>
            </mc:Choice>
            <mc:Fallback>
              <p:sp>
                <p:nvSpPr>
                  <p:cNvPr id="33" name="TextBox 32">
                    <a:extLst>
                      <a:ext uri="{FF2B5EF4-FFF2-40B4-BE49-F238E27FC236}">
                        <a16:creationId xmlns:a16="http://schemas.microsoft.com/office/drawing/2014/main" id="{9E142384-7FD2-4598-9161-F795E8E745C5}"/>
                      </a:ext>
                    </a:extLst>
                  </p:cNvPr>
                  <p:cNvSpPr txBox="1">
                    <a:spLocks noRot="1" noChangeAspect="1" noMove="1" noResize="1" noEditPoints="1" noAdjustHandles="1" noChangeArrowheads="1" noChangeShapeType="1" noTextEdit="1"/>
                  </p:cNvSpPr>
                  <p:nvPr/>
                </p:nvSpPr>
                <p:spPr>
                  <a:xfrm>
                    <a:off x="3466060" y="2618069"/>
                    <a:ext cx="2389757" cy="492443"/>
                  </a:xfrm>
                  <a:prstGeom prst="rect">
                    <a:avLst/>
                  </a:prstGeom>
                  <a:blipFill>
                    <a:blip r:embed="rId22"/>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34" name="TextBox 33">
                    <a:extLst>
                      <a:ext uri="{FF2B5EF4-FFF2-40B4-BE49-F238E27FC236}">
                        <a16:creationId xmlns:a16="http://schemas.microsoft.com/office/drawing/2014/main" id="{F338B920-2CCE-419F-B514-E18088F5B718}"/>
                      </a:ext>
                    </a:extLst>
                  </p:cNvPr>
                  <p:cNvSpPr txBox="1"/>
                  <p:nvPr/>
                </p:nvSpPr>
                <p:spPr>
                  <a:xfrm>
                    <a:off x="5638800" y="2191224"/>
                    <a:ext cx="1665263" cy="462242"/>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1100" i="1" smtClean="0">
                                  <a:solidFill>
                                    <a:schemeClr val="bg1"/>
                                  </a:solidFill>
                                  <a:latin typeface="Cambria Math" panose="02040503050406030204" pitchFamily="18" charset="0"/>
                                </a:rPr>
                              </m:ctrlPr>
                            </m:sSupPr>
                            <m:e>
                              <m:d>
                                <m:dPr>
                                  <m:ctrlPr>
                                    <a:rPr lang="pt-BR" sz="1100" i="1" smtClean="0">
                                      <a:solidFill>
                                        <a:schemeClr val="bg1"/>
                                      </a:solidFill>
                                      <a:latin typeface="Cambria Math" panose="02040503050406030204" pitchFamily="18" charset="0"/>
                                    </a:rPr>
                                  </m:ctrlPr>
                                </m:dPr>
                                <m:e>
                                  <m:r>
                                    <a:rPr lang="pt-BR" sz="1100" i="1" smtClean="0">
                                      <a:solidFill>
                                        <a:schemeClr val="bg1"/>
                                      </a:solidFill>
                                      <a:latin typeface="Cambria Math" panose="02040503050406030204" pitchFamily="18" charset="0"/>
                                    </a:rPr>
                                    <m:t>𝑥</m:t>
                                  </m:r>
                                  <m:r>
                                    <a:rPr lang="pt-BR" sz="1100" i="1" smtClean="0">
                                      <a:solidFill>
                                        <a:schemeClr val="bg1"/>
                                      </a:solidFill>
                                      <a:latin typeface="Cambria Math" panose="02040503050406030204" pitchFamily="18" charset="0"/>
                                    </a:rPr>
                                    <m:t>+</m:t>
                                  </m:r>
                                  <m:r>
                                    <a:rPr lang="pt-BR" sz="1100" i="1" smtClean="0">
                                      <a:solidFill>
                                        <a:schemeClr val="bg1"/>
                                      </a:solidFill>
                                      <a:latin typeface="Cambria Math" panose="02040503050406030204" pitchFamily="18" charset="0"/>
                                    </a:rPr>
                                    <m:t>𝑎</m:t>
                                  </m:r>
                                </m:e>
                              </m:d>
                            </m:e>
                            <m:sup>
                              <m:r>
                                <a:rPr lang="pt-BR" sz="1100" i="1" smtClean="0">
                                  <a:solidFill>
                                    <a:schemeClr val="bg1"/>
                                  </a:solidFill>
                                  <a:latin typeface="Cambria Math" panose="02040503050406030204" pitchFamily="18" charset="0"/>
                                </a:rPr>
                                <m:t>𝑛</m:t>
                              </m:r>
                            </m:sup>
                          </m:sSup>
                          <m:r>
                            <a:rPr lang="pt-BR" sz="1100" i="1" smtClean="0">
                              <a:solidFill>
                                <a:schemeClr val="bg1"/>
                              </a:solidFill>
                              <a:latin typeface="Cambria Math" panose="02040503050406030204" pitchFamily="18" charset="0"/>
                            </a:rPr>
                            <m:t>=</m:t>
                          </m:r>
                          <m:nary>
                            <m:naryPr>
                              <m:chr m:val="∑"/>
                              <m:ctrlPr>
                                <a:rPr lang="pt-BR" sz="1100" i="1" smtClean="0">
                                  <a:solidFill>
                                    <a:schemeClr val="bg1"/>
                                  </a:solidFill>
                                  <a:latin typeface="Cambria Math" panose="02040503050406030204" pitchFamily="18" charset="0"/>
                                </a:rPr>
                              </m:ctrlPr>
                            </m:naryPr>
                            <m:sub>
                              <m:r>
                                <a:rPr lang="pt-BR" sz="1100" i="1" smtClean="0">
                                  <a:solidFill>
                                    <a:schemeClr val="bg1"/>
                                  </a:solidFill>
                                  <a:latin typeface="Cambria Math" panose="02040503050406030204" pitchFamily="18" charset="0"/>
                                </a:rPr>
                                <m:t>𝑘</m:t>
                              </m:r>
                              <m:r>
                                <a:rPr lang="pt-BR" sz="1100" i="1" smtClean="0">
                                  <a:solidFill>
                                    <a:schemeClr val="bg1"/>
                                  </a:solidFill>
                                  <a:latin typeface="Cambria Math" panose="02040503050406030204" pitchFamily="18" charset="0"/>
                                </a:rPr>
                                <m:t>=0</m:t>
                              </m:r>
                            </m:sub>
                            <m:sup>
                              <m:r>
                                <a:rPr lang="pt-BR" sz="1100" i="1" smtClean="0">
                                  <a:solidFill>
                                    <a:schemeClr val="bg1"/>
                                  </a:solidFill>
                                  <a:latin typeface="Cambria Math" panose="02040503050406030204" pitchFamily="18" charset="0"/>
                                </a:rPr>
                                <m:t>𝑛</m:t>
                              </m:r>
                            </m:sup>
                            <m:e>
                              <m:d>
                                <m:dPr>
                                  <m:ctrlPr>
                                    <a:rPr lang="pt-BR" sz="1100" i="1" smtClean="0">
                                      <a:solidFill>
                                        <a:schemeClr val="bg1"/>
                                      </a:solidFill>
                                      <a:latin typeface="Cambria Math" panose="02040503050406030204" pitchFamily="18" charset="0"/>
                                    </a:rPr>
                                  </m:ctrlPr>
                                </m:dPr>
                                <m:e>
                                  <m:f>
                                    <m:fPr>
                                      <m:type m:val="noBar"/>
                                      <m:ctrlPr>
                                        <a:rPr lang="pt-BR" sz="1100" i="1" smtClean="0">
                                          <a:solidFill>
                                            <a:schemeClr val="bg1"/>
                                          </a:solidFill>
                                          <a:latin typeface="Cambria Math" panose="02040503050406030204" pitchFamily="18" charset="0"/>
                                        </a:rPr>
                                      </m:ctrlPr>
                                    </m:fPr>
                                    <m:num>
                                      <m:r>
                                        <a:rPr lang="pt-BR" sz="1100" i="1" smtClean="0">
                                          <a:solidFill>
                                            <a:schemeClr val="bg1"/>
                                          </a:solidFill>
                                          <a:latin typeface="Cambria Math" panose="02040503050406030204" pitchFamily="18" charset="0"/>
                                        </a:rPr>
                                        <m:t>𝑛</m:t>
                                      </m:r>
                                    </m:num>
                                    <m:den>
                                      <m:r>
                                        <a:rPr lang="pt-BR" sz="1100" i="1" smtClean="0">
                                          <a:solidFill>
                                            <a:schemeClr val="bg1"/>
                                          </a:solidFill>
                                          <a:latin typeface="Cambria Math" panose="02040503050406030204" pitchFamily="18" charset="0"/>
                                        </a:rPr>
                                        <m:t>𝑘</m:t>
                                      </m:r>
                                    </m:den>
                                  </m:f>
                                </m:e>
                              </m:d>
                              <m:sSup>
                                <m:sSupPr>
                                  <m:ctrlPr>
                                    <a:rPr lang="pt-BR" sz="1100" i="1" smtClean="0">
                                      <a:solidFill>
                                        <a:schemeClr val="bg1"/>
                                      </a:solidFill>
                                      <a:latin typeface="Cambria Math" panose="02040503050406030204" pitchFamily="18" charset="0"/>
                                    </a:rPr>
                                  </m:ctrlPr>
                                </m:sSupPr>
                                <m:e>
                                  <m:r>
                                    <a:rPr lang="pt-BR" sz="1100" i="1" smtClean="0">
                                      <a:solidFill>
                                        <a:schemeClr val="bg1"/>
                                      </a:solidFill>
                                      <a:latin typeface="Cambria Math" panose="02040503050406030204" pitchFamily="18" charset="0"/>
                                    </a:rPr>
                                    <m:t>𝑥</m:t>
                                  </m:r>
                                </m:e>
                                <m:sup>
                                  <m:r>
                                    <a:rPr lang="pt-BR" sz="1100" i="1" smtClean="0">
                                      <a:solidFill>
                                        <a:schemeClr val="bg1"/>
                                      </a:solidFill>
                                      <a:latin typeface="Cambria Math" panose="02040503050406030204" pitchFamily="18" charset="0"/>
                                    </a:rPr>
                                    <m:t>𝑘</m:t>
                                  </m:r>
                                </m:sup>
                              </m:sSup>
                              <m:sSup>
                                <m:sSupPr>
                                  <m:ctrlPr>
                                    <a:rPr lang="pt-BR" sz="1100" i="1" smtClean="0">
                                      <a:solidFill>
                                        <a:schemeClr val="bg1"/>
                                      </a:solidFill>
                                      <a:latin typeface="Cambria Math" panose="02040503050406030204" pitchFamily="18" charset="0"/>
                                    </a:rPr>
                                  </m:ctrlPr>
                                </m:sSupPr>
                                <m:e>
                                  <m:r>
                                    <a:rPr lang="pt-BR" sz="1100" i="1" smtClean="0">
                                      <a:solidFill>
                                        <a:schemeClr val="bg1"/>
                                      </a:solidFill>
                                      <a:latin typeface="Cambria Math" panose="02040503050406030204" pitchFamily="18" charset="0"/>
                                    </a:rPr>
                                    <m:t>𝑎</m:t>
                                  </m:r>
                                </m:e>
                                <m:sup>
                                  <m:r>
                                    <a:rPr lang="pt-BR" sz="1100" i="1" smtClean="0">
                                      <a:solidFill>
                                        <a:schemeClr val="bg1"/>
                                      </a:solidFill>
                                      <a:latin typeface="Cambria Math" panose="02040503050406030204" pitchFamily="18" charset="0"/>
                                    </a:rPr>
                                    <m:t>𝑛</m:t>
                                  </m:r>
                                  <m:r>
                                    <a:rPr lang="pt-BR" sz="1100" i="1" smtClean="0">
                                      <a:solidFill>
                                        <a:schemeClr val="bg1"/>
                                      </a:solidFill>
                                      <a:latin typeface="Cambria Math" panose="02040503050406030204" pitchFamily="18" charset="0"/>
                                    </a:rPr>
                                    <m:t>−</m:t>
                                  </m:r>
                                  <m:r>
                                    <a:rPr lang="pt-BR" sz="1100" i="1" smtClean="0">
                                      <a:solidFill>
                                        <a:schemeClr val="bg1"/>
                                      </a:solidFill>
                                      <a:latin typeface="Cambria Math" panose="02040503050406030204" pitchFamily="18" charset="0"/>
                                    </a:rPr>
                                    <m:t>𝑘</m:t>
                                  </m:r>
                                </m:sup>
                              </m:sSup>
                            </m:e>
                          </m:nary>
                        </m:oMath>
                      </m:oMathPara>
                    </a14:m>
                    <a:endParaRPr lang="en-PK" sz="1100" i="1" dirty="0">
                      <a:solidFill>
                        <a:schemeClr val="bg1"/>
                      </a:solidFill>
                    </a:endParaRPr>
                  </a:p>
                </p:txBody>
              </p:sp>
            </mc:Choice>
            <mc:Fallback>
              <p:sp>
                <p:nvSpPr>
                  <p:cNvPr id="34" name="TextBox 33">
                    <a:extLst>
                      <a:ext uri="{FF2B5EF4-FFF2-40B4-BE49-F238E27FC236}">
                        <a16:creationId xmlns:a16="http://schemas.microsoft.com/office/drawing/2014/main" id="{F338B920-2CCE-419F-B514-E18088F5B718}"/>
                      </a:ext>
                    </a:extLst>
                  </p:cNvPr>
                  <p:cNvSpPr txBox="1">
                    <a:spLocks noRot="1" noChangeAspect="1" noMove="1" noResize="1" noEditPoints="1" noAdjustHandles="1" noChangeArrowheads="1" noChangeShapeType="1" noTextEdit="1"/>
                  </p:cNvSpPr>
                  <p:nvPr/>
                </p:nvSpPr>
                <p:spPr>
                  <a:xfrm>
                    <a:off x="5638800" y="2191224"/>
                    <a:ext cx="1665263" cy="462242"/>
                  </a:xfrm>
                  <a:prstGeom prst="rect">
                    <a:avLst/>
                  </a:prstGeom>
                  <a:blipFill>
                    <a:blip r:embed="rId23"/>
                    <a:stretch>
                      <a:fillRect t="-122368" r="-19048" b="-184211"/>
                    </a:stretch>
                  </a:blipFill>
                </p:spPr>
                <p:txBody>
                  <a:bodyPr/>
                  <a:lstStyle/>
                  <a:p>
                    <a:r>
                      <a:rPr lang="en-PK">
                        <a:noFill/>
                      </a:rPr>
                      <a:t> </a:t>
                    </a:r>
                  </a:p>
                </p:txBody>
              </p:sp>
            </mc:Fallback>
          </mc:AlternateContent>
        </p:grpSp>
        <mc:AlternateContent xmlns:mc="http://schemas.openxmlformats.org/markup-compatibility/2006">
          <mc:Choice xmlns:a14="http://schemas.microsoft.com/office/drawing/2010/main" Requires="a14">
            <p:sp>
              <p:nvSpPr>
                <p:cNvPr id="23" name="TextBox 22">
                  <a:extLst>
                    <a:ext uri="{FF2B5EF4-FFF2-40B4-BE49-F238E27FC236}">
                      <a16:creationId xmlns:a16="http://schemas.microsoft.com/office/drawing/2014/main" id="{E2E4294B-6A50-4711-A1D5-36006999ED64}"/>
                    </a:ext>
                  </a:extLst>
                </p:cNvPr>
                <p:cNvSpPr txBox="1"/>
                <p:nvPr/>
              </p:nvSpPr>
              <p:spPr>
                <a:xfrm>
                  <a:off x="7781614" y="4904503"/>
                  <a:ext cx="2389757" cy="492443"/>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sz="3200" i="1" smtClean="0">
                                <a:solidFill>
                                  <a:schemeClr val="bg1"/>
                                </a:solidFill>
                                <a:latin typeface="Cambria Math" panose="02040503050406030204" pitchFamily="18" charset="0"/>
                              </a:rPr>
                            </m:ctrlPr>
                          </m:sSupPr>
                          <m:e>
                            <m:r>
                              <a:rPr lang="pt-BR" sz="3200" i="1" smtClean="0">
                                <a:solidFill>
                                  <a:schemeClr val="bg1"/>
                                </a:solidFill>
                                <a:latin typeface="Cambria Math" panose="02040503050406030204" pitchFamily="18" charset="0"/>
                              </a:rPr>
                              <m:t>𝑎</m:t>
                            </m:r>
                          </m:e>
                          <m:sup>
                            <m:r>
                              <a:rPr lang="pt-BR" sz="3200" i="1" smtClean="0">
                                <a:solidFill>
                                  <a:schemeClr val="bg1"/>
                                </a:solidFill>
                                <a:latin typeface="Cambria Math" panose="02040503050406030204" pitchFamily="18" charset="0"/>
                              </a:rPr>
                              <m:t>2</m:t>
                            </m:r>
                          </m:sup>
                        </m:sSup>
                        <m:r>
                          <a:rPr lang="pt-BR" sz="3200" i="1" smtClean="0">
                            <a:solidFill>
                              <a:schemeClr val="bg1"/>
                            </a:solidFill>
                            <a:latin typeface="Cambria Math" panose="02040503050406030204" pitchFamily="18" charset="0"/>
                          </a:rPr>
                          <m:t>+</m:t>
                        </m:r>
                        <m:sSup>
                          <m:sSupPr>
                            <m:ctrlPr>
                              <a:rPr lang="pt-BR" sz="3200" i="1" smtClean="0">
                                <a:solidFill>
                                  <a:schemeClr val="bg1"/>
                                </a:solidFill>
                                <a:latin typeface="Cambria Math" panose="02040503050406030204" pitchFamily="18" charset="0"/>
                              </a:rPr>
                            </m:ctrlPr>
                          </m:sSupPr>
                          <m:e>
                            <m:r>
                              <a:rPr lang="pt-BR" sz="3200" i="1" smtClean="0">
                                <a:solidFill>
                                  <a:schemeClr val="bg1"/>
                                </a:solidFill>
                                <a:latin typeface="Cambria Math" panose="02040503050406030204" pitchFamily="18" charset="0"/>
                              </a:rPr>
                              <m:t>𝑏</m:t>
                            </m:r>
                          </m:e>
                          <m:sup>
                            <m:r>
                              <a:rPr lang="pt-BR" sz="3200" i="1" smtClean="0">
                                <a:solidFill>
                                  <a:schemeClr val="bg1"/>
                                </a:solidFill>
                                <a:latin typeface="Cambria Math" panose="02040503050406030204" pitchFamily="18" charset="0"/>
                              </a:rPr>
                              <m:t>2</m:t>
                            </m:r>
                          </m:sup>
                        </m:sSup>
                        <m:r>
                          <a:rPr lang="pt-BR" sz="3200" i="1" smtClean="0">
                            <a:solidFill>
                              <a:schemeClr val="bg1"/>
                            </a:solidFill>
                            <a:latin typeface="Cambria Math" panose="02040503050406030204" pitchFamily="18" charset="0"/>
                          </a:rPr>
                          <m:t>=</m:t>
                        </m:r>
                        <m:sSup>
                          <m:sSupPr>
                            <m:ctrlPr>
                              <a:rPr lang="pt-BR" sz="3200" i="1" smtClean="0">
                                <a:solidFill>
                                  <a:schemeClr val="bg1"/>
                                </a:solidFill>
                                <a:latin typeface="Cambria Math" panose="02040503050406030204" pitchFamily="18" charset="0"/>
                              </a:rPr>
                            </m:ctrlPr>
                          </m:sSupPr>
                          <m:e>
                            <m:r>
                              <a:rPr lang="pt-BR" sz="3200" i="1" smtClean="0">
                                <a:solidFill>
                                  <a:schemeClr val="bg1"/>
                                </a:solidFill>
                                <a:latin typeface="Cambria Math" panose="02040503050406030204" pitchFamily="18" charset="0"/>
                              </a:rPr>
                              <m:t>𝑐</m:t>
                            </m:r>
                          </m:e>
                          <m:sup>
                            <m:r>
                              <a:rPr lang="pt-BR" sz="3200" i="1" smtClean="0">
                                <a:solidFill>
                                  <a:schemeClr val="bg1"/>
                                </a:solidFill>
                                <a:latin typeface="Cambria Math" panose="02040503050406030204" pitchFamily="18" charset="0"/>
                              </a:rPr>
                              <m:t>2</m:t>
                            </m:r>
                          </m:sup>
                        </m:sSup>
                      </m:oMath>
                    </m:oMathPara>
                  </a14:m>
                  <a:endParaRPr lang="en-PK" sz="3200" dirty="0">
                    <a:solidFill>
                      <a:schemeClr val="bg1"/>
                    </a:solidFill>
                  </a:endParaRPr>
                </a:p>
              </p:txBody>
            </p:sp>
          </mc:Choice>
          <mc:Fallback>
            <p:sp>
              <p:nvSpPr>
                <p:cNvPr id="23" name="TextBox 22">
                  <a:extLst>
                    <a:ext uri="{FF2B5EF4-FFF2-40B4-BE49-F238E27FC236}">
                      <a16:creationId xmlns:a16="http://schemas.microsoft.com/office/drawing/2014/main" id="{E2E4294B-6A50-4711-A1D5-36006999ED64}"/>
                    </a:ext>
                  </a:extLst>
                </p:cNvPr>
                <p:cNvSpPr txBox="1">
                  <a:spLocks noRot="1" noChangeAspect="1" noMove="1" noResize="1" noEditPoints="1" noAdjustHandles="1" noChangeArrowheads="1" noChangeShapeType="1" noTextEdit="1"/>
                </p:cNvSpPr>
                <p:nvPr/>
              </p:nvSpPr>
              <p:spPr>
                <a:xfrm>
                  <a:off x="7781614" y="4904503"/>
                  <a:ext cx="2389757" cy="492443"/>
                </a:xfrm>
                <a:prstGeom prst="rect">
                  <a:avLst/>
                </a:prstGeom>
                <a:blipFill>
                  <a:blip r:embed="rId24"/>
                  <a:stretch>
                    <a:fillRect/>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24" name="TextBox 23">
                  <a:extLst>
                    <a:ext uri="{FF2B5EF4-FFF2-40B4-BE49-F238E27FC236}">
                      <a16:creationId xmlns:a16="http://schemas.microsoft.com/office/drawing/2014/main" id="{591170EA-6E91-41FE-97F1-4E5674CB4B62}"/>
                    </a:ext>
                  </a:extLst>
                </p:cNvPr>
                <p:cNvSpPr txBox="1"/>
                <p:nvPr/>
              </p:nvSpPr>
              <p:spPr>
                <a:xfrm>
                  <a:off x="8529490" y="6274933"/>
                  <a:ext cx="3411982" cy="399415"/>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func>
                          <m:funcPr>
                            <m:ctrlPr>
                              <a:rPr lang="en-US" i="1" smtClean="0">
                                <a:solidFill>
                                  <a:schemeClr val="bg1"/>
                                </a:solidFill>
                                <a:latin typeface="Cambria Math" panose="02040503050406030204" pitchFamily="18" charset="0"/>
                              </a:rPr>
                            </m:ctrlPr>
                          </m:funcPr>
                          <m:fName>
                            <m:r>
                              <m:rPr>
                                <m:sty m:val="p"/>
                              </m:rPr>
                              <a:rPr lang="en-US" i="0" smtClean="0">
                                <a:solidFill>
                                  <a:schemeClr val="bg1"/>
                                </a:solidFill>
                                <a:latin typeface="Cambria Math" panose="02040503050406030204" pitchFamily="18" charset="0"/>
                              </a:rPr>
                              <m:t>cos</m:t>
                            </m:r>
                          </m:fName>
                          <m:e>
                            <m:r>
                              <a:rPr lang="el-GR" i="1" smtClean="0">
                                <a:solidFill>
                                  <a:schemeClr val="bg1"/>
                                </a:solidFill>
                                <a:latin typeface="Cambria Math" panose="02040503050406030204" pitchFamily="18" charset="0"/>
                              </a:rPr>
                              <m:t>𝛼</m:t>
                            </m:r>
                          </m:e>
                        </m:func>
                        <m:r>
                          <a:rPr lang="el-GR" i="1" smtClean="0">
                            <a:solidFill>
                              <a:schemeClr val="bg1"/>
                            </a:solidFill>
                            <a:latin typeface="Cambria Math" panose="02040503050406030204" pitchFamily="18" charset="0"/>
                          </a:rPr>
                          <m:t>+</m:t>
                        </m:r>
                        <m:func>
                          <m:funcPr>
                            <m:ctrlPr>
                              <a:rPr lang="en-US" i="1" smtClean="0">
                                <a:solidFill>
                                  <a:schemeClr val="bg1"/>
                                </a:solidFill>
                                <a:latin typeface="Cambria Math" panose="02040503050406030204" pitchFamily="18" charset="0"/>
                              </a:rPr>
                            </m:ctrlPr>
                          </m:funcPr>
                          <m:fName>
                            <m:r>
                              <m:rPr>
                                <m:sty m:val="p"/>
                              </m:rPr>
                              <a:rPr lang="en-US" i="0" smtClean="0">
                                <a:solidFill>
                                  <a:schemeClr val="bg1"/>
                                </a:solidFill>
                                <a:latin typeface="Cambria Math" panose="02040503050406030204" pitchFamily="18" charset="0"/>
                              </a:rPr>
                              <m:t>cos</m:t>
                            </m:r>
                          </m:fName>
                          <m:e>
                            <m:r>
                              <a:rPr lang="el-GR" i="1" smtClean="0">
                                <a:solidFill>
                                  <a:schemeClr val="bg1"/>
                                </a:solidFill>
                                <a:latin typeface="Cambria Math" panose="02040503050406030204" pitchFamily="18" charset="0"/>
                              </a:rPr>
                              <m:t>𝛽</m:t>
                            </m:r>
                          </m:e>
                        </m:func>
                        <m:r>
                          <a:rPr lang="el-GR" i="1" smtClean="0">
                            <a:solidFill>
                              <a:schemeClr val="bg1"/>
                            </a:solidFill>
                            <a:latin typeface="Cambria Math" panose="02040503050406030204" pitchFamily="18" charset="0"/>
                          </a:rPr>
                          <m:t>=2</m:t>
                        </m:r>
                        <m:func>
                          <m:funcPr>
                            <m:ctrlPr>
                              <a:rPr lang="en-US" i="1" smtClean="0">
                                <a:solidFill>
                                  <a:schemeClr val="bg1"/>
                                </a:solidFill>
                                <a:latin typeface="Cambria Math" panose="02040503050406030204" pitchFamily="18" charset="0"/>
                              </a:rPr>
                            </m:ctrlPr>
                          </m:funcPr>
                          <m:fName>
                            <m:r>
                              <m:rPr>
                                <m:sty m:val="p"/>
                              </m:rPr>
                              <a:rPr lang="en-US" i="0" smtClean="0">
                                <a:solidFill>
                                  <a:schemeClr val="bg1"/>
                                </a:solidFill>
                                <a:latin typeface="Cambria Math" panose="02040503050406030204" pitchFamily="18" charset="0"/>
                              </a:rPr>
                              <m:t>cos</m:t>
                            </m:r>
                          </m:fName>
                          <m:e>
                            <m:f>
                              <m:fPr>
                                <m:ctrlPr>
                                  <a:rPr lang="en-US" i="1" smtClean="0">
                                    <a:solidFill>
                                      <a:schemeClr val="bg1"/>
                                    </a:solidFill>
                                    <a:latin typeface="Cambria Math" panose="02040503050406030204" pitchFamily="18" charset="0"/>
                                  </a:rPr>
                                </m:ctrlPr>
                              </m:fPr>
                              <m:num>
                                <m:r>
                                  <a:rPr lang="en-US" i="1" smtClean="0">
                                    <a:solidFill>
                                      <a:schemeClr val="bg1"/>
                                    </a:solidFill>
                                    <a:latin typeface="Cambria Math" panose="02040503050406030204" pitchFamily="18" charset="0"/>
                                  </a:rPr>
                                  <m:t>1</m:t>
                                </m:r>
                              </m:num>
                              <m:den>
                                <m:r>
                                  <a:rPr lang="en-US" i="1" smtClean="0">
                                    <a:solidFill>
                                      <a:schemeClr val="bg1"/>
                                    </a:solidFill>
                                    <a:latin typeface="Cambria Math" panose="02040503050406030204" pitchFamily="18" charset="0"/>
                                  </a:rPr>
                                  <m:t>2</m:t>
                                </m:r>
                              </m:den>
                            </m:f>
                            <m:d>
                              <m:dPr>
                                <m:ctrlPr>
                                  <a:rPr lang="en-US" i="1" smtClean="0">
                                    <a:solidFill>
                                      <a:schemeClr val="bg1"/>
                                    </a:solidFill>
                                    <a:latin typeface="Cambria Math" panose="02040503050406030204" pitchFamily="18" charset="0"/>
                                  </a:rPr>
                                </m:ctrlPr>
                              </m:dPr>
                              <m:e>
                                <m:r>
                                  <a:rPr lang="el-GR" i="1" smtClean="0">
                                    <a:solidFill>
                                      <a:schemeClr val="bg1"/>
                                    </a:solidFill>
                                    <a:latin typeface="Cambria Math" panose="02040503050406030204" pitchFamily="18" charset="0"/>
                                  </a:rPr>
                                  <m:t>𝛼</m:t>
                                </m:r>
                                <m:r>
                                  <a:rPr lang="el-GR" i="1" smtClean="0">
                                    <a:solidFill>
                                      <a:schemeClr val="bg1"/>
                                    </a:solidFill>
                                    <a:latin typeface="Cambria Math" panose="02040503050406030204" pitchFamily="18" charset="0"/>
                                  </a:rPr>
                                  <m:t>+</m:t>
                                </m:r>
                                <m:r>
                                  <a:rPr lang="el-GR" i="1" smtClean="0">
                                    <a:solidFill>
                                      <a:schemeClr val="bg1"/>
                                    </a:solidFill>
                                    <a:latin typeface="Cambria Math" panose="02040503050406030204" pitchFamily="18" charset="0"/>
                                  </a:rPr>
                                  <m:t>𝛽</m:t>
                                </m:r>
                              </m:e>
                            </m:d>
                          </m:e>
                        </m:func>
                        <m:func>
                          <m:funcPr>
                            <m:ctrlPr>
                              <a:rPr lang="en-US" i="1" smtClean="0">
                                <a:solidFill>
                                  <a:schemeClr val="bg1"/>
                                </a:solidFill>
                                <a:latin typeface="Cambria Math" panose="02040503050406030204" pitchFamily="18" charset="0"/>
                              </a:rPr>
                            </m:ctrlPr>
                          </m:funcPr>
                          <m:fName>
                            <m:r>
                              <m:rPr>
                                <m:sty m:val="p"/>
                              </m:rPr>
                              <a:rPr lang="en-US" i="0" smtClean="0">
                                <a:solidFill>
                                  <a:schemeClr val="bg1"/>
                                </a:solidFill>
                                <a:latin typeface="Cambria Math" panose="02040503050406030204" pitchFamily="18" charset="0"/>
                              </a:rPr>
                              <m:t>cos</m:t>
                            </m:r>
                          </m:fName>
                          <m:e>
                            <m:f>
                              <m:fPr>
                                <m:ctrlPr>
                                  <a:rPr lang="en-US" i="1" smtClean="0">
                                    <a:solidFill>
                                      <a:schemeClr val="bg1"/>
                                    </a:solidFill>
                                    <a:latin typeface="Cambria Math" panose="02040503050406030204" pitchFamily="18" charset="0"/>
                                  </a:rPr>
                                </m:ctrlPr>
                              </m:fPr>
                              <m:num>
                                <m:r>
                                  <a:rPr lang="en-US" i="1" smtClean="0">
                                    <a:solidFill>
                                      <a:schemeClr val="bg1"/>
                                    </a:solidFill>
                                    <a:latin typeface="Cambria Math" panose="02040503050406030204" pitchFamily="18" charset="0"/>
                                  </a:rPr>
                                  <m:t>1</m:t>
                                </m:r>
                              </m:num>
                              <m:den>
                                <m:r>
                                  <a:rPr lang="en-US" i="1" smtClean="0">
                                    <a:solidFill>
                                      <a:schemeClr val="bg1"/>
                                    </a:solidFill>
                                    <a:latin typeface="Cambria Math" panose="02040503050406030204" pitchFamily="18" charset="0"/>
                                  </a:rPr>
                                  <m:t>2</m:t>
                                </m:r>
                              </m:den>
                            </m:f>
                            <m:d>
                              <m:dPr>
                                <m:ctrlPr>
                                  <a:rPr lang="en-US" i="1" smtClean="0">
                                    <a:solidFill>
                                      <a:schemeClr val="bg1"/>
                                    </a:solidFill>
                                    <a:latin typeface="Cambria Math" panose="02040503050406030204" pitchFamily="18" charset="0"/>
                                  </a:rPr>
                                </m:ctrlPr>
                              </m:dPr>
                              <m:e>
                                <m:r>
                                  <a:rPr lang="el-GR" i="1" smtClean="0">
                                    <a:solidFill>
                                      <a:schemeClr val="bg1"/>
                                    </a:solidFill>
                                    <a:latin typeface="Cambria Math" panose="02040503050406030204" pitchFamily="18" charset="0"/>
                                  </a:rPr>
                                  <m:t>𝛼</m:t>
                                </m:r>
                                <m:r>
                                  <a:rPr lang="el-GR" i="1" smtClean="0">
                                    <a:solidFill>
                                      <a:schemeClr val="bg1"/>
                                    </a:solidFill>
                                    <a:latin typeface="Cambria Math" panose="02040503050406030204" pitchFamily="18" charset="0"/>
                                  </a:rPr>
                                  <m:t>−</m:t>
                                </m:r>
                                <m:r>
                                  <a:rPr lang="el-GR" i="1" smtClean="0">
                                    <a:solidFill>
                                      <a:schemeClr val="bg1"/>
                                    </a:solidFill>
                                    <a:latin typeface="Cambria Math" panose="02040503050406030204" pitchFamily="18" charset="0"/>
                                  </a:rPr>
                                  <m:t>𝛽</m:t>
                                </m:r>
                              </m:e>
                            </m:d>
                          </m:e>
                        </m:func>
                      </m:oMath>
                    </m:oMathPara>
                  </a14:m>
                  <a:endParaRPr lang="en-PK" dirty="0">
                    <a:solidFill>
                      <a:schemeClr val="bg1"/>
                    </a:solidFill>
                  </a:endParaRPr>
                </a:p>
              </p:txBody>
            </p:sp>
          </mc:Choice>
          <mc:Fallback>
            <p:sp>
              <p:nvSpPr>
                <p:cNvPr id="24" name="TextBox 23">
                  <a:extLst>
                    <a:ext uri="{FF2B5EF4-FFF2-40B4-BE49-F238E27FC236}">
                      <a16:creationId xmlns:a16="http://schemas.microsoft.com/office/drawing/2014/main" id="{591170EA-6E91-41FE-97F1-4E5674CB4B62}"/>
                    </a:ext>
                  </a:extLst>
                </p:cNvPr>
                <p:cNvSpPr txBox="1">
                  <a:spLocks noRot="1" noChangeAspect="1" noMove="1" noResize="1" noEditPoints="1" noAdjustHandles="1" noChangeArrowheads="1" noChangeShapeType="1" noTextEdit="1"/>
                </p:cNvSpPr>
                <p:nvPr/>
              </p:nvSpPr>
              <p:spPr>
                <a:xfrm>
                  <a:off x="8529490" y="6274933"/>
                  <a:ext cx="3411982" cy="399415"/>
                </a:xfrm>
                <a:prstGeom prst="rect">
                  <a:avLst/>
                </a:prstGeom>
                <a:blipFill>
                  <a:blip r:embed="rId25"/>
                  <a:stretch>
                    <a:fillRect l="-536" b="-13636"/>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25" name="TextBox 24">
                  <a:extLst>
                    <a:ext uri="{FF2B5EF4-FFF2-40B4-BE49-F238E27FC236}">
                      <a16:creationId xmlns:a16="http://schemas.microsoft.com/office/drawing/2014/main" id="{8488CBBA-AE3C-41BF-99ED-CB2DCA852A49}"/>
                    </a:ext>
                  </a:extLst>
                </p:cNvPr>
                <p:cNvSpPr txBox="1"/>
                <p:nvPr/>
              </p:nvSpPr>
              <p:spPr>
                <a:xfrm>
                  <a:off x="9875766" y="5520519"/>
                  <a:ext cx="2092262" cy="582676"/>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pt-BR" i="1" smtClean="0">
                                <a:solidFill>
                                  <a:schemeClr val="bg1"/>
                                </a:solidFill>
                                <a:latin typeface="Cambria Math" panose="02040503050406030204" pitchFamily="18" charset="0"/>
                              </a:rPr>
                            </m:ctrlPr>
                          </m:sSupPr>
                          <m:e>
                            <m:d>
                              <m:dPr>
                                <m:ctrlPr>
                                  <a:rPr lang="pt-BR" i="1" smtClean="0">
                                    <a:solidFill>
                                      <a:schemeClr val="bg1"/>
                                    </a:solidFill>
                                    <a:latin typeface="Cambria Math" panose="02040503050406030204" pitchFamily="18" charset="0"/>
                                  </a:rPr>
                                </m:ctrlPr>
                              </m:dPr>
                              <m:e>
                                <m:r>
                                  <a:rPr lang="pt-BR" i="1" smtClean="0">
                                    <a:solidFill>
                                      <a:schemeClr val="bg1"/>
                                    </a:solidFill>
                                    <a:latin typeface="Cambria Math" panose="02040503050406030204" pitchFamily="18" charset="0"/>
                                  </a:rPr>
                                  <m:t>𝑥</m:t>
                                </m:r>
                                <m:r>
                                  <a:rPr lang="pt-BR" i="1" smtClean="0">
                                    <a:solidFill>
                                      <a:schemeClr val="bg1"/>
                                    </a:solidFill>
                                    <a:latin typeface="Cambria Math" panose="02040503050406030204" pitchFamily="18" charset="0"/>
                                  </a:rPr>
                                  <m:t>+</m:t>
                                </m:r>
                                <m:r>
                                  <a:rPr lang="pt-BR" i="1" smtClean="0">
                                    <a:solidFill>
                                      <a:schemeClr val="bg1"/>
                                    </a:solidFill>
                                    <a:latin typeface="Cambria Math" panose="02040503050406030204" pitchFamily="18" charset="0"/>
                                  </a:rPr>
                                  <m:t>𝑎</m:t>
                                </m:r>
                              </m:e>
                            </m:d>
                          </m:e>
                          <m:sup>
                            <m:r>
                              <a:rPr lang="pt-BR" i="1" smtClean="0">
                                <a:solidFill>
                                  <a:schemeClr val="bg1"/>
                                </a:solidFill>
                                <a:latin typeface="Cambria Math" panose="02040503050406030204" pitchFamily="18" charset="0"/>
                              </a:rPr>
                              <m:t>𝑛</m:t>
                            </m:r>
                          </m:sup>
                        </m:sSup>
                        <m:r>
                          <a:rPr lang="pt-BR" i="1" smtClean="0">
                            <a:solidFill>
                              <a:schemeClr val="bg1"/>
                            </a:solidFill>
                            <a:latin typeface="Cambria Math" panose="02040503050406030204" pitchFamily="18" charset="0"/>
                          </a:rPr>
                          <m:t>=</m:t>
                        </m:r>
                        <m:nary>
                          <m:naryPr>
                            <m:chr m:val="∑"/>
                            <m:ctrlPr>
                              <a:rPr lang="pt-BR" i="1" smtClean="0">
                                <a:solidFill>
                                  <a:schemeClr val="bg1"/>
                                </a:solidFill>
                                <a:latin typeface="Cambria Math" panose="02040503050406030204" pitchFamily="18" charset="0"/>
                              </a:rPr>
                            </m:ctrlPr>
                          </m:naryPr>
                          <m:sub>
                            <m:r>
                              <a:rPr lang="pt-BR" i="1" smtClean="0">
                                <a:solidFill>
                                  <a:schemeClr val="bg1"/>
                                </a:solidFill>
                                <a:latin typeface="Cambria Math" panose="02040503050406030204" pitchFamily="18" charset="0"/>
                              </a:rPr>
                              <m:t>𝑘</m:t>
                            </m:r>
                            <m:r>
                              <a:rPr lang="pt-BR" i="1" smtClean="0">
                                <a:solidFill>
                                  <a:schemeClr val="bg1"/>
                                </a:solidFill>
                                <a:latin typeface="Cambria Math" panose="02040503050406030204" pitchFamily="18" charset="0"/>
                              </a:rPr>
                              <m:t>=0</m:t>
                            </m:r>
                          </m:sub>
                          <m:sup>
                            <m:r>
                              <a:rPr lang="pt-BR" i="1" smtClean="0">
                                <a:solidFill>
                                  <a:schemeClr val="bg1"/>
                                </a:solidFill>
                                <a:latin typeface="Cambria Math" panose="02040503050406030204" pitchFamily="18" charset="0"/>
                              </a:rPr>
                              <m:t>𝑛</m:t>
                            </m:r>
                          </m:sup>
                          <m:e>
                            <m:d>
                              <m:dPr>
                                <m:ctrlPr>
                                  <a:rPr lang="pt-BR" i="1" smtClean="0">
                                    <a:solidFill>
                                      <a:schemeClr val="bg1"/>
                                    </a:solidFill>
                                    <a:latin typeface="Cambria Math" panose="02040503050406030204" pitchFamily="18" charset="0"/>
                                  </a:rPr>
                                </m:ctrlPr>
                              </m:dPr>
                              <m:e>
                                <m:f>
                                  <m:fPr>
                                    <m:type m:val="noBar"/>
                                    <m:ctrlPr>
                                      <a:rPr lang="pt-BR" i="1" smtClean="0">
                                        <a:solidFill>
                                          <a:schemeClr val="bg1"/>
                                        </a:solidFill>
                                        <a:latin typeface="Cambria Math" panose="02040503050406030204" pitchFamily="18" charset="0"/>
                                      </a:rPr>
                                    </m:ctrlPr>
                                  </m:fPr>
                                  <m:num>
                                    <m:r>
                                      <a:rPr lang="pt-BR" i="1" smtClean="0">
                                        <a:solidFill>
                                          <a:schemeClr val="bg1"/>
                                        </a:solidFill>
                                        <a:latin typeface="Cambria Math" panose="02040503050406030204" pitchFamily="18" charset="0"/>
                                      </a:rPr>
                                      <m:t>𝑛</m:t>
                                    </m:r>
                                  </m:num>
                                  <m:den>
                                    <m:r>
                                      <a:rPr lang="pt-BR" i="1" smtClean="0">
                                        <a:solidFill>
                                          <a:schemeClr val="bg1"/>
                                        </a:solidFill>
                                        <a:latin typeface="Cambria Math" panose="02040503050406030204" pitchFamily="18" charset="0"/>
                                      </a:rPr>
                                      <m:t>𝑘</m:t>
                                    </m:r>
                                  </m:den>
                                </m:f>
                              </m:e>
                            </m:d>
                            <m:sSup>
                              <m:sSupPr>
                                <m:ctrlPr>
                                  <a:rPr lang="pt-BR" i="1" smtClean="0">
                                    <a:solidFill>
                                      <a:schemeClr val="bg1"/>
                                    </a:solidFill>
                                    <a:latin typeface="Cambria Math" panose="02040503050406030204" pitchFamily="18" charset="0"/>
                                  </a:rPr>
                                </m:ctrlPr>
                              </m:sSupPr>
                              <m:e>
                                <m:r>
                                  <a:rPr lang="pt-BR" i="1" smtClean="0">
                                    <a:solidFill>
                                      <a:schemeClr val="bg1"/>
                                    </a:solidFill>
                                    <a:latin typeface="Cambria Math" panose="02040503050406030204" pitchFamily="18" charset="0"/>
                                  </a:rPr>
                                  <m:t>𝑥</m:t>
                                </m:r>
                              </m:e>
                              <m:sup>
                                <m:r>
                                  <a:rPr lang="pt-BR" i="1" smtClean="0">
                                    <a:solidFill>
                                      <a:schemeClr val="bg1"/>
                                    </a:solidFill>
                                    <a:latin typeface="Cambria Math" panose="02040503050406030204" pitchFamily="18" charset="0"/>
                                  </a:rPr>
                                  <m:t>𝑘</m:t>
                                </m:r>
                              </m:sup>
                            </m:sSup>
                            <m:sSup>
                              <m:sSupPr>
                                <m:ctrlPr>
                                  <a:rPr lang="pt-BR" i="1" smtClean="0">
                                    <a:solidFill>
                                      <a:schemeClr val="bg1"/>
                                    </a:solidFill>
                                    <a:latin typeface="Cambria Math" panose="02040503050406030204" pitchFamily="18" charset="0"/>
                                  </a:rPr>
                                </m:ctrlPr>
                              </m:sSupPr>
                              <m:e>
                                <m:r>
                                  <a:rPr lang="pt-BR" i="1" smtClean="0">
                                    <a:solidFill>
                                      <a:schemeClr val="bg1"/>
                                    </a:solidFill>
                                    <a:latin typeface="Cambria Math" panose="02040503050406030204" pitchFamily="18" charset="0"/>
                                  </a:rPr>
                                  <m:t>𝑎</m:t>
                                </m:r>
                              </m:e>
                              <m:sup>
                                <m:r>
                                  <a:rPr lang="pt-BR" i="1" smtClean="0">
                                    <a:solidFill>
                                      <a:schemeClr val="bg1"/>
                                    </a:solidFill>
                                    <a:latin typeface="Cambria Math" panose="02040503050406030204" pitchFamily="18" charset="0"/>
                                  </a:rPr>
                                  <m:t>𝑛</m:t>
                                </m:r>
                                <m:r>
                                  <a:rPr lang="pt-BR" i="1" smtClean="0">
                                    <a:solidFill>
                                      <a:schemeClr val="bg1"/>
                                    </a:solidFill>
                                    <a:latin typeface="Cambria Math" panose="02040503050406030204" pitchFamily="18" charset="0"/>
                                  </a:rPr>
                                  <m:t>−</m:t>
                                </m:r>
                                <m:r>
                                  <a:rPr lang="pt-BR" i="1" smtClean="0">
                                    <a:solidFill>
                                      <a:schemeClr val="bg1"/>
                                    </a:solidFill>
                                    <a:latin typeface="Cambria Math" panose="02040503050406030204" pitchFamily="18" charset="0"/>
                                  </a:rPr>
                                  <m:t>𝑘</m:t>
                                </m:r>
                              </m:sup>
                            </m:sSup>
                          </m:e>
                        </m:nary>
                      </m:oMath>
                    </m:oMathPara>
                  </a14:m>
                  <a:endParaRPr lang="en-PK" dirty="0">
                    <a:solidFill>
                      <a:schemeClr val="bg1"/>
                    </a:solidFill>
                  </a:endParaRPr>
                </a:p>
              </p:txBody>
            </p:sp>
          </mc:Choice>
          <mc:Fallback>
            <p:sp>
              <p:nvSpPr>
                <p:cNvPr id="25" name="TextBox 24">
                  <a:extLst>
                    <a:ext uri="{FF2B5EF4-FFF2-40B4-BE49-F238E27FC236}">
                      <a16:creationId xmlns:a16="http://schemas.microsoft.com/office/drawing/2014/main" id="{8488CBBA-AE3C-41BF-99ED-CB2DCA852A49}"/>
                    </a:ext>
                  </a:extLst>
                </p:cNvPr>
                <p:cNvSpPr txBox="1">
                  <a:spLocks noRot="1" noChangeAspect="1" noMove="1" noResize="1" noEditPoints="1" noAdjustHandles="1" noChangeArrowheads="1" noChangeShapeType="1" noTextEdit="1"/>
                </p:cNvSpPr>
                <p:nvPr/>
              </p:nvSpPr>
              <p:spPr>
                <a:xfrm>
                  <a:off x="9875766" y="5520519"/>
                  <a:ext cx="2092262" cy="582676"/>
                </a:xfrm>
                <a:prstGeom prst="rect">
                  <a:avLst/>
                </a:prstGeom>
                <a:blipFill>
                  <a:blip r:embed="rId26"/>
                  <a:stretch>
                    <a:fillRect b="-1053"/>
                  </a:stretch>
                </a:blipFill>
              </p:spPr>
              <p:txBody>
                <a:bodyPr/>
                <a:lstStyle/>
                <a:p>
                  <a:r>
                    <a:rPr lang="en-PK">
                      <a:noFill/>
                    </a:rPr>
                    <a:t> </a:t>
                  </a:r>
                </a:p>
              </p:txBody>
            </p:sp>
          </mc:Fallback>
        </mc:AlternateContent>
        <mc:AlternateContent xmlns:mc="http://schemas.openxmlformats.org/markup-compatibility/2006">
          <mc:Choice xmlns:a14="http://schemas.microsoft.com/office/drawing/2010/main" Requires="a14">
            <p:sp>
              <p:nvSpPr>
                <p:cNvPr id="26" name="TextBox 25">
                  <a:extLst>
                    <a:ext uri="{FF2B5EF4-FFF2-40B4-BE49-F238E27FC236}">
                      <a16:creationId xmlns:a16="http://schemas.microsoft.com/office/drawing/2014/main" id="{1F886919-F69D-4914-BCB9-664E3DA91F35}"/>
                    </a:ext>
                  </a:extLst>
                </p:cNvPr>
                <p:cNvSpPr txBox="1"/>
                <p:nvPr/>
              </p:nvSpPr>
              <p:spPr>
                <a:xfrm>
                  <a:off x="6656143" y="6236041"/>
                  <a:ext cx="1497398" cy="370551"/>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p>
                          <m:sSupPr>
                            <m:ctrlPr>
                              <a:rPr lang="en-US" sz="1200" i="1" smtClean="0">
                                <a:solidFill>
                                  <a:schemeClr val="bg1"/>
                                </a:solidFill>
                                <a:latin typeface="Cambria Math" panose="02040503050406030204" pitchFamily="18" charset="0"/>
                              </a:rPr>
                            </m:ctrlPr>
                          </m:sSupPr>
                          <m:e>
                            <m:r>
                              <a:rPr lang="en-US" sz="1200" i="1" smtClean="0">
                                <a:solidFill>
                                  <a:schemeClr val="bg1"/>
                                </a:solidFill>
                                <a:latin typeface="Cambria Math" panose="02040503050406030204" pitchFamily="18" charset="0"/>
                              </a:rPr>
                              <m:t>𝑒</m:t>
                            </m:r>
                          </m:e>
                          <m:sup>
                            <m:r>
                              <a:rPr lang="en-US" sz="1200" i="1" smtClean="0">
                                <a:solidFill>
                                  <a:schemeClr val="bg1"/>
                                </a:solidFill>
                                <a:latin typeface="Cambria Math" panose="02040503050406030204" pitchFamily="18" charset="0"/>
                              </a:rPr>
                              <m:t>𝑥</m:t>
                            </m:r>
                          </m:sup>
                        </m:sSup>
                        <m:r>
                          <a:rPr lang="en-US" sz="1200" i="1" smtClean="0">
                            <a:solidFill>
                              <a:schemeClr val="bg1"/>
                            </a:solidFill>
                            <a:latin typeface="Cambria Math" panose="02040503050406030204" pitchFamily="18" charset="0"/>
                          </a:rPr>
                          <m:t>=1+</m:t>
                        </m:r>
                        <m:f>
                          <m:fPr>
                            <m:ctrlPr>
                              <a:rPr lang="en-US" sz="1200" i="1" smtClean="0">
                                <a:solidFill>
                                  <a:schemeClr val="bg1"/>
                                </a:solidFill>
                                <a:latin typeface="Cambria Math" panose="02040503050406030204" pitchFamily="18" charset="0"/>
                              </a:rPr>
                            </m:ctrlPr>
                          </m:fPr>
                          <m:num>
                            <m:r>
                              <a:rPr lang="en-US" sz="1200" i="1" smtClean="0">
                                <a:solidFill>
                                  <a:schemeClr val="bg1"/>
                                </a:solidFill>
                                <a:latin typeface="Cambria Math" panose="02040503050406030204" pitchFamily="18" charset="0"/>
                              </a:rPr>
                              <m:t>𝑥</m:t>
                            </m:r>
                          </m:num>
                          <m:den>
                            <m:r>
                              <a:rPr lang="en-US" sz="1200" i="1" smtClean="0">
                                <a:solidFill>
                                  <a:schemeClr val="bg1"/>
                                </a:solidFill>
                                <a:latin typeface="Cambria Math" panose="02040503050406030204" pitchFamily="18" charset="0"/>
                              </a:rPr>
                              <m:t>1!</m:t>
                            </m:r>
                          </m:den>
                        </m:f>
                        <m:r>
                          <a:rPr lang="en-US" sz="1200" i="1" smtClean="0">
                            <a:solidFill>
                              <a:schemeClr val="bg1"/>
                            </a:solidFill>
                            <a:latin typeface="Cambria Math" panose="02040503050406030204" pitchFamily="18" charset="0"/>
                          </a:rPr>
                          <m:t>+</m:t>
                        </m:r>
                        <m:f>
                          <m:fPr>
                            <m:ctrlPr>
                              <a:rPr lang="en-US" sz="1200" i="1" smtClean="0">
                                <a:solidFill>
                                  <a:schemeClr val="bg1"/>
                                </a:solidFill>
                                <a:latin typeface="Cambria Math" panose="02040503050406030204" pitchFamily="18" charset="0"/>
                              </a:rPr>
                            </m:ctrlPr>
                          </m:fPr>
                          <m:num>
                            <m:sSup>
                              <m:sSupPr>
                                <m:ctrlPr>
                                  <a:rPr lang="en-US" sz="1200" i="1" smtClean="0">
                                    <a:solidFill>
                                      <a:schemeClr val="bg1"/>
                                    </a:solidFill>
                                    <a:latin typeface="Cambria Math" panose="02040503050406030204" pitchFamily="18" charset="0"/>
                                  </a:rPr>
                                </m:ctrlPr>
                              </m:sSupPr>
                              <m:e>
                                <m:r>
                                  <a:rPr lang="en-US" sz="1200" i="1" smtClean="0">
                                    <a:solidFill>
                                      <a:schemeClr val="bg1"/>
                                    </a:solidFill>
                                    <a:latin typeface="Cambria Math" panose="02040503050406030204" pitchFamily="18" charset="0"/>
                                  </a:rPr>
                                  <m:t>𝑥</m:t>
                                </m:r>
                              </m:e>
                              <m:sup>
                                <m:r>
                                  <a:rPr lang="en-US" sz="1200" i="1" smtClean="0">
                                    <a:solidFill>
                                      <a:schemeClr val="bg1"/>
                                    </a:solidFill>
                                    <a:latin typeface="Cambria Math" panose="02040503050406030204" pitchFamily="18" charset="0"/>
                                  </a:rPr>
                                  <m:t>2</m:t>
                                </m:r>
                              </m:sup>
                            </m:sSup>
                          </m:num>
                          <m:den>
                            <m:r>
                              <a:rPr lang="en-US" sz="1200" i="1" smtClean="0">
                                <a:solidFill>
                                  <a:schemeClr val="bg1"/>
                                </a:solidFill>
                                <a:latin typeface="Cambria Math" panose="02040503050406030204" pitchFamily="18" charset="0"/>
                              </a:rPr>
                              <m:t>2!</m:t>
                            </m:r>
                          </m:den>
                        </m:f>
                        <m:r>
                          <a:rPr lang="en-US" sz="1200" i="1" smtClean="0">
                            <a:solidFill>
                              <a:schemeClr val="bg1"/>
                            </a:solidFill>
                            <a:latin typeface="Cambria Math" panose="02040503050406030204" pitchFamily="18" charset="0"/>
                          </a:rPr>
                          <m:t>+</m:t>
                        </m:r>
                        <m:f>
                          <m:fPr>
                            <m:ctrlPr>
                              <a:rPr lang="en-US" sz="1200" i="1" smtClean="0">
                                <a:solidFill>
                                  <a:schemeClr val="bg1"/>
                                </a:solidFill>
                                <a:latin typeface="Cambria Math" panose="02040503050406030204" pitchFamily="18" charset="0"/>
                              </a:rPr>
                            </m:ctrlPr>
                          </m:fPr>
                          <m:num>
                            <m:sSup>
                              <m:sSupPr>
                                <m:ctrlPr>
                                  <a:rPr lang="en-US" sz="1200" i="1" smtClean="0">
                                    <a:solidFill>
                                      <a:schemeClr val="bg1"/>
                                    </a:solidFill>
                                    <a:latin typeface="Cambria Math" panose="02040503050406030204" pitchFamily="18" charset="0"/>
                                  </a:rPr>
                                </m:ctrlPr>
                              </m:sSupPr>
                              <m:e>
                                <m:r>
                                  <a:rPr lang="en-US" sz="1200" i="1" smtClean="0">
                                    <a:solidFill>
                                      <a:schemeClr val="bg1"/>
                                    </a:solidFill>
                                    <a:latin typeface="Cambria Math" panose="02040503050406030204" pitchFamily="18" charset="0"/>
                                  </a:rPr>
                                  <m:t>𝑥</m:t>
                                </m:r>
                              </m:e>
                              <m:sup>
                                <m:r>
                                  <a:rPr lang="en-US" sz="1200" i="1" smtClean="0">
                                    <a:solidFill>
                                      <a:schemeClr val="bg1"/>
                                    </a:solidFill>
                                    <a:latin typeface="Cambria Math" panose="02040503050406030204" pitchFamily="18" charset="0"/>
                                  </a:rPr>
                                  <m:t>3</m:t>
                                </m:r>
                              </m:sup>
                            </m:sSup>
                          </m:num>
                          <m:den>
                            <m:r>
                              <a:rPr lang="en-US" sz="1200" i="1" smtClean="0">
                                <a:solidFill>
                                  <a:schemeClr val="bg1"/>
                                </a:solidFill>
                                <a:latin typeface="Cambria Math" panose="02040503050406030204" pitchFamily="18" charset="0"/>
                              </a:rPr>
                              <m:t>3!</m:t>
                            </m:r>
                          </m:den>
                        </m:f>
                      </m:oMath>
                    </m:oMathPara>
                  </a14:m>
                  <a:endParaRPr lang="en-PK" sz="1200" dirty="0">
                    <a:solidFill>
                      <a:schemeClr val="bg1"/>
                    </a:solidFill>
                  </a:endParaRPr>
                </a:p>
              </p:txBody>
            </p:sp>
          </mc:Choice>
          <mc:Fallback>
            <p:sp>
              <p:nvSpPr>
                <p:cNvPr id="26" name="TextBox 25">
                  <a:extLst>
                    <a:ext uri="{FF2B5EF4-FFF2-40B4-BE49-F238E27FC236}">
                      <a16:creationId xmlns:a16="http://schemas.microsoft.com/office/drawing/2014/main" id="{1F886919-F69D-4914-BCB9-664E3DA91F35}"/>
                    </a:ext>
                  </a:extLst>
                </p:cNvPr>
                <p:cNvSpPr txBox="1">
                  <a:spLocks noRot="1" noChangeAspect="1" noMove="1" noResize="1" noEditPoints="1" noAdjustHandles="1" noChangeArrowheads="1" noChangeShapeType="1" noTextEdit="1"/>
                </p:cNvSpPr>
                <p:nvPr/>
              </p:nvSpPr>
              <p:spPr>
                <a:xfrm>
                  <a:off x="6656143" y="6236041"/>
                  <a:ext cx="1497398" cy="370551"/>
                </a:xfrm>
                <a:prstGeom prst="rect">
                  <a:avLst/>
                </a:prstGeom>
                <a:blipFill>
                  <a:blip r:embed="rId27"/>
                  <a:stretch>
                    <a:fillRect l="-813" r="-407" b="-13115"/>
                  </a:stretch>
                </a:blipFill>
              </p:spPr>
              <p:txBody>
                <a:bodyPr/>
                <a:lstStyle/>
                <a:p>
                  <a:r>
                    <a:rPr lang="en-PK">
                      <a:noFill/>
                    </a:rPr>
                    <a:t> </a:t>
                  </a:r>
                </a:p>
              </p:txBody>
            </p:sp>
          </mc:Fallback>
        </mc:AlternateContent>
      </p:grpSp>
      <p:sp>
        <p:nvSpPr>
          <p:cNvPr id="56" name="Google Shape;56;p27"/>
          <p:cNvSpPr/>
          <p:nvPr/>
        </p:nvSpPr>
        <p:spPr>
          <a:xfrm>
            <a:off x="2101121" y="758877"/>
            <a:ext cx="7989758" cy="5340246"/>
          </a:xfrm>
          <a:prstGeom prst="rect">
            <a:avLst/>
          </a:prstGeom>
          <a:solidFill>
            <a:srgbClr val="592F28"/>
          </a:soli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57" name="Google Shape;57;p27"/>
          <p:cNvSpPr txBox="1">
            <a:spLocks noGrp="1"/>
          </p:cNvSpPr>
          <p:nvPr>
            <p:ph type="title"/>
          </p:nvPr>
        </p:nvSpPr>
        <p:spPr>
          <a:xfrm>
            <a:off x="2547450" y="967135"/>
            <a:ext cx="7097100" cy="758497"/>
          </a:xfrm>
          <a:prstGeom prst="rect">
            <a:avLst/>
          </a:prstGeom>
          <a:noFill/>
          <a:ln>
            <a:noFill/>
          </a:ln>
        </p:spPr>
        <p:txBody>
          <a:bodyPr spcFirstLastPara="1" wrap="square" lIns="91425" tIns="91425" rIns="91425" bIns="91425" anchor="b" anchorCtr="0">
            <a:normAutofit/>
          </a:bodyPr>
          <a:lstStyle>
            <a:lvl1pPr lvl="0" algn="l">
              <a:lnSpc>
                <a:spcPct val="90000"/>
              </a:lnSpc>
              <a:spcBef>
                <a:spcPts val="0"/>
              </a:spcBef>
              <a:spcAft>
                <a:spcPts val="0"/>
              </a:spcAft>
              <a:buClr>
                <a:schemeClr val="lt1"/>
              </a:buClr>
              <a:buSzPts val="44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27"/>
          <p:cNvSpPr txBox="1">
            <a:spLocks noGrp="1"/>
          </p:cNvSpPr>
          <p:nvPr>
            <p:ph type="body" idx="1"/>
          </p:nvPr>
        </p:nvSpPr>
        <p:spPr>
          <a:xfrm>
            <a:off x="2547467" y="1985736"/>
            <a:ext cx="2206989" cy="3874780"/>
          </a:xfrm>
          <a:prstGeom prst="rect">
            <a:avLst/>
          </a:prstGeom>
          <a:noFill/>
          <a:ln>
            <a:noFill/>
          </a:ln>
        </p:spPr>
        <p:txBody>
          <a:bodyPr spcFirstLastPara="1" wrap="square" lIns="91425" tIns="91425" rIns="91425" bIns="91425" anchor="t" anchorCtr="0">
            <a:normAutofit/>
          </a:bodyPr>
          <a:lstStyle>
            <a:lvl1pPr marL="457200" lvl="0" indent="-228600" algn="l">
              <a:lnSpc>
                <a:spcPct val="90000"/>
              </a:lnSpc>
              <a:spcBef>
                <a:spcPts val="0"/>
              </a:spcBef>
              <a:spcAft>
                <a:spcPts val="0"/>
              </a:spcAft>
              <a:buClr>
                <a:schemeClr val="lt1"/>
              </a:buClr>
              <a:buSzPts val="1600"/>
              <a:buNone/>
              <a:defRPr sz="1600">
                <a:solidFill>
                  <a:schemeClr val="lt1"/>
                </a:solidFill>
              </a:defRPr>
            </a:lvl1pPr>
            <a:lvl2pPr marL="914400" lvl="1" indent="-364045" algn="l">
              <a:lnSpc>
                <a:spcPct val="90000"/>
              </a:lnSpc>
              <a:spcBef>
                <a:spcPts val="0"/>
              </a:spcBef>
              <a:spcAft>
                <a:spcPts val="0"/>
              </a:spcAft>
              <a:buClr>
                <a:schemeClr val="dk1"/>
              </a:buClr>
              <a:buSzPts val="2133"/>
              <a:buChar char="•"/>
              <a:defRPr sz="2133"/>
            </a:lvl2pPr>
            <a:lvl3pPr marL="1371600" lvl="2" indent="-364045" algn="l">
              <a:lnSpc>
                <a:spcPct val="90000"/>
              </a:lnSpc>
              <a:spcBef>
                <a:spcPts val="0"/>
              </a:spcBef>
              <a:spcAft>
                <a:spcPts val="0"/>
              </a:spcAft>
              <a:buClr>
                <a:schemeClr val="dk1"/>
              </a:buClr>
              <a:buSzPts val="2133"/>
              <a:buChar char="•"/>
              <a:defRPr sz="2133"/>
            </a:lvl3pPr>
            <a:lvl4pPr marL="1828800" lvl="3" indent="-364045" algn="l">
              <a:lnSpc>
                <a:spcPct val="90000"/>
              </a:lnSpc>
              <a:spcBef>
                <a:spcPts val="0"/>
              </a:spcBef>
              <a:spcAft>
                <a:spcPts val="0"/>
              </a:spcAft>
              <a:buClr>
                <a:schemeClr val="dk1"/>
              </a:buClr>
              <a:buSzPts val="2133"/>
              <a:buChar char="•"/>
              <a:defRPr sz="2133"/>
            </a:lvl4pPr>
            <a:lvl5pPr marL="2286000" lvl="4" indent="-364045" algn="l">
              <a:lnSpc>
                <a:spcPct val="90000"/>
              </a:lnSpc>
              <a:spcBef>
                <a:spcPts val="0"/>
              </a:spcBef>
              <a:spcAft>
                <a:spcPts val="0"/>
              </a:spcAft>
              <a:buClr>
                <a:schemeClr val="dk1"/>
              </a:buClr>
              <a:buSzPts val="2133"/>
              <a:buChar char="•"/>
              <a:defRPr sz="2133"/>
            </a:lvl5pPr>
            <a:lvl6pPr marL="2743200" lvl="5" indent="-364045" algn="l">
              <a:lnSpc>
                <a:spcPct val="90000"/>
              </a:lnSpc>
              <a:spcBef>
                <a:spcPts val="0"/>
              </a:spcBef>
              <a:spcAft>
                <a:spcPts val="0"/>
              </a:spcAft>
              <a:buClr>
                <a:schemeClr val="dk1"/>
              </a:buClr>
              <a:buSzPts val="2133"/>
              <a:buChar char="•"/>
              <a:defRPr sz="2133"/>
            </a:lvl6pPr>
            <a:lvl7pPr marL="3200400" lvl="6" indent="-364045" algn="l">
              <a:lnSpc>
                <a:spcPct val="90000"/>
              </a:lnSpc>
              <a:spcBef>
                <a:spcPts val="0"/>
              </a:spcBef>
              <a:spcAft>
                <a:spcPts val="0"/>
              </a:spcAft>
              <a:buClr>
                <a:schemeClr val="dk1"/>
              </a:buClr>
              <a:buSzPts val="2133"/>
              <a:buChar char="•"/>
              <a:defRPr sz="2133"/>
            </a:lvl7pPr>
            <a:lvl8pPr marL="3657600" lvl="7" indent="-364045" algn="l">
              <a:lnSpc>
                <a:spcPct val="90000"/>
              </a:lnSpc>
              <a:spcBef>
                <a:spcPts val="0"/>
              </a:spcBef>
              <a:spcAft>
                <a:spcPts val="0"/>
              </a:spcAft>
              <a:buClr>
                <a:schemeClr val="dk1"/>
              </a:buClr>
              <a:buSzPts val="2133"/>
              <a:buChar char="•"/>
              <a:defRPr sz="2133"/>
            </a:lvl8pPr>
            <a:lvl9pPr marL="4114800" lvl="8" indent="-364045" algn="l">
              <a:lnSpc>
                <a:spcPct val="90000"/>
              </a:lnSpc>
              <a:spcBef>
                <a:spcPts val="0"/>
              </a:spcBef>
              <a:spcAft>
                <a:spcPts val="0"/>
              </a:spcAft>
              <a:buClr>
                <a:schemeClr val="dk1"/>
              </a:buClr>
              <a:buSzPts val="2133"/>
              <a:buChar char="•"/>
              <a:defRPr sz="2133"/>
            </a:lvl9pPr>
          </a:lstStyle>
          <a:p>
            <a:endParaRPr/>
          </a:p>
        </p:txBody>
      </p:sp>
      <p:sp>
        <p:nvSpPr>
          <p:cNvPr id="59" name="Google Shape;59;p27"/>
          <p:cNvSpPr txBox="1">
            <a:spLocks noGrp="1"/>
          </p:cNvSpPr>
          <p:nvPr>
            <p:ph type="body" idx="2"/>
          </p:nvPr>
        </p:nvSpPr>
        <p:spPr>
          <a:xfrm>
            <a:off x="4992514" y="1985736"/>
            <a:ext cx="2206989" cy="3874780"/>
          </a:xfrm>
          <a:prstGeom prst="rect">
            <a:avLst/>
          </a:prstGeom>
          <a:noFill/>
          <a:ln>
            <a:noFill/>
          </a:ln>
        </p:spPr>
        <p:txBody>
          <a:bodyPr spcFirstLastPara="1" wrap="square" lIns="91425" tIns="91425" rIns="91425" bIns="91425" anchor="t" anchorCtr="0">
            <a:normAutofit/>
          </a:bodyPr>
          <a:lstStyle>
            <a:lvl1pPr marL="457200" lvl="0" indent="-228600" algn="l">
              <a:lnSpc>
                <a:spcPct val="90000"/>
              </a:lnSpc>
              <a:spcBef>
                <a:spcPts val="0"/>
              </a:spcBef>
              <a:spcAft>
                <a:spcPts val="0"/>
              </a:spcAft>
              <a:buClr>
                <a:schemeClr val="lt1"/>
              </a:buClr>
              <a:buSzPts val="1600"/>
              <a:buNone/>
              <a:defRPr sz="1600">
                <a:solidFill>
                  <a:schemeClr val="lt1"/>
                </a:solidFill>
              </a:defRPr>
            </a:lvl1pPr>
            <a:lvl2pPr marL="914400" lvl="1" indent="-364045" algn="l">
              <a:lnSpc>
                <a:spcPct val="90000"/>
              </a:lnSpc>
              <a:spcBef>
                <a:spcPts val="0"/>
              </a:spcBef>
              <a:spcAft>
                <a:spcPts val="0"/>
              </a:spcAft>
              <a:buClr>
                <a:schemeClr val="dk1"/>
              </a:buClr>
              <a:buSzPts val="2133"/>
              <a:buChar char="•"/>
              <a:defRPr sz="2133"/>
            </a:lvl2pPr>
            <a:lvl3pPr marL="1371600" lvl="2" indent="-364045" algn="l">
              <a:lnSpc>
                <a:spcPct val="90000"/>
              </a:lnSpc>
              <a:spcBef>
                <a:spcPts val="0"/>
              </a:spcBef>
              <a:spcAft>
                <a:spcPts val="0"/>
              </a:spcAft>
              <a:buClr>
                <a:schemeClr val="dk1"/>
              </a:buClr>
              <a:buSzPts val="2133"/>
              <a:buChar char="•"/>
              <a:defRPr sz="2133"/>
            </a:lvl3pPr>
            <a:lvl4pPr marL="1828800" lvl="3" indent="-364045" algn="l">
              <a:lnSpc>
                <a:spcPct val="90000"/>
              </a:lnSpc>
              <a:spcBef>
                <a:spcPts val="0"/>
              </a:spcBef>
              <a:spcAft>
                <a:spcPts val="0"/>
              </a:spcAft>
              <a:buClr>
                <a:schemeClr val="dk1"/>
              </a:buClr>
              <a:buSzPts val="2133"/>
              <a:buChar char="•"/>
              <a:defRPr sz="2133"/>
            </a:lvl4pPr>
            <a:lvl5pPr marL="2286000" lvl="4" indent="-364045" algn="l">
              <a:lnSpc>
                <a:spcPct val="90000"/>
              </a:lnSpc>
              <a:spcBef>
                <a:spcPts val="0"/>
              </a:spcBef>
              <a:spcAft>
                <a:spcPts val="0"/>
              </a:spcAft>
              <a:buClr>
                <a:schemeClr val="dk1"/>
              </a:buClr>
              <a:buSzPts val="2133"/>
              <a:buChar char="•"/>
              <a:defRPr sz="2133"/>
            </a:lvl5pPr>
            <a:lvl6pPr marL="2743200" lvl="5" indent="-364045" algn="l">
              <a:lnSpc>
                <a:spcPct val="90000"/>
              </a:lnSpc>
              <a:spcBef>
                <a:spcPts val="0"/>
              </a:spcBef>
              <a:spcAft>
                <a:spcPts val="0"/>
              </a:spcAft>
              <a:buClr>
                <a:schemeClr val="dk1"/>
              </a:buClr>
              <a:buSzPts val="2133"/>
              <a:buChar char="•"/>
              <a:defRPr sz="2133"/>
            </a:lvl6pPr>
            <a:lvl7pPr marL="3200400" lvl="6" indent="-364045" algn="l">
              <a:lnSpc>
                <a:spcPct val="90000"/>
              </a:lnSpc>
              <a:spcBef>
                <a:spcPts val="0"/>
              </a:spcBef>
              <a:spcAft>
                <a:spcPts val="0"/>
              </a:spcAft>
              <a:buClr>
                <a:schemeClr val="dk1"/>
              </a:buClr>
              <a:buSzPts val="2133"/>
              <a:buChar char="•"/>
              <a:defRPr sz="2133"/>
            </a:lvl7pPr>
            <a:lvl8pPr marL="3657600" lvl="7" indent="-364045" algn="l">
              <a:lnSpc>
                <a:spcPct val="90000"/>
              </a:lnSpc>
              <a:spcBef>
                <a:spcPts val="0"/>
              </a:spcBef>
              <a:spcAft>
                <a:spcPts val="0"/>
              </a:spcAft>
              <a:buClr>
                <a:schemeClr val="dk1"/>
              </a:buClr>
              <a:buSzPts val="2133"/>
              <a:buChar char="•"/>
              <a:defRPr sz="2133"/>
            </a:lvl8pPr>
            <a:lvl9pPr marL="4114800" lvl="8" indent="-364045" algn="l">
              <a:lnSpc>
                <a:spcPct val="90000"/>
              </a:lnSpc>
              <a:spcBef>
                <a:spcPts val="0"/>
              </a:spcBef>
              <a:spcAft>
                <a:spcPts val="0"/>
              </a:spcAft>
              <a:buClr>
                <a:schemeClr val="dk1"/>
              </a:buClr>
              <a:buSzPts val="2133"/>
              <a:buChar char="•"/>
              <a:defRPr sz="2133"/>
            </a:lvl9pPr>
          </a:lstStyle>
          <a:p>
            <a:endParaRPr/>
          </a:p>
        </p:txBody>
      </p:sp>
      <p:sp>
        <p:nvSpPr>
          <p:cNvPr id="60" name="Google Shape;60;p27"/>
          <p:cNvSpPr txBox="1">
            <a:spLocks noGrp="1"/>
          </p:cNvSpPr>
          <p:nvPr>
            <p:ph type="body" idx="3"/>
          </p:nvPr>
        </p:nvSpPr>
        <p:spPr>
          <a:xfrm>
            <a:off x="7437561" y="1985736"/>
            <a:ext cx="2206989" cy="3874780"/>
          </a:xfrm>
          <a:prstGeom prst="rect">
            <a:avLst/>
          </a:prstGeom>
          <a:noFill/>
          <a:ln>
            <a:noFill/>
          </a:ln>
        </p:spPr>
        <p:txBody>
          <a:bodyPr spcFirstLastPara="1" wrap="square" lIns="91425" tIns="91425" rIns="91425" bIns="91425" anchor="t" anchorCtr="0">
            <a:normAutofit/>
          </a:bodyPr>
          <a:lstStyle>
            <a:lvl1pPr marL="457200" lvl="0" indent="-228600" algn="l">
              <a:lnSpc>
                <a:spcPct val="90000"/>
              </a:lnSpc>
              <a:spcBef>
                <a:spcPts val="0"/>
              </a:spcBef>
              <a:spcAft>
                <a:spcPts val="0"/>
              </a:spcAft>
              <a:buClr>
                <a:schemeClr val="lt1"/>
              </a:buClr>
              <a:buSzPts val="1600"/>
              <a:buNone/>
              <a:defRPr sz="1600">
                <a:solidFill>
                  <a:schemeClr val="lt1"/>
                </a:solidFill>
              </a:defRPr>
            </a:lvl1pPr>
            <a:lvl2pPr marL="914400" lvl="1" indent="-364045" algn="l">
              <a:lnSpc>
                <a:spcPct val="90000"/>
              </a:lnSpc>
              <a:spcBef>
                <a:spcPts val="0"/>
              </a:spcBef>
              <a:spcAft>
                <a:spcPts val="0"/>
              </a:spcAft>
              <a:buClr>
                <a:schemeClr val="dk1"/>
              </a:buClr>
              <a:buSzPts val="2133"/>
              <a:buChar char="•"/>
              <a:defRPr sz="2133"/>
            </a:lvl2pPr>
            <a:lvl3pPr marL="1371600" lvl="2" indent="-364045" algn="l">
              <a:lnSpc>
                <a:spcPct val="90000"/>
              </a:lnSpc>
              <a:spcBef>
                <a:spcPts val="0"/>
              </a:spcBef>
              <a:spcAft>
                <a:spcPts val="0"/>
              </a:spcAft>
              <a:buClr>
                <a:schemeClr val="dk1"/>
              </a:buClr>
              <a:buSzPts val="2133"/>
              <a:buChar char="•"/>
              <a:defRPr sz="2133"/>
            </a:lvl3pPr>
            <a:lvl4pPr marL="1828800" lvl="3" indent="-364045" algn="l">
              <a:lnSpc>
                <a:spcPct val="90000"/>
              </a:lnSpc>
              <a:spcBef>
                <a:spcPts val="0"/>
              </a:spcBef>
              <a:spcAft>
                <a:spcPts val="0"/>
              </a:spcAft>
              <a:buClr>
                <a:schemeClr val="dk1"/>
              </a:buClr>
              <a:buSzPts val="2133"/>
              <a:buChar char="•"/>
              <a:defRPr sz="2133"/>
            </a:lvl4pPr>
            <a:lvl5pPr marL="2286000" lvl="4" indent="-364045" algn="l">
              <a:lnSpc>
                <a:spcPct val="90000"/>
              </a:lnSpc>
              <a:spcBef>
                <a:spcPts val="0"/>
              </a:spcBef>
              <a:spcAft>
                <a:spcPts val="0"/>
              </a:spcAft>
              <a:buClr>
                <a:schemeClr val="dk1"/>
              </a:buClr>
              <a:buSzPts val="2133"/>
              <a:buChar char="•"/>
              <a:defRPr sz="2133"/>
            </a:lvl5pPr>
            <a:lvl6pPr marL="2743200" lvl="5" indent="-364045" algn="l">
              <a:lnSpc>
                <a:spcPct val="90000"/>
              </a:lnSpc>
              <a:spcBef>
                <a:spcPts val="0"/>
              </a:spcBef>
              <a:spcAft>
                <a:spcPts val="0"/>
              </a:spcAft>
              <a:buClr>
                <a:schemeClr val="dk1"/>
              </a:buClr>
              <a:buSzPts val="2133"/>
              <a:buChar char="•"/>
              <a:defRPr sz="2133"/>
            </a:lvl6pPr>
            <a:lvl7pPr marL="3200400" lvl="6" indent="-364045" algn="l">
              <a:lnSpc>
                <a:spcPct val="90000"/>
              </a:lnSpc>
              <a:spcBef>
                <a:spcPts val="0"/>
              </a:spcBef>
              <a:spcAft>
                <a:spcPts val="0"/>
              </a:spcAft>
              <a:buClr>
                <a:schemeClr val="dk1"/>
              </a:buClr>
              <a:buSzPts val="2133"/>
              <a:buChar char="•"/>
              <a:defRPr sz="2133"/>
            </a:lvl7pPr>
            <a:lvl8pPr marL="3657600" lvl="7" indent="-364045" algn="l">
              <a:lnSpc>
                <a:spcPct val="90000"/>
              </a:lnSpc>
              <a:spcBef>
                <a:spcPts val="0"/>
              </a:spcBef>
              <a:spcAft>
                <a:spcPts val="0"/>
              </a:spcAft>
              <a:buClr>
                <a:schemeClr val="dk1"/>
              </a:buClr>
              <a:buSzPts val="2133"/>
              <a:buChar char="•"/>
              <a:defRPr sz="2133"/>
            </a:lvl8pPr>
            <a:lvl9pPr marL="4114800" lvl="8" indent="-364045" algn="l">
              <a:lnSpc>
                <a:spcPct val="90000"/>
              </a:lnSpc>
              <a:spcBef>
                <a:spcPts val="0"/>
              </a:spcBef>
              <a:spcAft>
                <a:spcPts val="0"/>
              </a:spcAft>
              <a:buClr>
                <a:schemeClr val="dk1"/>
              </a:buClr>
              <a:buSzPts val="2133"/>
              <a:buChar char="•"/>
              <a:defRPr sz="2133"/>
            </a:lvl9pPr>
          </a:lstStyle>
          <a:p>
            <a:endParaRPr/>
          </a:p>
        </p:txBody>
      </p:sp>
      <p:pic>
        <p:nvPicPr>
          <p:cNvPr id="61" name="Google Shape;61;p27"/>
          <p:cNvPicPr preferRelativeResize="0"/>
          <p:nvPr/>
        </p:nvPicPr>
        <p:blipFill rotWithShape="1">
          <a:blip r:embed="rId28">
            <a:alphaModFix/>
          </a:blip>
          <a:srcRect/>
          <a:stretch/>
        </p:blipFill>
        <p:spPr>
          <a:xfrm rot="-1800000">
            <a:off x="1574666" y="114137"/>
            <a:ext cx="809819" cy="1175708"/>
          </a:xfrm>
          <a:prstGeom prst="rect">
            <a:avLst/>
          </a:prstGeom>
          <a:noFill/>
          <a:ln>
            <a:noFill/>
          </a:ln>
          <a:effectLst>
            <a:outerShdw blurRad="50800" dist="38100" algn="l" rotWithShape="0">
              <a:srgbClr val="000000">
                <a:alpha val="40000"/>
              </a:srgbClr>
            </a:outerShdw>
          </a:effectLst>
        </p:spPr>
      </p:pic>
      <p:pic>
        <p:nvPicPr>
          <p:cNvPr id="62" name="Google Shape;62;p27"/>
          <p:cNvPicPr preferRelativeResize="0"/>
          <p:nvPr/>
        </p:nvPicPr>
        <p:blipFill rotWithShape="1">
          <a:blip r:embed="rId29">
            <a:alphaModFix/>
          </a:blip>
          <a:srcRect/>
          <a:stretch/>
        </p:blipFill>
        <p:spPr>
          <a:xfrm rot="2090237">
            <a:off x="9712264" y="452079"/>
            <a:ext cx="932673" cy="1300470"/>
          </a:xfrm>
          <a:prstGeom prst="rect">
            <a:avLst/>
          </a:prstGeom>
          <a:noFill/>
          <a:ln>
            <a:noFill/>
          </a:ln>
          <a:effectLst>
            <a:outerShdw blurRad="50800" dist="38100" dir="18900000" algn="bl" rotWithShape="0">
              <a:srgbClr val="000000">
                <a:alpha val="40000"/>
              </a:srgbClr>
            </a:outerShdw>
          </a:effectLst>
        </p:spPr>
      </p:pic>
      <p:pic>
        <p:nvPicPr>
          <p:cNvPr id="63" name="Google Shape;63;p27"/>
          <p:cNvPicPr preferRelativeResize="0"/>
          <p:nvPr/>
        </p:nvPicPr>
        <p:blipFill rotWithShape="1">
          <a:blip r:embed="rId29">
            <a:alphaModFix/>
          </a:blip>
          <a:srcRect/>
          <a:stretch/>
        </p:blipFill>
        <p:spPr>
          <a:xfrm rot="-1883825" flipH="1">
            <a:off x="1619664" y="5165636"/>
            <a:ext cx="941708" cy="1313068"/>
          </a:xfrm>
          <a:prstGeom prst="rect">
            <a:avLst/>
          </a:prstGeom>
          <a:noFill/>
          <a:ln>
            <a:noFill/>
          </a:ln>
          <a:effectLst>
            <a:outerShdw blurRad="50800" dist="38100" dir="18900000" algn="bl" rotWithShape="0">
              <a:srgbClr val="000000">
                <a:alpha val="40000"/>
              </a:srgbClr>
            </a:outerShdw>
          </a:effectLst>
        </p:spPr>
      </p:pic>
      <p:pic>
        <p:nvPicPr>
          <p:cNvPr id="64" name="Google Shape;64;p27"/>
          <p:cNvPicPr preferRelativeResize="0"/>
          <p:nvPr/>
        </p:nvPicPr>
        <p:blipFill rotWithShape="1">
          <a:blip r:embed="rId28">
            <a:alphaModFix/>
          </a:blip>
          <a:srcRect/>
          <a:stretch/>
        </p:blipFill>
        <p:spPr>
          <a:xfrm rot="900000">
            <a:off x="9855067" y="5213212"/>
            <a:ext cx="809819" cy="1175708"/>
          </a:xfrm>
          <a:prstGeom prst="rect">
            <a:avLst/>
          </a:prstGeom>
          <a:noFill/>
          <a:ln>
            <a:noFill/>
          </a:ln>
          <a:effectLst>
            <a:outerShdw blurRad="50800" dist="38100" algn="l" rotWithShape="0">
              <a:srgbClr val="000000">
                <a:alpha val="40000"/>
              </a:srgbClr>
            </a:outerShdw>
          </a:effectLst>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5"/>
        <p:cNvGrpSpPr/>
        <p:nvPr/>
      </p:nvGrpSpPr>
      <p:grpSpPr>
        <a:xfrm>
          <a:off x="0" y="0"/>
          <a:ext cx="0" cy="0"/>
          <a:chOff x="0" y="0"/>
          <a:chExt cx="0" cy="0"/>
        </a:xfrm>
      </p:grpSpPr>
      <p:sp>
        <p:nvSpPr>
          <p:cNvPr id="66" name="Google Shape;66;p28"/>
          <p:cNvSpPr/>
          <p:nvPr/>
        </p:nvSpPr>
        <p:spPr>
          <a:xfrm>
            <a:off x="0" y="0"/>
            <a:ext cx="12192000" cy="27432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67" name="Google Shape;67;p28"/>
          <p:cNvSpPr/>
          <p:nvPr/>
        </p:nvSpPr>
        <p:spPr>
          <a:xfrm>
            <a:off x="0" y="6157523"/>
            <a:ext cx="12192000" cy="732011"/>
          </a:xfrm>
          <a:prstGeom prst="rect">
            <a:avLst/>
          </a:prstGeom>
          <a:solidFill>
            <a:srgbClr val="592F2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68" name="Google Shape;68;p28"/>
          <p:cNvSpPr txBox="1">
            <a:spLocks noGrp="1"/>
          </p:cNvSpPr>
          <p:nvPr>
            <p:ph type="title"/>
          </p:nvPr>
        </p:nvSpPr>
        <p:spPr>
          <a:xfrm>
            <a:off x="2370959" y="816319"/>
            <a:ext cx="7450082" cy="732011"/>
          </a:xfrm>
          <a:prstGeom prst="rect">
            <a:avLst/>
          </a:prstGeom>
          <a:noFill/>
          <a:ln>
            <a:noFill/>
          </a:ln>
        </p:spPr>
        <p:txBody>
          <a:bodyPr spcFirstLastPara="1" wrap="square" lIns="91425" tIns="91425" rIns="91425" bIns="91425" anchor="b" anchorCtr="0">
            <a:normAutofit/>
          </a:bodyPr>
          <a:lstStyle>
            <a:lvl1pPr lvl="0" algn="ctr">
              <a:lnSpc>
                <a:spcPct val="90000"/>
              </a:lnSpc>
              <a:spcBef>
                <a:spcPts val="0"/>
              </a:spcBef>
              <a:spcAft>
                <a:spcPts val="0"/>
              </a:spcAft>
              <a:buClr>
                <a:schemeClr val="dk1"/>
              </a:buClr>
              <a:buSzPts val="3600"/>
              <a:buFont typeface="Raleway"/>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Raleway"/>
              <a:buNone/>
              <a:defRPr sz="4400" b="0" i="0" u="none" strike="noStrike" cap="none">
                <a:solidFill>
                  <a:schemeClr val="dk1"/>
                </a:solidFill>
                <a:latin typeface="Raleway"/>
                <a:ea typeface="Raleway"/>
                <a:cs typeface="Raleway"/>
                <a:sym typeface="Ralew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Roboto"/>
                <a:ea typeface="Roboto"/>
                <a:cs typeface="Roboto"/>
                <a:sym typeface="Roboto"/>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Roboto"/>
                <a:ea typeface="Roboto"/>
                <a:cs typeface="Roboto"/>
                <a:sym typeface="Roboto"/>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Roboto"/>
                <a:ea typeface="Roboto"/>
                <a:cs typeface="Roboto"/>
                <a:sym typeface="Roboto"/>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9pPr>
          </a:lstStyle>
          <a:p>
            <a:endParaRPr/>
          </a:p>
        </p:txBody>
      </p:sp>
      <p:sp>
        <p:nvSpPr>
          <p:cNvPr id="8" name="Google Shape;8;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Roboto"/>
                <a:ea typeface="Roboto"/>
                <a:cs typeface="Roboto"/>
                <a:sym typeface="Roboto"/>
              </a:defRPr>
            </a:lvl1pPr>
            <a:lvl2pPr marR="0" lvl="1" algn="l" rtl="0">
              <a:spcBef>
                <a:spcPts val="0"/>
              </a:spcBef>
              <a:spcAft>
                <a:spcPts val="0"/>
              </a:spcAft>
              <a:buSzPts val="1400"/>
              <a:buNone/>
              <a:defRPr sz="1800" b="0" i="0" u="none" strike="noStrike" cap="none">
                <a:solidFill>
                  <a:schemeClr val="dk1"/>
                </a:solidFill>
                <a:latin typeface="Roboto"/>
                <a:ea typeface="Roboto"/>
                <a:cs typeface="Roboto"/>
                <a:sym typeface="Roboto"/>
              </a:defRPr>
            </a:lvl2pPr>
            <a:lvl3pPr marR="0" lvl="2" algn="l" rtl="0">
              <a:spcBef>
                <a:spcPts val="0"/>
              </a:spcBef>
              <a:spcAft>
                <a:spcPts val="0"/>
              </a:spcAft>
              <a:buSzPts val="1400"/>
              <a:buNone/>
              <a:defRPr sz="1800" b="0" i="0" u="none" strike="noStrike" cap="none">
                <a:solidFill>
                  <a:schemeClr val="dk1"/>
                </a:solidFill>
                <a:latin typeface="Roboto"/>
                <a:ea typeface="Roboto"/>
                <a:cs typeface="Roboto"/>
                <a:sym typeface="Roboto"/>
              </a:defRPr>
            </a:lvl3pPr>
            <a:lvl4pPr marR="0" lvl="3" algn="l" rtl="0">
              <a:spcBef>
                <a:spcPts val="0"/>
              </a:spcBef>
              <a:spcAft>
                <a:spcPts val="0"/>
              </a:spcAft>
              <a:buSzPts val="1400"/>
              <a:buNone/>
              <a:defRPr sz="1800" b="0" i="0" u="none" strike="noStrike" cap="none">
                <a:solidFill>
                  <a:schemeClr val="dk1"/>
                </a:solidFill>
                <a:latin typeface="Roboto"/>
                <a:ea typeface="Roboto"/>
                <a:cs typeface="Roboto"/>
                <a:sym typeface="Roboto"/>
              </a:defRPr>
            </a:lvl4pPr>
            <a:lvl5pPr marR="0" lvl="4" algn="l" rtl="0">
              <a:spcBef>
                <a:spcPts val="0"/>
              </a:spcBef>
              <a:spcAft>
                <a:spcPts val="0"/>
              </a:spcAft>
              <a:buSzPts val="1400"/>
              <a:buNone/>
              <a:defRPr sz="1800" b="0" i="0" u="none" strike="noStrike" cap="none">
                <a:solidFill>
                  <a:schemeClr val="dk1"/>
                </a:solidFill>
                <a:latin typeface="Roboto"/>
                <a:ea typeface="Roboto"/>
                <a:cs typeface="Roboto"/>
                <a:sym typeface="Roboto"/>
              </a:defRPr>
            </a:lvl5pPr>
            <a:lvl6pPr marR="0" lvl="5" algn="l" rtl="0">
              <a:spcBef>
                <a:spcPts val="0"/>
              </a:spcBef>
              <a:spcAft>
                <a:spcPts val="0"/>
              </a:spcAft>
              <a:buSzPts val="1400"/>
              <a:buNone/>
              <a:defRPr sz="1800" b="0" i="0" u="none" strike="noStrike" cap="none">
                <a:solidFill>
                  <a:schemeClr val="dk1"/>
                </a:solidFill>
                <a:latin typeface="Roboto"/>
                <a:ea typeface="Roboto"/>
                <a:cs typeface="Roboto"/>
                <a:sym typeface="Roboto"/>
              </a:defRPr>
            </a:lvl6pPr>
            <a:lvl7pPr marR="0" lvl="6" algn="l" rtl="0">
              <a:spcBef>
                <a:spcPts val="0"/>
              </a:spcBef>
              <a:spcAft>
                <a:spcPts val="0"/>
              </a:spcAft>
              <a:buSzPts val="1400"/>
              <a:buNone/>
              <a:defRPr sz="1800" b="0" i="0" u="none" strike="noStrike" cap="none">
                <a:solidFill>
                  <a:schemeClr val="dk1"/>
                </a:solidFill>
                <a:latin typeface="Roboto"/>
                <a:ea typeface="Roboto"/>
                <a:cs typeface="Roboto"/>
                <a:sym typeface="Roboto"/>
              </a:defRPr>
            </a:lvl7pPr>
            <a:lvl8pPr marR="0" lvl="7" algn="l" rtl="0">
              <a:spcBef>
                <a:spcPts val="0"/>
              </a:spcBef>
              <a:spcAft>
                <a:spcPts val="0"/>
              </a:spcAft>
              <a:buSzPts val="1400"/>
              <a:buNone/>
              <a:defRPr sz="1800" b="0" i="0" u="none" strike="noStrike" cap="none">
                <a:solidFill>
                  <a:schemeClr val="dk1"/>
                </a:solidFill>
                <a:latin typeface="Roboto"/>
                <a:ea typeface="Roboto"/>
                <a:cs typeface="Roboto"/>
                <a:sym typeface="Roboto"/>
              </a:defRPr>
            </a:lvl8pPr>
            <a:lvl9pPr marR="0" lvl="8" algn="l" rtl="0">
              <a:spcBef>
                <a:spcPts val="0"/>
              </a:spcBef>
              <a:spcAft>
                <a:spcPts val="0"/>
              </a:spcAft>
              <a:buSzPts val="1400"/>
              <a:buNone/>
              <a:defRPr sz="1800" b="0" i="0" u="none" strike="noStrike" cap="none">
                <a:solidFill>
                  <a:schemeClr val="dk1"/>
                </a:solidFill>
                <a:latin typeface="Roboto"/>
                <a:ea typeface="Roboto"/>
                <a:cs typeface="Roboto"/>
                <a:sym typeface="Roboto"/>
              </a:defRPr>
            </a:lvl9pPr>
          </a:lstStyle>
          <a:p>
            <a:endParaRPr/>
          </a:p>
        </p:txBody>
      </p:sp>
      <p:sp>
        <p:nvSpPr>
          <p:cNvPr id="9" name="Google Shape;9;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Roboto"/>
                <a:ea typeface="Roboto"/>
                <a:cs typeface="Roboto"/>
                <a:sym typeface="Roboto"/>
              </a:defRPr>
            </a:lvl1pPr>
            <a:lvl2pPr marR="0" lvl="1" algn="l" rtl="0">
              <a:spcBef>
                <a:spcPts val="0"/>
              </a:spcBef>
              <a:spcAft>
                <a:spcPts val="0"/>
              </a:spcAft>
              <a:buSzPts val="1400"/>
              <a:buNone/>
              <a:defRPr sz="1800" b="0" i="0" u="none" strike="noStrike" cap="none">
                <a:solidFill>
                  <a:schemeClr val="dk1"/>
                </a:solidFill>
                <a:latin typeface="Roboto"/>
                <a:ea typeface="Roboto"/>
                <a:cs typeface="Roboto"/>
                <a:sym typeface="Roboto"/>
              </a:defRPr>
            </a:lvl2pPr>
            <a:lvl3pPr marR="0" lvl="2" algn="l" rtl="0">
              <a:spcBef>
                <a:spcPts val="0"/>
              </a:spcBef>
              <a:spcAft>
                <a:spcPts val="0"/>
              </a:spcAft>
              <a:buSzPts val="1400"/>
              <a:buNone/>
              <a:defRPr sz="1800" b="0" i="0" u="none" strike="noStrike" cap="none">
                <a:solidFill>
                  <a:schemeClr val="dk1"/>
                </a:solidFill>
                <a:latin typeface="Roboto"/>
                <a:ea typeface="Roboto"/>
                <a:cs typeface="Roboto"/>
                <a:sym typeface="Roboto"/>
              </a:defRPr>
            </a:lvl3pPr>
            <a:lvl4pPr marR="0" lvl="3" algn="l" rtl="0">
              <a:spcBef>
                <a:spcPts val="0"/>
              </a:spcBef>
              <a:spcAft>
                <a:spcPts val="0"/>
              </a:spcAft>
              <a:buSzPts val="1400"/>
              <a:buNone/>
              <a:defRPr sz="1800" b="0" i="0" u="none" strike="noStrike" cap="none">
                <a:solidFill>
                  <a:schemeClr val="dk1"/>
                </a:solidFill>
                <a:latin typeface="Roboto"/>
                <a:ea typeface="Roboto"/>
                <a:cs typeface="Roboto"/>
                <a:sym typeface="Roboto"/>
              </a:defRPr>
            </a:lvl4pPr>
            <a:lvl5pPr marR="0" lvl="4" algn="l" rtl="0">
              <a:spcBef>
                <a:spcPts val="0"/>
              </a:spcBef>
              <a:spcAft>
                <a:spcPts val="0"/>
              </a:spcAft>
              <a:buSzPts val="1400"/>
              <a:buNone/>
              <a:defRPr sz="1800" b="0" i="0" u="none" strike="noStrike" cap="none">
                <a:solidFill>
                  <a:schemeClr val="dk1"/>
                </a:solidFill>
                <a:latin typeface="Roboto"/>
                <a:ea typeface="Roboto"/>
                <a:cs typeface="Roboto"/>
                <a:sym typeface="Roboto"/>
              </a:defRPr>
            </a:lvl5pPr>
            <a:lvl6pPr marR="0" lvl="5" algn="l" rtl="0">
              <a:spcBef>
                <a:spcPts val="0"/>
              </a:spcBef>
              <a:spcAft>
                <a:spcPts val="0"/>
              </a:spcAft>
              <a:buSzPts val="1400"/>
              <a:buNone/>
              <a:defRPr sz="1800" b="0" i="0" u="none" strike="noStrike" cap="none">
                <a:solidFill>
                  <a:schemeClr val="dk1"/>
                </a:solidFill>
                <a:latin typeface="Roboto"/>
                <a:ea typeface="Roboto"/>
                <a:cs typeface="Roboto"/>
                <a:sym typeface="Roboto"/>
              </a:defRPr>
            </a:lvl6pPr>
            <a:lvl7pPr marR="0" lvl="6" algn="l" rtl="0">
              <a:spcBef>
                <a:spcPts val="0"/>
              </a:spcBef>
              <a:spcAft>
                <a:spcPts val="0"/>
              </a:spcAft>
              <a:buSzPts val="1400"/>
              <a:buNone/>
              <a:defRPr sz="1800" b="0" i="0" u="none" strike="noStrike" cap="none">
                <a:solidFill>
                  <a:schemeClr val="dk1"/>
                </a:solidFill>
                <a:latin typeface="Roboto"/>
                <a:ea typeface="Roboto"/>
                <a:cs typeface="Roboto"/>
                <a:sym typeface="Roboto"/>
              </a:defRPr>
            </a:lvl7pPr>
            <a:lvl8pPr marR="0" lvl="7" algn="l" rtl="0">
              <a:spcBef>
                <a:spcPts val="0"/>
              </a:spcBef>
              <a:spcAft>
                <a:spcPts val="0"/>
              </a:spcAft>
              <a:buSzPts val="1400"/>
              <a:buNone/>
              <a:defRPr sz="1800" b="0" i="0" u="none" strike="noStrike" cap="none">
                <a:solidFill>
                  <a:schemeClr val="dk1"/>
                </a:solidFill>
                <a:latin typeface="Roboto"/>
                <a:ea typeface="Roboto"/>
                <a:cs typeface="Roboto"/>
                <a:sym typeface="Roboto"/>
              </a:defRPr>
            </a:lvl8pPr>
            <a:lvl9pPr marR="0" lvl="8" algn="l" rtl="0">
              <a:spcBef>
                <a:spcPts val="0"/>
              </a:spcBef>
              <a:spcAft>
                <a:spcPts val="0"/>
              </a:spcAft>
              <a:buSzPts val="1400"/>
              <a:buNone/>
              <a:defRPr sz="1800" b="0" i="0" u="none" strike="noStrike" cap="none">
                <a:solidFill>
                  <a:schemeClr val="dk1"/>
                </a:solidFill>
                <a:latin typeface="Roboto"/>
                <a:ea typeface="Roboto"/>
                <a:cs typeface="Roboto"/>
                <a:sym typeface="Roboto"/>
              </a:defRPr>
            </a:lvl9pPr>
          </a:lstStyle>
          <a:p>
            <a:endParaRPr/>
          </a:p>
        </p:txBody>
      </p:sp>
      <p:sp>
        <p:nvSpPr>
          <p:cNvPr id="10" name="Google Shape;1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Roboto"/>
                <a:ea typeface="Roboto"/>
                <a:cs typeface="Roboto"/>
                <a:sym typeface="Roboto"/>
              </a:defRPr>
            </a:lvl1pPr>
            <a:lvl2pPr marL="0" marR="0" lvl="1" indent="0" algn="r" rtl="0">
              <a:spcBef>
                <a:spcPts val="0"/>
              </a:spcBef>
              <a:buNone/>
              <a:defRPr sz="1200" b="0" i="0" u="none" strike="noStrike" cap="none">
                <a:solidFill>
                  <a:srgbClr val="888888"/>
                </a:solidFill>
                <a:latin typeface="Roboto"/>
                <a:ea typeface="Roboto"/>
                <a:cs typeface="Roboto"/>
                <a:sym typeface="Roboto"/>
              </a:defRPr>
            </a:lvl2pPr>
            <a:lvl3pPr marL="0" marR="0" lvl="2" indent="0" algn="r" rtl="0">
              <a:spcBef>
                <a:spcPts val="0"/>
              </a:spcBef>
              <a:buNone/>
              <a:defRPr sz="1200" b="0" i="0" u="none" strike="noStrike" cap="none">
                <a:solidFill>
                  <a:srgbClr val="888888"/>
                </a:solidFill>
                <a:latin typeface="Roboto"/>
                <a:ea typeface="Roboto"/>
                <a:cs typeface="Roboto"/>
                <a:sym typeface="Roboto"/>
              </a:defRPr>
            </a:lvl3pPr>
            <a:lvl4pPr marL="0" marR="0" lvl="3" indent="0" algn="r" rtl="0">
              <a:spcBef>
                <a:spcPts val="0"/>
              </a:spcBef>
              <a:buNone/>
              <a:defRPr sz="1200" b="0" i="0" u="none" strike="noStrike" cap="none">
                <a:solidFill>
                  <a:srgbClr val="888888"/>
                </a:solidFill>
                <a:latin typeface="Roboto"/>
                <a:ea typeface="Roboto"/>
                <a:cs typeface="Roboto"/>
                <a:sym typeface="Roboto"/>
              </a:defRPr>
            </a:lvl4pPr>
            <a:lvl5pPr marL="0" marR="0" lvl="4" indent="0" algn="r" rtl="0">
              <a:spcBef>
                <a:spcPts val="0"/>
              </a:spcBef>
              <a:buNone/>
              <a:defRPr sz="1200" b="0" i="0" u="none" strike="noStrike" cap="none">
                <a:solidFill>
                  <a:srgbClr val="888888"/>
                </a:solidFill>
                <a:latin typeface="Roboto"/>
                <a:ea typeface="Roboto"/>
                <a:cs typeface="Roboto"/>
                <a:sym typeface="Roboto"/>
              </a:defRPr>
            </a:lvl5pPr>
            <a:lvl6pPr marL="0" marR="0" lvl="5" indent="0" algn="r" rtl="0">
              <a:spcBef>
                <a:spcPts val="0"/>
              </a:spcBef>
              <a:buNone/>
              <a:defRPr sz="1200" b="0" i="0" u="none" strike="noStrike" cap="none">
                <a:solidFill>
                  <a:srgbClr val="888888"/>
                </a:solidFill>
                <a:latin typeface="Roboto"/>
                <a:ea typeface="Roboto"/>
                <a:cs typeface="Roboto"/>
                <a:sym typeface="Roboto"/>
              </a:defRPr>
            </a:lvl6pPr>
            <a:lvl7pPr marL="0" marR="0" lvl="6" indent="0" algn="r" rtl="0">
              <a:spcBef>
                <a:spcPts val="0"/>
              </a:spcBef>
              <a:buNone/>
              <a:defRPr sz="1200" b="0" i="0" u="none" strike="noStrike" cap="none">
                <a:solidFill>
                  <a:srgbClr val="888888"/>
                </a:solidFill>
                <a:latin typeface="Roboto"/>
                <a:ea typeface="Roboto"/>
                <a:cs typeface="Roboto"/>
                <a:sym typeface="Roboto"/>
              </a:defRPr>
            </a:lvl7pPr>
            <a:lvl8pPr marL="0" marR="0" lvl="7" indent="0" algn="r" rtl="0">
              <a:spcBef>
                <a:spcPts val="0"/>
              </a:spcBef>
              <a:buNone/>
              <a:defRPr sz="1200" b="0" i="0" u="none" strike="noStrike" cap="none">
                <a:solidFill>
                  <a:srgbClr val="888888"/>
                </a:solidFill>
                <a:latin typeface="Roboto"/>
                <a:ea typeface="Roboto"/>
                <a:cs typeface="Roboto"/>
                <a:sym typeface="Roboto"/>
              </a:defRPr>
            </a:lvl8pPr>
            <a:lvl9pPr marL="0" marR="0" lvl="8" indent="0" algn="r" rtl="0">
              <a:spcBef>
                <a:spcPts val="0"/>
              </a:spcBef>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14.xml"/><Relationship Id="rId1" Type="http://schemas.openxmlformats.org/officeDocument/2006/relationships/slideLayout" Target="../slideLayouts/slideLayout9.xml"/><Relationship Id="rId4" Type="http://schemas.openxmlformats.org/officeDocument/2006/relationships/image" Target="../media/image95.png"/></Relationships>
</file>

<file path=ppt/slides/_rels/slide15.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97.jpeg"/></Relationships>
</file>

<file path=ppt/slides/_rels/slide16.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6.xml"/><Relationship Id="rId1" Type="http://schemas.openxmlformats.org/officeDocument/2006/relationships/slideLayout" Target="../slideLayouts/slideLayout9.xml"/><Relationship Id="rId5" Type="http://schemas.openxmlformats.org/officeDocument/2006/relationships/image" Target="../media/image99.pn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101.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9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93.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
          <p:cNvSpPr txBox="1">
            <a:spLocks noGrp="1"/>
          </p:cNvSpPr>
          <p:nvPr>
            <p:ph type="ctrTitle"/>
          </p:nvPr>
        </p:nvSpPr>
        <p:spPr>
          <a:xfrm>
            <a:off x="3174546" y="1361686"/>
            <a:ext cx="5842908" cy="1369610"/>
          </a:xfrm>
          <a:prstGeom prst="rect">
            <a:avLst/>
          </a:prstGeom>
          <a:noFill/>
          <a:ln>
            <a:noFill/>
          </a:ln>
        </p:spPr>
        <p:txBody>
          <a:bodyPr spcFirstLastPara="1" wrap="square" lIns="91425" tIns="91425" rIns="91425" bIns="91425" anchor="b" anchorCtr="0">
            <a:noAutofit/>
          </a:bodyPr>
          <a:lstStyle/>
          <a:p>
            <a:pPr marL="0" lvl="0" indent="0" algn="ctr" rtl="0">
              <a:lnSpc>
                <a:spcPct val="90000"/>
              </a:lnSpc>
              <a:spcBef>
                <a:spcPts val="0"/>
              </a:spcBef>
              <a:spcAft>
                <a:spcPts val="0"/>
              </a:spcAft>
              <a:buClr>
                <a:srgbClr val="592F28"/>
              </a:buClr>
              <a:buSzPts val="3600"/>
              <a:buFont typeface="Raleway"/>
              <a:buNone/>
            </a:pPr>
            <a:r>
              <a:rPr lang="en-US" sz="3600">
                <a:solidFill>
                  <a:srgbClr val="592F28"/>
                </a:solidFill>
              </a:rPr>
              <a:t>THIS IS YOUR PRESENTATION TITLE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10"/>
          <p:cNvSpPr txBox="1"/>
          <p:nvPr/>
        </p:nvSpPr>
        <p:spPr>
          <a:xfrm>
            <a:off x="341093" y="2278506"/>
            <a:ext cx="3481398" cy="1974954"/>
          </a:xfrm>
          <a:prstGeom prst="rect">
            <a:avLst/>
          </a:prstGeom>
          <a:noFill/>
          <a:ln>
            <a:noFill/>
          </a:ln>
        </p:spPr>
        <p:txBody>
          <a:bodyPr spcFirstLastPara="1" wrap="square" lIns="91425" tIns="91425" rIns="91425" bIns="91425" anchor="b" anchorCtr="0">
            <a:noAutofit/>
          </a:bodyPr>
          <a:lstStyle/>
          <a:p>
            <a:pPr marL="0" marR="0" lvl="0" indent="0" algn="l" rtl="0">
              <a:lnSpc>
                <a:spcPct val="90000"/>
              </a:lnSpc>
              <a:spcBef>
                <a:spcPts val="0"/>
              </a:spcBef>
              <a:spcAft>
                <a:spcPts val="0"/>
              </a:spcAft>
              <a:buClr>
                <a:schemeClr val="dk1"/>
              </a:buClr>
              <a:buSzPts val="3600"/>
              <a:buFont typeface="Raleway"/>
              <a:buNone/>
            </a:pPr>
            <a:r>
              <a:rPr lang="en-US" sz="3600">
                <a:solidFill>
                  <a:schemeClr val="dk1"/>
                </a:solidFill>
                <a:latin typeface="Raleway"/>
                <a:ea typeface="Raleway"/>
                <a:cs typeface="Raleway"/>
                <a:sym typeface="Raleway"/>
              </a:rPr>
              <a:t>USE CHARTS TO EXPLAIN YOUR IDEAS</a:t>
            </a:r>
            <a:endParaRPr/>
          </a:p>
        </p:txBody>
      </p:sp>
      <p:graphicFrame>
        <p:nvGraphicFramePr>
          <p:cNvPr id="138" name="Google Shape;138;p10"/>
          <p:cNvGraphicFramePr/>
          <p:nvPr/>
        </p:nvGraphicFramePr>
        <p:xfrm>
          <a:off x="3658782" y="1077344"/>
          <a:ext cx="8192125" cy="5098291"/>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1"/>
          <p:cNvSpPr txBox="1"/>
          <p:nvPr/>
        </p:nvSpPr>
        <p:spPr>
          <a:xfrm>
            <a:off x="209972" y="2267507"/>
            <a:ext cx="3701143" cy="1943371"/>
          </a:xfrm>
          <a:prstGeom prst="rect">
            <a:avLst/>
          </a:prstGeom>
          <a:noFill/>
          <a:ln>
            <a:noFill/>
          </a:ln>
        </p:spPr>
        <p:txBody>
          <a:bodyPr spcFirstLastPara="1" wrap="square" lIns="91425" tIns="91425" rIns="91425" bIns="91425" anchor="b" anchorCtr="0">
            <a:noAutofit/>
          </a:bodyPr>
          <a:lstStyle/>
          <a:p>
            <a:pPr marL="0" marR="0" lvl="0" indent="0" algn="l" rtl="0">
              <a:lnSpc>
                <a:spcPct val="90000"/>
              </a:lnSpc>
              <a:spcBef>
                <a:spcPts val="0"/>
              </a:spcBef>
              <a:spcAft>
                <a:spcPts val="0"/>
              </a:spcAft>
              <a:buClr>
                <a:schemeClr val="dk1"/>
              </a:buClr>
              <a:buSzPts val="3600"/>
              <a:buFont typeface="Raleway"/>
              <a:buNone/>
            </a:pPr>
            <a:r>
              <a:rPr lang="en-US" sz="3600">
                <a:solidFill>
                  <a:schemeClr val="dk1"/>
                </a:solidFill>
                <a:latin typeface="Raleway"/>
                <a:ea typeface="Raleway"/>
                <a:cs typeface="Raleway"/>
                <a:sym typeface="Raleway"/>
              </a:rPr>
              <a:t>USE TABLES TO EXPLAIN YOUR </a:t>
            </a:r>
            <a:r>
              <a:rPr lang="en-US" sz="3600">
                <a:solidFill>
                  <a:srgbClr val="FF0000"/>
                </a:solidFill>
                <a:latin typeface="Raleway"/>
                <a:ea typeface="Raleway"/>
                <a:cs typeface="Raleway"/>
                <a:sym typeface="Raleway"/>
              </a:rPr>
              <a:t>DATA</a:t>
            </a:r>
            <a:endParaRPr sz="3600">
              <a:solidFill>
                <a:srgbClr val="FF0000"/>
              </a:solidFill>
              <a:latin typeface="Raleway"/>
              <a:ea typeface="Raleway"/>
              <a:cs typeface="Raleway"/>
              <a:sym typeface="Raleway"/>
            </a:endParaRPr>
          </a:p>
        </p:txBody>
      </p:sp>
      <p:graphicFrame>
        <p:nvGraphicFramePr>
          <p:cNvPr id="144" name="Google Shape;144;p11"/>
          <p:cNvGraphicFramePr/>
          <p:nvPr/>
        </p:nvGraphicFramePr>
        <p:xfrm>
          <a:off x="3911115" y="887055"/>
          <a:ext cx="7721300" cy="4704275"/>
        </p:xfrm>
        <a:graphic>
          <a:graphicData uri="http://schemas.openxmlformats.org/drawingml/2006/table">
            <a:tbl>
              <a:tblPr firstRow="1" bandRow="1">
                <a:noFill/>
                <a:tableStyleId>{F315731F-87B9-408E-B59D-A576827EB848}</a:tableStyleId>
              </a:tblPr>
              <a:tblGrid>
                <a:gridCol w="1930325">
                  <a:extLst>
                    <a:ext uri="{9D8B030D-6E8A-4147-A177-3AD203B41FA5}">
                      <a16:colId xmlns:a16="http://schemas.microsoft.com/office/drawing/2014/main" val="20000"/>
                    </a:ext>
                  </a:extLst>
                </a:gridCol>
                <a:gridCol w="1930325">
                  <a:extLst>
                    <a:ext uri="{9D8B030D-6E8A-4147-A177-3AD203B41FA5}">
                      <a16:colId xmlns:a16="http://schemas.microsoft.com/office/drawing/2014/main" val="20001"/>
                    </a:ext>
                  </a:extLst>
                </a:gridCol>
                <a:gridCol w="1930325">
                  <a:extLst>
                    <a:ext uri="{9D8B030D-6E8A-4147-A177-3AD203B41FA5}">
                      <a16:colId xmlns:a16="http://schemas.microsoft.com/office/drawing/2014/main" val="20002"/>
                    </a:ext>
                  </a:extLst>
                </a:gridCol>
                <a:gridCol w="1930325">
                  <a:extLst>
                    <a:ext uri="{9D8B030D-6E8A-4147-A177-3AD203B41FA5}">
                      <a16:colId xmlns:a16="http://schemas.microsoft.com/office/drawing/2014/main" val="20003"/>
                    </a:ext>
                  </a:extLst>
                </a:gridCol>
              </a:tblGrid>
              <a:tr h="414325">
                <a:tc>
                  <a:txBody>
                    <a:bodyPr/>
                    <a:lstStyle/>
                    <a:p>
                      <a:pPr marL="0" marR="0" lvl="0" indent="0" algn="ctr" rtl="0">
                        <a:spcBef>
                          <a:spcPts val="0"/>
                        </a:spcBef>
                        <a:spcAft>
                          <a:spcPts val="0"/>
                        </a:spcAft>
                        <a:buNone/>
                      </a:pPr>
                      <a:r>
                        <a:rPr lang="en-US" sz="1800" u="none" strike="noStrike" cap="none"/>
                        <a:t>DATA</a:t>
                      </a:r>
                      <a:endParaRPr/>
                    </a:p>
                  </a:txBody>
                  <a:tcPr marL="91450" marR="91450" marT="45725" marB="45725"/>
                </a:tc>
                <a:tc>
                  <a:txBody>
                    <a:bodyPr/>
                    <a:lstStyle/>
                    <a:p>
                      <a:pPr marL="0" marR="0" lvl="0" indent="0" algn="ctr" rtl="0">
                        <a:spcBef>
                          <a:spcPts val="0"/>
                        </a:spcBef>
                        <a:spcAft>
                          <a:spcPts val="0"/>
                        </a:spcAft>
                        <a:buNone/>
                      </a:pPr>
                      <a:r>
                        <a:rPr lang="en-US" sz="1800" u="none" strike="noStrike" cap="none"/>
                        <a:t>DATA</a:t>
                      </a:r>
                      <a:endParaRPr/>
                    </a:p>
                  </a:txBody>
                  <a:tcPr marL="91450" marR="91450" marT="45725" marB="45725"/>
                </a:tc>
                <a:tc>
                  <a:txBody>
                    <a:bodyPr/>
                    <a:lstStyle/>
                    <a:p>
                      <a:pPr marL="0" marR="0" lvl="0" indent="0" algn="ctr" rtl="0">
                        <a:spcBef>
                          <a:spcPts val="0"/>
                        </a:spcBef>
                        <a:spcAft>
                          <a:spcPts val="0"/>
                        </a:spcAft>
                        <a:buNone/>
                      </a:pPr>
                      <a:r>
                        <a:rPr lang="en-US" sz="1800" u="none" strike="noStrike" cap="none"/>
                        <a:t>MORE DATA</a:t>
                      </a:r>
                      <a:endParaRPr/>
                    </a:p>
                  </a:txBody>
                  <a:tcPr marL="91450" marR="91450" marT="45725" marB="45725"/>
                </a:tc>
                <a:tc>
                  <a:txBody>
                    <a:bodyPr/>
                    <a:lstStyle/>
                    <a:p>
                      <a:pPr marL="0" marR="0" lvl="0" indent="0" algn="ctr" rtl="0">
                        <a:spcBef>
                          <a:spcPts val="0"/>
                        </a:spcBef>
                        <a:spcAft>
                          <a:spcPts val="0"/>
                        </a:spcAft>
                        <a:buNone/>
                      </a:pPr>
                      <a:r>
                        <a:rPr lang="en-US" sz="1800" u="none" strike="noStrike" cap="none"/>
                        <a:t>LOTS OF DATA</a:t>
                      </a:r>
                      <a:endParaRPr/>
                    </a:p>
                  </a:txBody>
                  <a:tcPr marL="91450" marR="91450" marT="45725" marB="45725"/>
                </a:tc>
                <a:extLst>
                  <a:ext uri="{0D108BD9-81ED-4DB2-BD59-A6C34878D82A}">
                    <a16:rowId xmlns:a16="http://schemas.microsoft.com/office/drawing/2014/main" val="10000"/>
                  </a:ext>
                </a:extLst>
              </a:tr>
              <a:tr h="6128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1"/>
                  </a:ext>
                </a:extLst>
              </a:tr>
              <a:tr h="6128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2"/>
                  </a:ext>
                </a:extLst>
              </a:tr>
              <a:tr h="6128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3"/>
                  </a:ext>
                </a:extLst>
              </a:tr>
              <a:tr h="6128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4"/>
                  </a:ext>
                </a:extLst>
              </a:tr>
              <a:tr h="6128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5"/>
                  </a:ext>
                </a:extLst>
              </a:tr>
              <a:tr h="6128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6"/>
                  </a:ext>
                </a:extLst>
              </a:tr>
              <a:tr h="6128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7"/>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2"/>
          <p:cNvSpPr txBox="1"/>
          <p:nvPr/>
        </p:nvSpPr>
        <p:spPr>
          <a:xfrm>
            <a:off x="308770" y="125904"/>
            <a:ext cx="3552600" cy="855310"/>
          </a:xfrm>
          <a:prstGeom prst="rect">
            <a:avLst/>
          </a:prstGeom>
          <a:noFill/>
          <a:ln>
            <a:noFill/>
          </a:ln>
        </p:spPr>
        <p:txBody>
          <a:bodyPr spcFirstLastPara="1" wrap="square" lIns="91425" tIns="91425" rIns="91425" bIns="91425" anchor="b" anchorCtr="0">
            <a:noAutofit/>
          </a:bodyPr>
          <a:lstStyle/>
          <a:p>
            <a:pPr marL="0" marR="0" lvl="0" indent="0" algn="l" rtl="0">
              <a:lnSpc>
                <a:spcPct val="90000"/>
              </a:lnSpc>
              <a:spcBef>
                <a:spcPts val="0"/>
              </a:spcBef>
              <a:spcAft>
                <a:spcPts val="0"/>
              </a:spcAft>
              <a:buClr>
                <a:schemeClr val="dk1"/>
              </a:buClr>
              <a:buSzPts val="3600"/>
              <a:buFont typeface="Raleway"/>
              <a:buNone/>
            </a:pPr>
            <a:r>
              <a:rPr lang="en-US" sz="3600">
                <a:solidFill>
                  <a:schemeClr val="dk1"/>
                </a:solidFill>
                <a:latin typeface="Raleway"/>
                <a:ea typeface="Raleway"/>
                <a:cs typeface="Raleway"/>
                <a:sym typeface="Raleway"/>
              </a:rPr>
              <a:t>USE </a:t>
            </a:r>
            <a:r>
              <a:rPr lang="en-US" sz="3600">
                <a:solidFill>
                  <a:srgbClr val="FF0000"/>
                </a:solidFill>
                <a:latin typeface="Raleway"/>
                <a:ea typeface="Raleway"/>
                <a:cs typeface="Raleway"/>
                <a:sym typeface="Raleway"/>
              </a:rPr>
              <a:t>MAPS</a:t>
            </a:r>
            <a:endParaRPr/>
          </a:p>
        </p:txBody>
      </p:sp>
      <p:grpSp>
        <p:nvGrpSpPr>
          <p:cNvPr id="150" name="Google Shape;150;p12"/>
          <p:cNvGrpSpPr/>
          <p:nvPr/>
        </p:nvGrpSpPr>
        <p:grpSpPr>
          <a:xfrm>
            <a:off x="844424" y="1145596"/>
            <a:ext cx="10817923" cy="5422118"/>
            <a:chOff x="539625" y="1145596"/>
            <a:chExt cx="10389632" cy="4949842"/>
          </a:xfrm>
        </p:grpSpPr>
        <p:sp>
          <p:nvSpPr>
            <p:cNvPr id="151" name="Google Shape;151;p12"/>
            <p:cNvSpPr/>
            <p:nvPr/>
          </p:nvSpPr>
          <p:spPr>
            <a:xfrm>
              <a:off x="539625" y="1145596"/>
              <a:ext cx="10389632" cy="4949842"/>
            </a:xfrm>
            <a:custGeom>
              <a:avLst/>
              <a:gdLst/>
              <a:ahLst/>
              <a:cxnLst/>
              <a:rect l="l" t="t" r="r" b="b"/>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solidFill>
              <a:srgbClr val="0DB7C4"/>
            </a:solidFill>
            <a:ln>
              <a:noFill/>
            </a:ln>
            <a:effectLst>
              <a:outerShdw blurRad="50800" dist="38100" dir="16200000" rotWithShape="0">
                <a:srgbClr val="000000">
                  <a:alpha val="40000"/>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chemeClr val="dk1"/>
                </a:solidFill>
                <a:latin typeface="Roboto"/>
                <a:ea typeface="Roboto"/>
                <a:cs typeface="Roboto"/>
                <a:sym typeface="Roboto"/>
              </a:endParaRPr>
            </a:p>
          </p:txBody>
        </p:sp>
        <p:sp>
          <p:nvSpPr>
            <p:cNvPr id="152" name="Google Shape;152;p12"/>
            <p:cNvSpPr/>
            <p:nvPr/>
          </p:nvSpPr>
          <p:spPr>
            <a:xfrm>
              <a:off x="1483572" y="2025103"/>
              <a:ext cx="1276261" cy="218004"/>
            </a:xfrm>
            <a:prstGeom prst="wedgeRectCallout">
              <a:avLst>
                <a:gd name="adj1" fmla="val -21428"/>
                <a:gd name="adj2" fmla="val 84287"/>
              </a:avLst>
            </a:prstGeom>
            <a:solidFill>
              <a:srgbClr val="F24745"/>
            </a:solidFill>
            <a:ln>
              <a:noFill/>
            </a:ln>
            <a:effectLst>
              <a:outerShdw blurRad="50800" dist="38100" dir="16200000" rotWithShape="0">
                <a:srgbClr val="000000">
                  <a:alpha val="40000"/>
                </a:srgbClr>
              </a:outerShdw>
            </a:effectLst>
          </p:spPr>
          <p:txBody>
            <a:bodyPr spcFirstLastPara="1" wrap="square" lIns="91425" tIns="91425" rIns="91425" bIns="91425" anchor="ctr" anchorCtr="0">
              <a:noAutofit/>
            </a:bodyPr>
            <a:lstStyle/>
            <a:p>
              <a:pPr marL="0" marR="0" lvl="0" indent="0" algn="ctr" rtl="0">
                <a:spcBef>
                  <a:spcPts val="0"/>
                </a:spcBef>
                <a:spcAft>
                  <a:spcPts val="0"/>
                </a:spcAft>
                <a:buClr>
                  <a:srgbClr val="FFFFFF"/>
                </a:buClr>
                <a:buSzPts val="1100"/>
                <a:buFont typeface="Dosis"/>
                <a:buNone/>
              </a:pPr>
              <a:r>
                <a:rPr lang="en-US" sz="1100">
                  <a:solidFill>
                    <a:srgbClr val="FFFFFF"/>
                  </a:solidFill>
                  <a:latin typeface="Dosis"/>
                  <a:ea typeface="Dosis"/>
                  <a:cs typeface="Dosis"/>
                  <a:sym typeface="Dosis"/>
                </a:rPr>
                <a:t>We Are Here</a:t>
              </a:r>
              <a:endParaRPr sz="1100">
                <a:solidFill>
                  <a:srgbClr val="FFFFFF"/>
                </a:solidFill>
                <a:latin typeface="Dosis"/>
                <a:ea typeface="Dosis"/>
                <a:cs typeface="Dosis"/>
                <a:sym typeface="Dosis"/>
              </a:endParaRPr>
            </a:p>
          </p:txBody>
        </p:sp>
        <p:sp>
          <p:nvSpPr>
            <p:cNvPr id="153" name="Google Shape;153;p12"/>
            <p:cNvSpPr/>
            <p:nvPr/>
          </p:nvSpPr>
          <p:spPr>
            <a:xfrm rot="8100000">
              <a:off x="1765759" y="2395343"/>
              <a:ext cx="153458" cy="153458"/>
            </a:xfrm>
            <a:prstGeom prst="teardrop">
              <a:avLst>
                <a:gd name="adj" fmla="val 100000"/>
              </a:avLst>
            </a:prstGeom>
            <a:solidFill>
              <a:srgbClr val="FFFFFF"/>
            </a:solidFill>
            <a:ln>
              <a:noFill/>
            </a:ln>
            <a:effectLst>
              <a:outerShdw blurRad="50800" dist="38100" dir="16200000" rotWithShape="0">
                <a:srgbClr val="000000">
                  <a:alpha val="40000"/>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chemeClr val="dk1"/>
                </a:solidFill>
                <a:latin typeface="Roboto"/>
                <a:ea typeface="Roboto"/>
                <a:cs typeface="Roboto"/>
                <a:sym typeface="Roboto"/>
              </a:endParaRPr>
            </a:p>
          </p:txBody>
        </p:sp>
        <p:sp>
          <p:nvSpPr>
            <p:cNvPr id="154" name="Google Shape;154;p12"/>
            <p:cNvSpPr/>
            <p:nvPr/>
          </p:nvSpPr>
          <p:spPr>
            <a:xfrm rot="8100000">
              <a:off x="2771364" y="3830329"/>
              <a:ext cx="153458" cy="153458"/>
            </a:xfrm>
            <a:prstGeom prst="teardrop">
              <a:avLst>
                <a:gd name="adj" fmla="val 100000"/>
              </a:avLst>
            </a:prstGeom>
            <a:solidFill>
              <a:srgbClr val="FFFFFF"/>
            </a:solidFill>
            <a:ln>
              <a:noFill/>
            </a:ln>
            <a:effectLst>
              <a:outerShdw blurRad="50800" dist="38100" dir="16200000" rotWithShape="0">
                <a:srgbClr val="000000">
                  <a:alpha val="40000"/>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chemeClr val="dk1"/>
                </a:solidFill>
                <a:latin typeface="Roboto"/>
                <a:ea typeface="Roboto"/>
                <a:cs typeface="Roboto"/>
                <a:sym typeface="Roboto"/>
              </a:endParaRPr>
            </a:p>
          </p:txBody>
        </p:sp>
        <p:sp>
          <p:nvSpPr>
            <p:cNvPr id="155" name="Google Shape;155;p12"/>
            <p:cNvSpPr/>
            <p:nvPr/>
          </p:nvSpPr>
          <p:spPr>
            <a:xfrm rot="8100000">
              <a:off x="4410364" y="4115804"/>
              <a:ext cx="153458" cy="153458"/>
            </a:xfrm>
            <a:prstGeom prst="teardrop">
              <a:avLst>
                <a:gd name="adj" fmla="val 100000"/>
              </a:avLst>
            </a:pr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chemeClr val="dk1"/>
                </a:solidFill>
                <a:latin typeface="Roboto"/>
                <a:ea typeface="Roboto"/>
                <a:cs typeface="Roboto"/>
                <a:sym typeface="Roboto"/>
              </a:endParaRPr>
            </a:p>
          </p:txBody>
        </p:sp>
        <p:sp>
          <p:nvSpPr>
            <p:cNvPr id="156" name="Google Shape;156;p12"/>
            <p:cNvSpPr/>
            <p:nvPr/>
          </p:nvSpPr>
          <p:spPr>
            <a:xfrm rot="8100000">
              <a:off x="5794187" y="3280379"/>
              <a:ext cx="153458" cy="153458"/>
            </a:xfrm>
            <a:prstGeom prst="teardrop">
              <a:avLst>
                <a:gd name="adj" fmla="val 100000"/>
              </a:avLst>
            </a:prstGeom>
            <a:solidFill>
              <a:srgbClr val="FFFFFF"/>
            </a:solidFill>
            <a:ln>
              <a:noFill/>
            </a:ln>
            <a:effectLst>
              <a:outerShdw blurRad="50800" dist="38100" dir="16200000" rotWithShape="0">
                <a:srgbClr val="000000">
                  <a:alpha val="40000"/>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chemeClr val="dk1"/>
                </a:solidFill>
                <a:latin typeface="Roboto"/>
                <a:ea typeface="Roboto"/>
                <a:cs typeface="Roboto"/>
                <a:sym typeface="Roboto"/>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0"/>
        <p:cNvGrpSpPr/>
        <p:nvPr/>
      </p:nvGrpSpPr>
      <p:grpSpPr>
        <a:xfrm>
          <a:off x="0" y="0"/>
          <a:ext cx="0" cy="0"/>
          <a:chOff x="0" y="0"/>
          <a:chExt cx="0" cy="0"/>
        </a:xfrm>
      </p:grpSpPr>
      <p:grpSp>
        <p:nvGrpSpPr>
          <p:cNvPr id="161" name="Google Shape;161;p13"/>
          <p:cNvGrpSpPr/>
          <p:nvPr/>
        </p:nvGrpSpPr>
        <p:grpSpPr>
          <a:xfrm>
            <a:off x="1154074" y="2168656"/>
            <a:ext cx="1943104" cy="2970778"/>
            <a:chOff x="1676399" y="2256652"/>
            <a:chExt cx="1943104" cy="2970778"/>
          </a:xfrm>
        </p:grpSpPr>
        <p:cxnSp>
          <p:nvCxnSpPr>
            <p:cNvPr id="162" name="Google Shape;162;p13"/>
            <p:cNvCxnSpPr>
              <a:stCxn id="163" idx="4"/>
            </p:cNvCxnSpPr>
            <p:nvPr/>
          </p:nvCxnSpPr>
          <p:spPr>
            <a:xfrm>
              <a:off x="2647951" y="4086830"/>
              <a:ext cx="0" cy="1140600"/>
            </a:xfrm>
            <a:prstGeom prst="straightConnector1">
              <a:avLst/>
            </a:prstGeom>
            <a:noFill/>
            <a:ln w="28575" cap="flat" cmpd="sng">
              <a:solidFill>
                <a:srgbClr val="A5A5A5"/>
              </a:solidFill>
              <a:prstDash val="solid"/>
              <a:miter lim="800000"/>
              <a:headEnd type="none" w="sm" len="sm"/>
              <a:tailEnd type="none" w="sm" len="sm"/>
            </a:ln>
          </p:spPr>
        </p:cxnSp>
        <p:grpSp>
          <p:nvGrpSpPr>
            <p:cNvPr id="164" name="Google Shape;164;p13"/>
            <p:cNvGrpSpPr/>
            <p:nvPr/>
          </p:nvGrpSpPr>
          <p:grpSpPr>
            <a:xfrm>
              <a:off x="1676399" y="2256652"/>
              <a:ext cx="1943104" cy="1943104"/>
              <a:chOff x="1676399" y="1144132"/>
              <a:chExt cx="1943104" cy="1943104"/>
            </a:xfrm>
          </p:grpSpPr>
          <p:grpSp>
            <p:nvGrpSpPr>
              <p:cNvPr id="165" name="Google Shape;165;p13"/>
              <p:cNvGrpSpPr/>
              <p:nvPr/>
            </p:nvGrpSpPr>
            <p:grpSpPr>
              <a:xfrm>
                <a:off x="1676399" y="1144132"/>
                <a:ext cx="1943104" cy="1943104"/>
                <a:chOff x="1160205" y="1032386"/>
                <a:chExt cx="2453150" cy="2453150"/>
              </a:xfrm>
            </p:grpSpPr>
            <p:sp>
              <p:nvSpPr>
                <p:cNvPr id="163" name="Google Shape;163;p13"/>
                <p:cNvSpPr/>
                <p:nvPr/>
              </p:nvSpPr>
              <p:spPr>
                <a:xfrm>
                  <a:off x="1302774" y="1174955"/>
                  <a:ext cx="2168013" cy="2168013"/>
                </a:xfrm>
                <a:prstGeom prst="ellipse">
                  <a:avLst/>
                </a:prstGeom>
                <a:solidFill>
                  <a:srgbClr val="F17A7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166" name="Google Shape;166;p13"/>
                <p:cNvSpPr/>
                <p:nvPr/>
              </p:nvSpPr>
              <p:spPr>
                <a:xfrm>
                  <a:off x="1160205" y="1032386"/>
                  <a:ext cx="2453150" cy="2453150"/>
                </a:xfrm>
                <a:prstGeom prst="donut">
                  <a:avLst>
                    <a:gd name="adj" fmla="val 1164"/>
                  </a:avLst>
                </a:prstGeom>
                <a:solidFill>
                  <a:srgbClr val="F17A7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grpSp>
          <p:sp>
            <p:nvSpPr>
              <p:cNvPr id="167" name="Google Shape;167;p13"/>
              <p:cNvSpPr/>
              <p:nvPr/>
            </p:nvSpPr>
            <p:spPr>
              <a:xfrm>
                <a:off x="1996222" y="1463955"/>
                <a:ext cx="1303458" cy="1303458"/>
              </a:xfrm>
              <a:prstGeom prst="ellipse">
                <a:avLst/>
              </a:prstGeom>
              <a:solidFill>
                <a:schemeClr val="lt1"/>
              </a:solidFill>
              <a:ln>
                <a:noFill/>
              </a:ln>
              <a:effectLst>
                <a:outerShdw blurRad="165100" dist="38100" dir="2700000" algn="tl" rotWithShape="0">
                  <a:srgbClr val="000000">
                    <a:alpha val="6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grpSp>
      </p:grpSp>
      <p:grpSp>
        <p:nvGrpSpPr>
          <p:cNvPr id="168" name="Google Shape;168;p13"/>
          <p:cNvGrpSpPr/>
          <p:nvPr/>
        </p:nvGrpSpPr>
        <p:grpSpPr>
          <a:xfrm>
            <a:off x="3871600" y="1056136"/>
            <a:ext cx="1943104" cy="4097867"/>
            <a:chOff x="4137369" y="1144132"/>
            <a:chExt cx="1943104" cy="4097867"/>
          </a:xfrm>
        </p:grpSpPr>
        <p:cxnSp>
          <p:nvCxnSpPr>
            <p:cNvPr id="169" name="Google Shape;169;p13"/>
            <p:cNvCxnSpPr/>
            <p:nvPr/>
          </p:nvCxnSpPr>
          <p:spPr>
            <a:xfrm>
              <a:off x="5108921" y="2714798"/>
              <a:ext cx="1" cy="2527201"/>
            </a:xfrm>
            <a:prstGeom prst="straightConnector1">
              <a:avLst/>
            </a:prstGeom>
            <a:noFill/>
            <a:ln w="28575" cap="flat" cmpd="sng">
              <a:solidFill>
                <a:srgbClr val="A5A5A5"/>
              </a:solidFill>
              <a:prstDash val="solid"/>
              <a:miter lim="800000"/>
              <a:headEnd type="none" w="sm" len="sm"/>
              <a:tailEnd type="none" w="sm" len="sm"/>
            </a:ln>
          </p:spPr>
        </p:cxnSp>
        <p:grpSp>
          <p:nvGrpSpPr>
            <p:cNvPr id="170" name="Google Shape;170;p13"/>
            <p:cNvGrpSpPr/>
            <p:nvPr/>
          </p:nvGrpSpPr>
          <p:grpSpPr>
            <a:xfrm>
              <a:off x="4137369" y="1144132"/>
              <a:ext cx="1943104" cy="1943104"/>
              <a:chOff x="1160205" y="1032386"/>
              <a:chExt cx="2453150" cy="2453150"/>
            </a:xfrm>
          </p:grpSpPr>
          <p:sp>
            <p:nvSpPr>
              <p:cNvPr id="171" name="Google Shape;171;p13"/>
              <p:cNvSpPr/>
              <p:nvPr/>
            </p:nvSpPr>
            <p:spPr>
              <a:xfrm>
                <a:off x="1302774" y="1174955"/>
                <a:ext cx="2168013" cy="2168013"/>
              </a:xfrm>
              <a:prstGeom prst="ellipse">
                <a:avLst/>
              </a:prstGeom>
              <a:solidFill>
                <a:srgbClr val="47A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172" name="Google Shape;172;p13"/>
              <p:cNvSpPr/>
              <p:nvPr/>
            </p:nvSpPr>
            <p:spPr>
              <a:xfrm>
                <a:off x="1160205" y="1032386"/>
                <a:ext cx="2453150" cy="2453150"/>
              </a:xfrm>
              <a:prstGeom prst="donut">
                <a:avLst>
                  <a:gd name="adj" fmla="val 1164"/>
                </a:avLst>
              </a:prstGeom>
              <a:solidFill>
                <a:srgbClr val="47A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grpSp>
        <p:sp>
          <p:nvSpPr>
            <p:cNvPr id="173" name="Google Shape;173;p13"/>
            <p:cNvSpPr/>
            <p:nvPr/>
          </p:nvSpPr>
          <p:spPr>
            <a:xfrm>
              <a:off x="4457192" y="1463955"/>
              <a:ext cx="1303458" cy="1303458"/>
            </a:xfrm>
            <a:prstGeom prst="ellipse">
              <a:avLst/>
            </a:prstGeom>
            <a:solidFill>
              <a:schemeClr val="lt1"/>
            </a:solidFill>
            <a:ln>
              <a:noFill/>
            </a:ln>
            <a:effectLst>
              <a:outerShdw blurRad="165100" dist="38100" dir="2700000" algn="tl" rotWithShape="0">
                <a:srgbClr val="000000">
                  <a:alpha val="6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grpSp>
      <p:grpSp>
        <p:nvGrpSpPr>
          <p:cNvPr id="174" name="Google Shape;174;p13"/>
          <p:cNvGrpSpPr/>
          <p:nvPr/>
        </p:nvGrpSpPr>
        <p:grpSpPr>
          <a:xfrm>
            <a:off x="6589126" y="2168656"/>
            <a:ext cx="1943104" cy="2960051"/>
            <a:chOff x="6486549" y="2256652"/>
            <a:chExt cx="1943104" cy="2960051"/>
          </a:xfrm>
        </p:grpSpPr>
        <p:cxnSp>
          <p:nvCxnSpPr>
            <p:cNvPr id="175" name="Google Shape;175;p13"/>
            <p:cNvCxnSpPr/>
            <p:nvPr/>
          </p:nvCxnSpPr>
          <p:spPr>
            <a:xfrm flipH="1">
              <a:off x="7458099" y="4076050"/>
              <a:ext cx="1" cy="1140653"/>
            </a:xfrm>
            <a:prstGeom prst="straightConnector1">
              <a:avLst/>
            </a:prstGeom>
            <a:noFill/>
            <a:ln w="28575" cap="flat" cmpd="sng">
              <a:solidFill>
                <a:srgbClr val="A5A5A5"/>
              </a:solidFill>
              <a:prstDash val="solid"/>
              <a:miter lim="800000"/>
              <a:headEnd type="none" w="sm" len="sm"/>
              <a:tailEnd type="none" w="sm" len="sm"/>
            </a:ln>
          </p:spPr>
        </p:cxnSp>
        <p:grpSp>
          <p:nvGrpSpPr>
            <p:cNvPr id="176" name="Google Shape;176;p13"/>
            <p:cNvGrpSpPr/>
            <p:nvPr/>
          </p:nvGrpSpPr>
          <p:grpSpPr>
            <a:xfrm>
              <a:off x="6486549" y="2256652"/>
              <a:ext cx="1943104" cy="1943104"/>
              <a:chOff x="6486549" y="2287132"/>
              <a:chExt cx="1943104" cy="1943104"/>
            </a:xfrm>
          </p:grpSpPr>
          <p:grpSp>
            <p:nvGrpSpPr>
              <p:cNvPr id="177" name="Google Shape;177;p13"/>
              <p:cNvGrpSpPr/>
              <p:nvPr/>
            </p:nvGrpSpPr>
            <p:grpSpPr>
              <a:xfrm>
                <a:off x="6486549" y="2287132"/>
                <a:ext cx="1943104" cy="1943104"/>
                <a:chOff x="1160205" y="1032386"/>
                <a:chExt cx="2453150" cy="2453150"/>
              </a:xfrm>
            </p:grpSpPr>
            <p:sp>
              <p:nvSpPr>
                <p:cNvPr id="178" name="Google Shape;178;p13"/>
                <p:cNvSpPr/>
                <p:nvPr/>
              </p:nvSpPr>
              <p:spPr>
                <a:xfrm>
                  <a:off x="1302774" y="1174955"/>
                  <a:ext cx="2168013" cy="2168013"/>
                </a:xfrm>
                <a:prstGeom prst="ellipse">
                  <a:avLst/>
                </a:prstGeom>
                <a:solidFill>
                  <a:srgbClr val="857C9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179" name="Google Shape;179;p13"/>
                <p:cNvSpPr/>
                <p:nvPr/>
              </p:nvSpPr>
              <p:spPr>
                <a:xfrm>
                  <a:off x="1160205" y="1032386"/>
                  <a:ext cx="2453150" cy="2453150"/>
                </a:xfrm>
                <a:prstGeom prst="donut">
                  <a:avLst>
                    <a:gd name="adj" fmla="val 1164"/>
                  </a:avLst>
                </a:prstGeom>
                <a:solidFill>
                  <a:srgbClr val="857C9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grpSp>
          <p:sp>
            <p:nvSpPr>
              <p:cNvPr id="180" name="Google Shape;180;p13"/>
              <p:cNvSpPr/>
              <p:nvPr/>
            </p:nvSpPr>
            <p:spPr>
              <a:xfrm>
                <a:off x="6806371" y="2606955"/>
                <a:ext cx="1303458" cy="1303458"/>
              </a:xfrm>
              <a:prstGeom prst="ellipse">
                <a:avLst/>
              </a:prstGeom>
              <a:solidFill>
                <a:schemeClr val="lt1"/>
              </a:solidFill>
              <a:ln>
                <a:noFill/>
              </a:ln>
              <a:effectLst>
                <a:outerShdw blurRad="165100" dist="38100" dir="2700000" algn="tl" rotWithShape="0">
                  <a:srgbClr val="000000">
                    <a:alpha val="6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grpSp>
      </p:grpSp>
      <p:grpSp>
        <p:nvGrpSpPr>
          <p:cNvPr id="181" name="Google Shape;181;p13"/>
          <p:cNvGrpSpPr/>
          <p:nvPr/>
        </p:nvGrpSpPr>
        <p:grpSpPr>
          <a:xfrm>
            <a:off x="9306652" y="1056136"/>
            <a:ext cx="1943104" cy="4097867"/>
            <a:chOff x="8749477" y="1144132"/>
            <a:chExt cx="1943104" cy="4097867"/>
          </a:xfrm>
        </p:grpSpPr>
        <p:cxnSp>
          <p:nvCxnSpPr>
            <p:cNvPr id="182" name="Google Shape;182;p13"/>
            <p:cNvCxnSpPr/>
            <p:nvPr/>
          </p:nvCxnSpPr>
          <p:spPr>
            <a:xfrm>
              <a:off x="9740902" y="2714798"/>
              <a:ext cx="1" cy="2527201"/>
            </a:xfrm>
            <a:prstGeom prst="straightConnector1">
              <a:avLst/>
            </a:prstGeom>
            <a:noFill/>
            <a:ln w="28575" cap="flat" cmpd="sng">
              <a:solidFill>
                <a:srgbClr val="A5A5A5"/>
              </a:solidFill>
              <a:prstDash val="solid"/>
              <a:miter lim="800000"/>
              <a:headEnd type="none" w="sm" len="sm"/>
              <a:tailEnd type="none" w="sm" len="sm"/>
            </a:ln>
          </p:spPr>
        </p:cxnSp>
        <p:grpSp>
          <p:nvGrpSpPr>
            <p:cNvPr id="183" name="Google Shape;183;p13"/>
            <p:cNvGrpSpPr/>
            <p:nvPr/>
          </p:nvGrpSpPr>
          <p:grpSpPr>
            <a:xfrm>
              <a:off x="8749477" y="1144132"/>
              <a:ext cx="1943104" cy="1943104"/>
              <a:chOff x="1160205" y="1032386"/>
              <a:chExt cx="2453150" cy="2453150"/>
            </a:xfrm>
          </p:grpSpPr>
          <p:sp>
            <p:nvSpPr>
              <p:cNvPr id="184" name="Google Shape;184;p13"/>
              <p:cNvSpPr/>
              <p:nvPr/>
            </p:nvSpPr>
            <p:spPr>
              <a:xfrm>
                <a:off x="1302774" y="1174955"/>
                <a:ext cx="2168013" cy="2168013"/>
              </a:xfrm>
              <a:prstGeom prst="ellipse">
                <a:avLst/>
              </a:prstGeom>
              <a:solidFill>
                <a:srgbClr val="D36F8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185" name="Google Shape;185;p13"/>
              <p:cNvSpPr/>
              <p:nvPr/>
            </p:nvSpPr>
            <p:spPr>
              <a:xfrm>
                <a:off x="1160205" y="1032386"/>
                <a:ext cx="2453150" cy="2453150"/>
              </a:xfrm>
              <a:prstGeom prst="donut">
                <a:avLst>
                  <a:gd name="adj" fmla="val 1164"/>
                </a:avLst>
              </a:prstGeom>
              <a:solidFill>
                <a:srgbClr val="D36F8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grpSp>
        <p:sp>
          <p:nvSpPr>
            <p:cNvPr id="186" name="Google Shape;186;p13"/>
            <p:cNvSpPr/>
            <p:nvPr/>
          </p:nvSpPr>
          <p:spPr>
            <a:xfrm>
              <a:off x="9069299" y="1463955"/>
              <a:ext cx="1303458" cy="1303458"/>
            </a:xfrm>
            <a:prstGeom prst="ellipse">
              <a:avLst/>
            </a:prstGeom>
            <a:solidFill>
              <a:schemeClr val="lt1"/>
            </a:solidFill>
            <a:ln>
              <a:noFill/>
            </a:ln>
            <a:effectLst>
              <a:outerShdw blurRad="165100" dist="38100" dir="2700000" algn="tl" rotWithShape="0">
                <a:srgbClr val="000000">
                  <a:alpha val="6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grpSp>
      <p:grpSp>
        <p:nvGrpSpPr>
          <p:cNvPr id="187" name="Google Shape;187;p13"/>
          <p:cNvGrpSpPr/>
          <p:nvPr/>
        </p:nvGrpSpPr>
        <p:grpSpPr>
          <a:xfrm>
            <a:off x="853345" y="5030513"/>
            <a:ext cx="10485311" cy="217949"/>
            <a:chOff x="1048074" y="4877209"/>
            <a:chExt cx="10485311" cy="217949"/>
          </a:xfrm>
        </p:grpSpPr>
        <p:cxnSp>
          <p:nvCxnSpPr>
            <p:cNvPr id="188" name="Google Shape;188;p13"/>
            <p:cNvCxnSpPr/>
            <p:nvPr/>
          </p:nvCxnSpPr>
          <p:spPr>
            <a:xfrm>
              <a:off x="1102456" y="4986184"/>
              <a:ext cx="10322496" cy="0"/>
            </a:xfrm>
            <a:prstGeom prst="straightConnector1">
              <a:avLst/>
            </a:prstGeom>
            <a:noFill/>
            <a:ln w="57150" cap="flat" cmpd="sng">
              <a:solidFill>
                <a:srgbClr val="BFBFBF"/>
              </a:solidFill>
              <a:prstDash val="solid"/>
              <a:miter lim="800000"/>
              <a:headEnd type="none" w="sm" len="sm"/>
              <a:tailEnd type="none" w="sm" len="sm"/>
            </a:ln>
          </p:spPr>
        </p:cxnSp>
        <p:sp>
          <p:nvSpPr>
            <p:cNvPr id="189" name="Google Shape;189;p13"/>
            <p:cNvSpPr/>
            <p:nvPr/>
          </p:nvSpPr>
          <p:spPr>
            <a:xfrm>
              <a:off x="1048074" y="4877209"/>
              <a:ext cx="217949" cy="217949"/>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190" name="Google Shape;190;p13"/>
            <p:cNvSpPr/>
            <p:nvPr/>
          </p:nvSpPr>
          <p:spPr>
            <a:xfrm>
              <a:off x="11315436" y="4877209"/>
              <a:ext cx="217949" cy="217949"/>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grpSp>
      <p:sp>
        <p:nvSpPr>
          <p:cNvPr id="191" name="Google Shape;191;p13"/>
          <p:cNvSpPr txBox="1"/>
          <p:nvPr/>
        </p:nvSpPr>
        <p:spPr>
          <a:xfrm>
            <a:off x="1083845" y="5400479"/>
            <a:ext cx="2363076" cy="123110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E34425"/>
                </a:solidFill>
                <a:latin typeface="Roboto"/>
                <a:ea typeface="Roboto"/>
                <a:cs typeface="Roboto"/>
                <a:sym typeface="Roboto"/>
              </a:rPr>
              <a:t>2015</a:t>
            </a:r>
            <a:endParaRPr sz="1800" b="1">
              <a:solidFill>
                <a:srgbClr val="E34425"/>
              </a:solidFill>
              <a:latin typeface="Roboto"/>
              <a:ea typeface="Roboto"/>
              <a:cs typeface="Roboto"/>
              <a:sym typeface="Roboto"/>
            </a:endParaRPr>
          </a:p>
          <a:p>
            <a:pPr marL="0" marR="0" lvl="0" indent="0" algn="l" rtl="0">
              <a:spcBef>
                <a:spcPts val="0"/>
              </a:spcBef>
              <a:spcAft>
                <a:spcPts val="0"/>
              </a:spcAft>
              <a:buNone/>
            </a:pPr>
            <a:r>
              <a:rPr lang="en-US" sz="1050">
                <a:solidFill>
                  <a:schemeClr val="dk1"/>
                </a:solidFill>
                <a:latin typeface="Roboto"/>
                <a:ea typeface="Roboto"/>
                <a:cs typeface="Roboto"/>
                <a:sym typeface="Roboto"/>
              </a:rPr>
              <a:t>Here you put a little description, Keep it short and to the point. Make it more impactful . Make it more impactful . </a:t>
            </a:r>
            <a:endParaRPr/>
          </a:p>
          <a:p>
            <a:pPr marL="0" marR="0" lvl="0" indent="0" algn="l" rtl="0">
              <a:spcBef>
                <a:spcPts val="0"/>
              </a:spcBef>
              <a:spcAft>
                <a:spcPts val="0"/>
              </a:spcAft>
              <a:buNone/>
            </a:pPr>
            <a:endParaRPr sz="1400">
              <a:solidFill>
                <a:schemeClr val="dk1"/>
              </a:solidFill>
              <a:latin typeface="Roboto"/>
              <a:ea typeface="Roboto"/>
              <a:cs typeface="Roboto"/>
              <a:sym typeface="Roboto"/>
            </a:endParaRPr>
          </a:p>
        </p:txBody>
      </p:sp>
      <p:sp>
        <p:nvSpPr>
          <p:cNvPr id="192" name="Google Shape;192;p13"/>
          <p:cNvSpPr txBox="1"/>
          <p:nvPr/>
        </p:nvSpPr>
        <p:spPr>
          <a:xfrm>
            <a:off x="3845554" y="5400479"/>
            <a:ext cx="2363076" cy="123110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47A7D8"/>
                </a:solidFill>
                <a:latin typeface="Roboto"/>
                <a:ea typeface="Roboto"/>
                <a:cs typeface="Roboto"/>
                <a:sym typeface="Roboto"/>
              </a:rPr>
              <a:t>2016</a:t>
            </a:r>
            <a:endParaRPr sz="1800" b="1">
              <a:solidFill>
                <a:srgbClr val="47A7D8"/>
              </a:solidFill>
              <a:latin typeface="Roboto"/>
              <a:ea typeface="Roboto"/>
              <a:cs typeface="Roboto"/>
              <a:sym typeface="Roboto"/>
            </a:endParaRPr>
          </a:p>
          <a:p>
            <a:pPr marL="0" marR="0" lvl="0" indent="0" algn="l" rtl="0">
              <a:spcBef>
                <a:spcPts val="0"/>
              </a:spcBef>
              <a:spcAft>
                <a:spcPts val="0"/>
              </a:spcAft>
              <a:buNone/>
            </a:pPr>
            <a:r>
              <a:rPr lang="en-US" sz="1050">
                <a:solidFill>
                  <a:schemeClr val="dk1"/>
                </a:solidFill>
                <a:latin typeface="Roboto"/>
                <a:ea typeface="Roboto"/>
                <a:cs typeface="Roboto"/>
                <a:sym typeface="Roboto"/>
              </a:rPr>
              <a:t>Here you put a little description, Keep it short and to the point. Make it more impactful . Make it more impactful . </a:t>
            </a:r>
            <a:endParaRPr/>
          </a:p>
          <a:p>
            <a:pPr marL="0" marR="0" lvl="0" indent="0" algn="l" rtl="0">
              <a:spcBef>
                <a:spcPts val="0"/>
              </a:spcBef>
              <a:spcAft>
                <a:spcPts val="0"/>
              </a:spcAft>
              <a:buNone/>
            </a:pPr>
            <a:endParaRPr sz="1400">
              <a:solidFill>
                <a:schemeClr val="dk1"/>
              </a:solidFill>
              <a:latin typeface="Roboto"/>
              <a:ea typeface="Roboto"/>
              <a:cs typeface="Roboto"/>
              <a:sym typeface="Roboto"/>
            </a:endParaRPr>
          </a:p>
        </p:txBody>
      </p:sp>
      <p:sp>
        <p:nvSpPr>
          <p:cNvPr id="193" name="Google Shape;193;p13"/>
          <p:cNvSpPr txBox="1"/>
          <p:nvPr/>
        </p:nvSpPr>
        <p:spPr>
          <a:xfrm>
            <a:off x="6607263" y="5400479"/>
            <a:ext cx="2363076" cy="123110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847C9B"/>
                </a:solidFill>
                <a:latin typeface="Roboto"/>
                <a:ea typeface="Roboto"/>
                <a:cs typeface="Roboto"/>
                <a:sym typeface="Roboto"/>
              </a:rPr>
              <a:t>2017</a:t>
            </a:r>
            <a:endParaRPr sz="1800" b="1">
              <a:solidFill>
                <a:srgbClr val="847C9B"/>
              </a:solidFill>
              <a:latin typeface="Roboto"/>
              <a:ea typeface="Roboto"/>
              <a:cs typeface="Roboto"/>
              <a:sym typeface="Roboto"/>
            </a:endParaRPr>
          </a:p>
          <a:p>
            <a:pPr marL="0" marR="0" lvl="0" indent="0" algn="l" rtl="0">
              <a:spcBef>
                <a:spcPts val="0"/>
              </a:spcBef>
              <a:spcAft>
                <a:spcPts val="0"/>
              </a:spcAft>
              <a:buNone/>
            </a:pPr>
            <a:r>
              <a:rPr lang="en-US" sz="1050">
                <a:solidFill>
                  <a:schemeClr val="dk1"/>
                </a:solidFill>
                <a:latin typeface="Roboto"/>
                <a:ea typeface="Roboto"/>
                <a:cs typeface="Roboto"/>
                <a:sym typeface="Roboto"/>
              </a:rPr>
              <a:t>Here you put a little description, Keep it short and to the point. Make it more impactful . Make it more impactful . </a:t>
            </a:r>
            <a:endParaRPr/>
          </a:p>
          <a:p>
            <a:pPr marL="0" marR="0" lvl="0" indent="0" algn="l" rtl="0">
              <a:spcBef>
                <a:spcPts val="0"/>
              </a:spcBef>
              <a:spcAft>
                <a:spcPts val="0"/>
              </a:spcAft>
              <a:buNone/>
            </a:pPr>
            <a:endParaRPr sz="1400">
              <a:solidFill>
                <a:schemeClr val="dk1"/>
              </a:solidFill>
              <a:latin typeface="Roboto"/>
              <a:ea typeface="Roboto"/>
              <a:cs typeface="Roboto"/>
              <a:sym typeface="Roboto"/>
            </a:endParaRPr>
          </a:p>
        </p:txBody>
      </p:sp>
      <p:sp>
        <p:nvSpPr>
          <p:cNvPr id="194" name="Google Shape;194;p13"/>
          <p:cNvSpPr txBox="1"/>
          <p:nvPr/>
        </p:nvSpPr>
        <p:spPr>
          <a:xfrm>
            <a:off x="9368972" y="5400479"/>
            <a:ext cx="2363076" cy="123110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D06D8C"/>
                </a:solidFill>
                <a:latin typeface="Roboto"/>
                <a:ea typeface="Roboto"/>
                <a:cs typeface="Roboto"/>
                <a:sym typeface="Roboto"/>
              </a:rPr>
              <a:t>2018</a:t>
            </a:r>
            <a:endParaRPr sz="1800" b="1">
              <a:solidFill>
                <a:srgbClr val="D06D8C"/>
              </a:solidFill>
              <a:latin typeface="Roboto"/>
              <a:ea typeface="Roboto"/>
              <a:cs typeface="Roboto"/>
              <a:sym typeface="Roboto"/>
            </a:endParaRPr>
          </a:p>
          <a:p>
            <a:pPr marL="0" marR="0" lvl="0" indent="0" algn="l" rtl="0">
              <a:spcBef>
                <a:spcPts val="0"/>
              </a:spcBef>
              <a:spcAft>
                <a:spcPts val="0"/>
              </a:spcAft>
              <a:buNone/>
            </a:pPr>
            <a:r>
              <a:rPr lang="en-US" sz="1050">
                <a:solidFill>
                  <a:schemeClr val="dk1"/>
                </a:solidFill>
                <a:latin typeface="Roboto"/>
                <a:ea typeface="Roboto"/>
                <a:cs typeface="Roboto"/>
                <a:sym typeface="Roboto"/>
              </a:rPr>
              <a:t>Here you put a little description, Keep it short and to the point. Make it more impactful . Make it more impactful . </a:t>
            </a:r>
            <a:endParaRPr/>
          </a:p>
          <a:p>
            <a:pPr marL="0" marR="0" lvl="0" indent="0" algn="l" rtl="0">
              <a:spcBef>
                <a:spcPts val="0"/>
              </a:spcBef>
              <a:spcAft>
                <a:spcPts val="0"/>
              </a:spcAft>
              <a:buNone/>
            </a:pPr>
            <a:endParaRPr sz="1400">
              <a:solidFill>
                <a:schemeClr val="dk1"/>
              </a:solidFill>
              <a:latin typeface="Roboto"/>
              <a:ea typeface="Roboto"/>
              <a:cs typeface="Roboto"/>
              <a:sym typeface="Roboto"/>
            </a:endParaRPr>
          </a:p>
        </p:txBody>
      </p:sp>
      <p:sp>
        <p:nvSpPr>
          <p:cNvPr id="195" name="Google Shape;195;p13"/>
          <p:cNvSpPr/>
          <p:nvPr/>
        </p:nvSpPr>
        <p:spPr>
          <a:xfrm>
            <a:off x="1843056" y="2842708"/>
            <a:ext cx="545269" cy="574869"/>
          </a:xfrm>
          <a:custGeom>
            <a:avLst/>
            <a:gdLst/>
            <a:ahLst/>
            <a:cxnLst/>
            <a:rect l="l" t="t" r="r" b="b"/>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rgbClr val="ED7871"/>
          </a:solidFill>
          <a:ln w="9525" cap="flat" cmpd="sng">
            <a:solidFill>
              <a:srgbClr val="F9690E"/>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nvGrpSpPr>
          <p:cNvPr id="196" name="Google Shape;196;p13"/>
          <p:cNvGrpSpPr/>
          <p:nvPr/>
        </p:nvGrpSpPr>
        <p:grpSpPr>
          <a:xfrm>
            <a:off x="4667164" y="1751115"/>
            <a:ext cx="367601" cy="599260"/>
            <a:chOff x="6730350" y="2315900"/>
            <a:chExt cx="257700" cy="420100"/>
          </a:xfrm>
        </p:grpSpPr>
        <p:sp>
          <p:nvSpPr>
            <p:cNvPr id="197" name="Google Shape;197;p13"/>
            <p:cNvSpPr/>
            <p:nvPr/>
          </p:nvSpPr>
          <p:spPr>
            <a:xfrm>
              <a:off x="6807900" y="2671250"/>
              <a:ext cx="102600" cy="22625"/>
            </a:xfrm>
            <a:custGeom>
              <a:avLst/>
              <a:gdLst/>
              <a:ahLst/>
              <a:cxnLst/>
              <a:rect l="l" t="t" r="r" b="b"/>
              <a:pathLst>
                <a:path w="4104" h="905" extrusionOk="0">
                  <a:moveTo>
                    <a:pt x="1" y="1"/>
                  </a:moveTo>
                  <a:lnTo>
                    <a:pt x="1" y="905"/>
                  </a:lnTo>
                  <a:lnTo>
                    <a:pt x="4104" y="905"/>
                  </a:lnTo>
                  <a:lnTo>
                    <a:pt x="4104" y="1"/>
                  </a:lnTo>
                  <a:close/>
                </a:path>
              </a:pathLst>
            </a:custGeom>
            <a:solidFill>
              <a:srgbClr val="47A7D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198" name="Google Shape;198;p13"/>
            <p:cNvSpPr/>
            <p:nvPr/>
          </p:nvSpPr>
          <p:spPr>
            <a:xfrm>
              <a:off x="6807900" y="2636450"/>
              <a:ext cx="102600" cy="22625"/>
            </a:xfrm>
            <a:custGeom>
              <a:avLst/>
              <a:gdLst/>
              <a:ahLst/>
              <a:cxnLst/>
              <a:rect l="l" t="t" r="r" b="b"/>
              <a:pathLst>
                <a:path w="4104" h="905" extrusionOk="0">
                  <a:moveTo>
                    <a:pt x="1" y="1"/>
                  </a:moveTo>
                  <a:lnTo>
                    <a:pt x="1" y="905"/>
                  </a:lnTo>
                  <a:lnTo>
                    <a:pt x="4104" y="905"/>
                  </a:lnTo>
                  <a:lnTo>
                    <a:pt x="4104" y="1"/>
                  </a:lnTo>
                  <a:close/>
                </a:path>
              </a:pathLst>
            </a:custGeom>
            <a:solidFill>
              <a:srgbClr val="47A7D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199" name="Google Shape;199;p13"/>
            <p:cNvSpPr/>
            <p:nvPr/>
          </p:nvSpPr>
          <p:spPr>
            <a:xfrm>
              <a:off x="6807900" y="2706075"/>
              <a:ext cx="102600" cy="29925"/>
            </a:xfrm>
            <a:custGeom>
              <a:avLst/>
              <a:gdLst/>
              <a:ahLst/>
              <a:cxnLst/>
              <a:rect l="l" t="t" r="r" b="b"/>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rgbClr val="47A7D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00" name="Google Shape;200;p13"/>
            <p:cNvSpPr/>
            <p:nvPr/>
          </p:nvSpPr>
          <p:spPr>
            <a:xfrm>
              <a:off x="6811575" y="2463675"/>
              <a:ext cx="95275" cy="160600"/>
            </a:xfrm>
            <a:custGeom>
              <a:avLst/>
              <a:gdLst/>
              <a:ahLst/>
              <a:cxnLst/>
              <a:rect l="l" t="t" r="r" b="b"/>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rgbClr val="47A7D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01" name="Google Shape;201;p13"/>
            <p:cNvSpPr/>
            <p:nvPr/>
          </p:nvSpPr>
          <p:spPr>
            <a:xfrm>
              <a:off x="6730350" y="2315900"/>
              <a:ext cx="257700" cy="308375"/>
            </a:xfrm>
            <a:custGeom>
              <a:avLst/>
              <a:gdLst/>
              <a:ahLst/>
              <a:cxnLst/>
              <a:rect l="l" t="t" r="r" b="b"/>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rgbClr val="47A7D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grpSp>
        <p:nvGrpSpPr>
          <p:cNvPr id="202" name="Google Shape;202;p13"/>
          <p:cNvGrpSpPr/>
          <p:nvPr/>
        </p:nvGrpSpPr>
        <p:grpSpPr>
          <a:xfrm>
            <a:off x="7264886" y="2807632"/>
            <a:ext cx="611458" cy="651505"/>
            <a:chOff x="5970800" y="1619250"/>
            <a:chExt cx="428650" cy="456725"/>
          </a:xfrm>
        </p:grpSpPr>
        <p:sp>
          <p:nvSpPr>
            <p:cNvPr id="203" name="Google Shape;203;p13"/>
            <p:cNvSpPr/>
            <p:nvPr/>
          </p:nvSpPr>
          <p:spPr>
            <a:xfrm>
              <a:off x="5970800" y="1674200"/>
              <a:ext cx="377975" cy="377950"/>
            </a:xfrm>
            <a:custGeom>
              <a:avLst/>
              <a:gdLst/>
              <a:ahLst/>
              <a:cxnLst/>
              <a:rect l="l" t="t" r="r" b="b"/>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solidFill>
              <a:srgbClr val="847C9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04" name="Google Shape;204;p13"/>
            <p:cNvSpPr/>
            <p:nvPr/>
          </p:nvSpPr>
          <p:spPr>
            <a:xfrm>
              <a:off x="6068500" y="1771875"/>
              <a:ext cx="182575" cy="182600"/>
            </a:xfrm>
            <a:custGeom>
              <a:avLst/>
              <a:gdLst/>
              <a:ahLst/>
              <a:cxnLst/>
              <a:rect l="l" t="t" r="r" b="b"/>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solidFill>
              <a:srgbClr val="847C9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05" name="Google Shape;205;p13"/>
            <p:cNvSpPr/>
            <p:nvPr/>
          </p:nvSpPr>
          <p:spPr>
            <a:xfrm>
              <a:off x="5981175" y="2005125"/>
              <a:ext cx="75125" cy="70850"/>
            </a:xfrm>
            <a:custGeom>
              <a:avLst/>
              <a:gdLst/>
              <a:ahLst/>
              <a:cxnLst/>
              <a:rect l="l" t="t" r="r" b="b"/>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solidFill>
              <a:srgbClr val="847C9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06" name="Google Shape;206;p13"/>
            <p:cNvSpPr/>
            <p:nvPr/>
          </p:nvSpPr>
          <p:spPr>
            <a:xfrm>
              <a:off x="6263875" y="2005125"/>
              <a:ext cx="74525" cy="70850"/>
            </a:xfrm>
            <a:custGeom>
              <a:avLst/>
              <a:gdLst/>
              <a:ahLst/>
              <a:cxnLst/>
              <a:rect l="l" t="t" r="r" b="b"/>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solidFill>
              <a:srgbClr val="847C9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07" name="Google Shape;207;p13"/>
            <p:cNvSpPr/>
            <p:nvPr/>
          </p:nvSpPr>
          <p:spPr>
            <a:xfrm>
              <a:off x="6147875" y="1619250"/>
              <a:ext cx="251575" cy="255850"/>
            </a:xfrm>
            <a:custGeom>
              <a:avLst/>
              <a:gdLst/>
              <a:ahLst/>
              <a:cxnLst/>
              <a:rect l="l" t="t" r="r" b="b"/>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solidFill>
              <a:srgbClr val="847C9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grpSp>
        <p:nvGrpSpPr>
          <p:cNvPr id="208" name="Google Shape;208;p13"/>
          <p:cNvGrpSpPr/>
          <p:nvPr/>
        </p:nvGrpSpPr>
        <p:grpSpPr>
          <a:xfrm>
            <a:off x="10017300" y="1777084"/>
            <a:ext cx="561554" cy="561586"/>
            <a:chOff x="570875" y="4322250"/>
            <a:chExt cx="443300" cy="443325"/>
          </a:xfrm>
        </p:grpSpPr>
        <p:sp>
          <p:nvSpPr>
            <p:cNvPr id="209" name="Google Shape;209;p13"/>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D06D8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10" name="Google Shape;210;p13"/>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D06D8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11" name="Google Shape;211;p13"/>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D06D8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12" name="Google Shape;212;p13"/>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D06D8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grpSp>
        <p:nvGrpSpPr>
          <p:cNvPr id="213" name="Google Shape;213;p13"/>
          <p:cNvGrpSpPr/>
          <p:nvPr/>
        </p:nvGrpSpPr>
        <p:grpSpPr>
          <a:xfrm>
            <a:off x="1844196" y="4872063"/>
            <a:ext cx="563880" cy="563880"/>
            <a:chOff x="1844196" y="4518099"/>
            <a:chExt cx="563880" cy="563880"/>
          </a:xfrm>
        </p:grpSpPr>
        <p:sp>
          <p:nvSpPr>
            <p:cNvPr id="214" name="Google Shape;214;p13"/>
            <p:cNvSpPr/>
            <p:nvPr/>
          </p:nvSpPr>
          <p:spPr>
            <a:xfrm>
              <a:off x="1844196" y="4518099"/>
              <a:ext cx="563880" cy="563880"/>
            </a:xfrm>
            <a:prstGeom prst="ellipse">
              <a:avLst/>
            </a:prstGeom>
            <a:solidFill>
              <a:srgbClr val="EE79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215" name="Google Shape;215;p13"/>
            <p:cNvSpPr/>
            <p:nvPr/>
          </p:nvSpPr>
          <p:spPr>
            <a:xfrm>
              <a:off x="1907098" y="4581001"/>
              <a:ext cx="438076" cy="438076"/>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grpSp>
      <p:grpSp>
        <p:nvGrpSpPr>
          <p:cNvPr id="216" name="Google Shape;216;p13"/>
          <p:cNvGrpSpPr/>
          <p:nvPr/>
        </p:nvGrpSpPr>
        <p:grpSpPr>
          <a:xfrm>
            <a:off x="4561210" y="4866550"/>
            <a:ext cx="563880" cy="563880"/>
            <a:chOff x="1844196" y="4518099"/>
            <a:chExt cx="563880" cy="563880"/>
          </a:xfrm>
        </p:grpSpPr>
        <p:sp>
          <p:nvSpPr>
            <p:cNvPr id="217" name="Google Shape;217;p13"/>
            <p:cNvSpPr/>
            <p:nvPr/>
          </p:nvSpPr>
          <p:spPr>
            <a:xfrm>
              <a:off x="1844196" y="4518099"/>
              <a:ext cx="563880" cy="563880"/>
            </a:xfrm>
            <a:prstGeom prst="ellipse">
              <a:avLst/>
            </a:prstGeom>
            <a:solidFill>
              <a:srgbClr val="47A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218" name="Google Shape;218;p13"/>
            <p:cNvSpPr/>
            <p:nvPr/>
          </p:nvSpPr>
          <p:spPr>
            <a:xfrm>
              <a:off x="1907098" y="4581001"/>
              <a:ext cx="438076" cy="438076"/>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grpSp>
      <p:grpSp>
        <p:nvGrpSpPr>
          <p:cNvPr id="219" name="Google Shape;219;p13"/>
          <p:cNvGrpSpPr/>
          <p:nvPr/>
        </p:nvGrpSpPr>
        <p:grpSpPr>
          <a:xfrm>
            <a:off x="7288675" y="4846767"/>
            <a:ext cx="563880" cy="563880"/>
            <a:chOff x="1844196" y="4518099"/>
            <a:chExt cx="563880" cy="563880"/>
          </a:xfrm>
        </p:grpSpPr>
        <p:sp>
          <p:nvSpPr>
            <p:cNvPr id="220" name="Google Shape;220;p13"/>
            <p:cNvSpPr/>
            <p:nvPr/>
          </p:nvSpPr>
          <p:spPr>
            <a:xfrm>
              <a:off x="1844196" y="4518099"/>
              <a:ext cx="563880" cy="563880"/>
            </a:xfrm>
            <a:prstGeom prst="ellipse">
              <a:avLst/>
            </a:prstGeom>
            <a:solidFill>
              <a:srgbClr val="847C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221" name="Google Shape;221;p13"/>
            <p:cNvSpPr/>
            <p:nvPr/>
          </p:nvSpPr>
          <p:spPr>
            <a:xfrm>
              <a:off x="1907098" y="4581001"/>
              <a:ext cx="438076" cy="438076"/>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grpSp>
      <p:grpSp>
        <p:nvGrpSpPr>
          <p:cNvPr id="222" name="Google Shape;222;p13"/>
          <p:cNvGrpSpPr/>
          <p:nvPr/>
        </p:nvGrpSpPr>
        <p:grpSpPr>
          <a:xfrm>
            <a:off x="10051312" y="4866550"/>
            <a:ext cx="563880" cy="563880"/>
            <a:chOff x="1844196" y="4518099"/>
            <a:chExt cx="563880" cy="563880"/>
          </a:xfrm>
        </p:grpSpPr>
        <p:sp>
          <p:nvSpPr>
            <p:cNvPr id="223" name="Google Shape;223;p13"/>
            <p:cNvSpPr/>
            <p:nvPr/>
          </p:nvSpPr>
          <p:spPr>
            <a:xfrm>
              <a:off x="1844196" y="4518099"/>
              <a:ext cx="563880" cy="563880"/>
            </a:xfrm>
            <a:prstGeom prst="ellipse">
              <a:avLst/>
            </a:prstGeom>
            <a:solidFill>
              <a:srgbClr val="D36F8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224" name="Google Shape;224;p13"/>
            <p:cNvSpPr/>
            <p:nvPr/>
          </p:nvSpPr>
          <p:spPr>
            <a:xfrm>
              <a:off x="1907098" y="4581001"/>
              <a:ext cx="438076" cy="438076"/>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grpSp>
      <p:sp>
        <p:nvSpPr>
          <p:cNvPr id="225" name="Google Shape;225;p13"/>
          <p:cNvSpPr/>
          <p:nvPr/>
        </p:nvSpPr>
        <p:spPr>
          <a:xfrm>
            <a:off x="1725517" y="1743783"/>
            <a:ext cx="800219"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rgbClr val="E34425"/>
                </a:solidFill>
                <a:latin typeface="Roboto"/>
                <a:ea typeface="Roboto"/>
                <a:cs typeface="Roboto"/>
                <a:sym typeface="Roboto"/>
              </a:rPr>
              <a:t>2015</a:t>
            </a:r>
            <a:endParaRPr sz="2400">
              <a:solidFill>
                <a:schemeClr val="dk1"/>
              </a:solidFill>
              <a:latin typeface="Roboto"/>
              <a:ea typeface="Roboto"/>
              <a:cs typeface="Roboto"/>
              <a:sym typeface="Roboto"/>
            </a:endParaRPr>
          </a:p>
        </p:txBody>
      </p:sp>
      <p:sp>
        <p:nvSpPr>
          <p:cNvPr id="226" name="Google Shape;226;p13"/>
          <p:cNvSpPr/>
          <p:nvPr/>
        </p:nvSpPr>
        <p:spPr>
          <a:xfrm>
            <a:off x="4450854" y="576903"/>
            <a:ext cx="800219"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rgbClr val="47A7D8"/>
                </a:solidFill>
                <a:latin typeface="Roboto"/>
                <a:ea typeface="Roboto"/>
                <a:cs typeface="Roboto"/>
                <a:sym typeface="Roboto"/>
              </a:rPr>
              <a:t>2016</a:t>
            </a:r>
            <a:endParaRPr sz="2400">
              <a:solidFill>
                <a:srgbClr val="47A7D8"/>
              </a:solidFill>
              <a:latin typeface="Roboto"/>
              <a:ea typeface="Roboto"/>
              <a:cs typeface="Roboto"/>
              <a:sym typeface="Roboto"/>
            </a:endParaRPr>
          </a:p>
        </p:txBody>
      </p:sp>
      <p:sp>
        <p:nvSpPr>
          <p:cNvPr id="227" name="Google Shape;227;p13"/>
          <p:cNvSpPr/>
          <p:nvPr/>
        </p:nvSpPr>
        <p:spPr>
          <a:xfrm>
            <a:off x="7160568" y="1746885"/>
            <a:ext cx="800219"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rgbClr val="847C9B"/>
                </a:solidFill>
                <a:latin typeface="Roboto"/>
                <a:ea typeface="Roboto"/>
                <a:cs typeface="Roboto"/>
                <a:sym typeface="Roboto"/>
              </a:rPr>
              <a:t>2017</a:t>
            </a:r>
            <a:endParaRPr sz="2400">
              <a:solidFill>
                <a:srgbClr val="847C9B"/>
              </a:solidFill>
              <a:latin typeface="Roboto"/>
              <a:ea typeface="Roboto"/>
              <a:cs typeface="Roboto"/>
              <a:sym typeface="Roboto"/>
            </a:endParaRPr>
          </a:p>
        </p:txBody>
      </p:sp>
      <p:sp>
        <p:nvSpPr>
          <p:cNvPr id="228" name="Google Shape;228;p13"/>
          <p:cNvSpPr/>
          <p:nvPr/>
        </p:nvSpPr>
        <p:spPr>
          <a:xfrm>
            <a:off x="9897967" y="589080"/>
            <a:ext cx="800219"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rgbClr val="ED7871"/>
                </a:solidFill>
                <a:latin typeface="Roboto"/>
                <a:ea typeface="Roboto"/>
                <a:cs typeface="Roboto"/>
                <a:sym typeface="Roboto"/>
              </a:rPr>
              <a:t>2018</a:t>
            </a:r>
            <a:endParaRPr sz="2400">
              <a:solidFill>
                <a:srgbClr val="ED7871"/>
              </a:solidFill>
              <a:latin typeface="Roboto"/>
              <a:ea typeface="Roboto"/>
              <a:cs typeface="Roboto"/>
              <a:sym typeface="Roboto"/>
            </a:endParaRPr>
          </a:p>
        </p:txBody>
      </p:sp>
      <p:sp>
        <p:nvSpPr>
          <p:cNvPr id="229" name="Google Shape;229;p13"/>
          <p:cNvSpPr/>
          <p:nvPr/>
        </p:nvSpPr>
        <p:spPr>
          <a:xfrm>
            <a:off x="159998" y="204606"/>
            <a:ext cx="3292964" cy="887422"/>
          </a:xfrm>
          <a:prstGeom prst="rect">
            <a:avLst/>
          </a:prstGeom>
          <a:noFill/>
          <a:ln>
            <a:noFill/>
          </a:ln>
        </p:spPr>
        <p:txBody>
          <a:bodyPr spcFirstLastPara="1" wrap="square" lIns="91425" tIns="45700" rIns="91425" bIns="45700" anchor="t" anchorCtr="0">
            <a:spAutoFit/>
          </a:bodyPr>
          <a:lstStyle/>
          <a:p>
            <a:pPr marL="0" marR="0" lvl="0" indent="0" algn="l" rtl="0">
              <a:lnSpc>
                <a:spcPct val="96875"/>
              </a:lnSpc>
              <a:spcBef>
                <a:spcPts val="0"/>
              </a:spcBef>
              <a:spcAft>
                <a:spcPts val="0"/>
              </a:spcAft>
              <a:buNone/>
            </a:pPr>
            <a:r>
              <a:rPr lang="en-US" sz="3200" cap="none">
                <a:solidFill>
                  <a:srgbClr val="7F7F7F"/>
                </a:solidFill>
                <a:latin typeface="Raleway"/>
                <a:ea typeface="Raleway"/>
                <a:cs typeface="Raleway"/>
                <a:sym typeface="Raleway"/>
              </a:rPr>
              <a:t>TIMELINE INFOGRAPHIC</a:t>
            </a:r>
            <a:endParaRPr sz="3200" cap="none">
              <a:solidFill>
                <a:srgbClr val="7F7F7F"/>
              </a:solidFill>
              <a:latin typeface="Raleway"/>
              <a:ea typeface="Raleway"/>
              <a:cs typeface="Raleway"/>
              <a:sym typeface="Raleway"/>
            </a:endParaRPr>
          </a:p>
        </p:txBody>
      </p:sp>
      <p:sp>
        <p:nvSpPr>
          <p:cNvPr id="230" name="Google Shape;230;p13"/>
          <p:cNvSpPr/>
          <p:nvPr/>
        </p:nvSpPr>
        <p:spPr>
          <a:xfrm>
            <a:off x="180726" y="897606"/>
            <a:ext cx="2945948" cy="425758"/>
          </a:xfrm>
          <a:prstGeom prst="rect">
            <a:avLst/>
          </a:prstGeom>
          <a:noFill/>
          <a:ln>
            <a:noFill/>
          </a:ln>
        </p:spPr>
        <p:txBody>
          <a:bodyPr spcFirstLastPara="1" wrap="square" lIns="91425" tIns="45700" rIns="91425" bIns="45700" anchor="t" anchorCtr="0">
            <a:spAutoFit/>
          </a:bodyPr>
          <a:lstStyle/>
          <a:p>
            <a:pPr marL="0" marR="0" lvl="0" indent="0" algn="l" rtl="0">
              <a:lnSpc>
                <a:spcPct val="185714"/>
              </a:lnSpc>
              <a:spcBef>
                <a:spcPts val="0"/>
              </a:spcBef>
              <a:spcAft>
                <a:spcPts val="0"/>
              </a:spcAft>
              <a:buNone/>
            </a:pPr>
            <a:r>
              <a:rPr lang="en-US" sz="1400">
                <a:solidFill>
                  <a:srgbClr val="F9690E"/>
                </a:solidFill>
                <a:latin typeface="Roboto"/>
                <a:ea typeface="Roboto"/>
                <a:cs typeface="Roboto"/>
                <a:sym typeface="Roboto"/>
              </a:rPr>
              <a:t>Your Journey Starts Here</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1"/>
                                        </p:tgtEl>
                                        <p:attrNameLst>
                                          <p:attrName>style.visibility</p:attrName>
                                        </p:attrNameLst>
                                      </p:cBhvr>
                                      <p:to>
                                        <p:strVal val="visible"/>
                                      </p:to>
                                    </p:set>
                                    <p:animEffect transition="in" filter="fade">
                                      <p:cBhvr>
                                        <p:cTn id="7" dur="1000"/>
                                        <p:tgtEl>
                                          <p:spTgt spid="161"/>
                                        </p:tgtEl>
                                      </p:cBhvr>
                                    </p:animEffect>
                                  </p:childTnLst>
                                </p:cTn>
                              </p:par>
                              <p:par>
                                <p:cTn id="8" presetID="10" presetClass="entr" presetSubtype="0" fill="hold" nodeType="withEffect">
                                  <p:stCondLst>
                                    <p:cond delay="0"/>
                                  </p:stCondLst>
                                  <p:childTnLst>
                                    <p:set>
                                      <p:cBhvr>
                                        <p:cTn id="9" dur="1" fill="hold">
                                          <p:stCondLst>
                                            <p:cond delay="0"/>
                                          </p:stCondLst>
                                        </p:cTn>
                                        <p:tgtEl>
                                          <p:spTgt spid="168"/>
                                        </p:tgtEl>
                                        <p:attrNameLst>
                                          <p:attrName>style.visibility</p:attrName>
                                        </p:attrNameLst>
                                      </p:cBhvr>
                                      <p:to>
                                        <p:strVal val="visible"/>
                                      </p:to>
                                    </p:set>
                                    <p:animEffect transition="in" filter="fade">
                                      <p:cBhvr>
                                        <p:cTn id="10" dur="1000"/>
                                        <p:tgtEl>
                                          <p:spTgt spid="168"/>
                                        </p:tgtEl>
                                      </p:cBhvr>
                                    </p:animEffect>
                                  </p:childTnLst>
                                </p:cTn>
                              </p:par>
                              <p:par>
                                <p:cTn id="11" presetID="10" presetClass="entr" presetSubtype="0" fill="hold" nodeType="withEffect">
                                  <p:stCondLst>
                                    <p:cond delay="0"/>
                                  </p:stCondLst>
                                  <p:childTnLst>
                                    <p:set>
                                      <p:cBhvr>
                                        <p:cTn id="12" dur="1" fill="hold">
                                          <p:stCondLst>
                                            <p:cond delay="0"/>
                                          </p:stCondLst>
                                        </p:cTn>
                                        <p:tgtEl>
                                          <p:spTgt spid="174"/>
                                        </p:tgtEl>
                                        <p:attrNameLst>
                                          <p:attrName>style.visibility</p:attrName>
                                        </p:attrNameLst>
                                      </p:cBhvr>
                                      <p:to>
                                        <p:strVal val="visible"/>
                                      </p:to>
                                    </p:set>
                                    <p:animEffect transition="in" filter="fade">
                                      <p:cBhvr>
                                        <p:cTn id="13" dur="1000"/>
                                        <p:tgtEl>
                                          <p:spTgt spid="174"/>
                                        </p:tgtEl>
                                      </p:cBhvr>
                                    </p:animEffect>
                                  </p:childTnLst>
                                </p:cTn>
                              </p:par>
                              <p:par>
                                <p:cTn id="14" presetID="10" presetClass="entr" presetSubtype="0" fill="hold" nodeType="withEffect">
                                  <p:stCondLst>
                                    <p:cond delay="0"/>
                                  </p:stCondLst>
                                  <p:childTnLst>
                                    <p:set>
                                      <p:cBhvr>
                                        <p:cTn id="15" dur="1" fill="hold">
                                          <p:stCondLst>
                                            <p:cond delay="0"/>
                                          </p:stCondLst>
                                        </p:cTn>
                                        <p:tgtEl>
                                          <p:spTgt spid="181"/>
                                        </p:tgtEl>
                                        <p:attrNameLst>
                                          <p:attrName>style.visibility</p:attrName>
                                        </p:attrNameLst>
                                      </p:cBhvr>
                                      <p:to>
                                        <p:strVal val="visible"/>
                                      </p:to>
                                    </p:set>
                                    <p:animEffect transition="in" filter="fade">
                                      <p:cBhvr>
                                        <p:cTn id="16" dur="1000"/>
                                        <p:tgtEl>
                                          <p:spTgt spid="181"/>
                                        </p:tgtEl>
                                      </p:cBhvr>
                                    </p:animEffect>
                                  </p:childTnLst>
                                </p:cTn>
                              </p:par>
                              <p:par>
                                <p:cTn id="17" presetID="10" presetClass="entr" presetSubtype="0" fill="hold" nodeType="withEffect">
                                  <p:stCondLst>
                                    <p:cond delay="0"/>
                                  </p:stCondLst>
                                  <p:childTnLst>
                                    <p:set>
                                      <p:cBhvr>
                                        <p:cTn id="18" dur="1" fill="hold">
                                          <p:stCondLst>
                                            <p:cond delay="0"/>
                                          </p:stCondLst>
                                        </p:cTn>
                                        <p:tgtEl>
                                          <p:spTgt spid="187"/>
                                        </p:tgtEl>
                                        <p:attrNameLst>
                                          <p:attrName>style.visibility</p:attrName>
                                        </p:attrNameLst>
                                      </p:cBhvr>
                                      <p:to>
                                        <p:strVal val="visible"/>
                                      </p:to>
                                    </p:set>
                                    <p:animEffect transition="in" filter="fade">
                                      <p:cBhvr>
                                        <p:cTn id="19" dur="1000"/>
                                        <p:tgtEl>
                                          <p:spTgt spid="187"/>
                                        </p:tgtEl>
                                      </p:cBhvr>
                                    </p:animEffect>
                                  </p:childTnLst>
                                </p:cTn>
                              </p:par>
                              <p:par>
                                <p:cTn id="20" presetID="10" presetClass="entr" presetSubtype="0" fill="hold" nodeType="withEffect">
                                  <p:stCondLst>
                                    <p:cond delay="0"/>
                                  </p:stCondLst>
                                  <p:childTnLst>
                                    <p:set>
                                      <p:cBhvr>
                                        <p:cTn id="21" dur="1" fill="hold">
                                          <p:stCondLst>
                                            <p:cond delay="0"/>
                                          </p:stCondLst>
                                        </p:cTn>
                                        <p:tgtEl>
                                          <p:spTgt spid="191"/>
                                        </p:tgtEl>
                                        <p:attrNameLst>
                                          <p:attrName>style.visibility</p:attrName>
                                        </p:attrNameLst>
                                      </p:cBhvr>
                                      <p:to>
                                        <p:strVal val="visible"/>
                                      </p:to>
                                    </p:set>
                                    <p:animEffect transition="in" filter="fade">
                                      <p:cBhvr>
                                        <p:cTn id="22" dur="1000"/>
                                        <p:tgtEl>
                                          <p:spTgt spid="191"/>
                                        </p:tgtEl>
                                      </p:cBhvr>
                                    </p:animEffect>
                                  </p:childTnLst>
                                </p:cTn>
                              </p:par>
                              <p:par>
                                <p:cTn id="23" presetID="10" presetClass="entr" presetSubtype="0" fill="hold" nodeType="withEffect">
                                  <p:stCondLst>
                                    <p:cond delay="0"/>
                                  </p:stCondLst>
                                  <p:childTnLst>
                                    <p:set>
                                      <p:cBhvr>
                                        <p:cTn id="24" dur="1" fill="hold">
                                          <p:stCondLst>
                                            <p:cond delay="0"/>
                                          </p:stCondLst>
                                        </p:cTn>
                                        <p:tgtEl>
                                          <p:spTgt spid="192"/>
                                        </p:tgtEl>
                                        <p:attrNameLst>
                                          <p:attrName>style.visibility</p:attrName>
                                        </p:attrNameLst>
                                      </p:cBhvr>
                                      <p:to>
                                        <p:strVal val="visible"/>
                                      </p:to>
                                    </p:set>
                                    <p:animEffect transition="in" filter="fade">
                                      <p:cBhvr>
                                        <p:cTn id="25" dur="1000"/>
                                        <p:tgtEl>
                                          <p:spTgt spid="192"/>
                                        </p:tgtEl>
                                      </p:cBhvr>
                                    </p:animEffect>
                                  </p:childTnLst>
                                </p:cTn>
                              </p:par>
                              <p:par>
                                <p:cTn id="26" presetID="10" presetClass="entr" presetSubtype="0" fill="hold" nodeType="withEffect">
                                  <p:stCondLst>
                                    <p:cond delay="0"/>
                                  </p:stCondLst>
                                  <p:childTnLst>
                                    <p:set>
                                      <p:cBhvr>
                                        <p:cTn id="27" dur="1" fill="hold">
                                          <p:stCondLst>
                                            <p:cond delay="0"/>
                                          </p:stCondLst>
                                        </p:cTn>
                                        <p:tgtEl>
                                          <p:spTgt spid="193"/>
                                        </p:tgtEl>
                                        <p:attrNameLst>
                                          <p:attrName>style.visibility</p:attrName>
                                        </p:attrNameLst>
                                      </p:cBhvr>
                                      <p:to>
                                        <p:strVal val="visible"/>
                                      </p:to>
                                    </p:set>
                                    <p:animEffect transition="in" filter="fade">
                                      <p:cBhvr>
                                        <p:cTn id="28" dur="1000"/>
                                        <p:tgtEl>
                                          <p:spTgt spid="193"/>
                                        </p:tgtEl>
                                      </p:cBhvr>
                                    </p:animEffect>
                                  </p:childTnLst>
                                </p:cTn>
                              </p:par>
                              <p:par>
                                <p:cTn id="29" presetID="10" presetClass="entr" presetSubtype="0" fill="hold" nodeType="withEffect">
                                  <p:stCondLst>
                                    <p:cond delay="0"/>
                                  </p:stCondLst>
                                  <p:childTnLst>
                                    <p:set>
                                      <p:cBhvr>
                                        <p:cTn id="30" dur="1" fill="hold">
                                          <p:stCondLst>
                                            <p:cond delay="0"/>
                                          </p:stCondLst>
                                        </p:cTn>
                                        <p:tgtEl>
                                          <p:spTgt spid="194"/>
                                        </p:tgtEl>
                                        <p:attrNameLst>
                                          <p:attrName>style.visibility</p:attrName>
                                        </p:attrNameLst>
                                      </p:cBhvr>
                                      <p:to>
                                        <p:strVal val="visible"/>
                                      </p:to>
                                    </p:set>
                                    <p:animEffect transition="in" filter="fade">
                                      <p:cBhvr>
                                        <p:cTn id="31" dur="1000"/>
                                        <p:tgtEl>
                                          <p:spTgt spid="194"/>
                                        </p:tgtEl>
                                      </p:cBhvr>
                                    </p:animEffect>
                                  </p:childTnLst>
                                </p:cTn>
                              </p:par>
                              <p:par>
                                <p:cTn id="32" presetID="10" presetClass="entr" presetSubtype="0" fill="hold" nodeType="withEffect">
                                  <p:stCondLst>
                                    <p:cond delay="0"/>
                                  </p:stCondLst>
                                  <p:childTnLst>
                                    <p:set>
                                      <p:cBhvr>
                                        <p:cTn id="33" dur="1" fill="hold">
                                          <p:stCondLst>
                                            <p:cond delay="0"/>
                                          </p:stCondLst>
                                        </p:cTn>
                                        <p:tgtEl>
                                          <p:spTgt spid="195"/>
                                        </p:tgtEl>
                                        <p:attrNameLst>
                                          <p:attrName>style.visibility</p:attrName>
                                        </p:attrNameLst>
                                      </p:cBhvr>
                                      <p:to>
                                        <p:strVal val="visible"/>
                                      </p:to>
                                    </p:set>
                                    <p:animEffect transition="in" filter="fade">
                                      <p:cBhvr>
                                        <p:cTn id="34" dur="1000"/>
                                        <p:tgtEl>
                                          <p:spTgt spid="195"/>
                                        </p:tgtEl>
                                      </p:cBhvr>
                                    </p:animEffect>
                                  </p:childTnLst>
                                </p:cTn>
                              </p:par>
                              <p:par>
                                <p:cTn id="35" presetID="10" presetClass="entr" presetSubtype="0" fill="hold" nodeType="withEffect">
                                  <p:stCondLst>
                                    <p:cond delay="0"/>
                                  </p:stCondLst>
                                  <p:childTnLst>
                                    <p:set>
                                      <p:cBhvr>
                                        <p:cTn id="36" dur="1" fill="hold">
                                          <p:stCondLst>
                                            <p:cond delay="0"/>
                                          </p:stCondLst>
                                        </p:cTn>
                                        <p:tgtEl>
                                          <p:spTgt spid="196"/>
                                        </p:tgtEl>
                                        <p:attrNameLst>
                                          <p:attrName>style.visibility</p:attrName>
                                        </p:attrNameLst>
                                      </p:cBhvr>
                                      <p:to>
                                        <p:strVal val="visible"/>
                                      </p:to>
                                    </p:set>
                                    <p:animEffect transition="in" filter="fade">
                                      <p:cBhvr>
                                        <p:cTn id="37" dur="1000"/>
                                        <p:tgtEl>
                                          <p:spTgt spid="196"/>
                                        </p:tgtEl>
                                      </p:cBhvr>
                                    </p:animEffect>
                                  </p:childTnLst>
                                </p:cTn>
                              </p:par>
                              <p:par>
                                <p:cTn id="38" presetID="10" presetClass="entr" presetSubtype="0" fill="hold" nodeType="withEffect">
                                  <p:stCondLst>
                                    <p:cond delay="0"/>
                                  </p:stCondLst>
                                  <p:childTnLst>
                                    <p:set>
                                      <p:cBhvr>
                                        <p:cTn id="39" dur="1" fill="hold">
                                          <p:stCondLst>
                                            <p:cond delay="0"/>
                                          </p:stCondLst>
                                        </p:cTn>
                                        <p:tgtEl>
                                          <p:spTgt spid="202"/>
                                        </p:tgtEl>
                                        <p:attrNameLst>
                                          <p:attrName>style.visibility</p:attrName>
                                        </p:attrNameLst>
                                      </p:cBhvr>
                                      <p:to>
                                        <p:strVal val="visible"/>
                                      </p:to>
                                    </p:set>
                                    <p:animEffect transition="in" filter="fade">
                                      <p:cBhvr>
                                        <p:cTn id="40" dur="1000"/>
                                        <p:tgtEl>
                                          <p:spTgt spid="202"/>
                                        </p:tgtEl>
                                      </p:cBhvr>
                                    </p:animEffect>
                                  </p:childTnLst>
                                </p:cTn>
                              </p:par>
                              <p:par>
                                <p:cTn id="41" presetID="10" presetClass="entr" presetSubtype="0" fill="hold" nodeType="withEffect">
                                  <p:stCondLst>
                                    <p:cond delay="0"/>
                                  </p:stCondLst>
                                  <p:childTnLst>
                                    <p:set>
                                      <p:cBhvr>
                                        <p:cTn id="42" dur="1" fill="hold">
                                          <p:stCondLst>
                                            <p:cond delay="0"/>
                                          </p:stCondLst>
                                        </p:cTn>
                                        <p:tgtEl>
                                          <p:spTgt spid="208"/>
                                        </p:tgtEl>
                                        <p:attrNameLst>
                                          <p:attrName>style.visibility</p:attrName>
                                        </p:attrNameLst>
                                      </p:cBhvr>
                                      <p:to>
                                        <p:strVal val="visible"/>
                                      </p:to>
                                    </p:set>
                                    <p:animEffect transition="in" filter="fade">
                                      <p:cBhvr>
                                        <p:cTn id="43" dur="1000"/>
                                        <p:tgtEl>
                                          <p:spTgt spid="208"/>
                                        </p:tgtEl>
                                      </p:cBhvr>
                                    </p:animEffect>
                                  </p:childTnLst>
                                </p:cTn>
                              </p:par>
                              <p:par>
                                <p:cTn id="44" presetID="10" presetClass="entr" presetSubtype="0" fill="hold" nodeType="withEffect">
                                  <p:stCondLst>
                                    <p:cond delay="0"/>
                                  </p:stCondLst>
                                  <p:childTnLst>
                                    <p:set>
                                      <p:cBhvr>
                                        <p:cTn id="45" dur="1" fill="hold">
                                          <p:stCondLst>
                                            <p:cond delay="0"/>
                                          </p:stCondLst>
                                        </p:cTn>
                                        <p:tgtEl>
                                          <p:spTgt spid="213"/>
                                        </p:tgtEl>
                                        <p:attrNameLst>
                                          <p:attrName>style.visibility</p:attrName>
                                        </p:attrNameLst>
                                      </p:cBhvr>
                                      <p:to>
                                        <p:strVal val="visible"/>
                                      </p:to>
                                    </p:set>
                                    <p:animEffect transition="in" filter="fade">
                                      <p:cBhvr>
                                        <p:cTn id="46" dur="1000"/>
                                        <p:tgtEl>
                                          <p:spTgt spid="213"/>
                                        </p:tgtEl>
                                      </p:cBhvr>
                                    </p:animEffect>
                                  </p:childTnLst>
                                </p:cTn>
                              </p:par>
                              <p:par>
                                <p:cTn id="47" presetID="10" presetClass="entr" presetSubtype="0" fill="hold" nodeType="withEffect">
                                  <p:stCondLst>
                                    <p:cond delay="0"/>
                                  </p:stCondLst>
                                  <p:childTnLst>
                                    <p:set>
                                      <p:cBhvr>
                                        <p:cTn id="48" dur="1" fill="hold">
                                          <p:stCondLst>
                                            <p:cond delay="0"/>
                                          </p:stCondLst>
                                        </p:cTn>
                                        <p:tgtEl>
                                          <p:spTgt spid="216"/>
                                        </p:tgtEl>
                                        <p:attrNameLst>
                                          <p:attrName>style.visibility</p:attrName>
                                        </p:attrNameLst>
                                      </p:cBhvr>
                                      <p:to>
                                        <p:strVal val="visible"/>
                                      </p:to>
                                    </p:set>
                                    <p:animEffect transition="in" filter="fade">
                                      <p:cBhvr>
                                        <p:cTn id="49" dur="1000"/>
                                        <p:tgtEl>
                                          <p:spTgt spid="216"/>
                                        </p:tgtEl>
                                      </p:cBhvr>
                                    </p:animEffect>
                                  </p:childTnLst>
                                </p:cTn>
                              </p:par>
                              <p:par>
                                <p:cTn id="50" presetID="10" presetClass="entr" presetSubtype="0" fill="hold" nodeType="withEffect">
                                  <p:stCondLst>
                                    <p:cond delay="0"/>
                                  </p:stCondLst>
                                  <p:childTnLst>
                                    <p:set>
                                      <p:cBhvr>
                                        <p:cTn id="51" dur="1" fill="hold">
                                          <p:stCondLst>
                                            <p:cond delay="0"/>
                                          </p:stCondLst>
                                        </p:cTn>
                                        <p:tgtEl>
                                          <p:spTgt spid="219"/>
                                        </p:tgtEl>
                                        <p:attrNameLst>
                                          <p:attrName>style.visibility</p:attrName>
                                        </p:attrNameLst>
                                      </p:cBhvr>
                                      <p:to>
                                        <p:strVal val="visible"/>
                                      </p:to>
                                    </p:set>
                                    <p:animEffect transition="in" filter="fade">
                                      <p:cBhvr>
                                        <p:cTn id="52" dur="1000"/>
                                        <p:tgtEl>
                                          <p:spTgt spid="219"/>
                                        </p:tgtEl>
                                      </p:cBhvr>
                                    </p:animEffect>
                                  </p:childTnLst>
                                </p:cTn>
                              </p:par>
                              <p:par>
                                <p:cTn id="53" presetID="10" presetClass="entr" presetSubtype="0" fill="hold" nodeType="withEffect">
                                  <p:stCondLst>
                                    <p:cond delay="0"/>
                                  </p:stCondLst>
                                  <p:childTnLst>
                                    <p:set>
                                      <p:cBhvr>
                                        <p:cTn id="54" dur="1" fill="hold">
                                          <p:stCondLst>
                                            <p:cond delay="0"/>
                                          </p:stCondLst>
                                        </p:cTn>
                                        <p:tgtEl>
                                          <p:spTgt spid="222"/>
                                        </p:tgtEl>
                                        <p:attrNameLst>
                                          <p:attrName>style.visibility</p:attrName>
                                        </p:attrNameLst>
                                      </p:cBhvr>
                                      <p:to>
                                        <p:strVal val="visible"/>
                                      </p:to>
                                    </p:set>
                                    <p:animEffect transition="in" filter="fade">
                                      <p:cBhvr>
                                        <p:cTn id="55" dur="1000"/>
                                        <p:tgtEl>
                                          <p:spTgt spid="222"/>
                                        </p:tgtEl>
                                      </p:cBhvr>
                                    </p:animEffect>
                                  </p:childTnLst>
                                </p:cTn>
                              </p:par>
                              <p:par>
                                <p:cTn id="56" presetID="10" presetClass="entr" presetSubtype="0" fill="hold" nodeType="withEffect">
                                  <p:stCondLst>
                                    <p:cond delay="0"/>
                                  </p:stCondLst>
                                  <p:childTnLst>
                                    <p:set>
                                      <p:cBhvr>
                                        <p:cTn id="57" dur="1" fill="hold">
                                          <p:stCondLst>
                                            <p:cond delay="0"/>
                                          </p:stCondLst>
                                        </p:cTn>
                                        <p:tgtEl>
                                          <p:spTgt spid="225"/>
                                        </p:tgtEl>
                                        <p:attrNameLst>
                                          <p:attrName>style.visibility</p:attrName>
                                        </p:attrNameLst>
                                      </p:cBhvr>
                                      <p:to>
                                        <p:strVal val="visible"/>
                                      </p:to>
                                    </p:set>
                                    <p:animEffect transition="in" filter="fade">
                                      <p:cBhvr>
                                        <p:cTn id="58" dur="1000"/>
                                        <p:tgtEl>
                                          <p:spTgt spid="225"/>
                                        </p:tgtEl>
                                      </p:cBhvr>
                                    </p:animEffect>
                                  </p:childTnLst>
                                </p:cTn>
                              </p:par>
                              <p:par>
                                <p:cTn id="59" presetID="10" presetClass="entr" presetSubtype="0" fill="hold" nodeType="withEffect">
                                  <p:stCondLst>
                                    <p:cond delay="0"/>
                                  </p:stCondLst>
                                  <p:childTnLst>
                                    <p:set>
                                      <p:cBhvr>
                                        <p:cTn id="60" dur="1" fill="hold">
                                          <p:stCondLst>
                                            <p:cond delay="0"/>
                                          </p:stCondLst>
                                        </p:cTn>
                                        <p:tgtEl>
                                          <p:spTgt spid="226"/>
                                        </p:tgtEl>
                                        <p:attrNameLst>
                                          <p:attrName>style.visibility</p:attrName>
                                        </p:attrNameLst>
                                      </p:cBhvr>
                                      <p:to>
                                        <p:strVal val="visible"/>
                                      </p:to>
                                    </p:set>
                                    <p:animEffect transition="in" filter="fade">
                                      <p:cBhvr>
                                        <p:cTn id="61" dur="1000"/>
                                        <p:tgtEl>
                                          <p:spTgt spid="226"/>
                                        </p:tgtEl>
                                      </p:cBhvr>
                                    </p:animEffect>
                                  </p:childTnLst>
                                </p:cTn>
                              </p:par>
                              <p:par>
                                <p:cTn id="62" presetID="10" presetClass="entr" presetSubtype="0" fill="hold" nodeType="withEffect">
                                  <p:stCondLst>
                                    <p:cond delay="0"/>
                                  </p:stCondLst>
                                  <p:childTnLst>
                                    <p:set>
                                      <p:cBhvr>
                                        <p:cTn id="63" dur="1" fill="hold">
                                          <p:stCondLst>
                                            <p:cond delay="0"/>
                                          </p:stCondLst>
                                        </p:cTn>
                                        <p:tgtEl>
                                          <p:spTgt spid="227"/>
                                        </p:tgtEl>
                                        <p:attrNameLst>
                                          <p:attrName>style.visibility</p:attrName>
                                        </p:attrNameLst>
                                      </p:cBhvr>
                                      <p:to>
                                        <p:strVal val="visible"/>
                                      </p:to>
                                    </p:set>
                                    <p:animEffect transition="in" filter="fade">
                                      <p:cBhvr>
                                        <p:cTn id="64" dur="1000"/>
                                        <p:tgtEl>
                                          <p:spTgt spid="227"/>
                                        </p:tgtEl>
                                      </p:cBhvr>
                                    </p:animEffect>
                                  </p:childTnLst>
                                </p:cTn>
                              </p:par>
                              <p:par>
                                <p:cTn id="65" presetID="10" presetClass="entr" presetSubtype="0" fill="hold" nodeType="withEffect">
                                  <p:stCondLst>
                                    <p:cond delay="0"/>
                                  </p:stCondLst>
                                  <p:childTnLst>
                                    <p:set>
                                      <p:cBhvr>
                                        <p:cTn id="66" dur="1" fill="hold">
                                          <p:stCondLst>
                                            <p:cond delay="0"/>
                                          </p:stCondLst>
                                        </p:cTn>
                                        <p:tgtEl>
                                          <p:spTgt spid="228"/>
                                        </p:tgtEl>
                                        <p:attrNameLst>
                                          <p:attrName>style.visibility</p:attrName>
                                        </p:attrNameLst>
                                      </p:cBhvr>
                                      <p:to>
                                        <p:strVal val="visible"/>
                                      </p:to>
                                    </p:set>
                                    <p:animEffect transition="in" filter="fade">
                                      <p:cBhvr>
                                        <p:cTn id="67" dur="1000"/>
                                        <p:tgtEl>
                                          <p:spTgt spid="228"/>
                                        </p:tgtEl>
                                      </p:cBhvr>
                                    </p:animEffect>
                                  </p:childTnLst>
                                </p:cTn>
                              </p:par>
                              <p:par>
                                <p:cTn id="68" presetID="10" presetClass="entr" presetSubtype="0" fill="hold" nodeType="withEffect">
                                  <p:stCondLst>
                                    <p:cond delay="0"/>
                                  </p:stCondLst>
                                  <p:childTnLst>
                                    <p:set>
                                      <p:cBhvr>
                                        <p:cTn id="69" dur="1" fill="hold">
                                          <p:stCondLst>
                                            <p:cond delay="0"/>
                                          </p:stCondLst>
                                        </p:cTn>
                                        <p:tgtEl>
                                          <p:spTgt spid="229"/>
                                        </p:tgtEl>
                                        <p:attrNameLst>
                                          <p:attrName>style.visibility</p:attrName>
                                        </p:attrNameLst>
                                      </p:cBhvr>
                                      <p:to>
                                        <p:strVal val="visible"/>
                                      </p:to>
                                    </p:set>
                                    <p:animEffect transition="in" filter="fade">
                                      <p:cBhvr>
                                        <p:cTn id="70" dur="1000"/>
                                        <p:tgtEl>
                                          <p:spTgt spid="229"/>
                                        </p:tgtEl>
                                      </p:cBhvr>
                                    </p:animEffect>
                                  </p:childTnLst>
                                </p:cTn>
                              </p:par>
                              <p:par>
                                <p:cTn id="71" presetID="10" presetClass="entr" presetSubtype="0" fill="hold" nodeType="withEffect">
                                  <p:stCondLst>
                                    <p:cond delay="0"/>
                                  </p:stCondLst>
                                  <p:childTnLst>
                                    <p:set>
                                      <p:cBhvr>
                                        <p:cTn id="72" dur="1" fill="hold">
                                          <p:stCondLst>
                                            <p:cond delay="0"/>
                                          </p:stCondLst>
                                        </p:cTn>
                                        <p:tgtEl>
                                          <p:spTgt spid="230"/>
                                        </p:tgtEl>
                                        <p:attrNameLst>
                                          <p:attrName>style.visibility</p:attrName>
                                        </p:attrNameLst>
                                      </p:cBhvr>
                                      <p:to>
                                        <p:strVal val="visible"/>
                                      </p:to>
                                    </p:set>
                                    <p:animEffect transition="in" filter="fade">
                                      <p:cBhvr>
                                        <p:cTn id="73" dur="1000"/>
                                        <p:tgtEl>
                                          <p:spTgt spid="2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7" name="Google Shape;237;p14"/>
          <p:cNvSpPr/>
          <p:nvPr/>
        </p:nvSpPr>
        <p:spPr>
          <a:xfrm>
            <a:off x="6514845" y="3034625"/>
            <a:ext cx="4308053" cy="120032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Clr>
                <a:schemeClr val="dk1"/>
              </a:buClr>
              <a:buSzPts val="1800"/>
              <a:buFont typeface="Roboto"/>
              <a:buNone/>
            </a:pPr>
            <a:r>
              <a:rPr lang="en-US" sz="1800">
                <a:solidFill>
                  <a:schemeClr val="dk1"/>
                </a:solidFill>
                <a:latin typeface="Roboto"/>
                <a:ea typeface="Roboto"/>
                <a:cs typeface="Roboto"/>
                <a:sym typeface="Roboto"/>
              </a:rPr>
              <a:t>Here you can showcase and explain your app, website or software. Here you can showcase and explain your app, website or software.</a:t>
            </a:r>
            <a:endParaRPr sz="2400">
              <a:solidFill>
                <a:schemeClr val="dk1"/>
              </a:solidFill>
              <a:latin typeface="Roboto"/>
              <a:ea typeface="Roboto"/>
              <a:cs typeface="Roboto"/>
              <a:sym typeface="Roboto"/>
            </a:endParaRPr>
          </a:p>
        </p:txBody>
      </p:sp>
      <p:sp>
        <p:nvSpPr>
          <p:cNvPr id="238" name="Google Shape;238;p14"/>
          <p:cNvSpPr/>
          <p:nvPr/>
        </p:nvSpPr>
        <p:spPr>
          <a:xfrm>
            <a:off x="6514845" y="2394342"/>
            <a:ext cx="4366901"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rgbClr val="C00000"/>
                </a:solidFill>
                <a:latin typeface="Raleway"/>
                <a:ea typeface="Raleway"/>
                <a:cs typeface="Raleway"/>
                <a:sym typeface="Raleway"/>
              </a:rPr>
              <a:t>WEBSITE</a:t>
            </a:r>
            <a:r>
              <a:rPr lang="en-US" sz="3600">
                <a:solidFill>
                  <a:schemeClr val="dk1"/>
                </a:solidFill>
                <a:latin typeface="Raleway"/>
                <a:ea typeface="Raleway"/>
                <a:cs typeface="Raleway"/>
                <a:sym typeface="Raleway"/>
              </a:rPr>
              <a:t> PROJECT</a:t>
            </a:r>
            <a:endParaRPr sz="3600">
              <a:solidFill>
                <a:schemeClr val="dk1"/>
              </a:solidFill>
              <a:latin typeface="Raleway"/>
              <a:ea typeface="Raleway"/>
              <a:cs typeface="Raleway"/>
              <a:sym typeface="Raleway"/>
            </a:endParaRPr>
          </a:p>
        </p:txBody>
      </p:sp>
      <p:pic>
        <p:nvPicPr>
          <p:cNvPr id="6" name="Picture 5">
            <a:extLst>
              <a:ext uri="{FF2B5EF4-FFF2-40B4-BE49-F238E27FC236}">
                <a16:creationId xmlns:a16="http://schemas.microsoft.com/office/drawing/2014/main" id="{82AA7FEE-6B8E-41DA-8A0B-B56F9E36048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110504" y="1732246"/>
            <a:ext cx="4862180" cy="3101282"/>
          </a:xfrm>
          <a:prstGeom prst="rect">
            <a:avLst/>
          </a:prstGeom>
        </p:spPr>
      </p:pic>
      <p:pic>
        <p:nvPicPr>
          <p:cNvPr id="7" name="Picture 6">
            <a:extLst>
              <a:ext uri="{FF2B5EF4-FFF2-40B4-BE49-F238E27FC236}">
                <a16:creationId xmlns:a16="http://schemas.microsoft.com/office/drawing/2014/main" id="{6E27AD07-16B2-4CBB-BF16-961C499AD1D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94863" y="1495658"/>
            <a:ext cx="6263482" cy="3866683"/>
          </a:xfrm>
          <a:prstGeom prst="rect">
            <a:avLst/>
          </a:prstGeom>
          <a:effectLst>
            <a:outerShdw blurRad="63500" sx="102000" sy="102000" algn="ctr" rotWithShape="0">
              <a:prstClr val="black">
                <a:alpha val="40000"/>
              </a:prst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5" name="Google Shape;245;p15"/>
          <p:cNvSpPr/>
          <p:nvPr/>
        </p:nvSpPr>
        <p:spPr>
          <a:xfrm>
            <a:off x="6096000" y="2200120"/>
            <a:ext cx="442941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EB2264"/>
              </a:buClr>
              <a:buSzPts val="3600"/>
              <a:buFont typeface="Arial"/>
              <a:buNone/>
            </a:pPr>
            <a:r>
              <a:rPr lang="en-US" sz="3600">
                <a:solidFill>
                  <a:srgbClr val="EB2264"/>
                </a:solidFill>
                <a:latin typeface="Raleway"/>
                <a:ea typeface="Raleway"/>
                <a:cs typeface="Raleway"/>
                <a:sym typeface="Raleway"/>
              </a:rPr>
              <a:t>ANDROID</a:t>
            </a:r>
            <a:r>
              <a:rPr lang="en-US" sz="3600">
                <a:solidFill>
                  <a:schemeClr val="dk1"/>
                </a:solidFill>
                <a:latin typeface="Raleway"/>
                <a:ea typeface="Raleway"/>
                <a:cs typeface="Raleway"/>
                <a:sym typeface="Raleway"/>
              </a:rPr>
              <a:t> PROJECT</a:t>
            </a:r>
            <a:endParaRPr/>
          </a:p>
        </p:txBody>
      </p:sp>
      <p:sp>
        <p:nvSpPr>
          <p:cNvPr id="246" name="Google Shape;246;p15"/>
          <p:cNvSpPr/>
          <p:nvPr/>
        </p:nvSpPr>
        <p:spPr>
          <a:xfrm>
            <a:off x="6096000" y="2769820"/>
            <a:ext cx="4429418" cy="1754326"/>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Clr>
                <a:schemeClr val="dk1"/>
              </a:buClr>
              <a:buSzPts val="1800"/>
              <a:buFont typeface="Roboto"/>
              <a:buNone/>
            </a:pPr>
            <a:r>
              <a:rPr lang="en-US" sz="1800">
                <a:solidFill>
                  <a:schemeClr val="dk1"/>
                </a:solidFill>
                <a:latin typeface="Roboto"/>
                <a:ea typeface="Roboto"/>
                <a:cs typeface="Roboto"/>
                <a:sym typeface="Roboto"/>
              </a:rPr>
              <a:t>Here you can showcase and explain your app, website or software. Here you can showcase and explain your app, website or software. Here you can showcase and explain your app, website or software.</a:t>
            </a:r>
            <a:endParaRPr/>
          </a:p>
        </p:txBody>
      </p:sp>
      <p:pic>
        <p:nvPicPr>
          <p:cNvPr id="6" name="Picture 5">
            <a:extLst>
              <a:ext uri="{FF2B5EF4-FFF2-40B4-BE49-F238E27FC236}">
                <a16:creationId xmlns:a16="http://schemas.microsoft.com/office/drawing/2014/main" id="{73CD21F7-B409-46B5-A7C8-3F6210AC473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80574" y="259144"/>
            <a:ext cx="2884984" cy="6033351"/>
          </a:xfrm>
          <a:prstGeom prst="rect">
            <a:avLst/>
          </a:prstGeom>
          <a:effectLst>
            <a:outerShdw blurRad="203200" sx="102000" sy="102000" algn="ctr" rotWithShape="0">
              <a:prstClr val="black">
                <a:alpha val="50000"/>
              </a:prstClr>
            </a:outerShdw>
          </a:effectLst>
        </p:spPr>
      </p:pic>
      <p:pic>
        <p:nvPicPr>
          <p:cNvPr id="7" name="Picture 6">
            <a:extLst>
              <a:ext uri="{FF2B5EF4-FFF2-40B4-BE49-F238E27FC236}">
                <a16:creationId xmlns:a16="http://schemas.microsoft.com/office/drawing/2014/main" id="{B1205AA7-9DDB-4AF9-B351-540B43D1A82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6157" t="41" r="21999" b="-1"/>
          <a:stretch/>
        </p:blipFill>
        <p:spPr>
          <a:xfrm>
            <a:off x="2454276" y="712360"/>
            <a:ext cx="2515347" cy="5261728"/>
          </a:xfrm>
          <a:prstGeom prst="roundRect">
            <a:avLst>
              <a:gd name="adj" fmla="val 10061"/>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3" name="Google Shape;253;p16"/>
          <p:cNvSpPr/>
          <p:nvPr/>
        </p:nvSpPr>
        <p:spPr>
          <a:xfrm>
            <a:off x="2609937" y="2005073"/>
            <a:ext cx="3841116"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EB2264"/>
              </a:buClr>
              <a:buSzPts val="3600"/>
              <a:buFont typeface="Arial"/>
              <a:buNone/>
            </a:pPr>
            <a:r>
              <a:rPr lang="en-US" sz="3600">
                <a:solidFill>
                  <a:srgbClr val="EB2264"/>
                </a:solidFill>
                <a:latin typeface="Raleway"/>
                <a:ea typeface="Raleway"/>
                <a:cs typeface="Raleway"/>
                <a:sym typeface="Raleway"/>
              </a:rPr>
              <a:t>iPhone </a:t>
            </a:r>
            <a:r>
              <a:rPr lang="en-US" sz="3600">
                <a:solidFill>
                  <a:schemeClr val="dk1"/>
                </a:solidFill>
                <a:latin typeface="Raleway"/>
                <a:ea typeface="Raleway"/>
                <a:cs typeface="Raleway"/>
                <a:sym typeface="Raleway"/>
              </a:rPr>
              <a:t>PROJECT</a:t>
            </a:r>
            <a:endParaRPr/>
          </a:p>
        </p:txBody>
      </p:sp>
      <p:sp>
        <p:nvSpPr>
          <p:cNvPr id="254" name="Google Shape;254;p16"/>
          <p:cNvSpPr/>
          <p:nvPr/>
        </p:nvSpPr>
        <p:spPr>
          <a:xfrm>
            <a:off x="2702968" y="2651404"/>
            <a:ext cx="3655054" cy="203132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Clr>
                <a:schemeClr val="dk1"/>
              </a:buClr>
              <a:buSzPts val="1800"/>
              <a:buFont typeface="Roboto"/>
              <a:buNone/>
            </a:pPr>
            <a:r>
              <a:rPr lang="en-US" sz="1800" dirty="0">
                <a:solidFill>
                  <a:schemeClr val="dk1"/>
                </a:solidFill>
                <a:latin typeface="Roboto"/>
                <a:ea typeface="Roboto"/>
                <a:cs typeface="Roboto"/>
                <a:sym typeface="Roboto"/>
              </a:rPr>
              <a:t>Here you can showcase and explain your app, website or software. Here you can showcase and explain your app, website or software. Here you can showcase and explain your app, website or software.</a:t>
            </a:r>
            <a:endParaRPr dirty="0"/>
          </a:p>
        </p:txBody>
      </p:sp>
      <p:pic>
        <p:nvPicPr>
          <p:cNvPr id="6" name="Picture 5">
            <a:extLst>
              <a:ext uri="{FF2B5EF4-FFF2-40B4-BE49-F238E27FC236}">
                <a16:creationId xmlns:a16="http://schemas.microsoft.com/office/drawing/2014/main" id="{45201288-C3FE-409D-BD4C-00A3EDEA8F1F}"/>
              </a:ext>
            </a:extLst>
          </p:cNvPr>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10000" contrast="13000"/>
                    </a14:imgEffect>
                  </a14:imgLayer>
                </a14:imgProps>
              </a:ext>
              <a:ext uri="{28A0092B-C50C-407E-A947-70E740481C1C}">
                <a14:useLocalDpi xmlns:a14="http://schemas.microsoft.com/office/drawing/2010/main"/>
              </a:ext>
            </a:extLst>
          </a:blip>
          <a:srcRect/>
          <a:stretch/>
        </p:blipFill>
        <p:spPr>
          <a:xfrm>
            <a:off x="6934125" y="582699"/>
            <a:ext cx="2554907" cy="5369997"/>
          </a:xfrm>
          <a:prstGeom prst="roundRect">
            <a:avLst>
              <a:gd name="adj" fmla="val 14008"/>
            </a:avLst>
          </a:prstGeom>
        </p:spPr>
      </p:pic>
      <p:pic>
        <p:nvPicPr>
          <p:cNvPr id="7" name="Picture 6">
            <a:extLst>
              <a:ext uri="{FF2B5EF4-FFF2-40B4-BE49-F238E27FC236}">
                <a16:creationId xmlns:a16="http://schemas.microsoft.com/office/drawing/2014/main" id="{37A9EC9D-9249-4345-8B98-CE845B7BAEE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832982" y="457939"/>
            <a:ext cx="2747339" cy="5594262"/>
          </a:xfrm>
          <a:prstGeom prst="rect">
            <a:avLst/>
          </a:prstGeom>
          <a:effectLst>
            <a:outerShdw blurRad="342900" sx="101000" sy="101000" algn="ctr" rotWithShape="0">
              <a:prstClr val="black">
                <a:alpha val="58000"/>
              </a:prstClr>
            </a:outerShdw>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61" name="Google Shape;261;p17"/>
          <p:cNvSpPr/>
          <p:nvPr/>
        </p:nvSpPr>
        <p:spPr>
          <a:xfrm>
            <a:off x="6399976" y="2152650"/>
            <a:ext cx="4516500" cy="646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EB2264"/>
              </a:buClr>
              <a:buSzPts val="3600"/>
              <a:buFont typeface="Arial"/>
              <a:buNone/>
            </a:pPr>
            <a:r>
              <a:rPr lang="en-US" sz="3600">
                <a:solidFill>
                  <a:srgbClr val="EB2264"/>
                </a:solidFill>
                <a:latin typeface="Raleway"/>
                <a:ea typeface="Raleway"/>
                <a:cs typeface="Raleway"/>
                <a:sym typeface="Raleway"/>
              </a:rPr>
              <a:t>TABLET</a:t>
            </a:r>
            <a:r>
              <a:rPr lang="en-US" sz="3600">
                <a:solidFill>
                  <a:schemeClr val="dk1"/>
                </a:solidFill>
                <a:latin typeface="Raleway"/>
                <a:ea typeface="Raleway"/>
                <a:cs typeface="Raleway"/>
                <a:sym typeface="Raleway"/>
              </a:rPr>
              <a:t> PROJECT</a:t>
            </a:r>
            <a:endParaRPr/>
          </a:p>
        </p:txBody>
      </p:sp>
      <p:sp>
        <p:nvSpPr>
          <p:cNvPr id="262" name="Google Shape;262;p17"/>
          <p:cNvSpPr/>
          <p:nvPr/>
        </p:nvSpPr>
        <p:spPr>
          <a:xfrm>
            <a:off x="6399968" y="2798981"/>
            <a:ext cx="3745897" cy="203132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Clr>
                <a:schemeClr val="dk1"/>
              </a:buClr>
              <a:buSzPts val="1800"/>
              <a:buFont typeface="Roboto"/>
              <a:buNone/>
            </a:pPr>
            <a:r>
              <a:rPr lang="en-US" sz="1800">
                <a:solidFill>
                  <a:schemeClr val="dk1"/>
                </a:solidFill>
                <a:latin typeface="Roboto"/>
                <a:ea typeface="Roboto"/>
                <a:cs typeface="Roboto"/>
                <a:sym typeface="Roboto"/>
              </a:rPr>
              <a:t>Here you can showcase and explain your app, website or software. Here you can showcase and explain your app, website or software. Here you can showcase and explain your app, website or software.</a:t>
            </a:r>
            <a:endParaRPr/>
          </a:p>
        </p:txBody>
      </p:sp>
      <p:pic>
        <p:nvPicPr>
          <p:cNvPr id="6" name="Picture 5">
            <a:extLst>
              <a:ext uri="{FF2B5EF4-FFF2-40B4-BE49-F238E27FC236}">
                <a16:creationId xmlns:a16="http://schemas.microsoft.com/office/drawing/2014/main" id="{B3CD3CEC-0DFA-402E-AEEC-3D24162DA351}"/>
              </a:ext>
            </a:extLst>
          </p:cNvPr>
          <p:cNvPicPr>
            <a:picLocks noChangeAspect="1"/>
          </p:cNvPicPr>
          <p:nvPr/>
        </p:nvPicPr>
        <p:blipFill rotWithShape="1">
          <a:blip r:embed="rId3">
            <a:extLst>
              <a:ext uri="{28A0092B-C50C-407E-A947-70E740481C1C}">
                <a14:useLocalDpi xmlns:a14="http://schemas.microsoft.com/office/drawing/2010/main" val="0"/>
              </a:ext>
            </a:extLst>
          </a:blip>
          <a:srcRect l="35400" t="3188" r="23861" b="8475"/>
          <a:stretch/>
        </p:blipFill>
        <p:spPr>
          <a:xfrm>
            <a:off x="2216956" y="1052853"/>
            <a:ext cx="3375584" cy="4677595"/>
          </a:xfrm>
          <a:prstGeom prst="rect">
            <a:avLst/>
          </a:prstGeom>
        </p:spPr>
      </p:pic>
      <p:pic>
        <p:nvPicPr>
          <p:cNvPr id="7" name="Picture 6">
            <a:extLst>
              <a:ext uri="{FF2B5EF4-FFF2-40B4-BE49-F238E27FC236}">
                <a16:creationId xmlns:a16="http://schemas.microsoft.com/office/drawing/2014/main" id="{D51E5A53-6E5C-4CBD-B5AE-0E653DCBB76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46135" y="639922"/>
            <a:ext cx="3745897" cy="5316575"/>
          </a:xfrm>
          <a:prstGeom prst="rect">
            <a:avLst/>
          </a:prstGeom>
          <a:effectLst>
            <a:outerShdw blurRad="63500" sx="102000" sy="102000" algn="ctr" rotWithShape="0">
              <a:prstClr val="black">
                <a:alpha val="40000"/>
              </a:prstClr>
            </a:outerShdw>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Shape 266"/>
        <p:cNvGrpSpPr/>
        <p:nvPr/>
      </p:nvGrpSpPr>
      <p:grpSpPr>
        <a:xfrm>
          <a:off x="0" y="0"/>
          <a:ext cx="0" cy="0"/>
          <a:chOff x="0" y="0"/>
          <a:chExt cx="0" cy="0"/>
        </a:xfrm>
      </p:grpSpPr>
      <p:grpSp>
        <p:nvGrpSpPr>
          <p:cNvPr id="267" name="Google Shape;267;p18"/>
          <p:cNvGrpSpPr/>
          <p:nvPr/>
        </p:nvGrpSpPr>
        <p:grpSpPr>
          <a:xfrm>
            <a:off x="4572584" y="409303"/>
            <a:ext cx="442856" cy="560078"/>
            <a:chOff x="584925" y="238125"/>
            <a:chExt cx="415200" cy="525100"/>
          </a:xfrm>
        </p:grpSpPr>
        <p:sp>
          <p:nvSpPr>
            <p:cNvPr id="268" name="Google Shape;268;p18"/>
            <p:cNvSpPr/>
            <p:nvPr/>
          </p:nvSpPr>
          <p:spPr>
            <a:xfrm>
              <a:off x="621550" y="299175"/>
              <a:ext cx="378575" cy="464050"/>
            </a:xfrm>
            <a:custGeom>
              <a:avLst/>
              <a:gdLst/>
              <a:ahLst/>
              <a:cxnLst/>
              <a:rect l="l" t="t" r="r" b="b"/>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69" name="Google Shape;269;p18"/>
            <p:cNvSpPr/>
            <p:nvPr/>
          </p:nvSpPr>
          <p:spPr>
            <a:xfrm>
              <a:off x="633750" y="238125"/>
              <a:ext cx="29350" cy="63500"/>
            </a:xfrm>
            <a:custGeom>
              <a:avLst/>
              <a:gdLst/>
              <a:ahLst/>
              <a:cxnLst/>
              <a:rect l="l" t="t" r="r" b="b"/>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70" name="Google Shape;270;p18"/>
            <p:cNvSpPr/>
            <p:nvPr/>
          </p:nvSpPr>
          <p:spPr>
            <a:xfrm>
              <a:off x="716800" y="238125"/>
              <a:ext cx="29325" cy="63500"/>
            </a:xfrm>
            <a:custGeom>
              <a:avLst/>
              <a:gdLst/>
              <a:ahLst/>
              <a:cxnLst/>
              <a:rect l="l" t="t" r="r" b="b"/>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71" name="Google Shape;271;p18"/>
            <p:cNvSpPr/>
            <p:nvPr/>
          </p:nvSpPr>
          <p:spPr>
            <a:xfrm>
              <a:off x="799825" y="238125"/>
              <a:ext cx="29350" cy="63500"/>
            </a:xfrm>
            <a:custGeom>
              <a:avLst/>
              <a:gdLst/>
              <a:ahLst/>
              <a:cxnLst/>
              <a:rect l="l" t="t" r="r" b="b"/>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72" name="Google Shape;272;p18"/>
            <p:cNvSpPr/>
            <p:nvPr/>
          </p:nvSpPr>
          <p:spPr>
            <a:xfrm>
              <a:off x="882875" y="238125"/>
              <a:ext cx="29325" cy="63500"/>
            </a:xfrm>
            <a:custGeom>
              <a:avLst/>
              <a:gdLst/>
              <a:ahLst/>
              <a:cxnLst/>
              <a:rect l="l" t="t" r="r" b="b"/>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73" name="Google Shape;273;p18"/>
            <p:cNvSpPr/>
            <p:nvPr/>
          </p:nvSpPr>
          <p:spPr>
            <a:xfrm>
              <a:off x="584925" y="261325"/>
              <a:ext cx="378575" cy="464050"/>
            </a:xfrm>
            <a:custGeom>
              <a:avLst/>
              <a:gdLst/>
              <a:ahLst/>
              <a:cxnLst/>
              <a:rect l="l" t="t" r="r" b="b"/>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grpSp>
        <p:nvGrpSpPr>
          <p:cNvPr id="274" name="Google Shape;274;p18"/>
          <p:cNvGrpSpPr/>
          <p:nvPr/>
        </p:nvGrpSpPr>
        <p:grpSpPr>
          <a:xfrm>
            <a:off x="5275909" y="490686"/>
            <a:ext cx="474134" cy="394699"/>
            <a:chOff x="1244325" y="314425"/>
            <a:chExt cx="444525" cy="370050"/>
          </a:xfrm>
        </p:grpSpPr>
        <p:sp>
          <p:nvSpPr>
            <p:cNvPr id="275" name="Google Shape;275;p18"/>
            <p:cNvSpPr/>
            <p:nvPr/>
          </p:nvSpPr>
          <p:spPr>
            <a:xfrm>
              <a:off x="1388425" y="463425"/>
              <a:ext cx="143525" cy="143500"/>
            </a:xfrm>
            <a:custGeom>
              <a:avLst/>
              <a:gdLst/>
              <a:ahLst/>
              <a:cxnLst/>
              <a:rect l="l" t="t" r="r" b="b"/>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76" name="Google Shape;276;p18"/>
            <p:cNvSpPr/>
            <p:nvPr/>
          </p:nvSpPr>
          <p:spPr>
            <a:xfrm>
              <a:off x="1244325" y="314425"/>
              <a:ext cx="444525" cy="370050"/>
            </a:xfrm>
            <a:custGeom>
              <a:avLst/>
              <a:gdLst/>
              <a:ahLst/>
              <a:cxnLst/>
              <a:rect l="l" t="t" r="r" b="b"/>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grpSp>
        <p:nvGrpSpPr>
          <p:cNvPr id="277" name="Google Shape;277;p18"/>
          <p:cNvGrpSpPr/>
          <p:nvPr/>
        </p:nvGrpSpPr>
        <p:grpSpPr>
          <a:xfrm>
            <a:off x="6005312" y="488738"/>
            <a:ext cx="453311" cy="398593"/>
            <a:chOff x="1928175" y="312600"/>
            <a:chExt cx="425000" cy="373700"/>
          </a:xfrm>
        </p:grpSpPr>
        <p:sp>
          <p:nvSpPr>
            <p:cNvPr id="278" name="Google Shape;278;p18"/>
            <p:cNvSpPr/>
            <p:nvPr/>
          </p:nvSpPr>
          <p:spPr>
            <a:xfrm>
              <a:off x="1928175" y="312600"/>
              <a:ext cx="425000" cy="373700"/>
            </a:xfrm>
            <a:custGeom>
              <a:avLst/>
              <a:gdLst/>
              <a:ahLst/>
              <a:cxnLst/>
              <a:rect l="l" t="t" r="r" b="b"/>
              <a:pathLst>
                <a:path w="17000" h="14948" extrusionOk="0">
                  <a:moveTo>
                    <a:pt x="16022" y="978"/>
                  </a:moveTo>
                  <a:lnTo>
                    <a:pt x="16022" y="13971"/>
                  </a:lnTo>
                  <a:lnTo>
                    <a:pt x="978" y="13971"/>
                  </a:lnTo>
                  <a:lnTo>
                    <a:pt x="978" y="978"/>
                  </a:lnTo>
                  <a:close/>
                  <a:moveTo>
                    <a:pt x="782" y="1"/>
                  </a:moveTo>
                  <a:lnTo>
                    <a:pt x="636" y="25"/>
                  </a:lnTo>
                  <a:lnTo>
                    <a:pt x="489" y="74"/>
                  </a:lnTo>
                  <a:lnTo>
                    <a:pt x="343" y="147"/>
                  </a:lnTo>
                  <a:lnTo>
                    <a:pt x="221" y="245"/>
                  </a:lnTo>
                  <a:lnTo>
                    <a:pt x="123" y="343"/>
                  </a:lnTo>
                  <a:lnTo>
                    <a:pt x="74" y="489"/>
                  </a:lnTo>
                  <a:lnTo>
                    <a:pt x="25" y="636"/>
                  </a:lnTo>
                  <a:lnTo>
                    <a:pt x="1" y="782"/>
                  </a:lnTo>
                  <a:lnTo>
                    <a:pt x="1" y="14166"/>
                  </a:lnTo>
                  <a:lnTo>
                    <a:pt x="25" y="14313"/>
                  </a:lnTo>
                  <a:lnTo>
                    <a:pt x="74" y="14459"/>
                  </a:lnTo>
                  <a:lnTo>
                    <a:pt x="123" y="14606"/>
                  </a:lnTo>
                  <a:lnTo>
                    <a:pt x="221" y="14703"/>
                  </a:lnTo>
                  <a:lnTo>
                    <a:pt x="343" y="14801"/>
                  </a:lnTo>
                  <a:lnTo>
                    <a:pt x="489" y="14874"/>
                  </a:lnTo>
                  <a:lnTo>
                    <a:pt x="636" y="14923"/>
                  </a:lnTo>
                  <a:lnTo>
                    <a:pt x="782" y="14948"/>
                  </a:lnTo>
                  <a:lnTo>
                    <a:pt x="16218" y="14948"/>
                  </a:lnTo>
                  <a:lnTo>
                    <a:pt x="16364" y="14923"/>
                  </a:lnTo>
                  <a:lnTo>
                    <a:pt x="16511" y="14874"/>
                  </a:lnTo>
                  <a:lnTo>
                    <a:pt x="16657" y="14801"/>
                  </a:lnTo>
                  <a:lnTo>
                    <a:pt x="16779" y="14703"/>
                  </a:lnTo>
                  <a:lnTo>
                    <a:pt x="16877" y="14606"/>
                  </a:lnTo>
                  <a:lnTo>
                    <a:pt x="16926" y="14459"/>
                  </a:lnTo>
                  <a:lnTo>
                    <a:pt x="16975" y="14313"/>
                  </a:lnTo>
                  <a:lnTo>
                    <a:pt x="16999" y="14166"/>
                  </a:lnTo>
                  <a:lnTo>
                    <a:pt x="16999" y="782"/>
                  </a:lnTo>
                  <a:lnTo>
                    <a:pt x="16975" y="636"/>
                  </a:lnTo>
                  <a:lnTo>
                    <a:pt x="16926" y="489"/>
                  </a:lnTo>
                  <a:lnTo>
                    <a:pt x="16877" y="343"/>
                  </a:lnTo>
                  <a:lnTo>
                    <a:pt x="16779" y="245"/>
                  </a:lnTo>
                  <a:lnTo>
                    <a:pt x="16657" y="147"/>
                  </a:lnTo>
                  <a:lnTo>
                    <a:pt x="16511" y="74"/>
                  </a:lnTo>
                  <a:lnTo>
                    <a:pt x="16364" y="25"/>
                  </a:lnTo>
                  <a:lnTo>
                    <a:pt x="1621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79" name="Google Shape;279;p18"/>
            <p:cNvSpPr/>
            <p:nvPr/>
          </p:nvSpPr>
          <p:spPr>
            <a:xfrm>
              <a:off x="1964825" y="349250"/>
              <a:ext cx="351700" cy="300425"/>
            </a:xfrm>
            <a:custGeom>
              <a:avLst/>
              <a:gdLst/>
              <a:ahLst/>
              <a:cxnLst/>
              <a:rect l="l" t="t" r="r" b="b"/>
              <a:pathLst>
                <a:path w="14068" h="12017" extrusionOk="0">
                  <a:moveTo>
                    <a:pt x="10111" y="1563"/>
                  </a:moveTo>
                  <a:lnTo>
                    <a:pt x="10307" y="1588"/>
                  </a:lnTo>
                  <a:lnTo>
                    <a:pt x="10502" y="1612"/>
                  </a:lnTo>
                  <a:lnTo>
                    <a:pt x="10697" y="1661"/>
                  </a:lnTo>
                  <a:lnTo>
                    <a:pt x="10868" y="1734"/>
                  </a:lnTo>
                  <a:lnTo>
                    <a:pt x="11039" y="1807"/>
                  </a:lnTo>
                  <a:lnTo>
                    <a:pt x="11186" y="1905"/>
                  </a:lnTo>
                  <a:lnTo>
                    <a:pt x="11357" y="2027"/>
                  </a:lnTo>
                  <a:lnTo>
                    <a:pt x="11479" y="2149"/>
                  </a:lnTo>
                  <a:lnTo>
                    <a:pt x="11625" y="2271"/>
                  </a:lnTo>
                  <a:lnTo>
                    <a:pt x="11723" y="2442"/>
                  </a:lnTo>
                  <a:lnTo>
                    <a:pt x="11821" y="2589"/>
                  </a:lnTo>
                  <a:lnTo>
                    <a:pt x="11894" y="2760"/>
                  </a:lnTo>
                  <a:lnTo>
                    <a:pt x="11967" y="2955"/>
                  </a:lnTo>
                  <a:lnTo>
                    <a:pt x="12016" y="3126"/>
                  </a:lnTo>
                  <a:lnTo>
                    <a:pt x="12041" y="3322"/>
                  </a:lnTo>
                  <a:lnTo>
                    <a:pt x="12065" y="3517"/>
                  </a:lnTo>
                  <a:lnTo>
                    <a:pt x="12041" y="3737"/>
                  </a:lnTo>
                  <a:lnTo>
                    <a:pt x="12016" y="3908"/>
                  </a:lnTo>
                  <a:lnTo>
                    <a:pt x="11967" y="4103"/>
                  </a:lnTo>
                  <a:lnTo>
                    <a:pt x="11894" y="4274"/>
                  </a:lnTo>
                  <a:lnTo>
                    <a:pt x="11821" y="4445"/>
                  </a:lnTo>
                  <a:lnTo>
                    <a:pt x="11723" y="4616"/>
                  </a:lnTo>
                  <a:lnTo>
                    <a:pt x="11625" y="4763"/>
                  </a:lnTo>
                  <a:lnTo>
                    <a:pt x="11479" y="4909"/>
                  </a:lnTo>
                  <a:lnTo>
                    <a:pt x="11357" y="5031"/>
                  </a:lnTo>
                  <a:lnTo>
                    <a:pt x="11186" y="5153"/>
                  </a:lnTo>
                  <a:lnTo>
                    <a:pt x="11039" y="5251"/>
                  </a:lnTo>
                  <a:lnTo>
                    <a:pt x="10868" y="5324"/>
                  </a:lnTo>
                  <a:lnTo>
                    <a:pt x="10697" y="5398"/>
                  </a:lnTo>
                  <a:lnTo>
                    <a:pt x="10502" y="5446"/>
                  </a:lnTo>
                  <a:lnTo>
                    <a:pt x="10307" y="5471"/>
                  </a:lnTo>
                  <a:lnTo>
                    <a:pt x="9916" y="5471"/>
                  </a:lnTo>
                  <a:lnTo>
                    <a:pt x="9720" y="5446"/>
                  </a:lnTo>
                  <a:lnTo>
                    <a:pt x="9525" y="5398"/>
                  </a:lnTo>
                  <a:lnTo>
                    <a:pt x="9354" y="5324"/>
                  </a:lnTo>
                  <a:lnTo>
                    <a:pt x="9183" y="5251"/>
                  </a:lnTo>
                  <a:lnTo>
                    <a:pt x="9012" y="5153"/>
                  </a:lnTo>
                  <a:lnTo>
                    <a:pt x="8866" y="5031"/>
                  </a:lnTo>
                  <a:lnTo>
                    <a:pt x="8719" y="4909"/>
                  </a:lnTo>
                  <a:lnTo>
                    <a:pt x="8597" y="4763"/>
                  </a:lnTo>
                  <a:lnTo>
                    <a:pt x="8475" y="4616"/>
                  </a:lnTo>
                  <a:lnTo>
                    <a:pt x="8377" y="4445"/>
                  </a:lnTo>
                  <a:lnTo>
                    <a:pt x="8304" y="4274"/>
                  </a:lnTo>
                  <a:lnTo>
                    <a:pt x="8231" y="4103"/>
                  </a:lnTo>
                  <a:lnTo>
                    <a:pt x="8182" y="3908"/>
                  </a:lnTo>
                  <a:lnTo>
                    <a:pt x="8157" y="3737"/>
                  </a:lnTo>
                  <a:lnTo>
                    <a:pt x="8157" y="3517"/>
                  </a:lnTo>
                  <a:lnTo>
                    <a:pt x="8157" y="3322"/>
                  </a:lnTo>
                  <a:lnTo>
                    <a:pt x="8182" y="3126"/>
                  </a:lnTo>
                  <a:lnTo>
                    <a:pt x="8231" y="2955"/>
                  </a:lnTo>
                  <a:lnTo>
                    <a:pt x="8304" y="2760"/>
                  </a:lnTo>
                  <a:lnTo>
                    <a:pt x="8377" y="2589"/>
                  </a:lnTo>
                  <a:lnTo>
                    <a:pt x="8475" y="2442"/>
                  </a:lnTo>
                  <a:lnTo>
                    <a:pt x="8597" y="2271"/>
                  </a:lnTo>
                  <a:lnTo>
                    <a:pt x="8719" y="2149"/>
                  </a:lnTo>
                  <a:lnTo>
                    <a:pt x="8866" y="2027"/>
                  </a:lnTo>
                  <a:lnTo>
                    <a:pt x="9012" y="1905"/>
                  </a:lnTo>
                  <a:lnTo>
                    <a:pt x="9183" y="1807"/>
                  </a:lnTo>
                  <a:lnTo>
                    <a:pt x="9354" y="1734"/>
                  </a:lnTo>
                  <a:lnTo>
                    <a:pt x="9525" y="1661"/>
                  </a:lnTo>
                  <a:lnTo>
                    <a:pt x="9720" y="1612"/>
                  </a:lnTo>
                  <a:lnTo>
                    <a:pt x="9916" y="1588"/>
                  </a:lnTo>
                  <a:lnTo>
                    <a:pt x="10111" y="1563"/>
                  </a:lnTo>
                  <a:close/>
                  <a:moveTo>
                    <a:pt x="0" y="0"/>
                  </a:moveTo>
                  <a:lnTo>
                    <a:pt x="0" y="9232"/>
                  </a:lnTo>
                  <a:lnTo>
                    <a:pt x="3248" y="5080"/>
                  </a:lnTo>
                  <a:lnTo>
                    <a:pt x="3346" y="4958"/>
                  </a:lnTo>
                  <a:lnTo>
                    <a:pt x="3468" y="4885"/>
                  </a:lnTo>
                  <a:lnTo>
                    <a:pt x="3590" y="4836"/>
                  </a:lnTo>
                  <a:lnTo>
                    <a:pt x="3737" y="4811"/>
                  </a:lnTo>
                  <a:lnTo>
                    <a:pt x="3859" y="4836"/>
                  </a:lnTo>
                  <a:lnTo>
                    <a:pt x="4005" y="4885"/>
                  </a:lnTo>
                  <a:lnTo>
                    <a:pt x="4128" y="4958"/>
                  </a:lnTo>
                  <a:lnTo>
                    <a:pt x="4225" y="5080"/>
                  </a:lnTo>
                  <a:lnTo>
                    <a:pt x="9647" y="12016"/>
                  </a:lnTo>
                  <a:lnTo>
                    <a:pt x="10233" y="12016"/>
                  </a:lnTo>
                  <a:lnTo>
                    <a:pt x="10087" y="11772"/>
                  </a:lnTo>
                  <a:lnTo>
                    <a:pt x="8157" y="9305"/>
                  </a:lnTo>
                  <a:lnTo>
                    <a:pt x="9403" y="7718"/>
                  </a:lnTo>
                  <a:lnTo>
                    <a:pt x="9501" y="7596"/>
                  </a:lnTo>
                  <a:lnTo>
                    <a:pt x="9623" y="7522"/>
                  </a:lnTo>
                  <a:lnTo>
                    <a:pt x="9745" y="7473"/>
                  </a:lnTo>
                  <a:lnTo>
                    <a:pt x="9891" y="7449"/>
                  </a:lnTo>
                  <a:lnTo>
                    <a:pt x="10014" y="7473"/>
                  </a:lnTo>
                  <a:lnTo>
                    <a:pt x="10160" y="7522"/>
                  </a:lnTo>
                  <a:lnTo>
                    <a:pt x="10282" y="7596"/>
                  </a:lnTo>
                  <a:lnTo>
                    <a:pt x="10380" y="7718"/>
                  </a:lnTo>
                  <a:lnTo>
                    <a:pt x="13750" y="12016"/>
                  </a:lnTo>
                  <a:lnTo>
                    <a:pt x="14068" y="12016"/>
                  </a:lnTo>
                  <a:lnTo>
                    <a:pt x="14068"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sp>
        <p:nvSpPr>
          <p:cNvPr id="280" name="Google Shape;280;p18"/>
          <p:cNvSpPr/>
          <p:nvPr/>
        </p:nvSpPr>
        <p:spPr>
          <a:xfrm>
            <a:off x="6765361" y="474422"/>
            <a:ext cx="371234" cy="427231"/>
          </a:xfrm>
          <a:custGeom>
            <a:avLst/>
            <a:gdLst/>
            <a:ahLst/>
            <a:cxnLst/>
            <a:rect l="l" t="t" r="r" b="b"/>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81" name="Google Shape;281;p18"/>
          <p:cNvSpPr/>
          <p:nvPr/>
        </p:nvSpPr>
        <p:spPr>
          <a:xfrm>
            <a:off x="7509733" y="475730"/>
            <a:ext cx="320464" cy="424617"/>
          </a:xfrm>
          <a:custGeom>
            <a:avLst/>
            <a:gdLst/>
            <a:ahLst/>
            <a:cxnLst/>
            <a:rect l="l" t="t" r="r" b="b"/>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nvGrpSpPr>
          <p:cNvPr id="282" name="Google Shape;282;p18"/>
          <p:cNvGrpSpPr/>
          <p:nvPr/>
        </p:nvGrpSpPr>
        <p:grpSpPr>
          <a:xfrm>
            <a:off x="8128377" y="467913"/>
            <a:ext cx="521040" cy="440270"/>
            <a:chOff x="3918650" y="293075"/>
            <a:chExt cx="488500" cy="412775"/>
          </a:xfrm>
        </p:grpSpPr>
        <p:sp>
          <p:nvSpPr>
            <p:cNvPr id="283" name="Google Shape;283;p18"/>
            <p:cNvSpPr/>
            <p:nvPr/>
          </p:nvSpPr>
          <p:spPr>
            <a:xfrm>
              <a:off x="4085350" y="293675"/>
              <a:ext cx="154500" cy="412175"/>
            </a:xfrm>
            <a:custGeom>
              <a:avLst/>
              <a:gdLst/>
              <a:ahLst/>
              <a:cxnLst/>
              <a:rect l="l" t="t" r="r" b="b"/>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84" name="Google Shape;284;p18"/>
            <p:cNvSpPr/>
            <p:nvPr/>
          </p:nvSpPr>
          <p:spPr>
            <a:xfrm>
              <a:off x="3918650" y="293075"/>
              <a:ext cx="153900" cy="407275"/>
            </a:xfrm>
            <a:custGeom>
              <a:avLst/>
              <a:gdLst/>
              <a:ahLst/>
              <a:cxnLst/>
              <a:rect l="l" t="t" r="r" b="b"/>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85" name="Google Shape;285;p18"/>
            <p:cNvSpPr/>
            <p:nvPr/>
          </p:nvSpPr>
          <p:spPr>
            <a:xfrm>
              <a:off x="4253250" y="298550"/>
              <a:ext cx="153900" cy="406675"/>
            </a:xfrm>
            <a:custGeom>
              <a:avLst/>
              <a:gdLst/>
              <a:ahLst/>
              <a:cxnLst/>
              <a:rect l="l" t="t" r="r" b="b"/>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grpSp>
        <p:nvGrpSpPr>
          <p:cNvPr id="286" name="Google Shape;286;p18"/>
          <p:cNvGrpSpPr/>
          <p:nvPr/>
        </p:nvGrpSpPr>
        <p:grpSpPr>
          <a:xfrm>
            <a:off x="8893592" y="434688"/>
            <a:ext cx="428564" cy="506693"/>
            <a:chOff x="4636075" y="261925"/>
            <a:chExt cx="401800" cy="475050"/>
          </a:xfrm>
        </p:grpSpPr>
        <p:sp>
          <p:nvSpPr>
            <p:cNvPr id="287" name="Google Shape;287;p18"/>
            <p:cNvSpPr/>
            <p:nvPr/>
          </p:nvSpPr>
          <p:spPr>
            <a:xfrm>
              <a:off x="4665400" y="326650"/>
              <a:ext cx="372475" cy="97100"/>
            </a:xfrm>
            <a:custGeom>
              <a:avLst/>
              <a:gdLst/>
              <a:ahLst/>
              <a:cxnLst/>
              <a:rect l="l" t="t" r="r" b="b"/>
              <a:pathLst>
                <a:path w="14899" h="3884" extrusionOk="0">
                  <a:moveTo>
                    <a:pt x="928" y="0"/>
                  </a:moveTo>
                  <a:lnTo>
                    <a:pt x="733" y="25"/>
                  </a:lnTo>
                  <a:lnTo>
                    <a:pt x="562" y="74"/>
                  </a:lnTo>
                  <a:lnTo>
                    <a:pt x="391" y="171"/>
                  </a:lnTo>
                  <a:lnTo>
                    <a:pt x="269" y="269"/>
                  </a:lnTo>
                  <a:lnTo>
                    <a:pt x="147" y="416"/>
                  </a:lnTo>
                  <a:lnTo>
                    <a:pt x="73" y="562"/>
                  </a:lnTo>
                  <a:lnTo>
                    <a:pt x="0" y="733"/>
                  </a:lnTo>
                  <a:lnTo>
                    <a:pt x="0" y="928"/>
                  </a:lnTo>
                  <a:lnTo>
                    <a:pt x="0" y="2956"/>
                  </a:lnTo>
                  <a:lnTo>
                    <a:pt x="0" y="3151"/>
                  </a:lnTo>
                  <a:lnTo>
                    <a:pt x="73" y="3322"/>
                  </a:lnTo>
                  <a:lnTo>
                    <a:pt x="147" y="3468"/>
                  </a:lnTo>
                  <a:lnTo>
                    <a:pt x="269" y="3615"/>
                  </a:lnTo>
                  <a:lnTo>
                    <a:pt x="391" y="3737"/>
                  </a:lnTo>
                  <a:lnTo>
                    <a:pt x="562" y="3810"/>
                  </a:lnTo>
                  <a:lnTo>
                    <a:pt x="733" y="3859"/>
                  </a:lnTo>
                  <a:lnTo>
                    <a:pt x="928" y="3884"/>
                  </a:lnTo>
                  <a:lnTo>
                    <a:pt x="12798" y="3884"/>
                  </a:lnTo>
                  <a:lnTo>
                    <a:pt x="14898" y="1954"/>
                  </a:lnTo>
                  <a:lnTo>
                    <a:pt x="12798"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88" name="Google Shape;288;p18"/>
            <p:cNvSpPr/>
            <p:nvPr/>
          </p:nvSpPr>
          <p:spPr>
            <a:xfrm>
              <a:off x="4636075" y="438375"/>
              <a:ext cx="372475" cy="97125"/>
            </a:xfrm>
            <a:custGeom>
              <a:avLst/>
              <a:gdLst/>
              <a:ahLst/>
              <a:cxnLst/>
              <a:rect l="l" t="t" r="r" b="b"/>
              <a:pathLst>
                <a:path w="14899" h="3885" extrusionOk="0">
                  <a:moveTo>
                    <a:pt x="2101" y="1"/>
                  </a:moveTo>
                  <a:lnTo>
                    <a:pt x="1" y="1930"/>
                  </a:lnTo>
                  <a:lnTo>
                    <a:pt x="2101" y="3884"/>
                  </a:lnTo>
                  <a:lnTo>
                    <a:pt x="13971" y="3884"/>
                  </a:lnTo>
                  <a:lnTo>
                    <a:pt x="14166" y="3860"/>
                  </a:lnTo>
                  <a:lnTo>
                    <a:pt x="14337" y="3811"/>
                  </a:lnTo>
                  <a:lnTo>
                    <a:pt x="14508" y="3713"/>
                  </a:lnTo>
                  <a:lnTo>
                    <a:pt x="14630" y="3615"/>
                  </a:lnTo>
                  <a:lnTo>
                    <a:pt x="14752" y="3469"/>
                  </a:lnTo>
                  <a:lnTo>
                    <a:pt x="14826" y="3322"/>
                  </a:lnTo>
                  <a:lnTo>
                    <a:pt x="14899" y="3151"/>
                  </a:lnTo>
                  <a:lnTo>
                    <a:pt x="14899" y="2956"/>
                  </a:lnTo>
                  <a:lnTo>
                    <a:pt x="14899" y="929"/>
                  </a:lnTo>
                  <a:lnTo>
                    <a:pt x="14899" y="733"/>
                  </a:lnTo>
                  <a:lnTo>
                    <a:pt x="14826" y="563"/>
                  </a:lnTo>
                  <a:lnTo>
                    <a:pt x="14752" y="416"/>
                  </a:lnTo>
                  <a:lnTo>
                    <a:pt x="14630" y="269"/>
                  </a:lnTo>
                  <a:lnTo>
                    <a:pt x="14508" y="147"/>
                  </a:lnTo>
                  <a:lnTo>
                    <a:pt x="14337" y="74"/>
                  </a:lnTo>
                  <a:lnTo>
                    <a:pt x="14166" y="25"/>
                  </a:lnTo>
                  <a:lnTo>
                    <a:pt x="1397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89" name="Google Shape;289;p18"/>
            <p:cNvSpPr/>
            <p:nvPr/>
          </p:nvSpPr>
          <p:spPr>
            <a:xfrm>
              <a:off x="4814975" y="261925"/>
              <a:ext cx="44000" cy="50100"/>
            </a:xfrm>
            <a:custGeom>
              <a:avLst/>
              <a:gdLst/>
              <a:ahLst/>
              <a:cxnLst/>
              <a:rect l="l" t="t" r="r" b="b"/>
              <a:pathLst>
                <a:path w="1760" h="2004" extrusionOk="0">
                  <a:moveTo>
                    <a:pt x="563" y="1"/>
                  </a:moveTo>
                  <a:lnTo>
                    <a:pt x="465" y="25"/>
                  </a:lnTo>
                  <a:lnTo>
                    <a:pt x="343" y="49"/>
                  </a:lnTo>
                  <a:lnTo>
                    <a:pt x="245" y="98"/>
                  </a:lnTo>
                  <a:lnTo>
                    <a:pt x="172" y="171"/>
                  </a:lnTo>
                  <a:lnTo>
                    <a:pt x="99" y="269"/>
                  </a:lnTo>
                  <a:lnTo>
                    <a:pt x="25" y="367"/>
                  </a:lnTo>
                  <a:lnTo>
                    <a:pt x="1" y="465"/>
                  </a:lnTo>
                  <a:lnTo>
                    <a:pt x="1" y="587"/>
                  </a:lnTo>
                  <a:lnTo>
                    <a:pt x="1" y="2003"/>
                  </a:lnTo>
                  <a:lnTo>
                    <a:pt x="1759" y="2003"/>
                  </a:lnTo>
                  <a:lnTo>
                    <a:pt x="1759" y="587"/>
                  </a:lnTo>
                  <a:lnTo>
                    <a:pt x="1759" y="465"/>
                  </a:lnTo>
                  <a:lnTo>
                    <a:pt x="1735" y="367"/>
                  </a:lnTo>
                  <a:lnTo>
                    <a:pt x="1662" y="269"/>
                  </a:lnTo>
                  <a:lnTo>
                    <a:pt x="1588" y="171"/>
                  </a:lnTo>
                  <a:lnTo>
                    <a:pt x="1515" y="98"/>
                  </a:lnTo>
                  <a:lnTo>
                    <a:pt x="1417" y="49"/>
                  </a:lnTo>
                  <a:lnTo>
                    <a:pt x="1295" y="25"/>
                  </a:lnTo>
                  <a:lnTo>
                    <a:pt x="119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90" name="Google Shape;290;p18"/>
            <p:cNvSpPr/>
            <p:nvPr/>
          </p:nvSpPr>
          <p:spPr>
            <a:xfrm>
              <a:off x="4814975" y="550125"/>
              <a:ext cx="44000" cy="186850"/>
            </a:xfrm>
            <a:custGeom>
              <a:avLst/>
              <a:gdLst/>
              <a:ahLst/>
              <a:cxnLst/>
              <a:rect l="l" t="t" r="r" b="b"/>
              <a:pathLst>
                <a:path w="1760" h="7474" extrusionOk="0">
                  <a:moveTo>
                    <a:pt x="1" y="0"/>
                  </a:moveTo>
                  <a:lnTo>
                    <a:pt x="1" y="7474"/>
                  </a:lnTo>
                  <a:lnTo>
                    <a:pt x="1759" y="7474"/>
                  </a:lnTo>
                  <a:lnTo>
                    <a:pt x="1759"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sp>
        <p:nvSpPr>
          <p:cNvPr id="291" name="Google Shape;291;p18"/>
          <p:cNvSpPr/>
          <p:nvPr/>
        </p:nvSpPr>
        <p:spPr>
          <a:xfrm>
            <a:off x="9581387" y="473755"/>
            <a:ext cx="491067" cy="428564"/>
          </a:xfrm>
          <a:custGeom>
            <a:avLst/>
            <a:gdLst/>
            <a:ahLst/>
            <a:cxnLst/>
            <a:rect l="l" t="t" r="r" b="b"/>
            <a:pathLst>
              <a:path w="18416" h="16072" extrusionOk="0">
                <a:moveTo>
                  <a:pt x="9208" y="1"/>
                </a:moveTo>
                <a:lnTo>
                  <a:pt x="1" y="8866"/>
                </a:lnTo>
                <a:lnTo>
                  <a:pt x="2882" y="8866"/>
                </a:lnTo>
                <a:lnTo>
                  <a:pt x="2882" y="15290"/>
                </a:lnTo>
                <a:lnTo>
                  <a:pt x="2907" y="15461"/>
                </a:lnTo>
                <a:lnTo>
                  <a:pt x="2956" y="15607"/>
                </a:lnTo>
                <a:lnTo>
                  <a:pt x="3029" y="15729"/>
                </a:lnTo>
                <a:lnTo>
                  <a:pt x="3102" y="15851"/>
                </a:lnTo>
                <a:lnTo>
                  <a:pt x="3224" y="15949"/>
                </a:lnTo>
                <a:lnTo>
                  <a:pt x="3371" y="16022"/>
                </a:lnTo>
                <a:lnTo>
                  <a:pt x="3517" y="16071"/>
                </a:lnTo>
                <a:lnTo>
                  <a:pt x="7425" y="16071"/>
                </a:lnTo>
                <a:lnTo>
                  <a:pt x="7425" y="13458"/>
                </a:lnTo>
                <a:lnTo>
                  <a:pt x="7450" y="13165"/>
                </a:lnTo>
                <a:lnTo>
                  <a:pt x="7547" y="12896"/>
                </a:lnTo>
                <a:lnTo>
                  <a:pt x="7669" y="12652"/>
                </a:lnTo>
                <a:lnTo>
                  <a:pt x="7840" y="12457"/>
                </a:lnTo>
                <a:lnTo>
                  <a:pt x="8060" y="12286"/>
                </a:lnTo>
                <a:lnTo>
                  <a:pt x="8280" y="12164"/>
                </a:lnTo>
                <a:lnTo>
                  <a:pt x="8549" y="12066"/>
                </a:lnTo>
                <a:lnTo>
                  <a:pt x="8842" y="12041"/>
                </a:lnTo>
                <a:lnTo>
                  <a:pt x="9574" y="12041"/>
                </a:lnTo>
                <a:lnTo>
                  <a:pt x="9867" y="12066"/>
                </a:lnTo>
                <a:lnTo>
                  <a:pt x="10136" y="12164"/>
                </a:lnTo>
                <a:lnTo>
                  <a:pt x="10356" y="12286"/>
                </a:lnTo>
                <a:lnTo>
                  <a:pt x="10576" y="12457"/>
                </a:lnTo>
                <a:lnTo>
                  <a:pt x="10747" y="12652"/>
                </a:lnTo>
                <a:lnTo>
                  <a:pt x="10869" y="12896"/>
                </a:lnTo>
                <a:lnTo>
                  <a:pt x="10967" y="13165"/>
                </a:lnTo>
                <a:lnTo>
                  <a:pt x="10991" y="13458"/>
                </a:lnTo>
                <a:lnTo>
                  <a:pt x="10991" y="16071"/>
                </a:lnTo>
                <a:lnTo>
                  <a:pt x="14899" y="16071"/>
                </a:lnTo>
                <a:lnTo>
                  <a:pt x="15045" y="16022"/>
                </a:lnTo>
                <a:lnTo>
                  <a:pt x="15192" y="15949"/>
                </a:lnTo>
                <a:lnTo>
                  <a:pt x="15314" y="15851"/>
                </a:lnTo>
                <a:lnTo>
                  <a:pt x="15387" y="15729"/>
                </a:lnTo>
                <a:lnTo>
                  <a:pt x="15460" y="15607"/>
                </a:lnTo>
                <a:lnTo>
                  <a:pt x="15509" y="15461"/>
                </a:lnTo>
                <a:lnTo>
                  <a:pt x="15534" y="15290"/>
                </a:lnTo>
                <a:lnTo>
                  <a:pt x="15534" y="8866"/>
                </a:lnTo>
                <a:lnTo>
                  <a:pt x="18416" y="8866"/>
                </a:lnTo>
                <a:lnTo>
                  <a:pt x="920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nvGrpSpPr>
          <p:cNvPr id="292" name="Google Shape;292;p18"/>
          <p:cNvGrpSpPr/>
          <p:nvPr/>
        </p:nvGrpSpPr>
        <p:grpSpPr>
          <a:xfrm>
            <a:off x="10330906" y="477032"/>
            <a:ext cx="429845" cy="421365"/>
            <a:chOff x="5983625" y="301625"/>
            <a:chExt cx="403000" cy="395050"/>
          </a:xfrm>
        </p:grpSpPr>
        <p:sp>
          <p:nvSpPr>
            <p:cNvPr id="293" name="Google Shape;293;p18"/>
            <p:cNvSpPr/>
            <p:nvPr/>
          </p:nvSpPr>
          <p:spPr>
            <a:xfrm>
              <a:off x="5983625" y="319925"/>
              <a:ext cx="403000" cy="67200"/>
            </a:xfrm>
            <a:custGeom>
              <a:avLst/>
              <a:gdLst/>
              <a:ahLst/>
              <a:cxnLst/>
              <a:rect l="l" t="t" r="r" b="b"/>
              <a:pathLst>
                <a:path w="16120" h="2688" extrusionOk="0">
                  <a:moveTo>
                    <a:pt x="3102" y="416"/>
                  </a:moveTo>
                  <a:lnTo>
                    <a:pt x="3273" y="465"/>
                  </a:lnTo>
                  <a:lnTo>
                    <a:pt x="3444" y="562"/>
                  </a:lnTo>
                  <a:lnTo>
                    <a:pt x="3566" y="660"/>
                  </a:lnTo>
                  <a:lnTo>
                    <a:pt x="3688" y="807"/>
                  </a:lnTo>
                  <a:lnTo>
                    <a:pt x="3762" y="953"/>
                  </a:lnTo>
                  <a:lnTo>
                    <a:pt x="3810" y="1124"/>
                  </a:lnTo>
                  <a:lnTo>
                    <a:pt x="3835" y="1320"/>
                  </a:lnTo>
                  <a:lnTo>
                    <a:pt x="3810" y="1491"/>
                  </a:lnTo>
                  <a:lnTo>
                    <a:pt x="3762" y="1661"/>
                  </a:lnTo>
                  <a:lnTo>
                    <a:pt x="3688" y="1808"/>
                  </a:lnTo>
                  <a:lnTo>
                    <a:pt x="3566" y="1955"/>
                  </a:lnTo>
                  <a:lnTo>
                    <a:pt x="3444" y="2052"/>
                  </a:lnTo>
                  <a:lnTo>
                    <a:pt x="3273" y="2150"/>
                  </a:lnTo>
                  <a:lnTo>
                    <a:pt x="3102" y="2199"/>
                  </a:lnTo>
                  <a:lnTo>
                    <a:pt x="2931" y="2223"/>
                  </a:lnTo>
                  <a:lnTo>
                    <a:pt x="2760" y="2199"/>
                  </a:lnTo>
                  <a:lnTo>
                    <a:pt x="2589" y="2150"/>
                  </a:lnTo>
                  <a:lnTo>
                    <a:pt x="2418" y="2052"/>
                  </a:lnTo>
                  <a:lnTo>
                    <a:pt x="2296" y="1955"/>
                  </a:lnTo>
                  <a:lnTo>
                    <a:pt x="2174" y="1808"/>
                  </a:lnTo>
                  <a:lnTo>
                    <a:pt x="2101" y="1661"/>
                  </a:lnTo>
                  <a:lnTo>
                    <a:pt x="2052" y="1491"/>
                  </a:lnTo>
                  <a:lnTo>
                    <a:pt x="2028" y="1320"/>
                  </a:lnTo>
                  <a:lnTo>
                    <a:pt x="2052" y="1124"/>
                  </a:lnTo>
                  <a:lnTo>
                    <a:pt x="2101" y="953"/>
                  </a:lnTo>
                  <a:lnTo>
                    <a:pt x="2174" y="807"/>
                  </a:lnTo>
                  <a:lnTo>
                    <a:pt x="2296" y="660"/>
                  </a:lnTo>
                  <a:lnTo>
                    <a:pt x="2418" y="562"/>
                  </a:lnTo>
                  <a:lnTo>
                    <a:pt x="2589" y="465"/>
                  </a:lnTo>
                  <a:lnTo>
                    <a:pt x="2760" y="416"/>
                  </a:lnTo>
                  <a:close/>
                  <a:moveTo>
                    <a:pt x="13360" y="416"/>
                  </a:moveTo>
                  <a:lnTo>
                    <a:pt x="13531" y="465"/>
                  </a:lnTo>
                  <a:lnTo>
                    <a:pt x="13702" y="562"/>
                  </a:lnTo>
                  <a:lnTo>
                    <a:pt x="13824" y="660"/>
                  </a:lnTo>
                  <a:lnTo>
                    <a:pt x="13946" y="807"/>
                  </a:lnTo>
                  <a:lnTo>
                    <a:pt x="14019" y="953"/>
                  </a:lnTo>
                  <a:lnTo>
                    <a:pt x="14068" y="1124"/>
                  </a:lnTo>
                  <a:lnTo>
                    <a:pt x="14093" y="1320"/>
                  </a:lnTo>
                  <a:lnTo>
                    <a:pt x="14068" y="1491"/>
                  </a:lnTo>
                  <a:lnTo>
                    <a:pt x="14019" y="1661"/>
                  </a:lnTo>
                  <a:lnTo>
                    <a:pt x="13946" y="1808"/>
                  </a:lnTo>
                  <a:lnTo>
                    <a:pt x="13824" y="1955"/>
                  </a:lnTo>
                  <a:lnTo>
                    <a:pt x="13702" y="2052"/>
                  </a:lnTo>
                  <a:lnTo>
                    <a:pt x="13531" y="2150"/>
                  </a:lnTo>
                  <a:lnTo>
                    <a:pt x="13360" y="2199"/>
                  </a:lnTo>
                  <a:lnTo>
                    <a:pt x="13189" y="2223"/>
                  </a:lnTo>
                  <a:lnTo>
                    <a:pt x="13018" y="2199"/>
                  </a:lnTo>
                  <a:lnTo>
                    <a:pt x="12847" y="2150"/>
                  </a:lnTo>
                  <a:lnTo>
                    <a:pt x="12676" y="2052"/>
                  </a:lnTo>
                  <a:lnTo>
                    <a:pt x="12554" y="1955"/>
                  </a:lnTo>
                  <a:lnTo>
                    <a:pt x="12432" y="1808"/>
                  </a:lnTo>
                  <a:lnTo>
                    <a:pt x="12359" y="1661"/>
                  </a:lnTo>
                  <a:lnTo>
                    <a:pt x="12310" y="1491"/>
                  </a:lnTo>
                  <a:lnTo>
                    <a:pt x="12285" y="1320"/>
                  </a:lnTo>
                  <a:lnTo>
                    <a:pt x="12310" y="1124"/>
                  </a:lnTo>
                  <a:lnTo>
                    <a:pt x="12359" y="953"/>
                  </a:lnTo>
                  <a:lnTo>
                    <a:pt x="12432" y="807"/>
                  </a:lnTo>
                  <a:lnTo>
                    <a:pt x="12554" y="660"/>
                  </a:lnTo>
                  <a:lnTo>
                    <a:pt x="12676" y="562"/>
                  </a:lnTo>
                  <a:lnTo>
                    <a:pt x="12847" y="465"/>
                  </a:lnTo>
                  <a:lnTo>
                    <a:pt x="13018" y="416"/>
                  </a:lnTo>
                  <a:close/>
                  <a:moveTo>
                    <a:pt x="0" y="1"/>
                  </a:moveTo>
                  <a:lnTo>
                    <a:pt x="0" y="2687"/>
                  </a:lnTo>
                  <a:lnTo>
                    <a:pt x="16120" y="2687"/>
                  </a:lnTo>
                  <a:lnTo>
                    <a:pt x="16120"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94" name="Google Shape;294;p18"/>
            <p:cNvSpPr/>
            <p:nvPr/>
          </p:nvSpPr>
          <p:spPr>
            <a:xfrm>
              <a:off x="5983625" y="664900"/>
              <a:ext cx="403000" cy="31775"/>
            </a:xfrm>
            <a:custGeom>
              <a:avLst/>
              <a:gdLst/>
              <a:ahLst/>
              <a:cxnLst/>
              <a:rect l="l" t="t" r="r" b="b"/>
              <a:pathLst>
                <a:path w="16120" h="1271" extrusionOk="0">
                  <a:moveTo>
                    <a:pt x="0" y="1"/>
                  </a:moveTo>
                  <a:lnTo>
                    <a:pt x="0" y="489"/>
                  </a:lnTo>
                  <a:lnTo>
                    <a:pt x="25" y="660"/>
                  </a:lnTo>
                  <a:lnTo>
                    <a:pt x="74" y="807"/>
                  </a:lnTo>
                  <a:lnTo>
                    <a:pt x="147" y="929"/>
                  </a:lnTo>
                  <a:lnTo>
                    <a:pt x="220" y="1051"/>
                  </a:lnTo>
                  <a:lnTo>
                    <a:pt x="342" y="1149"/>
                  </a:lnTo>
                  <a:lnTo>
                    <a:pt x="489" y="1222"/>
                  </a:lnTo>
                  <a:lnTo>
                    <a:pt x="635" y="1271"/>
                  </a:lnTo>
                  <a:lnTo>
                    <a:pt x="15485" y="1271"/>
                  </a:lnTo>
                  <a:lnTo>
                    <a:pt x="15631" y="1222"/>
                  </a:lnTo>
                  <a:lnTo>
                    <a:pt x="15778" y="1149"/>
                  </a:lnTo>
                  <a:lnTo>
                    <a:pt x="15900" y="1051"/>
                  </a:lnTo>
                  <a:lnTo>
                    <a:pt x="15973" y="929"/>
                  </a:lnTo>
                  <a:lnTo>
                    <a:pt x="16046" y="807"/>
                  </a:lnTo>
                  <a:lnTo>
                    <a:pt x="16095" y="660"/>
                  </a:lnTo>
                  <a:lnTo>
                    <a:pt x="16120" y="489"/>
                  </a:lnTo>
                  <a:lnTo>
                    <a:pt x="16120" y="1"/>
                  </a:lnTo>
                  <a:lnTo>
                    <a:pt x="16095" y="172"/>
                  </a:lnTo>
                  <a:lnTo>
                    <a:pt x="16046" y="318"/>
                  </a:lnTo>
                  <a:lnTo>
                    <a:pt x="15973" y="440"/>
                  </a:lnTo>
                  <a:lnTo>
                    <a:pt x="15900" y="562"/>
                  </a:lnTo>
                  <a:lnTo>
                    <a:pt x="15778" y="660"/>
                  </a:lnTo>
                  <a:lnTo>
                    <a:pt x="15631" y="733"/>
                  </a:lnTo>
                  <a:lnTo>
                    <a:pt x="15485" y="782"/>
                  </a:lnTo>
                  <a:lnTo>
                    <a:pt x="635" y="782"/>
                  </a:lnTo>
                  <a:lnTo>
                    <a:pt x="489" y="733"/>
                  </a:lnTo>
                  <a:lnTo>
                    <a:pt x="342" y="660"/>
                  </a:lnTo>
                  <a:lnTo>
                    <a:pt x="220" y="562"/>
                  </a:lnTo>
                  <a:lnTo>
                    <a:pt x="147" y="440"/>
                  </a:lnTo>
                  <a:lnTo>
                    <a:pt x="74" y="318"/>
                  </a:lnTo>
                  <a:lnTo>
                    <a:pt x="25" y="172"/>
                  </a:lnTo>
                  <a:lnTo>
                    <a:pt x="0"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95" name="Google Shape;295;p18"/>
            <p:cNvSpPr/>
            <p:nvPr/>
          </p:nvSpPr>
          <p:spPr>
            <a:xfrm>
              <a:off x="6041025" y="301625"/>
              <a:ext cx="29325" cy="63500"/>
            </a:xfrm>
            <a:custGeom>
              <a:avLst/>
              <a:gdLst/>
              <a:ahLst/>
              <a:cxnLst/>
              <a:rect l="l" t="t" r="r" b="b"/>
              <a:pathLst>
                <a:path w="1173" h="2540" extrusionOk="0">
                  <a:moveTo>
                    <a:pt x="391" y="0"/>
                  </a:moveTo>
                  <a:lnTo>
                    <a:pt x="293"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3" y="2491"/>
                  </a:lnTo>
                  <a:lnTo>
                    <a:pt x="391" y="2540"/>
                  </a:lnTo>
                  <a:lnTo>
                    <a:pt x="782" y="2540"/>
                  </a:lnTo>
                  <a:lnTo>
                    <a:pt x="879"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79" y="49"/>
                  </a:lnTo>
                  <a:lnTo>
                    <a:pt x="78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96" name="Google Shape;296;p18"/>
            <p:cNvSpPr/>
            <p:nvPr/>
          </p:nvSpPr>
          <p:spPr>
            <a:xfrm>
              <a:off x="6297450" y="301625"/>
              <a:ext cx="29350" cy="63500"/>
            </a:xfrm>
            <a:custGeom>
              <a:avLst/>
              <a:gdLst/>
              <a:ahLst/>
              <a:cxnLst/>
              <a:rect l="l" t="t" r="r" b="b"/>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97" name="Google Shape;297;p18"/>
            <p:cNvSpPr/>
            <p:nvPr/>
          </p:nvSpPr>
          <p:spPr>
            <a:xfrm>
              <a:off x="6097200" y="509200"/>
              <a:ext cx="50700" cy="53775"/>
            </a:xfrm>
            <a:custGeom>
              <a:avLst/>
              <a:gdLst/>
              <a:ahLst/>
              <a:cxnLst/>
              <a:rect l="l" t="t" r="r" b="b"/>
              <a:pathLst>
                <a:path w="2028" h="2151" extrusionOk="0">
                  <a:moveTo>
                    <a:pt x="0" y="1"/>
                  </a:moveTo>
                  <a:lnTo>
                    <a:pt x="0" y="2150"/>
                  </a:lnTo>
                  <a:lnTo>
                    <a:pt x="2027" y="2150"/>
                  </a:lnTo>
                  <a:lnTo>
                    <a:pt x="2027"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98" name="Google Shape;298;p18"/>
            <p:cNvSpPr/>
            <p:nvPr/>
          </p:nvSpPr>
          <p:spPr>
            <a:xfrm>
              <a:off x="6097200" y="448150"/>
              <a:ext cx="50700" cy="48875"/>
            </a:xfrm>
            <a:custGeom>
              <a:avLst/>
              <a:gdLst/>
              <a:ahLst/>
              <a:cxnLst/>
              <a:rect l="l" t="t" r="r" b="b"/>
              <a:pathLst>
                <a:path w="2028" h="1955" extrusionOk="0">
                  <a:moveTo>
                    <a:pt x="0" y="1"/>
                  </a:moveTo>
                  <a:lnTo>
                    <a:pt x="0" y="1954"/>
                  </a:lnTo>
                  <a:lnTo>
                    <a:pt x="2027" y="1954"/>
                  </a:lnTo>
                  <a:lnTo>
                    <a:pt x="2027"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99" name="Google Shape;299;p18"/>
            <p:cNvSpPr/>
            <p:nvPr/>
          </p:nvSpPr>
          <p:spPr>
            <a:xfrm>
              <a:off x="6097200" y="575150"/>
              <a:ext cx="50700" cy="48875"/>
            </a:xfrm>
            <a:custGeom>
              <a:avLst/>
              <a:gdLst/>
              <a:ahLst/>
              <a:cxnLst/>
              <a:rect l="l" t="t" r="r" b="b"/>
              <a:pathLst>
                <a:path w="2028" h="1955" extrusionOk="0">
                  <a:moveTo>
                    <a:pt x="0" y="1"/>
                  </a:moveTo>
                  <a:lnTo>
                    <a:pt x="0" y="1954"/>
                  </a:lnTo>
                  <a:lnTo>
                    <a:pt x="2027" y="1954"/>
                  </a:lnTo>
                  <a:lnTo>
                    <a:pt x="2027"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00" name="Google Shape;300;p18"/>
            <p:cNvSpPr/>
            <p:nvPr/>
          </p:nvSpPr>
          <p:spPr>
            <a:xfrm>
              <a:off x="6160075" y="575150"/>
              <a:ext cx="50100" cy="48875"/>
            </a:xfrm>
            <a:custGeom>
              <a:avLst/>
              <a:gdLst/>
              <a:ahLst/>
              <a:cxnLst/>
              <a:rect l="l" t="t" r="r" b="b"/>
              <a:pathLst>
                <a:path w="2004" h="1955" extrusionOk="0">
                  <a:moveTo>
                    <a:pt x="1" y="1"/>
                  </a:moveTo>
                  <a:lnTo>
                    <a:pt x="1" y="1954"/>
                  </a:lnTo>
                  <a:lnTo>
                    <a:pt x="2003" y="1954"/>
                  </a:lnTo>
                  <a:lnTo>
                    <a:pt x="2003"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01" name="Google Shape;301;p18"/>
            <p:cNvSpPr/>
            <p:nvPr/>
          </p:nvSpPr>
          <p:spPr>
            <a:xfrm>
              <a:off x="6034300" y="509200"/>
              <a:ext cx="50700" cy="53775"/>
            </a:xfrm>
            <a:custGeom>
              <a:avLst/>
              <a:gdLst/>
              <a:ahLst/>
              <a:cxnLst/>
              <a:rect l="l" t="t" r="r" b="b"/>
              <a:pathLst>
                <a:path w="2028" h="2151" extrusionOk="0">
                  <a:moveTo>
                    <a:pt x="1" y="1"/>
                  </a:moveTo>
                  <a:lnTo>
                    <a:pt x="1" y="2150"/>
                  </a:lnTo>
                  <a:lnTo>
                    <a:pt x="2028" y="2150"/>
                  </a:lnTo>
                  <a:lnTo>
                    <a:pt x="202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02" name="Google Shape;302;p18"/>
            <p:cNvSpPr/>
            <p:nvPr/>
          </p:nvSpPr>
          <p:spPr>
            <a:xfrm>
              <a:off x="6034300" y="575150"/>
              <a:ext cx="50700" cy="48875"/>
            </a:xfrm>
            <a:custGeom>
              <a:avLst/>
              <a:gdLst/>
              <a:ahLst/>
              <a:cxnLst/>
              <a:rect l="l" t="t" r="r" b="b"/>
              <a:pathLst>
                <a:path w="2028" h="1955" extrusionOk="0">
                  <a:moveTo>
                    <a:pt x="1" y="1"/>
                  </a:moveTo>
                  <a:lnTo>
                    <a:pt x="1" y="1954"/>
                  </a:lnTo>
                  <a:lnTo>
                    <a:pt x="2028" y="1954"/>
                  </a:lnTo>
                  <a:lnTo>
                    <a:pt x="202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03" name="Google Shape;303;p18"/>
            <p:cNvSpPr/>
            <p:nvPr/>
          </p:nvSpPr>
          <p:spPr>
            <a:xfrm>
              <a:off x="6034300" y="448150"/>
              <a:ext cx="50700" cy="48875"/>
            </a:xfrm>
            <a:custGeom>
              <a:avLst/>
              <a:gdLst/>
              <a:ahLst/>
              <a:cxnLst/>
              <a:rect l="l" t="t" r="r" b="b"/>
              <a:pathLst>
                <a:path w="2028" h="1955" extrusionOk="0">
                  <a:moveTo>
                    <a:pt x="1" y="1"/>
                  </a:moveTo>
                  <a:lnTo>
                    <a:pt x="1" y="1954"/>
                  </a:lnTo>
                  <a:lnTo>
                    <a:pt x="2028" y="1954"/>
                  </a:lnTo>
                  <a:lnTo>
                    <a:pt x="202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04" name="Google Shape;304;p18"/>
            <p:cNvSpPr/>
            <p:nvPr/>
          </p:nvSpPr>
          <p:spPr>
            <a:xfrm>
              <a:off x="6160075" y="509200"/>
              <a:ext cx="50100" cy="53775"/>
            </a:xfrm>
            <a:custGeom>
              <a:avLst/>
              <a:gdLst/>
              <a:ahLst/>
              <a:cxnLst/>
              <a:rect l="l" t="t" r="r" b="b"/>
              <a:pathLst>
                <a:path w="2004" h="2151" extrusionOk="0">
                  <a:moveTo>
                    <a:pt x="1" y="1"/>
                  </a:moveTo>
                  <a:lnTo>
                    <a:pt x="1" y="2150"/>
                  </a:lnTo>
                  <a:lnTo>
                    <a:pt x="2003" y="2150"/>
                  </a:lnTo>
                  <a:lnTo>
                    <a:pt x="2003"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05" name="Google Shape;305;p18"/>
            <p:cNvSpPr/>
            <p:nvPr/>
          </p:nvSpPr>
          <p:spPr>
            <a:xfrm>
              <a:off x="5983625" y="399300"/>
              <a:ext cx="403000" cy="272950"/>
            </a:xfrm>
            <a:custGeom>
              <a:avLst/>
              <a:gdLst/>
              <a:ahLst/>
              <a:cxnLst/>
              <a:rect l="l" t="t" r="r" b="b"/>
              <a:pathLst>
                <a:path w="16120" h="10918" extrusionOk="0">
                  <a:moveTo>
                    <a:pt x="14434" y="1466"/>
                  </a:moveTo>
                  <a:lnTo>
                    <a:pt x="14508" y="1515"/>
                  </a:lnTo>
                  <a:lnTo>
                    <a:pt x="14557" y="1613"/>
                  </a:lnTo>
                  <a:lnTo>
                    <a:pt x="14581" y="1710"/>
                  </a:lnTo>
                  <a:lnTo>
                    <a:pt x="14581" y="9233"/>
                  </a:lnTo>
                  <a:lnTo>
                    <a:pt x="14557" y="9330"/>
                  </a:lnTo>
                  <a:lnTo>
                    <a:pt x="14508" y="9404"/>
                  </a:lnTo>
                  <a:lnTo>
                    <a:pt x="14434" y="9452"/>
                  </a:lnTo>
                  <a:lnTo>
                    <a:pt x="14337" y="9477"/>
                  </a:lnTo>
                  <a:lnTo>
                    <a:pt x="1783" y="9477"/>
                  </a:lnTo>
                  <a:lnTo>
                    <a:pt x="1686" y="9452"/>
                  </a:lnTo>
                  <a:lnTo>
                    <a:pt x="1612" y="9404"/>
                  </a:lnTo>
                  <a:lnTo>
                    <a:pt x="1564" y="9330"/>
                  </a:lnTo>
                  <a:lnTo>
                    <a:pt x="1539" y="9233"/>
                  </a:lnTo>
                  <a:lnTo>
                    <a:pt x="1539" y="1710"/>
                  </a:lnTo>
                  <a:lnTo>
                    <a:pt x="1564" y="1613"/>
                  </a:lnTo>
                  <a:lnTo>
                    <a:pt x="1612" y="1515"/>
                  </a:lnTo>
                  <a:lnTo>
                    <a:pt x="1686" y="1466"/>
                  </a:lnTo>
                  <a:close/>
                  <a:moveTo>
                    <a:pt x="0" y="1"/>
                  </a:moveTo>
                  <a:lnTo>
                    <a:pt x="0" y="10332"/>
                  </a:lnTo>
                  <a:lnTo>
                    <a:pt x="25" y="10429"/>
                  </a:lnTo>
                  <a:lnTo>
                    <a:pt x="74" y="10527"/>
                  </a:lnTo>
                  <a:lnTo>
                    <a:pt x="147" y="10625"/>
                  </a:lnTo>
                  <a:lnTo>
                    <a:pt x="220" y="10722"/>
                  </a:lnTo>
                  <a:lnTo>
                    <a:pt x="342" y="10796"/>
                  </a:lnTo>
                  <a:lnTo>
                    <a:pt x="489" y="10869"/>
                  </a:lnTo>
                  <a:lnTo>
                    <a:pt x="635" y="10918"/>
                  </a:lnTo>
                  <a:lnTo>
                    <a:pt x="15485" y="10918"/>
                  </a:lnTo>
                  <a:lnTo>
                    <a:pt x="15631" y="10869"/>
                  </a:lnTo>
                  <a:lnTo>
                    <a:pt x="15778" y="10796"/>
                  </a:lnTo>
                  <a:lnTo>
                    <a:pt x="15900" y="10698"/>
                  </a:lnTo>
                  <a:lnTo>
                    <a:pt x="15973" y="10576"/>
                  </a:lnTo>
                  <a:lnTo>
                    <a:pt x="16046" y="10454"/>
                  </a:lnTo>
                  <a:lnTo>
                    <a:pt x="16095" y="10307"/>
                  </a:lnTo>
                  <a:lnTo>
                    <a:pt x="16120" y="10136"/>
                  </a:lnTo>
                  <a:lnTo>
                    <a:pt x="16120"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06" name="Google Shape;306;p18"/>
            <p:cNvSpPr/>
            <p:nvPr/>
          </p:nvSpPr>
          <p:spPr>
            <a:xfrm>
              <a:off x="6285250" y="575150"/>
              <a:ext cx="50700" cy="48875"/>
            </a:xfrm>
            <a:custGeom>
              <a:avLst/>
              <a:gdLst/>
              <a:ahLst/>
              <a:cxnLst/>
              <a:rect l="l" t="t" r="r" b="b"/>
              <a:pathLst>
                <a:path w="2028" h="1955" extrusionOk="0">
                  <a:moveTo>
                    <a:pt x="0" y="1"/>
                  </a:moveTo>
                  <a:lnTo>
                    <a:pt x="0" y="1954"/>
                  </a:lnTo>
                  <a:lnTo>
                    <a:pt x="2028" y="1954"/>
                  </a:lnTo>
                  <a:lnTo>
                    <a:pt x="202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07" name="Google Shape;307;p18"/>
            <p:cNvSpPr/>
            <p:nvPr/>
          </p:nvSpPr>
          <p:spPr>
            <a:xfrm>
              <a:off x="6285250" y="509200"/>
              <a:ext cx="50700" cy="53775"/>
            </a:xfrm>
            <a:custGeom>
              <a:avLst/>
              <a:gdLst/>
              <a:ahLst/>
              <a:cxnLst/>
              <a:rect l="l" t="t" r="r" b="b"/>
              <a:pathLst>
                <a:path w="2028" h="2151" extrusionOk="0">
                  <a:moveTo>
                    <a:pt x="0" y="1"/>
                  </a:moveTo>
                  <a:lnTo>
                    <a:pt x="0" y="2150"/>
                  </a:lnTo>
                  <a:lnTo>
                    <a:pt x="2028" y="2150"/>
                  </a:lnTo>
                  <a:lnTo>
                    <a:pt x="202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08" name="Google Shape;308;p18"/>
            <p:cNvSpPr/>
            <p:nvPr/>
          </p:nvSpPr>
          <p:spPr>
            <a:xfrm>
              <a:off x="6285250" y="448150"/>
              <a:ext cx="50700" cy="48875"/>
            </a:xfrm>
            <a:custGeom>
              <a:avLst/>
              <a:gdLst/>
              <a:ahLst/>
              <a:cxnLst/>
              <a:rect l="l" t="t" r="r" b="b"/>
              <a:pathLst>
                <a:path w="2028" h="1955" extrusionOk="0">
                  <a:moveTo>
                    <a:pt x="0" y="1"/>
                  </a:moveTo>
                  <a:lnTo>
                    <a:pt x="0" y="1954"/>
                  </a:lnTo>
                  <a:lnTo>
                    <a:pt x="2028" y="1954"/>
                  </a:lnTo>
                  <a:lnTo>
                    <a:pt x="202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09" name="Google Shape;309;p18"/>
            <p:cNvSpPr/>
            <p:nvPr/>
          </p:nvSpPr>
          <p:spPr>
            <a:xfrm>
              <a:off x="6222350" y="575150"/>
              <a:ext cx="50700" cy="48875"/>
            </a:xfrm>
            <a:custGeom>
              <a:avLst/>
              <a:gdLst/>
              <a:ahLst/>
              <a:cxnLst/>
              <a:rect l="l" t="t" r="r" b="b"/>
              <a:pathLst>
                <a:path w="2028" h="1955" extrusionOk="0">
                  <a:moveTo>
                    <a:pt x="1" y="1"/>
                  </a:moveTo>
                  <a:lnTo>
                    <a:pt x="1" y="1954"/>
                  </a:lnTo>
                  <a:lnTo>
                    <a:pt x="2028" y="1954"/>
                  </a:lnTo>
                  <a:lnTo>
                    <a:pt x="202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10" name="Google Shape;310;p18"/>
            <p:cNvSpPr/>
            <p:nvPr/>
          </p:nvSpPr>
          <p:spPr>
            <a:xfrm>
              <a:off x="6160075" y="448150"/>
              <a:ext cx="50100" cy="48875"/>
            </a:xfrm>
            <a:custGeom>
              <a:avLst/>
              <a:gdLst/>
              <a:ahLst/>
              <a:cxnLst/>
              <a:rect l="l" t="t" r="r" b="b"/>
              <a:pathLst>
                <a:path w="2004" h="1955" extrusionOk="0">
                  <a:moveTo>
                    <a:pt x="1" y="1"/>
                  </a:moveTo>
                  <a:lnTo>
                    <a:pt x="1" y="1954"/>
                  </a:lnTo>
                  <a:lnTo>
                    <a:pt x="2003" y="1954"/>
                  </a:lnTo>
                  <a:lnTo>
                    <a:pt x="2003"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11" name="Google Shape;311;p18"/>
            <p:cNvSpPr/>
            <p:nvPr/>
          </p:nvSpPr>
          <p:spPr>
            <a:xfrm>
              <a:off x="6222350" y="509200"/>
              <a:ext cx="50700" cy="53775"/>
            </a:xfrm>
            <a:custGeom>
              <a:avLst/>
              <a:gdLst/>
              <a:ahLst/>
              <a:cxnLst/>
              <a:rect l="l" t="t" r="r" b="b"/>
              <a:pathLst>
                <a:path w="2028" h="2151" extrusionOk="0">
                  <a:moveTo>
                    <a:pt x="1" y="1"/>
                  </a:moveTo>
                  <a:lnTo>
                    <a:pt x="1" y="2150"/>
                  </a:lnTo>
                  <a:lnTo>
                    <a:pt x="2028" y="2150"/>
                  </a:lnTo>
                  <a:lnTo>
                    <a:pt x="202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12" name="Google Shape;312;p18"/>
            <p:cNvSpPr/>
            <p:nvPr/>
          </p:nvSpPr>
          <p:spPr>
            <a:xfrm>
              <a:off x="6222350" y="448150"/>
              <a:ext cx="50700" cy="48875"/>
            </a:xfrm>
            <a:custGeom>
              <a:avLst/>
              <a:gdLst/>
              <a:ahLst/>
              <a:cxnLst/>
              <a:rect l="l" t="t" r="r" b="b"/>
              <a:pathLst>
                <a:path w="2028" h="1955" extrusionOk="0">
                  <a:moveTo>
                    <a:pt x="1" y="1"/>
                  </a:moveTo>
                  <a:lnTo>
                    <a:pt x="1" y="1954"/>
                  </a:lnTo>
                  <a:lnTo>
                    <a:pt x="2028" y="1954"/>
                  </a:lnTo>
                  <a:lnTo>
                    <a:pt x="202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grpSp>
        <p:nvGrpSpPr>
          <p:cNvPr id="313" name="Google Shape;313;p18"/>
          <p:cNvGrpSpPr/>
          <p:nvPr/>
        </p:nvGrpSpPr>
        <p:grpSpPr>
          <a:xfrm>
            <a:off x="11053136" y="473753"/>
            <a:ext cx="423338" cy="422697"/>
            <a:chOff x="6660750" y="298550"/>
            <a:chExt cx="396900" cy="396300"/>
          </a:xfrm>
        </p:grpSpPr>
        <p:sp>
          <p:nvSpPr>
            <p:cNvPr id="314" name="Google Shape;314;p18"/>
            <p:cNvSpPr/>
            <p:nvPr/>
          </p:nvSpPr>
          <p:spPr>
            <a:xfrm>
              <a:off x="6660750" y="298550"/>
              <a:ext cx="396900" cy="396300"/>
            </a:xfrm>
            <a:custGeom>
              <a:avLst/>
              <a:gdLst/>
              <a:ahLst/>
              <a:cxnLst/>
              <a:rect l="l" t="t" r="r" b="b"/>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15" name="Google Shape;315;p18"/>
            <p:cNvSpPr/>
            <p:nvPr/>
          </p:nvSpPr>
          <p:spPr>
            <a:xfrm>
              <a:off x="6697400" y="335200"/>
              <a:ext cx="323625" cy="323025"/>
            </a:xfrm>
            <a:custGeom>
              <a:avLst/>
              <a:gdLst/>
              <a:ahLst/>
              <a:cxnLst/>
              <a:rect l="l" t="t" r="r" b="b"/>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grpSp>
        <p:nvGrpSpPr>
          <p:cNvPr id="316" name="Google Shape;316;p18"/>
          <p:cNvGrpSpPr/>
          <p:nvPr/>
        </p:nvGrpSpPr>
        <p:grpSpPr>
          <a:xfrm>
            <a:off x="4572584" y="1139346"/>
            <a:ext cx="442856" cy="535999"/>
            <a:chOff x="584925" y="922575"/>
            <a:chExt cx="415200" cy="502525"/>
          </a:xfrm>
        </p:grpSpPr>
        <p:sp>
          <p:nvSpPr>
            <p:cNvPr id="317" name="Google Shape;317;p18"/>
            <p:cNvSpPr/>
            <p:nvPr/>
          </p:nvSpPr>
          <p:spPr>
            <a:xfrm>
              <a:off x="584925" y="961025"/>
              <a:ext cx="378575" cy="464075"/>
            </a:xfrm>
            <a:custGeom>
              <a:avLst/>
              <a:gdLst/>
              <a:ahLst/>
              <a:cxnLst/>
              <a:rect l="l" t="t" r="r" b="b"/>
              <a:pathLst>
                <a:path w="15143" h="18563" extrusionOk="0">
                  <a:moveTo>
                    <a:pt x="782" y="1"/>
                  </a:moveTo>
                  <a:lnTo>
                    <a:pt x="635" y="25"/>
                  </a:lnTo>
                  <a:lnTo>
                    <a:pt x="489" y="50"/>
                  </a:lnTo>
                  <a:lnTo>
                    <a:pt x="342" y="123"/>
                  </a:lnTo>
                  <a:lnTo>
                    <a:pt x="220" y="196"/>
                  </a:lnTo>
                  <a:lnTo>
                    <a:pt x="122" y="294"/>
                  </a:lnTo>
                  <a:lnTo>
                    <a:pt x="73" y="416"/>
                  </a:lnTo>
                  <a:lnTo>
                    <a:pt x="24" y="563"/>
                  </a:lnTo>
                  <a:lnTo>
                    <a:pt x="0" y="709"/>
                  </a:lnTo>
                  <a:lnTo>
                    <a:pt x="0" y="17708"/>
                  </a:lnTo>
                  <a:lnTo>
                    <a:pt x="24" y="17879"/>
                  </a:lnTo>
                  <a:lnTo>
                    <a:pt x="73" y="18025"/>
                  </a:lnTo>
                  <a:lnTo>
                    <a:pt x="122" y="18172"/>
                  </a:lnTo>
                  <a:lnTo>
                    <a:pt x="220" y="18294"/>
                  </a:lnTo>
                  <a:lnTo>
                    <a:pt x="342" y="18416"/>
                  </a:lnTo>
                  <a:lnTo>
                    <a:pt x="489" y="18489"/>
                  </a:lnTo>
                  <a:lnTo>
                    <a:pt x="635" y="18538"/>
                  </a:lnTo>
                  <a:lnTo>
                    <a:pt x="782" y="18562"/>
                  </a:lnTo>
                  <a:lnTo>
                    <a:pt x="14361" y="18562"/>
                  </a:lnTo>
                  <a:lnTo>
                    <a:pt x="14507" y="18538"/>
                  </a:lnTo>
                  <a:lnTo>
                    <a:pt x="14654" y="18489"/>
                  </a:lnTo>
                  <a:lnTo>
                    <a:pt x="14800" y="18416"/>
                  </a:lnTo>
                  <a:lnTo>
                    <a:pt x="14923" y="18294"/>
                  </a:lnTo>
                  <a:lnTo>
                    <a:pt x="15020" y="18172"/>
                  </a:lnTo>
                  <a:lnTo>
                    <a:pt x="15069" y="18025"/>
                  </a:lnTo>
                  <a:lnTo>
                    <a:pt x="15118" y="17879"/>
                  </a:lnTo>
                  <a:lnTo>
                    <a:pt x="15142" y="17708"/>
                  </a:lnTo>
                  <a:lnTo>
                    <a:pt x="15142" y="17586"/>
                  </a:lnTo>
                  <a:lnTo>
                    <a:pt x="1759" y="17586"/>
                  </a:lnTo>
                  <a:lnTo>
                    <a:pt x="1612" y="17561"/>
                  </a:lnTo>
                  <a:lnTo>
                    <a:pt x="1465" y="17512"/>
                  </a:lnTo>
                  <a:lnTo>
                    <a:pt x="1319" y="17439"/>
                  </a:lnTo>
                  <a:lnTo>
                    <a:pt x="1197" y="17317"/>
                  </a:lnTo>
                  <a:lnTo>
                    <a:pt x="1099" y="17195"/>
                  </a:lnTo>
                  <a:lnTo>
                    <a:pt x="1050" y="17048"/>
                  </a:lnTo>
                  <a:lnTo>
                    <a:pt x="1001" y="16902"/>
                  </a:lnTo>
                  <a:lnTo>
                    <a:pt x="977" y="16731"/>
                  </a:lnTo>
                  <a:lnTo>
                    <a:pt x="977"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18" name="Google Shape;318;p18"/>
            <p:cNvSpPr/>
            <p:nvPr/>
          </p:nvSpPr>
          <p:spPr>
            <a:xfrm>
              <a:off x="621550" y="922575"/>
              <a:ext cx="378575" cy="464050"/>
            </a:xfrm>
            <a:custGeom>
              <a:avLst/>
              <a:gdLst/>
              <a:ahLst/>
              <a:cxnLst/>
              <a:rect l="l" t="t" r="r" b="b"/>
              <a:pathLst>
                <a:path w="15143" h="18562" extrusionOk="0">
                  <a:moveTo>
                    <a:pt x="13140" y="6472"/>
                  </a:moveTo>
                  <a:lnTo>
                    <a:pt x="13238" y="6497"/>
                  </a:lnTo>
                  <a:lnTo>
                    <a:pt x="13311" y="6546"/>
                  </a:lnTo>
                  <a:lnTo>
                    <a:pt x="13360" y="6619"/>
                  </a:lnTo>
                  <a:lnTo>
                    <a:pt x="13384" y="6717"/>
                  </a:lnTo>
                  <a:lnTo>
                    <a:pt x="13360" y="6814"/>
                  </a:lnTo>
                  <a:lnTo>
                    <a:pt x="13311" y="6888"/>
                  </a:lnTo>
                  <a:lnTo>
                    <a:pt x="13238" y="6936"/>
                  </a:lnTo>
                  <a:lnTo>
                    <a:pt x="13140" y="6961"/>
                  </a:lnTo>
                  <a:lnTo>
                    <a:pt x="2003" y="6961"/>
                  </a:lnTo>
                  <a:lnTo>
                    <a:pt x="1905" y="6936"/>
                  </a:lnTo>
                  <a:lnTo>
                    <a:pt x="1832" y="6888"/>
                  </a:lnTo>
                  <a:lnTo>
                    <a:pt x="1783" y="6814"/>
                  </a:lnTo>
                  <a:lnTo>
                    <a:pt x="1759" y="6717"/>
                  </a:lnTo>
                  <a:lnTo>
                    <a:pt x="1783" y="6619"/>
                  </a:lnTo>
                  <a:lnTo>
                    <a:pt x="1832" y="6546"/>
                  </a:lnTo>
                  <a:lnTo>
                    <a:pt x="1905" y="6497"/>
                  </a:lnTo>
                  <a:lnTo>
                    <a:pt x="2003" y="6472"/>
                  </a:lnTo>
                  <a:close/>
                  <a:moveTo>
                    <a:pt x="13238" y="8793"/>
                  </a:moveTo>
                  <a:lnTo>
                    <a:pt x="13311" y="8866"/>
                  </a:lnTo>
                  <a:lnTo>
                    <a:pt x="13360" y="8939"/>
                  </a:lnTo>
                  <a:lnTo>
                    <a:pt x="13384" y="9037"/>
                  </a:lnTo>
                  <a:lnTo>
                    <a:pt x="13360" y="9135"/>
                  </a:lnTo>
                  <a:lnTo>
                    <a:pt x="13311" y="9208"/>
                  </a:lnTo>
                  <a:lnTo>
                    <a:pt x="13238" y="9257"/>
                  </a:lnTo>
                  <a:lnTo>
                    <a:pt x="13140" y="9281"/>
                  </a:lnTo>
                  <a:lnTo>
                    <a:pt x="2003" y="9281"/>
                  </a:lnTo>
                  <a:lnTo>
                    <a:pt x="1905" y="9257"/>
                  </a:lnTo>
                  <a:lnTo>
                    <a:pt x="1832" y="9208"/>
                  </a:lnTo>
                  <a:lnTo>
                    <a:pt x="1783" y="9135"/>
                  </a:lnTo>
                  <a:lnTo>
                    <a:pt x="1759" y="9037"/>
                  </a:lnTo>
                  <a:lnTo>
                    <a:pt x="1783" y="8939"/>
                  </a:lnTo>
                  <a:lnTo>
                    <a:pt x="1832" y="8866"/>
                  </a:lnTo>
                  <a:lnTo>
                    <a:pt x="1905" y="8793"/>
                  </a:lnTo>
                  <a:close/>
                  <a:moveTo>
                    <a:pt x="13140" y="11088"/>
                  </a:moveTo>
                  <a:lnTo>
                    <a:pt x="13238" y="11113"/>
                  </a:lnTo>
                  <a:lnTo>
                    <a:pt x="13311" y="11162"/>
                  </a:lnTo>
                  <a:lnTo>
                    <a:pt x="13360" y="11235"/>
                  </a:lnTo>
                  <a:lnTo>
                    <a:pt x="13384" y="11333"/>
                  </a:lnTo>
                  <a:lnTo>
                    <a:pt x="13360" y="11430"/>
                  </a:lnTo>
                  <a:lnTo>
                    <a:pt x="13311" y="11504"/>
                  </a:lnTo>
                  <a:lnTo>
                    <a:pt x="13238" y="11552"/>
                  </a:lnTo>
                  <a:lnTo>
                    <a:pt x="13140" y="11577"/>
                  </a:lnTo>
                  <a:lnTo>
                    <a:pt x="2003" y="11577"/>
                  </a:lnTo>
                  <a:lnTo>
                    <a:pt x="1905" y="11552"/>
                  </a:lnTo>
                  <a:lnTo>
                    <a:pt x="1832" y="11504"/>
                  </a:lnTo>
                  <a:lnTo>
                    <a:pt x="1783" y="11430"/>
                  </a:lnTo>
                  <a:lnTo>
                    <a:pt x="1759" y="11333"/>
                  </a:lnTo>
                  <a:lnTo>
                    <a:pt x="1783" y="11235"/>
                  </a:lnTo>
                  <a:lnTo>
                    <a:pt x="1832" y="11162"/>
                  </a:lnTo>
                  <a:lnTo>
                    <a:pt x="1905" y="11113"/>
                  </a:lnTo>
                  <a:lnTo>
                    <a:pt x="2003" y="11088"/>
                  </a:lnTo>
                  <a:close/>
                  <a:moveTo>
                    <a:pt x="8255" y="13409"/>
                  </a:moveTo>
                  <a:lnTo>
                    <a:pt x="8353" y="13433"/>
                  </a:lnTo>
                  <a:lnTo>
                    <a:pt x="8426" y="13482"/>
                  </a:lnTo>
                  <a:lnTo>
                    <a:pt x="8475" y="13555"/>
                  </a:lnTo>
                  <a:lnTo>
                    <a:pt x="8500" y="13653"/>
                  </a:lnTo>
                  <a:lnTo>
                    <a:pt x="8475" y="13750"/>
                  </a:lnTo>
                  <a:lnTo>
                    <a:pt x="8426" y="13824"/>
                  </a:lnTo>
                  <a:lnTo>
                    <a:pt x="8353" y="13873"/>
                  </a:lnTo>
                  <a:lnTo>
                    <a:pt x="8255" y="13897"/>
                  </a:lnTo>
                  <a:lnTo>
                    <a:pt x="2003" y="13897"/>
                  </a:lnTo>
                  <a:lnTo>
                    <a:pt x="1905" y="13873"/>
                  </a:lnTo>
                  <a:lnTo>
                    <a:pt x="1832" y="13824"/>
                  </a:lnTo>
                  <a:lnTo>
                    <a:pt x="1783" y="13750"/>
                  </a:lnTo>
                  <a:lnTo>
                    <a:pt x="1759" y="13653"/>
                  </a:lnTo>
                  <a:lnTo>
                    <a:pt x="1783" y="13555"/>
                  </a:lnTo>
                  <a:lnTo>
                    <a:pt x="1832" y="13482"/>
                  </a:lnTo>
                  <a:lnTo>
                    <a:pt x="1905" y="13433"/>
                  </a:lnTo>
                  <a:lnTo>
                    <a:pt x="2003" y="13409"/>
                  </a:lnTo>
                  <a:close/>
                  <a:moveTo>
                    <a:pt x="635" y="0"/>
                  </a:moveTo>
                  <a:lnTo>
                    <a:pt x="489" y="49"/>
                  </a:lnTo>
                  <a:lnTo>
                    <a:pt x="342" y="122"/>
                  </a:lnTo>
                  <a:lnTo>
                    <a:pt x="220" y="220"/>
                  </a:lnTo>
                  <a:lnTo>
                    <a:pt x="123" y="342"/>
                  </a:lnTo>
                  <a:lnTo>
                    <a:pt x="74" y="464"/>
                  </a:lnTo>
                  <a:lnTo>
                    <a:pt x="25" y="611"/>
                  </a:lnTo>
                  <a:lnTo>
                    <a:pt x="0" y="782"/>
                  </a:lnTo>
                  <a:lnTo>
                    <a:pt x="0" y="17780"/>
                  </a:lnTo>
                  <a:lnTo>
                    <a:pt x="25" y="17927"/>
                  </a:lnTo>
                  <a:lnTo>
                    <a:pt x="74" y="18073"/>
                  </a:lnTo>
                  <a:lnTo>
                    <a:pt x="123" y="18195"/>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95"/>
                  </a:lnTo>
                  <a:lnTo>
                    <a:pt x="15069" y="18073"/>
                  </a:lnTo>
                  <a:lnTo>
                    <a:pt x="15118" y="17927"/>
                  </a:lnTo>
                  <a:lnTo>
                    <a:pt x="15143" y="17780"/>
                  </a:lnTo>
                  <a:lnTo>
                    <a:pt x="15143" y="3859"/>
                  </a:lnTo>
                  <a:lnTo>
                    <a:pt x="12554" y="3859"/>
                  </a:lnTo>
                  <a:lnTo>
                    <a:pt x="12285" y="3835"/>
                  </a:lnTo>
                  <a:lnTo>
                    <a:pt x="12065" y="3761"/>
                  </a:lnTo>
                  <a:lnTo>
                    <a:pt x="11846" y="3639"/>
                  </a:lnTo>
                  <a:lnTo>
                    <a:pt x="11650" y="3468"/>
                  </a:lnTo>
                  <a:lnTo>
                    <a:pt x="11504" y="3297"/>
                  </a:lnTo>
                  <a:lnTo>
                    <a:pt x="11382" y="3078"/>
                  </a:lnTo>
                  <a:lnTo>
                    <a:pt x="11308" y="2833"/>
                  </a:lnTo>
                  <a:lnTo>
                    <a:pt x="11284" y="2589"/>
                  </a:lnTo>
                  <a:lnTo>
                    <a:pt x="1128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19" name="Google Shape;319;p18"/>
            <p:cNvSpPr/>
            <p:nvPr/>
          </p:nvSpPr>
          <p:spPr>
            <a:xfrm>
              <a:off x="915850" y="922575"/>
              <a:ext cx="84275" cy="84275"/>
            </a:xfrm>
            <a:custGeom>
              <a:avLst/>
              <a:gdLst/>
              <a:ahLst/>
              <a:cxnLst/>
              <a:rect l="l" t="t" r="r" b="b"/>
              <a:pathLst>
                <a:path w="3371" h="3371" extrusionOk="0">
                  <a:moveTo>
                    <a:pt x="0" y="0"/>
                  </a:moveTo>
                  <a:lnTo>
                    <a:pt x="0" y="2589"/>
                  </a:lnTo>
                  <a:lnTo>
                    <a:pt x="0" y="2736"/>
                  </a:lnTo>
                  <a:lnTo>
                    <a:pt x="49" y="2882"/>
                  </a:lnTo>
                  <a:lnTo>
                    <a:pt x="122" y="3029"/>
                  </a:lnTo>
                  <a:lnTo>
                    <a:pt x="220" y="3126"/>
                  </a:lnTo>
                  <a:lnTo>
                    <a:pt x="342" y="3224"/>
                  </a:lnTo>
                  <a:lnTo>
                    <a:pt x="464" y="3297"/>
                  </a:lnTo>
                  <a:lnTo>
                    <a:pt x="611" y="3346"/>
                  </a:lnTo>
                  <a:lnTo>
                    <a:pt x="782" y="3371"/>
                  </a:lnTo>
                  <a:lnTo>
                    <a:pt x="3371" y="3371"/>
                  </a:lnTo>
                  <a:lnTo>
                    <a:pt x="0"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grpSp>
        <p:nvGrpSpPr>
          <p:cNvPr id="320" name="Google Shape;320;p18"/>
          <p:cNvGrpSpPr/>
          <p:nvPr/>
        </p:nvGrpSpPr>
        <p:grpSpPr>
          <a:xfrm>
            <a:off x="5278521" y="1126973"/>
            <a:ext cx="468936" cy="558797"/>
            <a:chOff x="1246775" y="910975"/>
            <a:chExt cx="439650" cy="523900"/>
          </a:xfrm>
        </p:grpSpPr>
        <p:sp>
          <p:nvSpPr>
            <p:cNvPr id="321" name="Google Shape;321;p18"/>
            <p:cNvSpPr/>
            <p:nvPr/>
          </p:nvSpPr>
          <p:spPr>
            <a:xfrm>
              <a:off x="1246775" y="970800"/>
              <a:ext cx="378575" cy="464075"/>
            </a:xfrm>
            <a:custGeom>
              <a:avLst/>
              <a:gdLst/>
              <a:ahLst/>
              <a:cxnLst/>
              <a:rect l="l" t="t" r="r" b="b"/>
              <a:pathLst>
                <a:path w="15143" h="18563" extrusionOk="0">
                  <a:moveTo>
                    <a:pt x="782" y="1"/>
                  </a:moveTo>
                  <a:lnTo>
                    <a:pt x="636" y="25"/>
                  </a:lnTo>
                  <a:lnTo>
                    <a:pt x="489" y="50"/>
                  </a:lnTo>
                  <a:lnTo>
                    <a:pt x="343" y="123"/>
                  </a:lnTo>
                  <a:lnTo>
                    <a:pt x="220" y="221"/>
                  </a:lnTo>
                  <a:lnTo>
                    <a:pt x="123" y="318"/>
                  </a:lnTo>
                  <a:lnTo>
                    <a:pt x="74" y="465"/>
                  </a:lnTo>
                  <a:lnTo>
                    <a:pt x="25" y="587"/>
                  </a:lnTo>
                  <a:lnTo>
                    <a:pt x="1" y="758"/>
                  </a:lnTo>
                  <a:lnTo>
                    <a:pt x="1" y="17756"/>
                  </a:lnTo>
                  <a:lnTo>
                    <a:pt x="25" y="17903"/>
                  </a:lnTo>
                  <a:lnTo>
                    <a:pt x="74" y="18049"/>
                  </a:lnTo>
                  <a:lnTo>
                    <a:pt x="123" y="18196"/>
                  </a:lnTo>
                  <a:lnTo>
                    <a:pt x="220" y="18318"/>
                  </a:lnTo>
                  <a:lnTo>
                    <a:pt x="343" y="18416"/>
                  </a:lnTo>
                  <a:lnTo>
                    <a:pt x="489" y="18489"/>
                  </a:lnTo>
                  <a:lnTo>
                    <a:pt x="636" y="18538"/>
                  </a:lnTo>
                  <a:lnTo>
                    <a:pt x="782" y="18562"/>
                  </a:lnTo>
                  <a:lnTo>
                    <a:pt x="14361" y="18562"/>
                  </a:lnTo>
                  <a:lnTo>
                    <a:pt x="14508" y="18538"/>
                  </a:lnTo>
                  <a:lnTo>
                    <a:pt x="14654" y="18489"/>
                  </a:lnTo>
                  <a:lnTo>
                    <a:pt x="14801" y="18416"/>
                  </a:lnTo>
                  <a:lnTo>
                    <a:pt x="14923" y="18318"/>
                  </a:lnTo>
                  <a:lnTo>
                    <a:pt x="15021" y="18196"/>
                  </a:lnTo>
                  <a:lnTo>
                    <a:pt x="15070" y="18049"/>
                  </a:lnTo>
                  <a:lnTo>
                    <a:pt x="15118" y="17903"/>
                  </a:lnTo>
                  <a:lnTo>
                    <a:pt x="15143" y="17756"/>
                  </a:lnTo>
                  <a:lnTo>
                    <a:pt x="15143" y="16608"/>
                  </a:lnTo>
                  <a:lnTo>
                    <a:pt x="2736" y="16608"/>
                  </a:lnTo>
                  <a:lnTo>
                    <a:pt x="2589" y="16584"/>
                  </a:lnTo>
                  <a:lnTo>
                    <a:pt x="2443" y="16535"/>
                  </a:lnTo>
                  <a:lnTo>
                    <a:pt x="2296" y="16462"/>
                  </a:lnTo>
                  <a:lnTo>
                    <a:pt x="2174" y="16364"/>
                  </a:lnTo>
                  <a:lnTo>
                    <a:pt x="2077" y="16242"/>
                  </a:lnTo>
                  <a:lnTo>
                    <a:pt x="2028" y="16096"/>
                  </a:lnTo>
                  <a:lnTo>
                    <a:pt x="1979" y="15949"/>
                  </a:lnTo>
                  <a:lnTo>
                    <a:pt x="1954" y="15802"/>
                  </a:lnTo>
                  <a:lnTo>
                    <a:pt x="1954"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22" name="Google Shape;322;p18"/>
            <p:cNvSpPr/>
            <p:nvPr/>
          </p:nvSpPr>
          <p:spPr>
            <a:xfrm>
              <a:off x="1307825" y="910975"/>
              <a:ext cx="378600" cy="464050"/>
            </a:xfrm>
            <a:custGeom>
              <a:avLst/>
              <a:gdLst/>
              <a:ahLst/>
              <a:cxnLst/>
              <a:rect l="l" t="t" r="r" b="b"/>
              <a:pathLst>
                <a:path w="15144" h="18562" extrusionOk="0">
                  <a:moveTo>
                    <a:pt x="782" y="0"/>
                  </a:moveTo>
                  <a:lnTo>
                    <a:pt x="636" y="25"/>
                  </a:lnTo>
                  <a:lnTo>
                    <a:pt x="489" y="74"/>
                  </a:lnTo>
                  <a:lnTo>
                    <a:pt x="343" y="147"/>
                  </a:lnTo>
                  <a:lnTo>
                    <a:pt x="221" y="244"/>
                  </a:lnTo>
                  <a:lnTo>
                    <a:pt x="123" y="342"/>
                  </a:lnTo>
                  <a:lnTo>
                    <a:pt x="74" y="489"/>
                  </a:lnTo>
                  <a:lnTo>
                    <a:pt x="25" y="635"/>
                  </a:lnTo>
                  <a:lnTo>
                    <a:pt x="1" y="782"/>
                  </a:lnTo>
                  <a:lnTo>
                    <a:pt x="1" y="17780"/>
                  </a:lnTo>
                  <a:lnTo>
                    <a:pt x="25" y="17951"/>
                  </a:lnTo>
                  <a:lnTo>
                    <a:pt x="74" y="18098"/>
                  </a:lnTo>
                  <a:lnTo>
                    <a:pt x="123" y="18220"/>
                  </a:lnTo>
                  <a:lnTo>
                    <a:pt x="221" y="18342"/>
                  </a:lnTo>
                  <a:lnTo>
                    <a:pt x="343" y="18440"/>
                  </a:lnTo>
                  <a:lnTo>
                    <a:pt x="489" y="18513"/>
                  </a:lnTo>
                  <a:lnTo>
                    <a:pt x="636" y="18562"/>
                  </a:lnTo>
                  <a:lnTo>
                    <a:pt x="14508" y="18562"/>
                  </a:lnTo>
                  <a:lnTo>
                    <a:pt x="14655" y="18513"/>
                  </a:lnTo>
                  <a:lnTo>
                    <a:pt x="14801" y="18440"/>
                  </a:lnTo>
                  <a:lnTo>
                    <a:pt x="14923" y="18342"/>
                  </a:lnTo>
                  <a:lnTo>
                    <a:pt x="15021" y="18220"/>
                  </a:lnTo>
                  <a:lnTo>
                    <a:pt x="15070" y="18098"/>
                  </a:lnTo>
                  <a:lnTo>
                    <a:pt x="15119" y="17951"/>
                  </a:lnTo>
                  <a:lnTo>
                    <a:pt x="15143" y="17780"/>
                  </a:lnTo>
                  <a:lnTo>
                    <a:pt x="15143" y="3859"/>
                  </a:lnTo>
                  <a:lnTo>
                    <a:pt x="12554" y="3859"/>
                  </a:lnTo>
                  <a:lnTo>
                    <a:pt x="12286" y="3835"/>
                  </a:lnTo>
                  <a:lnTo>
                    <a:pt x="12066" y="3761"/>
                  </a:lnTo>
                  <a:lnTo>
                    <a:pt x="11846" y="3664"/>
                  </a:lnTo>
                  <a:lnTo>
                    <a:pt x="11651" y="3493"/>
                  </a:lnTo>
                  <a:lnTo>
                    <a:pt x="11504" y="3297"/>
                  </a:lnTo>
                  <a:lnTo>
                    <a:pt x="11382" y="3102"/>
                  </a:lnTo>
                  <a:lnTo>
                    <a:pt x="11309" y="2858"/>
                  </a:lnTo>
                  <a:lnTo>
                    <a:pt x="11284" y="2589"/>
                  </a:lnTo>
                  <a:lnTo>
                    <a:pt x="1128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23" name="Google Shape;323;p18"/>
            <p:cNvSpPr/>
            <p:nvPr/>
          </p:nvSpPr>
          <p:spPr>
            <a:xfrm>
              <a:off x="1602125" y="910975"/>
              <a:ext cx="84300" cy="84275"/>
            </a:xfrm>
            <a:custGeom>
              <a:avLst/>
              <a:gdLst/>
              <a:ahLst/>
              <a:cxnLst/>
              <a:rect l="l" t="t" r="r" b="b"/>
              <a:pathLst>
                <a:path w="3372" h="3371" extrusionOk="0">
                  <a:moveTo>
                    <a:pt x="1" y="0"/>
                  </a:moveTo>
                  <a:lnTo>
                    <a:pt x="1" y="2589"/>
                  </a:lnTo>
                  <a:lnTo>
                    <a:pt x="1" y="2760"/>
                  </a:lnTo>
                  <a:lnTo>
                    <a:pt x="50" y="2907"/>
                  </a:lnTo>
                  <a:lnTo>
                    <a:pt x="123" y="3029"/>
                  </a:lnTo>
                  <a:lnTo>
                    <a:pt x="221" y="3151"/>
                  </a:lnTo>
                  <a:lnTo>
                    <a:pt x="343" y="3249"/>
                  </a:lnTo>
                  <a:lnTo>
                    <a:pt x="465" y="3322"/>
                  </a:lnTo>
                  <a:lnTo>
                    <a:pt x="611" y="3371"/>
                  </a:lnTo>
                  <a:lnTo>
                    <a:pt x="3371" y="3371"/>
                  </a:lnTo>
                  <a:lnTo>
                    <a:pt x="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grpSp>
        <p:nvGrpSpPr>
          <p:cNvPr id="324" name="Google Shape;324;p18"/>
          <p:cNvGrpSpPr/>
          <p:nvPr/>
        </p:nvGrpSpPr>
        <p:grpSpPr>
          <a:xfrm>
            <a:off x="6003365" y="1216836"/>
            <a:ext cx="457203" cy="380354"/>
            <a:chOff x="1926350" y="995225"/>
            <a:chExt cx="428650" cy="356600"/>
          </a:xfrm>
        </p:grpSpPr>
        <p:sp>
          <p:nvSpPr>
            <p:cNvPr id="325" name="Google Shape;325;p18"/>
            <p:cNvSpPr/>
            <p:nvPr/>
          </p:nvSpPr>
          <p:spPr>
            <a:xfrm>
              <a:off x="1926350" y="1298075"/>
              <a:ext cx="208225" cy="53750"/>
            </a:xfrm>
            <a:custGeom>
              <a:avLst/>
              <a:gdLst/>
              <a:ahLst/>
              <a:cxnLst/>
              <a:rect l="l" t="t" r="r" b="b"/>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26" name="Google Shape;326;p18"/>
            <p:cNvSpPr/>
            <p:nvPr/>
          </p:nvSpPr>
          <p:spPr>
            <a:xfrm>
              <a:off x="2146775" y="1298075"/>
              <a:ext cx="208225" cy="53750"/>
            </a:xfrm>
            <a:custGeom>
              <a:avLst/>
              <a:gdLst/>
              <a:ahLst/>
              <a:cxnLst/>
              <a:rect l="l" t="t" r="r" b="b"/>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27" name="Google Shape;327;p18"/>
            <p:cNvSpPr/>
            <p:nvPr/>
          </p:nvSpPr>
          <p:spPr>
            <a:xfrm>
              <a:off x="1926350" y="995225"/>
              <a:ext cx="208225" cy="332175"/>
            </a:xfrm>
            <a:custGeom>
              <a:avLst/>
              <a:gdLst/>
              <a:ahLst/>
              <a:cxnLst/>
              <a:rect l="l" t="t" r="r" b="b"/>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28" name="Google Shape;328;p18"/>
            <p:cNvSpPr/>
            <p:nvPr/>
          </p:nvSpPr>
          <p:spPr>
            <a:xfrm>
              <a:off x="2146775" y="995225"/>
              <a:ext cx="208225" cy="332175"/>
            </a:xfrm>
            <a:custGeom>
              <a:avLst/>
              <a:gdLst/>
              <a:ahLst/>
              <a:cxnLst/>
              <a:rect l="l" t="t" r="r" b="b"/>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sp>
        <p:nvSpPr>
          <p:cNvPr id="329" name="Google Shape;329;p18"/>
          <p:cNvSpPr/>
          <p:nvPr/>
        </p:nvSpPr>
        <p:spPr>
          <a:xfrm>
            <a:off x="6727577" y="1184927"/>
            <a:ext cx="446803" cy="444191"/>
          </a:xfrm>
          <a:custGeom>
            <a:avLst/>
            <a:gdLst/>
            <a:ahLst/>
            <a:cxnLst/>
            <a:rect l="l" t="t" r="r" b="b"/>
            <a:pathLst>
              <a:path w="16756" h="16658" extrusionOk="0">
                <a:moveTo>
                  <a:pt x="13287" y="2565"/>
                </a:moveTo>
                <a:lnTo>
                  <a:pt x="13482" y="2590"/>
                </a:lnTo>
                <a:lnTo>
                  <a:pt x="13653" y="2663"/>
                </a:lnTo>
                <a:lnTo>
                  <a:pt x="13800" y="2736"/>
                </a:lnTo>
                <a:lnTo>
                  <a:pt x="13922" y="2858"/>
                </a:lnTo>
                <a:lnTo>
                  <a:pt x="14069" y="3005"/>
                </a:lnTo>
                <a:lnTo>
                  <a:pt x="14142" y="3176"/>
                </a:lnTo>
                <a:lnTo>
                  <a:pt x="14191" y="3371"/>
                </a:lnTo>
                <a:lnTo>
                  <a:pt x="14215" y="3567"/>
                </a:lnTo>
                <a:lnTo>
                  <a:pt x="14191" y="3738"/>
                </a:lnTo>
                <a:lnTo>
                  <a:pt x="14142" y="3884"/>
                </a:lnTo>
                <a:lnTo>
                  <a:pt x="14069" y="4055"/>
                </a:lnTo>
                <a:lnTo>
                  <a:pt x="13922" y="4202"/>
                </a:lnTo>
                <a:lnTo>
                  <a:pt x="13800" y="4348"/>
                </a:lnTo>
                <a:lnTo>
                  <a:pt x="13653" y="4446"/>
                </a:lnTo>
                <a:lnTo>
                  <a:pt x="13482" y="4495"/>
                </a:lnTo>
                <a:lnTo>
                  <a:pt x="13067" y="4495"/>
                </a:lnTo>
                <a:lnTo>
                  <a:pt x="12896" y="4446"/>
                </a:lnTo>
                <a:lnTo>
                  <a:pt x="12725" y="4348"/>
                </a:lnTo>
                <a:lnTo>
                  <a:pt x="12554" y="4202"/>
                </a:lnTo>
                <a:lnTo>
                  <a:pt x="12481" y="4055"/>
                </a:lnTo>
                <a:lnTo>
                  <a:pt x="12408" y="3884"/>
                </a:lnTo>
                <a:lnTo>
                  <a:pt x="12359" y="3738"/>
                </a:lnTo>
                <a:lnTo>
                  <a:pt x="12359" y="3567"/>
                </a:lnTo>
                <a:lnTo>
                  <a:pt x="12359" y="3371"/>
                </a:lnTo>
                <a:lnTo>
                  <a:pt x="12408" y="3176"/>
                </a:lnTo>
                <a:lnTo>
                  <a:pt x="12481" y="3005"/>
                </a:lnTo>
                <a:lnTo>
                  <a:pt x="12554" y="2858"/>
                </a:lnTo>
                <a:lnTo>
                  <a:pt x="12725" y="2736"/>
                </a:lnTo>
                <a:lnTo>
                  <a:pt x="12896" y="2663"/>
                </a:lnTo>
                <a:lnTo>
                  <a:pt x="13067" y="2590"/>
                </a:lnTo>
                <a:lnTo>
                  <a:pt x="13287" y="2565"/>
                </a:lnTo>
                <a:close/>
                <a:moveTo>
                  <a:pt x="10845" y="1"/>
                </a:moveTo>
                <a:lnTo>
                  <a:pt x="10527" y="25"/>
                </a:lnTo>
                <a:lnTo>
                  <a:pt x="10210" y="74"/>
                </a:lnTo>
                <a:lnTo>
                  <a:pt x="9868" y="172"/>
                </a:lnTo>
                <a:lnTo>
                  <a:pt x="9477" y="318"/>
                </a:lnTo>
                <a:lnTo>
                  <a:pt x="9184" y="489"/>
                </a:lnTo>
                <a:lnTo>
                  <a:pt x="8891" y="660"/>
                </a:lnTo>
                <a:lnTo>
                  <a:pt x="8622" y="831"/>
                </a:lnTo>
                <a:lnTo>
                  <a:pt x="8525" y="953"/>
                </a:lnTo>
                <a:lnTo>
                  <a:pt x="8427" y="1051"/>
                </a:lnTo>
                <a:lnTo>
                  <a:pt x="416" y="8866"/>
                </a:lnTo>
                <a:lnTo>
                  <a:pt x="270" y="9086"/>
                </a:lnTo>
                <a:lnTo>
                  <a:pt x="123" y="9355"/>
                </a:lnTo>
                <a:lnTo>
                  <a:pt x="25" y="9624"/>
                </a:lnTo>
                <a:lnTo>
                  <a:pt x="1" y="9746"/>
                </a:lnTo>
                <a:lnTo>
                  <a:pt x="1" y="9917"/>
                </a:lnTo>
                <a:lnTo>
                  <a:pt x="1" y="10039"/>
                </a:lnTo>
                <a:lnTo>
                  <a:pt x="25" y="10136"/>
                </a:lnTo>
                <a:lnTo>
                  <a:pt x="123" y="10381"/>
                </a:lnTo>
                <a:lnTo>
                  <a:pt x="270" y="10625"/>
                </a:lnTo>
                <a:lnTo>
                  <a:pt x="416" y="10869"/>
                </a:lnTo>
                <a:lnTo>
                  <a:pt x="5911" y="16242"/>
                </a:lnTo>
                <a:lnTo>
                  <a:pt x="6009" y="16340"/>
                </a:lnTo>
                <a:lnTo>
                  <a:pt x="6131" y="16438"/>
                </a:lnTo>
                <a:lnTo>
                  <a:pt x="6253" y="16511"/>
                </a:lnTo>
                <a:lnTo>
                  <a:pt x="6400" y="16560"/>
                </a:lnTo>
                <a:lnTo>
                  <a:pt x="6522" y="16609"/>
                </a:lnTo>
                <a:lnTo>
                  <a:pt x="6668" y="16633"/>
                </a:lnTo>
                <a:lnTo>
                  <a:pt x="6961" y="16657"/>
                </a:lnTo>
                <a:lnTo>
                  <a:pt x="7206" y="16633"/>
                </a:lnTo>
                <a:lnTo>
                  <a:pt x="7474" y="16560"/>
                </a:lnTo>
                <a:lnTo>
                  <a:pt x="7596" y="16511"/>
                </a:lnTo>
                <a:lnTo>
                  <a:pt x="7719" y="16438"/>
                </a:lnTo>
                <a:lnTo>
                  <a:pt x="7816" y="16340"/>
                </a:lnTo>
                <a:lnTo>
                  <a:pt x="7914" y="16242"/>
                </a:lnTo>
                <a:lnTo>
                  <a:pt x="15803" y="8427"/>
                </a:lnTo>
                <a:lnTo>
                  <a:pt x="15974" y="8183"/>
                </a:lnTo>
                <a:lnTo>
                  <a:pt x="16169" y="7938"/>
                </a:lnTo>
                <a:lnTo>
                  <a:pt x="16242" y="7792"/>
                </a:lnTo>
                <a:lnTo>
                  <a:pt x="16340" y="7645"/>
                </a:lnTo>
                <a:lnTo>
                  <a:pt x="16389" y="7474"/>
                </a:lnTo>
                <a:lnTo>
                  <a:pt x="16438" y="7279"/>
                </a:lnTo>
                <a:lnTo>
                  <a:pt x="16584" y="6961"/>
                </a:lnTo>
                <a:lnTo>
                  <a:pt x="16682" y="6644"/>
                </a:lnTo>
                <a:lnTo>
                  <a:pt x="16731" y="6326"/>
                </a:lnTo>
                <a:lnTo>
                  <a:pt x="16755" y="6009"/>
                </a:lnTo>
                <a:lnTo>
                  <a:pt x="16755" y="1491"/>
                </a:lnTo>
                <a:lnTo>
                  <a:pt x="16731" y="1173"/>
                </a:lnTo>
                <a:lnTo>
                  <a:pt x="16706" y="1051"/>
                </a:lnTo>
                <a:lnTo>
                  <a:pt x="16657" y="905"/>
                </a:lnTo>
                <a:lnTo>
                  <a:pt x="16609" y="782"/>
                </a:lnTo>
                <a:lnTo>
                  <a:pt x="16535" y="660"/>
                </a:lnTo>
                <a:lnTo>
                  <a:pt x="16438" y="538"/>
                </a:lnTo>
                <a:lnTo>
                  <a:pt x="16340" y="416"/>
                </a:lnTo>
                <a:lnTo>
                  <a:pt x="16144" y="270"/>
                </a:lnTo>
                <a:lnTo>
                  <a:pt x="15900" y="123"/>
                </a:lnTo>
                <a:lnTo>
                  <a:pt x="15632" y="50"/>
                </a:lnTo>
                <a:lnTo>
                  <a:pt x="15509"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30" name="Google Shape;330;p18"/>
          <p:cNvSpPr/>
          <p:nvPr/>
        </p:nvSpPr>
        <p:spPr>
          <a:xfrm>
            <a:off x="7447228" y="1207087"/>
            <a:ext cx="445470" cy="399899"/>
          </a:xfrm>
          <a:custGeom>
            <a:avLst/>
            <a:gdLst/>
            <a:ahLst/>
            <a:cxnLst/>
            <a:rect l="l" t="t" r="r" b="b"/>
            <a:pathLst>
              <a:path w="16706" h="14997" extrusionOk="0">
                <a:moveTo>
                  <a:pt x="4299" y="0"/>
                </a:moveTo>
                <a:lnTo>
                  <a:pt x="3859" y="25"/>
                </a:lnTo>
                <a:lnTo>
                  <a:pt x="3444" y="74"/>
                </a:lnTo>
                <a:lnTo>
                  <a:pt x="3029" y="196"/>
                </a:lnTo>
                <a:lnTo>
                  <a:pt x="2614" y="342"/>
                </a:lnTo>
                <a:lnTo>
                  <a:pt x="2247" y="513"/>
                </a:lnTo>
                <a:lnTo>
                  <a:pt x="1905" y="733"/>
                </a:lnTo>
                <a:lnTo>
                  <a:pt x="1563" y="977"/>
                </a:lnTo>
                <a:lnTo>
                  <a:pt x="1270" y="1246"/>
                </a:lnTo>
                <a:lnTo>
                  <a:pt x="977" y="1563"/>
                </a:lnTo>
                <a:lnTo>
                  <a:pt x="733" y="1881"/>
                </a:lnTo>
                <a:lnTo>
                  <a:pt x="513" y="2247"/>
                </a:lnTo>
                <a:lnTo>
                  <a:pt x="342" y="2614"/>
                </a:lnTo>
                <a:lnTo>
                  <a:pt x="196" y="3004"/>
                </a:lnTo>
                <a:lnTo>
                  <a:pt x="98" y="3420"/>
                </a:lnTo>
                <a:lnTo>
                  <a:pt x="25" y="3859"/>
                </a:lnTo>
                <a:lnTo>
                  <a:pt x="0" y="4299"/>
                </a:lnTo>
                <a:lnTo>
                  <a:pt x="0" y="4592"/>
                </a:lnTo>
                <a:lnTo>
                  <a:pt x="25" y="4885"/>
                </a:lnTo>
                <a:lnTo>
                  <a:pt x="122" y="5447"/>
                </a:lnTo>
                <a:lnTo>
                  <a:pt x="245" y="6008"/>
                </a:lnTo>
                <a:lnTo>
                  <a:pt x="440" y="6546"/>
                </a:lnTo>
                <a:lnTo>
                  <a:pt x="660" y="7059"/>
                </a:lnTo>
                <a:lnTo>
                  <a:pt x="928" y="7547"/>
                </a:lnTo>
                <a:lnTo>
                  <a:pt x="1197" y="8011"/>
                </a:lnTo>
                <a:lnTo>
                  <a:pt x="1515" y="8475"/>
                </a:lnTo>
                <a:lnTo>
                  <a:pt x="1856" y="8915"/>
                </a:lnTo>
                <a:lnTo>
                  <a:pt x="2198" y="9330"/>
                </a:lnTo>
                <a:lnTo>
                  <a:pt x="2565" y="9745"/>
                </a:lnTo>
                <a:lnTo>
                  <a:pt x="2931" y="10136"/>
                </a:lnTo>
                <a:lnTo>
                  <a:pt x="3639" y="10869"/>
                </a:lnTo>
                <a:lnTo>
                  <a:pt x="4299" y="11528"/>
                </a:lnTo>
                <a:lnTo>
                  <a:pt x="4861" y="12065"/>
                </a:lnTo>
                <a:lnTo>
                  <a:pt x="5496" y="12627"/>
                </a:lnTo>
                <a:lnTo>
                  <a:pt x="6839" y="13775"/>
                </a:lnTo>
                <a:lnTo>
                  <a:pt x="7913" y="14654"/>
                </a:lnTo>
                <a:lnTo>
                  <a:pt x="8353" y="14996"/>
                </a:lnTo>
                <a:lnTo>
                  <a:pt x="8793" y="14654"/>
                </a:lnTo>
                <a:lnTo>
                  <a:pt x="9843" y="13799"/>
                </a:lnTo>
                <a:lnTo>
                  <a:pt x="11186" y="12651"/>
                </a:lnTo>
                <a:lnTo>
                  <a:pt x="11821" y="12090"/>
                </a:lnTo>
                <a:lnTo>
                  <a:pt x="12407" y="11528"/>
                </a:lnTo>
                <a:lnTo>
                  <a:pt x="13067" y="10869"/>
                </a:lnTo>
                <a:lnTo>
                  <a:pt x="13775" y="10136"/>
                </a:lnTo>
                <a:lnTo>
                  <a:pt x="14141" y="9745"/>
                </a:lnTo>
                <a:lnTo>
                  <a:pt x="14508" y="9330"/>
                </a:lnTo>
                <a:lnTo>
                  <a:pt x="14850" y="8915"/>
                </a:lnTo>
                <a:lnTo>
                  <a:pt x="15191" y="8475"/>
                </a:lnTo>
                <a:lnTo>
                  <a:pt x="15509" y="8011"/>
                </a:lnTo>
                <a:lnTo>
                  <a:pt x="15778" y="7547"/>
                </a:lnTo>
                <a:lnTo>
                  <a:pt x="16046" y="7059"/>
                </a:lnTo>
                <a:lnTo>
                  <a:pt x="16266" y="6546"/>
                </a:lnTo>
                <a:lnTo>
                  <a:pt x="16461" y="6008"/>
                </a:lnTo>
                <a:lnTo>
                  <a:pt x="16584" y="5447"/>
                </a:lnTo>
                <a:lnTo>
                  <a:pt x="16681" y="4885"/>
                </a:lnTo>
                <a:lnTo>
                  <a:pt x="16706" y="4592"/>
                </a:lnTo>
                <a:lnTo>
                  <a:pt x="16706" y="4299"/>
                </a:lnTo>
                <a:lnTo>
                  <a:pt x="16681" y="3859"/>
                </a:lnTo>
                <a:lnTo>
                  <a:pt x="16608" y="3420"/>
                </a:lnTo>
                <a:lnTo>
                  <a:pt x="16510" y="3004"/>
                </a:lnTo>
                <a:lnTo>
                  <a:pt x="16364" y="2614"/>
                </a:lnTo>
                <a:lnTo>
                  <a:pt x="16193" y="2247"/>
                </a:lnTo>
                <a:lnTo>
                  <a:pt x="15973" y="1881"/>
                </a:lnTo>
                <a:lnTo>
                  <a:pt x="15729" y="1563"/>
                </a:lnTo>
                <a:lnTo>
                  <a:pt x="15436" y="1246"/>
                </a:lnTo>
                <a:lnTo>
                  <a:pt x="15143" y="977"/>
                </a:lnTo>
                <a:lnTo>
                  <a:pt x="14801" y="733"/>
                </a:lnTo>
                <a:lnTo>
                  <a:pt x="14459" y="513"/>
                </a:lnTo>
                <a:lnTo>
                  <a:pt x="14092" y="342"/>
                </a:lnTo>
                <a:lnTo>
                  <a:pt x="13677" y="196"/>
                </a:lnTo>
                <a:lnTo>
                  <a:pt x="13262" y="74"/>
                </a:lnTo>
                <a:lnTo>
                  <a:pt x="12847" y="25"/>
                </a:lnTo>
                <a:lnTo>
                  <a:pt x="12407" y="0"/>
                </a:lnTo>
                <a:lnTo>
                  <a:pt x="12065" y="0"/>
                </a:lnTo>
                <a:lnTo>
                  <a:pt x="11723" y="49"/>
                </a:lnTo>
                <a:lnTo>
                  <a:pt x="11381" y="122"/>
                </a:lnTo>
                <a:lnTo>
                  <a:pt x="11064" y="196"/>
                </a:lnTo>
                <a:lnTo>
                  <a:pt x="10746" y="318"/>
                </a:lnTo>
                <a:lnTo>
                  <a:pt x="10453" y="464"/>
                </a:lnTo>
                <a:lnTo>
                  <a:pt x="10160" y="611"/>
                </a:lnTo>
                <a:lnTo>
                  <a:pt x="9892" y="806"/>
                </a:lnTo>
                <a:lnTo>
                  <a:pt x="9647" y="1002"/>
                </a:lnTo>
                <a:lnTo>
                  <a:pt x="9403" y="1221"/>
                </a:lnTo>
                <a:lnTo>
                  <a:pt x="9183" y="1466"/>
                </a:lnTo>
                <a:lnTo>
                  <a:pt x="8964" y="1710"/>
                </a:lnTo>
                <a:lnTo>
                  <a:pt x="8793" y="1979"/>
                </a:lnTo>
                <a:lnTo>
                  <a:pt x="8622" y="2272"/>
                </a:lnTo>
                <a:lnTo>
                  <a:pt x="8475" y="2565"/>
                </a:lnTo>
                <a:lnTo>
                  <a:pt x="8353" y="2858"/>
                </a:lnTo>
                <a:lnTo>
                  <a:pt x="8231" y="2565"/>
                </a:lnTo>
                <a:lnTo>
                  <a:pt x="8084" y="2272"/>
                </a:lnTo>
                <a:lnTo>
                  <a:pt x="7913" y="1979"/>
                </a:lnTo>
                <a:lnTo>
                  <a:pt x="7742" y="1710"/>
                </a:lnTo>
                <a:lnTo>
                  <a:pt x="7523" y="1466"/>
                </a:lnTo>
                <a:lnTo>
                  <a:pt x="7303" y="1221"/>
                </a:lnTo>
                <a:lnTo>
                  <a:pt x="7059" y="1002"/>
                </a:lnTo>
                <a:lnTo>
                  <a:pt x="6814" y="806"/>
                </a:lnTo>
                <a:lnTo>
                  <a:pt x="6546" y="611"/>
                </a:lnTo>
                <a:lnTo>
                  <a:pt x="6253" y="464"/>
                </a:lnTo>
                <a:lnTo>
                  <a:pt x="5960" y="318"/>
                </a:lnTo>
                <a:lnTo>
                  <a:pt x="5642" y="196"/>
                </a:lnTo>
                <a:lnTo>
                  <a:pt x="5325" y="122"/>
                </a:lnTo>
                <a:lnTo>
                  <a:pt x="4983" y="49"/>
                </a:lnTo>
                <a:lnTo>
                  <a:pt x="464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31" name="Google Shape;331;p18"/>
          <p:cNvSpPr/>
          <p:nvPr/>
        </p:nvSpPr>
        <p:spPr>
          <a:xfrm>
            <a:off x="8172721" y="1210340"/>
            <a:ext cx="432458" cy="393366"/>
          </a:xfrm>
          <a:custGeom>
            <a:avLst/>
            <a:gdLst/>
            <a:ahLst/>
            <a:cxnLst/>
            <a:rect l="l" t="t" r="r" b="b"/>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32" name="Google Shape;332;p18"/>
          <p:cNvSpPr/>
          <p:nvPr/>
        </p:nvSpPr>
        <p:spPr>
          <a:xfrm>
            <a:off x="8906026" y="1214233"/>
            <a:ext cx="403819" cy="385579"/>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nvGrpSpPr>
          <p:cNvPr id="333" name="Google Shape;333;p18"/>
          <p:cNvGrpSpPr/>
          <p:nvPr/>
        </p:nvGrpSpPr>
        <p:grpSpPr>
          <a:xfrm>
            <a:off x="9604116" y="1188197"/>
            <a:ext cx="445470" cy="446110"/>
            <a:chOff x="5302225" y="968375"/>
            <a:chExt cx="417650" cy="418250"/>
          </a:xfrm>
        </p:grpSpPr>
        <p:sp>
          <p:nvSpPr>
            <p:cNvPr id="334" name="Google Shape;334;p18"/>
            <p:cNvSpPr/>
            <p:nvPr/>
          </p:nvSpPr>
          <p:spPr>
            <a:xfrm>
              <a:off x="5333350" y="991575"/>
              <a:ext cx="152075" cy="155100"/>
            </a:xfrm>
            <a:custGeom>
              <a:avLst/>
              <a:gdLst/>
              <a:ahLst/>
              <a:cxnLst/>
              <a:rect l="l" t="t" r="r" b="b"/>
              <a:pathLst>
                <a:path w="6083" h="6204" extrusionOk="0">
                  <a:moveTo>
                    <a:pt x="2541" y="0"/>
                  </a:moveTo>
                  <a:lnTo>
                    <a:pt x="2468" y="25"/>
                  </a:lnTo>
                  <a:lnTo>
                    <a:pt x="2443" y="147"/>
                  </a:lnTo>
                  <a:lnTo>
                    <a:pt x="2101" y="1807"/>
                  </a:lnTo>
                  <a:lnTo>
                    <a:pt x="2052" y="1930"/>
                  </a:lnTo>
                  <a:lnTo>
                    <a:pt x="1979" y="2052"/>
                  </a:lnTo>
                  <a:lnTo>
                    <a:pt x="1857" y="2174"/>
                  </a:lnTo>
                  <a:lnTo>
                    <a:pt x="1735" y="2223"/>
                  </a:lnTo>
                  <a:lnTo>
                    <a:pt x="123" y="2760"/>
                  </a:lnTo>
                  <a:lnTo>
                    <a:pt x="25" y="2833"/>
                  </a:lnTo>
                  <a:lnTo>
                    <a:pt x="1" y="2882"/>
                  </a:lnTo>
                  <a:lnTo>
                    <a:pt x="25" y="2955"/>
                  </a:lnTo>
                  <a:lnTo>
                    <a:pt x="99" y="3029"/>
                  </a:lnTo>
                  <a:lnTo>
                    <a:pt x="1588" y="3859"/>
                  </a:lnTo>
                  <a:lnTo>
                    <a:pt x="1711" y="3932"/>
                  </a:lnTo>
                  <a:lnTo>
                    <a:pt x="1808" y="4054"/>
                  </a:lnTo>
                  <a:lnTo>
                    <a:pt x="1857" y="4201"/>
                  </a:lnTo>
                  <a:lnTo>
                    <a:pt x="1882" y="4323"/>
                  </a:lnTo>
                  <a:lnTo>
                    <a:pt x="1906" y="6033"/>
                  </a:lnTo>
                  <a:lnTo>
                    <a:pt x="1930" y="6130"/>
                  </a:lnTo>
                  <a:lnTo>
                    <a:pt x="1979" y="6204"/>
                  </a:lnTo>
                  <a:lnTo>
                    <a:pt x="2052" y="6204"/>
                  </a:lnTo>
                  <a:lnTo>
                    <a:pt x="2126" y="6130"/>
                  </a:lnTo>
                  <a:lnTo>
                    <a:pt x="3371" y="4982"/>
                  </a:lnTo>
                  <a:lnTo>
                    <a:pt x="3493" y="4885"/>
                  </a:lnTo>
                  <a:lnTo>
                    <a:pt x="3640" y="4836"/>
                  </a:lnTo>
                  <a:lnTo>
                    <a:pt x="3787" y="4836"/>
                  </a:lnTo>
                  <a:lnTo>
                    <a:pt x="3933" y="4860"/>
                  </a:lnTo>
                  <a:lnTo>
                    <a:pt x="5545" y="5349"/>
                  </a:lnTo>
                  <a:lnTo>
                    <a:pt x="5667" y="5373"/>
                  </a:lnTo>
                  <a:lnTo>
                    <a:pt x="5716" y="5349"/>
                  </a:lnTo>
                  <a:lnTo>
                    <a:pt x="5740" y="5275"/>
                  </a:lnTo>
                  <a:lnTo>
                    <a:pt x="5716" y="5178"/>
                  </a:lnTo>
                  <a:lnTo>
                    <a:pt x="5008" y="3615"/>
                  </a:lnTo>
                  <a:lnTo>
                    <a:pt x="4959" y="3493"/>
                  </a:lnTo>
                  <a:lnTo>
                    <a:pt x="4959" y="3346"/>
                  </a:lnTo>
                  <a:lnTo>
                    <a:pt x="4983" y="3200"/>
                  </a:lnTo>
                  <a:lnTo>
                    <a:pt x="5057" y="3077"/>
                  </a:lnTo>
                  <a:lnTo>
                    <a:pt x="6033" y="1685"/>
                  </a:lnTo>
                  <a:lnTo>
                    <a:pt x="6082" y="1588"/>
                  </a:lnTo>
                  <a:lnTo>
                    <a:pt x="6082" y="1514"/>
                  </a:lnTo>
                  <a:lnTo>
                    <a:pt x="6009" y="1465"/>
                  </a:lnTo>
                  <a:lnTo>
                    <a:pt x="5911" y="1465"/>
                  </a:lnTo>
                  <a:lnTo>
                    <a:pt x="4202" y="1661"/>
                  </a:lnTo>
                  <a:lnTo>
                    <a:pt x="4080" y="1661"/>
                  </a:lnTo>
                  <a:lnTo>
                    <a:pt x="3933" y="1612"/>
                  </a:lnTo>
                  <a:lnTo>
                    <a:pt x="3811" y="1539"/>
                  </a:lnTo>
                  <a:lnTo>
                    <a:pt x="3713" y="1441"/>
                  </a:lnTo>
                  <a:lnTo>
                    <a:pt x="2687" y="73"/>
                  </a:lnTo>
                  <a:lnTo>
                    <a:pt x="261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35" name="Google Shape;335;p18"/>
            <p:cNvSpPr/>
            <p:nvPr/>
          </p:nvSpPr>
          <p:spPr>
            <a:xfrm>
              <a:off x="5302225" y="968375"/>
              <a:ext cx="417650" cy="418250"/>
            </a:xfrm>
            <a:custGeom>
              <a:avLst/>
              <a:gdLst/>
              <a:ahLst/>
              <a:cxnLst/>
              <a:rect l="l" t="t" r="r" b="b"/>
              <a:pathLst>
                <a:path w="16706" h="16730" extrusionOk="0">
                  <a:moveTo>
                    <a:pt x="10331" y="0"/>
                  </a:moveTo>
                  <a:lnTo>
                    <a:pt x="10747" y="513"/>
                  </a:lnTo>
                  <a:lnTo>
                    <a:pt x="10942" y="782"/>
                  </a:lnTo>
                  <a:lnTo>
                    <a:pt x="11137" y="1050"/>
                  </a:lnTo>
                  <a:lnTo>
                    <a:pt x="11284" y="1343"/>
                  </a:lnTo>
                  <a:lnTo>
                    <a:pt x="11455" y="1636"/>
                  </a:lnTo>
                  <a:lnTo>
                    <a:pt x="11577" y="1929"/>
                  </a:lnTo>
                  <a:lnTo>
                    <a:pt x="11723" y="2223"/>
                  </a:lnTo>
                  <a:lnTo>
                    <a:pt x="11821" y="2540"/>
                  </a:lnTo>
                  <a:lnTo>
                    <a:pt x="11919" y="2858"/>
                  </a:lnTo>
                  <a:lnTo>
                    <a:pt x="12017" y="3199"/>
                  </a:lnTo>
                  <a:lnTo>
                    <a:pt x="12090" y="3517"/>
                  </a:lnTo>
                  <a:lnTo>
                    <a:pt x="12139" y="3859"/>
                  </a:lnTo>
                  <a:lnTo>
                    <a:pt x="12187" y="4201"/>
                  </a:lnTo>
                  <a:lnTo>
                    <a:pt x="12212" y="4543"/>
                  </a:lnTo>
                  <a:lnTo>
                    <a:pt x="12212" y="4909"/>
                  </a:lnTo>
                  <a:lnTo>
                    <a:pt x="12212" y="5275"/>
                  </a:lnTo>
                  <a:lnTo>
                    <a:pt x="12187" y="5642"/>
                  </a:lnTo>
                  <a:lnTo>
                    <a:pt x="12139" y="6008"/>
                  </a:lnTo>
                  <a:lnTo>
                    <a:pt x="12065" y="6374"/>
                  </a:lnTo>
                  <a:lnTo>
                    <a:pt x="11992" y="6741"/>
                  </a:lnTo>
                  <a:lnTo>
                    <a:pt x="11894" y="7083"/>
                  </a:lnTo>
                  <a:lnTo>
                    <a:pt x="11772" y="7425"/>
                  </a:lnTo>
                  <a:lnTo>
                    <a:pt x="11650" y="7742"/>
                  </a:lnTo>
                  <a:lnTo>
                    <a:pt x="11504" y="8084"/>
                  </a:lnTo>
                  <a:lnTo>
                    <a:pt x="11333" y="8402"/>
                  </a:lnTo>
                  <a:lnTo>
                    <a:pt x="11162" y="8695"/>
                  </a:lnTo>
                  <a:lnTo>
                    <a:pt x="10966" y="8988"/>
                  </a:lnTo>
                  <a:lnTo>
                    <a:pt x="10771" y="9281"/>
                  </a:lnTo>
                  <a:lnTo>
                    <a:pt x="10551" y="9549"/>
                  </a:lnTo>
                  <a:lnTo>
                    <a:pt x="10307" y="9818"/>
                  </a:lnTo>
                  <a:lnTo>
                    <a:pt x="10063" y="10087"/>
                  </a:lnTo>
                  <a:lnTo>
                    <a:pt x="9818" y="10331"/>
                  </a:lnTo>
                  <a:lnTo>
                    <a:pt x="9550" y="10551"/>
                  </a:lnTo>
                  <a:lnTo>
                    <a:pt x="9281" y="10771"/>
                  </a:lnTo>
                  <a:lnTo>
                    <a:pt x="8988" y="10966"/>
                  </a:lnTo>
                  <a:lnTo>
                    <a:pt x="8695" y="11161"/>
                  </a:lnTo>
                  <a:lnTo>
                    <a:pt x="8377" y="11332"/>
                  </a:lnTo>
                  <a:lnTo>
                    <a:pt x="8060" y="11503"/>
                  </a:lnTo>
                  <a:lnTo>
                    <a:pt x="7742" y="11650"/>
                  </a:lnTo>
                  <a:lnTo>
                    <a:pt x="7401" y="11772"/>
                  </a:lnTo>
                  <a:lnTo>
                    <a:pt x="7059" y="11894"/>
                  </a:lnTo>
                  <a:lnTo>
                    <a:pt x="6717" y="11992"/>
                  </a:lnTo>
                  <a:lnTo>
                    <a:pt x="6375" y="12065"/>
                  </a:lnTo>
                  <a:lnTo>
                    <a:pt x="6008" y="12138"/>
                  </a:lnTo>
                  <a:lnTo>
                    <a:pt x="5642" y="12187"/>
                  </a:lnTo>
                  <a:lnTo>
                    <a:pt x="5276" y="12212"/>
                  </a:lnTo>
                  <a:lnTo>
                    <a:pt x="4885" y="12236"/>
                  </a:lnTo>
                  <a:lnTo>
                    <a:pt x="4543" y="12212"/>
                  </a:lnTo>
                  <a:lnTo>
                    <a:pt x="4201" y="12187"/>
                  </a:lnTo>
                  <a:lnTo>
                    <a:pt x="3859" y="12163"/>
                  </a:lnTo>
                  <a:lnTo>
                    <a:pt x="3517" y="12089"/>
                  </a:lnTo>
                  <a:lnTo>
                    <a:pt x="3175" y="12016"/>
                  </a:lnTo>
                  <a:lnTo>
                    <a:pt x="2858" y="11943"/>
                  </a:lnTo>
                  <a:lnTo>
                    <a:pt x="2540" y="11845"/>
                  </a:lnTo>
                  <a:lnTo>
                    <a:pt x="2223" y="11723"/>
                  </a:lnTo>
                  <a:lnTo>
                    <a:pt x="1905" y="11601"/>
                  </a:lnTo>
                  <a:lnTo>
                    <a:pt x="1612" y="11454"/>
                  </a:lnTo>
                  <a:lnTo>
                    <a:pt x="1319" y="11308"/>
                  </a:lnTo>
                  <a:lnTo>
                    <a:pt x="1051" y="11137"/>
                  </a:lnTo>
                  <a:lnTo>
                    <a:pt x="757" y="10966"/>
                  </a:lnTo>
                  <a:lnTo>
                    <a:pt x="489" y="10771"/>
                  </a:lnTo>
                  <a:lnTo>
                    <a:pt x="0" y="10355"/>
                  </a:lnTo>
                  <a:lnTo>
                    <a:pt x="98" y="10697"/>
                  </a:lnTo>
                  <a:lnTo>
                    <a:pt x="196" y="11015"/>
                  </a:lnTo>
                  <a:lnTo>
                    <a:pt x="464" y="11674"/>
                  </a:lnTo>
                  <a:lnTo>
                    <a:pt x="757" y="12309"/>
                  </a:lnTo>
                  <a:lnTo>
                    <a:pt x="1124" y="12895"/>
                  </a:lnTo>
                  <a:lnTo>
                    <a:pt x="1515" y="13457"/>
                  </a:lnTo>
                  <a:lnTo>
                    <a:pt x="1979" y="13970"/>
                  </a:lnTo>
                  <a:lnTo>
                    <a:pt x="2443" y="14458"/>
                  </a:lnTo>
                  <a:lnTo>
                    <a:pt x="2980" y="14898"/>
                  </a:lnTo>
                  <a:lnTo>
                    <a:pt x="3542" y="15313"/>
                  </a:lnTo>
                  <a:lnTo>
                    <a:pt x="4128" y="15680"/>
                  </a:lnTo>
                  <a:lnTo>
                    <a:pt x="4738" y="15973"/>
                  </a:lnTo>
                  <a:lnTo>
                    <a:pt x="5398" y="16241"/>
                  </a:lnTo>
                  <a:lnTo>
                    <a:pt x="5740" y="16339"/>
                  </a:lnTo>
                  <a:lnTo>
                    <a:pt x="6082" y="16437"/>
                  </a:lnTo>
                  <a:lnTo>
                    <a:pt x="6424" y="16534"/>
                  </a:lnTo>
                  <a:lnTo>
                    <a:pt x="6766" y="16608"/>
                  </a:lnTo>
                  <a:lnTo>
                    <a:pt x="7132" y="16657"/>
                  </a:lnTo>
                  <a:lnTo>
                    <a:pt x="7474" y="16681"/>
                  </a:lnTo>
                  <a:lnTo>
                    <a:pt x="7840" y="16705"/>
                  </a:lnTo>
                  <a:lnTo>
                    <a:pt x="8231" y="16730"/>
                  </a:lnTo>
                  <a:lnTo>
                    <a:pt x="8646" y="16705"/>
                  </a:lnTo>
                  <a:lnTo>
                    <a:pt x="9086" y="16681"/>
                  </a:lnTo>
                  <a:lnTo>
                    <a:pt x="9501" y="16632"/>
                  </a:lnTo>
                  <a:lnTo>
                    <a:pt x="9941" y="16559"/>
                  </a:lnTo>
                  <a:lnTo>
                    <a:pt x="10331" y="16461"/>
                  </a:lnTo>
                  <a:lnTo>
                    <a:pt x="10747" y="16339"/>
                  </a:lnTo>
                  <a:lnTo>
                    <a:pt x="11137" y="16217"/>
                  </a:lnTo>
                  <a:lnTo>
                    <a:pt x="11528" y="16046"/>
                  </a:lnTo>
                  <a:lnTo>
                    <a:pt x="11894" y="15875"/>
                  </a:lnTo>
                  <a:lnTo>
                    <a:pt x="12261" y="15704"/>
                  </a:lnTo>
                  <a:lnTo>
                    <a:pt x="12627" y="15484"/>
                  </a:lnTo>
                  <a:lnTo>
                    <a:pt x="12969" y="15264"/>
                  </a:lnTo>
                  <a:lnTo>
                    <a:pt x="13311" y="15045"/>
                  </a:lnTo>
                  <a:lnTo>
                    <a:pt x="13628" y="14776"/>
                  </a:lnTo>
                  <a:lnTo>
                    <a:pt x="13922" y="14507"/>
                  </a:lnTo>
                  <a:lnTo>
                    <a:pt x="14215" y="14239"/>
                  </a:lnTo>
                  <a:lnTo>
                    <a:pt x="14508" y="13946"/>
                  </a:lnTo>
                  <a:lnTo>
                    <a:pt x="14776" y="13628"/>
                  </a:lnTo>
                  <a:lnTo>
                    <a:pt x="15021" y="13311"/>
                  </a:lnTo>
                  <a:lnTo>
                    <a:pt x="15265" y="12969"/>
                  </a:lnTo>
                  <a:lnTo>
                    <a:pt x="15485" y="12627"/>
                  </a:lnTo>
                  <a:lnTo>
                    <a:pt x="15680" y="12285"/>
                  </a:lnTo>
                  <a:lnTo>
                    <a:pt x="15875" y="11918"/>
                  </a:lnTo>
                  <a:lnTo>
                    <a:pt x="16046" y="11528"/>
                  </a:lnTo>
                  <a:lnTo>
                    <a:pt x="16193" y="11161"/>
                  </a:lnTo>
                  <a:lnTo>
                    <a:pt x="16339" y="10746"/>
                  </a:lnTo>
                  <a:lnTo>
                    <a:pt x="16437" y="10355"/>
                  </a:lnTo>
                  <a:lnTo>
                    <a:pt x="16535" y="9940"/>
                  </a:lnTo>
                  <a:lnTo>
                    <a:pt x="16608" y="9525"/>
                  </a:lnTo>
                  <a:lnTo>
                    <a:pt x="16657" y="9085"/>
                  </a:lnTo>
                  <a:lnTo>
                    <a:pt x="16706" y="8670"/>
                  </a:lnTo>
                  <a:lnTo>
                    <a:pt x="16706" y="8231"/>
                  </a:lnTo>
                  <a:lnTo>
                    <a:pt x="16706" y="7864"/>
                  </a:lnTo>
                  <a:lnTo>
                    <a:pt x="16681" y="7498"/>
                  </a:lnTo>
                  <a:lnTo>
                    <a:pt x="16632" y="7132"/>
                  </a:lnTo>
                  <a:lnTo>
                    <a:pt x="16584" y="6790"/>
                  </a:lnTo>
                  <a:lnTo>
                    <a:pt x="16510" y="6423"/>
                  </a:lnTo>
                  <a:lnTo>
                    <a:pt x="16437" y="6081"/>
                  </a:lnTo>
                  <a:lnTo>
                    <a:pt x="16339" y="5739"/>
                  </a:lnTo>
                  <a:lnTo>
                    <a:pt x="16242" y="5398"/>
                  </a:lnTo>
                  <a:lnTo>
                    <a:pt x="15973" y="4763"/>
                  </a:lnTo>
                  <a:lnTo>
                    <a:pt x="15656" y="4128"/>
                  </a:lnTo>
                  <a:lnTo>
                    <a:pt x="15314" y="3541"/>
                  </a:lnTo>
                  <a:lnTo>
                    <a:pt x="14898" y="2980"/>
                  </a:lnTo>
                  <a:lnTo>
                    <a:pt x="14459" y="2467"/>
                  </a:lnTo>
                  <a:lnTo>
                    <a:pt x="13970" y="1978"/>
                  </a:lnTo>
                  <a:lnTo>
                    <a:pt x="13433" y="1539"/>
                  </a:lnTo>
                  <a:lnTo>
                    <a:pt x="12871" y="1123"/>
                  </a:lnTo>
                  <a:lnTo>
                    <a:pt x="12285" y="782"/>
                  </a:lnTo>
                  <a:lnTo>
                    <a:pt x="11675" y="464"/>
                  </a:lnTo>
                  <a:lnTo>
                    <a:pt x="11015" y="220"/>
                  </a:lnTo>
                  <a:lnTo>
                    <a:pt x="10673" y="98"/>
                  </a:lnTo>
                  <a:lnTo>
                    <a:pt x="1033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grpSp>
        <p:nvGrpSpPr>
          <p:cNvPr id="336" name="Google Shape;336;p18"/>
          <p:cNvGrpSpPr/>
          <p:nvPr/>
        </p:nvGrpSpPr>
        <p:grpSpPr>
          <a:xfrm>
            <a:off x="10269682" y="1138039"/>
            <a:ext cx="552291" cy="537946"/>
            <a:chOff x="5926225" y="921350"/>
            <a:chExt cx="517800" cy="504350"/>
          </a:xfrm>
        </p:grpSpPr>
        <p:sp>
          <p:nvSpPr>
            <p:cNvPr id="337" name="Google Shape;337;p18"/>
            <p:cNvSpPr/>
            <p:nvPr/>
          </p:nvSpPr>
          <p:spPr>
            <a:xfrm>
              <a:off x="5926225" y="921350"/>
              <a:ext cx="517800" cy="504350"/>
            </a:xfrm>
            <a:custGeom>
              <a:avLst/>
              <a:gdLst/>
              <a:ahLst/>
              <a:cxnLst/>
              <a:rect l="l" t="t" r="r" b="b"/>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38" name="Google Shape;338;p18"/>
            <p:cNvSpPr/>
            <p:nvPr/>
          </p:nvSpPr>
          <p:spPr>
            <a:xfrm>
              <a:off x="6016600" y="1005000"/>
              <a:ext cx="337050" cy="337050"/>
            </a:xfrm>
            <a:custGeom>
              <a:avLst/>
              <a:gdLst/>
              <a:ahLst/>
              <a:cxnLst/>
              <a:rect l="l" t="t" r="r" b="b"/>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grpSp>
        <p:nvGrpSpPr>
          <p:cNvPr id="339" name="Google Shape;339;p18"/>
          <p:cNvGrpSpPr/>
          <p:nvPr/>
        </p:nvGrpSpPr>
        <p:grpSpPr>
          <a:xfrm>
            <a:off x="11006898" y="1148466"/>
            <a:ext cx="515813" cy="517121"/>
            <a:chOff x="6617400" y="931125"/>
            <a:chExt cx="483600" cy="484825"/>
          </a:xfrm>
        </p:grpSpPr>
        <p:sp>
          <p:nvSpPr>
            <p:cNvPr id="340" name="Google Shape;340;p18"/>
            <p:cNvSpPr/>
            <p:nvPr/>
          </p:nvSpPr>
          <p:spPr>
            <a:xfrm>
              <a:off x="6843925" y="1183900"/>
              <a:ext cx="121525" cy="232050"/>
            </a:xfrm>
            <a:custGeom>
              <a:avLst/>
              <a:gdLst/>
              <a:ahLst/>
              <a:cxnLst/>
              <a:rect l="l" t="t" r="r" b="b"/>
              <a:pathLst>
                <a:path w="4861" h="9282" extrusionOk="0">
                  <a:moveTo>
                    <a:pt x="1" y="0"/>
                  </a:moveTo>
                  <a:lnTo>
                    <a:pt x="1" y="6863"/>
                  </a:lnTo>
                  <a:lnTo>
                    <a:pt x="25" y="7107"/>
                  </a:lnTo>
                  <a:lnTo>
                    <a:pt x="49" y="7327"/>
                  </a:lnTo>
                  <a:lnTo>
                    <a:pt x="123" y="7572"/>
                  </a:lnTo>
                  <a:lnTo>
                    <a:pt x="196" y="7791"/>
                  </a:lnTo>
                  <a:lnTo>
                    <a:pt x="294" y="8011"/>
                  </a:lnTo>
                  <a:lnTo>
                    <a:pt x="416" y="8207"/>
                  </a:lnTo>
                  <a:lnTo>
                    <a:pt x="562" y="8402"/>
                  </a:lnTo>
                  <a:lnTo>
                    <a:pt x="709" y="8573"/>
                  </a:lnTo>
                  <a:lnTo>
                    <a:pt x="880" y="8719"/>
                  </a:lnTo>
                  <a:lnTo>
                    <a:pt x="1075" y="8866"/>
                  </a:lnTo>
                  <a:lnTo>
                    <a:pt x="1271" y="8988"/>
                  </a:lnTo>
                  <a:lnTo>
                    <a:pt x="1490" y="9086"/>
                  </a:lnTo>
                  <a:lnTo>
                    <a:pt x="1710" y="9159"/>
                  </a:lnTo>
                  <a:lnTo>
                    <a:pt x="1930" y="9232"/>
                  </a:lnTo>
                  <a:lnTo>
                    <a:pt x="2174" y="9257"/>
                  </a:lnTo>
                  <a:lnTo>
                    <a:pt x="2418" y="9281"/>
                  </a:lnTo>
                  <a:lnTo>
                    <a:pt x="2663" y="9257"/>
                  </a:lnTo>
                  <a:lnTo>
                    <a:pt x="2907" y="9232"/>
                  </a:lnTo>
                  <a:lnTo>
                    <a:pt x="3151" y="9159"/>
                  </a:lnTo>
                  <a:lnTo>
                    <a:pt x="3371" y="9086"/>
                  </a:lnTo>
                  <a:lnTo>
                    <a:pt x="3591" y="8988"/>
                  </a:lnTo>
                  <a:lnTo>
                    <a:pt x="3786" y="8866"/>
                  </a:lnTo>
                  <a:lnTo>
                    <a:pt x="3957" y="8719"/>
                  </a:lnTo>
                  <a:lnTo>
                    <a:pt x="4128" y="8573"/>
                  </a:lnTo>
                  <a:lnTo>
                    <a:pt x="4299" y="8402"/>
                  </a:lnTo>
                  <a:lnTo>
                    <a:pt x="4446" y="8207"/>
                  </a:lnTo>
                  <a:lnTo>
                    <a:pt x="4568" y="8011"/>
                  </a:lnTo>
                  <a:lnTo>
                    <a:pt x="4665" y="7791"/>
                  </a:lnTo>
                  <a:lnTo>
                    <a:pt x="4739" y="7572"/>
                  </a:lnTo>
                  <a:lnTo>
                    <a:pt x="4812" y="7327"/>
                  </a:lnTo>
                  <a:lnTo>
                    <a:pt x="4836" y="7107"/>
                  </a:lnTo>
                  <a:lnTo>
                    <a:pt x="4861" y="6863"/>
                  </a:lnTo>
                  <a:lnTo>
                    <a:pt x="4836" y="6717"/>
                  </a:lnTo>
                  <a:lnTo>
                    <a:pt x="4812" y="6619"/>
                  </a:lnTo>
                  <a:lnTo>
                    <a:pt x="4739" y="6521"/>
                  </a:lnTo>
                  <a:lnTo>
                    <a:pt x="4665" y="6424"/>
                  </a:lnTo>
                  <a:lnTo>
                    <a:pt x="4592" y="6350"/>
                  </a:lnTo>
                  <a:lnTo>
                    <a:pt x="4470" y="6302"/>
                  </a:lnTo>
                  <a:lnTo>
                    <a:pt x="4372" y="6253"/>
                  </a:lnTo>
                  <a:lnTo>
                    <a:pt x="4128" y="6253"/>
                  </a:lnTo>
                  <a:lnTo>
                    <a:pt x="4006" y="6302"/>
                  </a:lnTo>
                  <a:lnTo>
                    <a:pt x="3908" y="6350"/>
                  </a:lnTo>
                  <a:lnTo>
                    <a:pt x="3811" y="6424"/>
                  </a:lnTo>
                  <a:lnTo>
                    <a:pt x="3737" y="6521"/>
                  </a:lnTo>
                  <a:lnTo>
                    <a:pt x="3688" y="6619"/>
                  </a:lnTo>
                  <a:lnTo>
                    <a:pt x="3640" y="6717"/>
                  </a:lnTo>
                  <a:lnTo>
                    <a:pt x="3640" y="6863"/>
                  </a:lnTo>
                  <a:lnTo>
                    <a:pt x="3615" y="7083"/>
                  </a:lnTo>
                  <a:lnTo>
                    <a:pt x="3542" y="7327"/>
                  </a:lnTo>
                  <a:lnTo>
                    <a:pt x="3420" y="7523"/>
                  </a:lnTo>
                  <a:lnTo>
                    <a:pt x="3273" y="7718"/>
                  </a:lnTo>
                  <a:lnTo>
                    <a:pt x="3102" y="7865"/>
                  </a:lnTo>
                  <a:lnTo>
                    <a:pt x="2907" y="7962"/>
                  </a:lnTo>
                  <a:lnTo>
                    <a:pt x="2663" y="8036"/>
                  </a:lnTo>
                  <a:lnTo>
                    <a:pt x="2418" y="8060"/>
                  </a:lnTo>
                  <a:lnTo>
                    <a:pt x="2174" y="8036"/>
                  </a:lnTo>
                  <a:lnTo>
                    <a:pt x="1954" y="7962"/>
                  </a:lnTo>
                  <a:lnTo>
                    <a:pt x="1759" y="7865"/>
                  </a:lnTo>
                  <a:lnTo>
                    <a:pt x="1564" y="7718"/>
                  </a:lnTo>
                  <a:lnTo>
                    <a:pt x="1417" y="7523"/>
                  </a:lnTo>
                  <a:lnTo>
                    <a:pt x="1319" y="7327"/>
                  </a:lnTo>
                  <a:lnTo>
                    <a:pt x="1246" y="7083"/>
                  </a:lnTo>
                  <a:lnTo>
                    <a:pt x="1222" y="6863"/>
                  </a:lnTo>
                  <a:lnTo>
                    <a:pt x="1222" y="0"/>
                  </a:lnTo>
                  <a:lnTo>
                    <a:pt x="953" y="220"/>
                  </a:lnTo>
                  <a:lnTo>
                    <a:pt x="880" y="293"/>
                  </a:lnTo>
                  <a:lnTo>
                    <a:pt x="806" y="342"/>
                  </a:lnTo>
                  <a:lnTo>
                    <a:pt x="709" y="367"/>
                  </a:lnTo>
                  <a:lnTo>
                    <a:pt x="513" y="367"/>
                  </a:lnTo>
                  <a:lnTo>
                    <a:pt x="416" y="342"/>
                  </a:lnTo>
                  <a:lnTo>
                    <a:pt x="342" y="293"/>
                  </a:lnTo>
                  <a:lnTo>
                    <a:pt x="269" y="220"/>
                  </a:lnTo>
                  <a:lnTo>
                    <a:pt x="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41" name="Google Shape;341;p18"/>
            <p:cNvSpPr/>
            <p:nvPr/>
          </p:nvSpPr>
          <p:spPr>
            <a:xfrm>
              <a:off x="6617400" y="931125"/>
              <a:ext cx="483600" cy="259500"/>
            </a:xfrm>
            <a:custGeom>
              <a:avLst/>
              <a:gdLst/>
              <a:ahLst/>
              <a:cxnLst/>
              <a:rect l="l" t="t" r="r" b="b"/>
              <a:pathLst>
                <a:path w="19344" h="10380" extrusionOk="0">
                  <a:moveTo>
                    <a:pt x="5252" y="9769"/>
                  </a:moveTo>
                  <a:lnTo>
                    <a:pt x="5252" y="9769"/>
                  </a:lnTo>
                  <a:lnTo>
                    <a:pt x="5252" y="9769"/>
                  </a:lnTo>
                  <a:close/>
                  <a:moveTo>
                    <a:pt x="9672" y="0"/>
                  </a:moveTo>
                  <a:lnTo>
                    <a:pt x="9550" y="25"/>
                  </a:lnTo>
                  <a:lnTo>
                    <a:pt x="9428" y="49"/>
                  </a:lnTo>
                  <a:lnTo>
                    <a:pt x="9330" y="122"/>
                  </a:lnTo>
                  <a:lnTo>
                    <a:pt x="9232" y="196"/>
                  </a:lnTo>
                  <a:lnTo>
                    <a:pt x="9159" y="269"/>
                  </a:lnTo>
                  <a:lnTo>
                    <a:pt x="9110" y="367"/>
                  </a:lnTo>
                  <a:lnTo>
                    <a:pt x="9086" y="489"/>
                  </a:lnTo>
                  <a:lnTo>
                    <a:pt x="9062" y="611"/>
                  </a:lnTo>
                  <a:lnTo>
                    <a:pt x="9062" y="1246"/>
                  </a:lnTo>
                  <a:lnTo>
                    <a:pt x="8622" y="1270"/>
                  </a:lnTo>
                  <a:lnTo>
                    <a:pt x="8182" y="1343"/>
                  </a:lnTo>
                  <a:lnTo>
                    <a:pt x="7767" y="1417"/>
                  </a:lnTo>
                  <a:lnTo>
                    <a:pt x="7328" y="1514"/>
                  </a:lnTo>
                  <a:lnTo>
                    <a:pt x="6912" y="1612"/>
                  </a:lnTo>
                  <a:lnTo>
                    <a:pt x="6497" y="1759"/>
                  </a:lnTo>
                  <a:lnTo>
                    <a:pt x="6082" y="1905"/>
                  </a:lnTo>
                  <a:lnTo>
                    <a:pt x="5691" y="2076"/>
                  </a:lnTo>
                  <a:lnTo>
                    <a:pt x="5300" y="2247"/>
                  </a:lnTo>
                  <a:lnTo>
                    <a:pt x="4910" y="2467"/>
                  </a:lnTo>
                  <a:lnTo>
                    <a:pt x="4543" y="2687"/>
                  </a:lnTo>
                  <a:lnTo>
                    <a:pt x="4177" y="2931"/>
                  </a:lnTo>
                  <a:lnTo>
                    <a:pt x="3811" y="3175"/>
                  </a:lnTo>
                  <a:lnTo>
                    <a:pt x="3469" y="3468"/>
                  </a:lnTo>
                  <a:lnTo>
                    <a:pt x="3151" y="3761"/>
                  </a:lnTo>
                  <a:lnTo>
                    <a:pt x="2834" y="4054"/>
                  </a:lnTo>
                  <a:lnTo>
                    <a:pt x="2516" y="4372"/>
                  </a:lnTo>
                  <a:lnTo>
                    <a:pt x="2223" y="4714"/>
                  </a:lnTo>
                  <a:lnTo>
                    <a:pt x="1930" y="5080"/>
                  </a:lnTo>
                  <a:lnTo>
                    <a:pt x="1686" y="5422"/>
                  </a:lnTo>
                  <a:lnTo>
                    <a:pt x="1442" y="5788"/>
                  </a:lnTo>
                  <a:lnTo>
                    <a:pt x="1222" y="6179"/>
                  </a:lnTo>
                  <a:lnTo>
                    <a:pt x="1002" y="6570"/>
                  </a:lnTo>
                  <a:lnTo>
                    <a:pt x="807" y="6961"/>
                  </a:lnTo>
                  <a:lnTo>
                    <a:pt x="660" y="7376"/>
                  </a:lnTo>
                  <a:lnTo>
                    <a:pt x="489" y="7791"/>
                  </a:lnTo>
                  <a:lnTo>
                    <a:pt x="367" y="8206"/>
                  </a:lnTo>
                  <a:lnTo>
                    <a:pt x="245" y="8622"/>
                  </a:lnTo>
                  <a:lnTo>
                    <a:pt x="172" y="9061"/>
                  </a:lnTo>
                  <a:lnTo>
                    <a:pt x="98" y="9501"/>
                  </a:lnTo>
                  <a:lnTo>
                    <a:pt x="25" y="9940"/>
                  </a:lnTo>
                  <a:lnTo>
                    <a:pt x="1" y="10380"/>
                  </a:lnTo>
                  <a:lnTo>
                    <a:pt x="196" y="10111"/>
                  </a:lnTo>
                  <a:lnTo>
                    <a:pt x="465" y="9867"/>
                  </a:lnTo>
                  <a:lnTo>
                    <a:pt x="758" y="9647"/>
                  </a:lnTo>
                  <a:lnTo>
                    <a:pt x="1075" y="9452"/>
                  </a:lnTo>
                  <a:lnTo>
                    <a:pt x="1442" y="9305"/>
                  </a:lnTo>
                  <a:lnTo>
                    <a:pt x="1808" y="9183"/>
                  </a:lnTo>
                  <a:lnTo>
                    <a:pt x="2223" y="9110"/>
                  </a:lnTo>
                  <a:lnTo>
                    <a:pt x="2638" y="9086"/>
                  </a:lnTo>
                  <a:lnTo>
                    <a:pt x="2956" y="9110"/>
                  </a:lnTo>
                  <a:lnTo>
                    <a:pt x="3249" y="9134"/>
                  </a:lnTo>
                  <a:lnTo>
                    <a:pt x="3542" y="9208"/>
                  </a:lnTo>
                  <a:lnTo>
                    <a:pt x="3811" y="9281"/>
                  </a:lnTo>
                  <a:lnTo>
                    <a:pt x="4079" y="9379"/>
                  </a:lnTo>
                  <a:lnTo>
                    <a:pt x="4323" y="9501"/>
                  </a:lnTo>
                  <a:lnTo>
                    <a:pt x="4543" y="9647"/>
                  </a:lnTo>
                  <a:lnTo>
                    <a:pt x="4763" y="9794"/>
                  </a:lnTo>
                  <a:lnTo>
                    <a:pt x="4812" y="9305"/>
                  </a:lnTo>
                  <a:lnTo>
                    <a:pt x="4934" y="8573"/>
                  </a:lnTo>
                  <a:lnTo>
                    <a:pt x="5007" y="8109"/>
                  </a:lnTo>
                  <a:lnTo>
                    <a:pt x="5129" y="7620"/>
                  </a:lnTo>
                  <a:lnTo>
                    <a:pt x="5276" y="7107"/>
                  </a:lnTo>
                  <a:lnTo>
                    <a:pt x="5447" y="6546"/>
                  </a:lnTo>
                  <a:lnTo>
                    <a:pt x="5642" y="5984"/>
                  </a:lnTo>
                  <a:lnTo>
                    <a:pt x="5887" y="5373"/>
                  </a:lnTo>
                  <a:lnTo>
                    <a:pt x="6180" y="4763"/>
                  </a:lnTo>
                  <a:lnTo>
                    <a:pt x="6522" y="4152"/>
                  </a:lnTo>
                  <a:lnTo>
                    <a:pt x="6888" y="3542"/>
                  </a:lnTo>
                  <a:lnTo>
                    <a:pt x="7303" y="2931"/>
                  </a:lnTo>
                  <a:lnTo>
                    <a:pt x="7792" y="2345"/>
                  </a:lnTo>
                  <a:lnTo>
                    <a:pt x="8329" y="1783"/>
                  </a:lnTo>
                  <a:lnTo>
                    <a:pt x="8402" y="1710"/>
                  </a:lnTo>
                  <a:lnTo>
                    <a:pt x="8597" y="1710"/>
                  </a:lnTo>
                  <a:lnTo>
                    <a:pt x="8671" y="1783"/>
                  </a:lnTo>
                  <a:lnTo>
                    <a:pt x="8720" y="1856"/>
                  </a:lnTo>
                  <a:lnTo>
                    <a:pt x="8744" y="1954"/>
                  </a:lnTo>
                  <a:lnTo>
                    <a:pt x="8720" y="2027"/>
                  </a:lnTo>
                  <a:lnTo>
                    <a:pt x="8671" y="2125"/>
                  </a:lnTo>
                  <a:lnTo>
                    <a:pt x="8182" y="2662"/>
                  </a:lnTo>
                  <a:lnTo>
                    <a:pt x="7718" y="3200"/>
                  </a:lnTo>
                  <a:lnTo>
                    <a:pt x="7328" y="3786"/>
                  </a:lnTo>
                  <a:lnTo>
                    <a:pt x="6961" y="4348"/>
                  </a:lnTo>
                  <a:lnTo>
                    <a:pt x="6668" y="4934"/>
                  </a:lnTo>
                  <a:lnTo>
                    <a:pt x="6375" y="5495"/>
                  </a:lnTo>
                  <a:lnTo>
                    <a:pt x="6155" y="6082"/>
                  </a:lnTo>
                  <a:lnTo>
                    <a:pt x="5960" y="6619"/>
                  </a:lnTo>
                  <a:lnTo>
                    <a:pt x="5789" y="7156"/>
                  </a:lnTo>
                  <a:lnTo>
                    <a:pt x="5642" y="7645"/>
                  </a:lnTo>
                  <a:lnTo>
                    <a:pt x="5520" y="8109"/>
                  </a:lnTo>
                  <a:lnTo>
                    <a:pt x="5423" y="8548"/>
                  </a:lnTo>
                  <a:lnTo>
                    <a:pt x="5300" y="9257"/>
                  </a:lnTo>
                  <a:lnTo>
                    <a:pt x="5252" y="9769"/>
                  </a:lnTo>
                  <a:lnTo>
                    <a:pt x="5471" y="9623"/>
                  </a:lnTo>
                  <a:lnTo>
                    <a:pt x="5691" y="9476"/>
                  </a:lnTo>
                  <a:lnTo>
                    <a:pt x="5935" y="9379"/>
                  </a:lnTo>
                  <a:lnTo>
                    <a:pt x="6180" y="9281"/>
                  </a:lnTo>
                  <a:lnTo>
                    <a:pt x="6448" y="9208"/>
                  </a:lnTo>
                  <a:lnTo>
                    <a:pt x="6741" y="9134"/>
                  </a:lnTo>
                  <a:lnTo>
                    <a:pt x="7034" y="9110"/>
                  </a:lnTo>
                  <a:lnTo>
                    <a:pt x="7328" y="9086"/>
                  </a:lnTo>
                  <a:lnTo>
                    <a:pt x="7645" y="9110"/>
                  </a:lnTo>
                  <a:lnTo>
                    <a:pt x="7938" y="9134"/>
                  </a:lnTo>
                  <a:lnTo>
                    <a:pt x="8207" y="9208"/>
                  </a:lnTo>
                  <a:lnTo>
                    <a:pt x="8475" y="9281"/>
                  </a:lnTo>
                  <a:lnTo>
                    <a:pt x="8744" y="9379"/>
                  </a:lnTo>
                  <a:lnTo>
                    <a:pt x="8988" y="9501"/>
                  </a:lnTo>
                  <a:lnTo>
                    <a:pt x="9208" y="9623"/>
                  </a:lnTo>
                  <a:lnTo>
                    <a:pt x="9428" y="9794"/>
                  </a:lnTo>
                  <a:lnTo>
                    <a:pt x="9428" y="1954"/>
                  </a:lnTo>
                  <a:lnTo>
                    <a:pt x="9452" y="1856"/>
                  </a:lnTo>
                  <a:lnTo>
                    <a:pt x="9501" y="1783"/>
                  </a:lnTo>
                  <a:lnTo>
                    <a:pt x="9574" y="1710"/>
                  </a:lnTo>
                  <a:lnTo>
                    <a:pt x="9770" y="1710"/>
                  </a:lnTo>
                  <a:lnTo>
                    <a:pt x="9843" y="1783"/>
                  </a:lnTo>
                  <a:lnTo>
                    <a:pt x="9892" y="1856"/>
                  </a:lnTo>
                  <a:lnTo>
                    <a:pt x="9916" y="1954"/>
                  </a:lnTo>
                  <a:lnTo>
                    <a:pt x="9916" y="9794"/>
                  </a:lnTo>
                  <a:lnTo>
                    <a:pt x="10136" y="9623"/>
                  </a:lnTo>
                  <a:lnTo>
                    <a:pt x="10356" y="9501"/>
                  </a:lnTo>
                  <a:lnTo>
                    <a:pt x="10600" y="9379"/>
                  </a:lnTo>
                  <a:lnTo>
                    <a:pt x="10869" y="9281"/>
                  </a:lnTo>
                  <a:lnTo>
                    <a:pt x="11137" y="9208"/>
                  </a:lnTo>
                  <a:lnTo>
                    <a:pt x="11406" y="9134"/>
                  </a:lnTo>
                  <a:lnTo>
                    <a:pt x="11699" y="9110"/>
                  </a:lnTo>
                  <a:lnTo>
                    <a:pt x="12017" y="9086"/>
                  </a:lnTo>
                  <a:lnTo>
                    <a:pt x="12310" y="9110"/>
                  </a:lnTo>
                  <a:lnTo>
                    <a:pt x="12603" y="9134"/>
                  </a:lnTo>
                  <a:lnTo>
                    <a:pt x="12896" y="9208"/>
                  </a:lnTo>
                  <a:lnTo>
                    <a:pt x="13165" y="9281"/>
                  </a:lnTo>
                  <a:lnTo>
                    <a:pt x="13409" y="9379"/>
                  </a:lnTo>
                  <a:lnTo>
                    <a:pt x="13653" y="9476"/>
                  </a:lnTo>
                  <a:lnTo>
                    <a:pt x="13873" y="9623"/>
                  </a:lnTo>
                  <a:lnTo>
                    <a:pt x="14093" y="9769"/>
                  </a:lnTo>
                  <a:lnTo>
                    <a:pt x="14019" y="9257"/>
                  </a:lnTo>
                  <a:lnTo>
                    <a:pt x="13897" y="8548"/>
                  </a:lnTo>
                  <a:lnTo>
                    <a:pt x="13824" y="8109"/>
                  </a:lnTo>
                  <a:lnTo>
                    <a:pt x="13702" y="7645"/>
                  </a:lnTo>
                  <a:lnTo>
                    <a:pt x="13555" y="7132"/>
                  </a:lnTo>
                  <a:lnTo>
                    <a:pt x="13384" y="6619"/>
                  </a:lnTo>
                  <a:lnTo>
                    <a:pt x="13189" y="6057"/>
                  </a:lnTo>
                  <a:lnTo>
                    <a:pt x="12945" y="5495"/>
                  </a:lnTo>
                  <a:lnTo>
                    <a:pt x="12676" y="4934"/>
                  </a:lnTo>
                  <a:lnTo>
                    <a:pt x="12359" y="4348"/>
                  </a:lnTo>
                  <a:lnTo>
                    <a:pt x="12017" y="3786"/>
                  </a:lnTo>
                  <a:lnTo>
                    <a:pt x="11626" y="3200"/>
                  </a:lnTo>
                  <a:lnTo>
                    <a:pt x="11162" y="2662"/>
                  </a:lnTo>
                  <a:lnTo>
                    <a:pt x="10673" y="2125"/>
                  </a:lnTo>
                  <a:lnTo>
                    <a:pt x="10625" y="2027"/>
                  </a:lnTo>
                  <a:lnTo>
                    <a:pt x="10600" y="1954"/>
                  </a:lnTo>
                  <a:lnTo>
                    <a:pt x="10625" y="1856"/>
                  </a:lnTo>
                  <a:lnTo>
                    <a:pt x="10673" y="1783"/>
                  </a:lnTo>
                  <a:lnTo>
                    <a:pt x="10747" y="1710"/>
                  </a:lnTo>
                  <a:lnTo>
                    <a:pt x="10942" y="1710"/>
                  </a:lnTo>
                  <a:lnTo>
                    <a:pt x="11015" y="1783"/>
                  </a:lnTo>
                  <a:lnTo>
                    <a:pt x="11553" y="2345"/>
                  </a:lnTo>
                  <a:lnTo>
                    <a:pt x="12017" y="2931"/>
                  </a:lnTo>
                  <a:lnTo>
                    <a:pt x="12456" y="3542"/>
                  </a:lnTo>
                  <a:lnTo>
                    <a:pt x="12823" y="4152"/>
                  </a:lnTo>
                  <a:lnTo>
                    <a:pt x="13165" y="4787"/>
                  </a:lnTo>
                  <a:lnTo>
                    <a:pt x="13458" y="5373"/>
                  </a:lnTo>
                  <a:lnTo>
                    <a:pt x="13702" y="5984"/>
                  </a:lnTo>
                  <a:lnTo>
                    <a:pt x="13897" y="6546"/>
                  </a:lnTo>
                  <a:lnTo>
                    <a:pt x="14068" y="7107"/>
                  </a:lnTo>
                  <a:lnTo>
                    <a:pt x="14215" y="7620"/>
                  </a:lnTo>
                  <a:lnTo>
                    <a:pt x="14337" y="8109"/>
                  </a:lnTo>
                  <a:lnTo>
                    <a:pt x="14410" y="8573"/>
                  </a:lnTo>
                  <a:lnTo>
                    <a:pt x="14532" y="9305"/>
                  </a:lnTo>
                  <a:lnTo>
                    <a:pt x="14581" y="9794"/>
                  </a:lnTo>
                  <a:lnTo>
                    <a:pt x="14801" y="9647"/>
                  </a:lnTo>
                  <a:lnTo>
                    <a:pt x="15021" y="9501"/>
                  </a:lnTo>
                  <a:lnTo>
                    <a:pt x="15265" y="9379"/>
                  </a:lnTo>
                  <a:lnTo>
                    <a:pt x="15534" y="9281"/>
                  </a:lnTo>
                  <a:lnTo>
                    <a:pt x="15802" y="9208"/>
                  </a:lnTo>
                  <a:lnTo>
                    <a:pt x="16095" y="9134"/>
                  </a:lnTo>
                  <a:lnTo>
                    <a:pt x="16388" y="9110"/>
                  </a:lnTo>
                  <a:lnTo>
                    <a:pt x="16706" y="9086"/>
                  </a:lnTo>
                  <a:lnTo>
                    <a:pt x="17121" y="9110"/>
                  </a:lnTo>
                  <a:lnTo>
                    <a:pt x="17536" y="9183"/>
                  </a:lnTo>
                  <a:lnTo>
                    <a:pt x="17903" y="9305"/>
                  </a:lnTo>
                  <a:lnTo>
                    <a:pt x="18269" y="9452"/>
                  </a:lnTo>
                  <a:lnTo>
                    <a:pt x="18587" y="9647"/>
                  </a:lnTo>
                  <a:lnTo>
                    <a:pt x="18880" y="9867"/>
                  </a:lnTo>
                  <a:lnTo>
                    <a:pt x="19148" y="10111"/>
                  </a:lnTo>
                  <a:lnTo>
                    <a:pt x="19344" y="10380"/>
                  </a:lnTo>
                  <a:lnTo>
                    <a:pt x="19319" y="9940"/>
                  </a:lnTo>
                  <a:lnTo>
                    <a:pt x="19246" y="9501"/>
                  </a:lnTo>
                  <a:lnTo>
                    <a:pt x="19173" y="9061"/>
                  </a:lnTo>
                  <a:lnTo>
                    <a:pt x="19099" y="8622"/>
                  </a:lnTo>
                  <a:lnTo>
                    <a:pt x="18977" y="8206"/>
                  </a:lnTo>
                  <a:lnTo>
                    <a:pt x="18855" y="7791"/>
                  </a:lnTo>
                  <a:lnTo>
                    <a:pt x="18684" y="7376"/>
                  </a:lnTo>
                  <a:lnTo>
                    <a:pt x="18538" y="6961"/>
                  </a:lnTo>
                  <a:lnTo>
                    <a:pt x="18342" y="6570"/>
                  </a:lnTo>
                  <a:lnTo>
                    <a:pt x="18122" y="6179"/>
                  </a:lnTo>
                  <a:lnTo>
                    <a:pt x="17903" y="5788"/>
                  </a:lnTo>
                  <a:lnTo>
                    <a:pt x="17658" y="5422"/>
                  </a:lnTo>
                  <a:lnTo>
                    <a:pt x="17414" y="5080"/>
                  </a:lnTo>
                  <a:lnTo>
                    <a:pt x="17121" y="4714"/>
                  </a:lnTo>
                  <a:lnTo>
                    <a:pt x="16828" y="4372"/>
                  </a:lnTo>
                  <a:lnTo>
                    <a:pt x="16511" y="4054"/>
                  </a:lnTo>
                  <a:lnTo>
                    <a:pt x="16193" y="3761"/>
                  </a:lnTo>
                  <a:lnTo>
                    <a:pt x="15876" y="3468"/>
                  </a:lnTo>
                  <a:lnTo>
                    <a:pt x="15534" y="3175"/>
                  </a:lnTo>
                  <a:lnTo>
                    <a:pt x="15167" y="2931"/>
                  </a:lnTo>
                  <a:lnTo>
                    <a:pt x="14801" y="2687"/>
                  </a:lnTo>
                  <a:lnTo>
                    <a:pt x="14435" y="2467"/>
                  </a:lnTo>
                  <a:lnTo>
                    <a:pt x="14044" y="2247"/>
                  </a:lnTo>
                  <a:lnTo>
                    <a:pt x="13653" y="2076"/>
                  </a:lnTo>
                  <a:lnTo>
                    <a:pt x="13262" y="1905"/>
                  </a:lnTo>
                  <a:lnTo>
                    <a:pt x="12847" y="1759"/>
                  </a:lnTo>
                  <a:lnTo>
                    <a:pt x="12432" y="1612"/>
                  </a:lnTo>
                  <a:lnTo>
                    <a:pt x="12017" y="1514"/>
                  </a:lnTo>
                  <a:lnTo>
                    <a:pt x="11577" y="1417"/>
                  </a:lnTo>
                  <a:lnTo>
                    <a:pt x="11162" y="1343"/>
                  </a:lnTo>
                  <a:lnTo>
                    <a:pt x="10722" y="1270"/>
                  </a:lnTo>
                  <a:lnTo>
                    <a:pt x="10283" y="1246"/>
                  </a:lnTo>
                  <a:lnTo>
                    <a:pt x="10283" y="611"/>
                  </a:lnTo>
                  <a:lnTo>
                    <a:pt x="10258" y="489"/>
                  </a:lnTo>
                  <a:lnTo>
                    <a:pt x="10234" y="367"/>
                  </a:lnTo>
                  <a:lnTo>
                    <a:pt x="10185" y="269"/>
                  </a:lnTo>
                  <a:lnTo>
                    <a:pt x="10112" y="196"/>
                  </a:lnTo>
                  <a:lnTo>
                    <a:pt x="10014" y="122"/>
                  </a:lnTo>
                  <a:lnTo>
                    <a:pt x="9916" y="49"/>
                  </a:lnTo>
                  <a:lnTo>
                    <a:pt x="9794" y="25"/>
                  </a:lnTo>
                  <a:lnTo>
                    <a:pt x="967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grpSp>
        <p:nvGrpSpPr>
          <p:cNvPr id="342" name="Google Shape;342;p18"/>
          <p:cNvGrpSpPr/>
          <p:nvPr/>
        </p:nvGrpSpPr>
        <p:grpSpPr>
          <a:xfrm>
            <a:off x="4545226" y="1951438"/>
            <a:ext cx="497574" cy="349102"/>
            <a:chOff x="559275" y="1683950"/>
            <a:chExt cx="466500" cy="327300"/>
          </a:xfrm>
        </p:grpSpPr>
        <p:sp>
          <p:nvSpPr>
            <p:cNvPr id="343" name="Google Shape;343;p18"/>
            <p:cNvSpPr/>
            <p:nvPr/>
          </p:nvSpPr>
          <p:spPr>
            <a:xfrm>
              <a:off x="559275" y="1683950"/>
              <a:ext cx="466500" cy="197850"/>
            </a:xfrm>
            <a:custGeom>
              <a:avLst/>
              <a:gdLst/>
              <a:ahLst/>
              <a:cxnLst/>
              <a:rect l="l" t="t" r="r" b="b"/>
              <a:pathLst>
                <a:path w="18660" h="7914" extrusionOk="0">
                  <a:moveTo>
                    <a:pt x="391" y="1"/>
                  </a:moveTo>
                  <a:lnTo>
                    <a:pt x="293" y="50"/>
                  </a:lnTo>
                  <a:lnTo>
                    <a:pt x="220" y="74"/>
                  </a:lnTo>
                  <a:lnTo>
                    <a:pt x="147" y="147"/>
                  </a:lnTo>
                  <a:lnTo>
                    <a:pt x="74" y="221"/>
                  </a:lnTo>
                  <a:lnTo>
                    <a:pt x="49" y="294"/>
                  </a:lnTo>
                  <a:lnTo>
                    <a:pt x="0" y="392"/>
                  </a:lnTo>
                  <a:lnTo>
                    <a:pt x="0" y="489"/>
                  </a:lnTo>
                  <a:lnTo>
                    <a:pt x="0" y="1173"/>
                  </a:lnTo>
                  <a:lnTo>
                    <a:pt x="9330" y="7914"/>
                  </a:lnTo>
                  <a:lnTo>
                    <a:pt x="18659" y="1173"/>
                  </a:lnTo>
                  <a:lnTo>
                    <a:pt x="18659" y="489"/>
                  </a:lnTo>
                  <a:lnTo>
                    <a:pt x="18659" y="392"/>
                  </a:lnTo>
                  <a:lnTo>
                    <a:pt x="18611" y="294"/>
                  </a:lnTo>
                  <a:lnTo>
                    <a:pt x="18586" y="221"/>
                  </a:lnTo>
                  <a:lnTo>
                    <a:pt x="18513" y="147"/>
                  </a:lnTo>
                  <a:lnTo>
                    <a:pt x="18440" y="74"/>
                  </a:lnTo>
                  <a:lnTo>
                    <a:pt x="18366" y="50"/>
                  </a:lnTo>
                  <a:lnTo>
                    <a:pt x="18269"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44" name="Google Shape;344;p18"/>
            <p:cNvSpPr/>
            <p:nvPr/>
          </p:nvSpPr>
          <p:spPr>
            <a:xfrm>
              <a:off x="559275" y="1727925"/>
              <a:ext cx="466500" cy="283325"/>
            </a:xfrm>
            <a:custGeom>
              <a:avLst/>
              <a:gdLst/>
              <a:ahLst/>
              <a:cxnLst/>
              <a:rect l="l" t="t" r="r" b="b"/>
              <a:pathLst>
                <a:path w="18660" h="11333" extrusionOk="0">
                  <a:moveTo>
                    <a:pt x="0" y="0"/>
                  </a:moveTo>
                  <a:lnTo>
                    <a:pt x="0" y="10844"/>
                  </a:lnTo>
                  <a:lnTo>
                    <a:pt x="0" y="10917"/>
                  </a:lnTo>
                  <a:lnTo>
                    <a:pt x="5129" y="7230"/>
                  </a:lnTo>
                  <a:lnTo>
                    <a:pt x="5227" y="7181"/>
                  </a:lnTo>
                  <a:lnTo>
                    <a:pt x="5325" y="7181"/>
                  </a:lnTo>
                  <a:lnTo>
                    <a:pt x="5398" y="7205"/>
                  </a:lnTo>
                  <a:lnTo>
                    <a:pt x="5471" y="7278"/>
                  </a:lnTo>
                  <a:lnTo>
                    <a:pt x="5520" y="7376"/>
                  </a:lnTo>
                  <a:lnTo>
                    <a:pt x="5520" y="7474"/>
                  </a:lnTo>
                  <a:lnTo>
                    <a:pt x="5471" y="7547"/>
                  </a:lnTo>
                  <a:lnTo>
                    <a:pt x="5422" y="7620"/>
                  </a:lnTo>
                  <a:lnTo>
                    <a:pt x="318" y="11308"/>
                  </a:lnTo>
                  <a:lnTo>
                    <a:pt x="415" y="11333"/>
                  </a:lnTo>
                  <a:lnTo>
                    <a:pt x="18244" y="11333"/>
                  </a:lnTo>
                  <a:lnTo>
                    <a:pt x="18342" y="11308"/>
                  </a:lnTo>
                  <a:lnTo>
                    <a:pt x="13238" y="7620"/>
                  </a:lnTo>
                  <a:lnTo>
                    <a:pt x="13189" y="7547"/>
                  </a:lnTo>
                  <a:lnTo>
                    <a:pt x="13140" y="7474"/>
                  </a:lnTo>
                  <a:lnTo>
                    <a:pt x="13140" y="7376"/>
                  </a:lnTo>
                  <a:lnTo>
                    <a:pt x="13189" y="7278"/>
                  </a:lnTo>
                  <a:lnTo>
                    <a:pt x="13262" y="7205"/>
                  </a:lnTo>
                  <a:lnTo>
                    <a:pt x="13335" y="7181"/>
                  </a:lnTo>
                  <a:lnTo>
                    <a:pt x="13433" y="7181"/>
                  </a:lnTo>
                  <a:lnTo>
                    <a:pt x="13531" y="7230"/>
                  </a:lnTo>
                  <a:lnTo>
                    <a:pt x="18659" y="10917"/>
                  </a:lnTo>
                  <a:lnTo>
                    <a:pt x="18659" y="10844"/>
                  </a:lnTo>
                  <a:lnTo>
                    <a:pt x="18659" y="0"/>
                  </a:lnTo>
                  <a:lnTo>
                    <a:pt x="9476" y="6643"/>
                  </a:lnTo>
                  <a:lnTo>
                    <a:pt x="9403" y="6692"/>
                  </a:lnTo>
                  <a:lnTo>
                    <a:pt x="9257" y="6692"/>
                  </a:lnTo>
                  <a:lnTo>
                    <a:pt x="9183" y="6643"/>
                  </a:lnTo>
                  <a:lnTo>
                    <a:pt x="0"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grpSp>
        <p:nvGrpSpPr>
          <p:cNvPr id="345" name="Google Shape;345;p18"/>
          <p:cNvGrpSpPr/>
          <p:nvPr/>
        </p:nvGrpSpPr>
        <p:grpSpPr>
          <a:xfrm>
            <a:off x="5264204" y="1882429"/>
            <a:ext cx="497574" cy="487148"/>
            <a:chOff x="1233350" y="1619250"/>
            <a:chExt cx="466500" cy="456725"/>
          </a:xfrm>
        </p:grpSpPr>
        <p:sp>
          <p:nvSpPr>
            <p:cNvPr id="346" name="Google Shape;346;p18"/>
            <p:cNvSpPr/>
            <p:nvPr/>
          </p:nvSpPr>
          <p:spPr>
            <a:xfrm>
              <a:off x="1233350" y="1619250"/>
              <a:ext cx="466500" cy="456725"/>
            </a:xfrm>
            <a:custGeom>
              <a:avLst/>
              <a:gdLst/>
              <a:ahLst/>
              <a:cxnLst/>
              <a:rect l="l" t="t" r="r" b="b"/>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47" name="Google Shape;347;p18"/>
            <p:cNvSpPr/>
            <p:nvPr/>
          </p:nvSpPr>
          <p:spPr>
            <a:xfrm>
              <a:off x="1382325" y="1792025"/>
              <a:ext cx="168550" cy="12250"/>
            </a:xfrm>
            <a:custGeom>
              <a:avLst/>
              <a:gdLst/>
              <a:ahLst/>
              <a:cxnLst/>
              <a:rect l="l" t="t" r="r" b="b"/>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48" name="Google Shape;348;p18"/>
            <p:cNvSpPr/>
            <p:nvPr/>
          </p:nvSpPr>
          <p:spPr>
            <a:xfrm>
              <a:off x="1382325" y="1825000"/>
              <a:ext cx="168550" cy="12250"/>
            </a:xfrm>
            <a:custGeom>
              <a:avLst/>
              <a:gdLst/>
              <a:ahLst/>
              <a:cxnLst/>
              <a:rect l="l" t="t" r="r" b="b"/>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49" name="Google Shape;349;p18"/>
            <p:cNvSpPr/>
            <p:nvPr/>
          </p:nvSpPr>
          <p:spPr>
            <a:xfrm>
              <a:off x="1382325" y="1858575"/>
              <a:ext cx="70850" cy="12250"/>
            </a:xfrm>
            <a:custGeom>
              <a:avLst/>
              <a:gdLst/>
              <a:ahLst/>
              <a:cxnLst/>
              <a:rect l="l" t="t" r="r" b="b"/>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grpSp>
        <p:nvGrpSpPr>
          <p:cNvPr id="350" name="Google Shape;350;p18"/>
          <p:cNvGrpSpPr/>
          <p:nvPr/>
        </p:nvGrpSpPr>
        <p:grpSpPr>
          <a:xfrm>
            <a:off x="5998805" y="1892827"/>
            <a:ext cx="466322" cy="466322"/>
            <a:chOff x="1922075" y="1629000"/>
            <a:chExt cx="437200" cy="437200"/>
          </a:xfrm>
        </p:grpSpPr>
        <p:sp>
          <p:nvSpPr>
            <p:cNvPr id="351" name="Google Shape;351;p18"/>
            <p:cNvSpPr/>
            <p:nvPr/>
          </p:nvSpPr>
          <p:spPr>
            <a:xfrm>
              <a:off x="2208425" y="1629000"/>
              <a:ext cx="150850" cy="150850"/>
            </a:xfrm>
            <a:custGeom>
              <a:avLst/>
              <a:gdLst/>
              <a:ahLst/>
              <a:cxnLst/>
              <a:rect l="l" t="t" r="r" b="b"/>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52" name="Google Shape;352;p18"/>
            <p:cNvSpPr/>
            <p:nvPr/>
          </p:nvSpPr>
          <p:spPr>
            <a:xfrm>
              <a:off x="1922075" y="1686400"/>
              <a:ext cx="379800" cy="379800"/>
            </a:xfrm>
            <a:custGeom>
              <a:avLst/>
              <a:gdLst/>
              <a:ahLst/>
              <a:cxnLst/>
              <a:rect l="l" t="t" r="r" b="b"/>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grpSp>
        <p:nvGrpSpPr>
          <p:cNvPr id="353" name="Google Shape;353;p18"/>
          <p:cNvGrpSpPr/>
          <p:nvPr/>
        </p:nvGrpSpPr>
        <p:grpSpPr>
          <a:xfrm>
            <a:off x="6715837" y="1890882"/>
            <a:ext cx="470214" cy="470215"/>
            <a:chOff x="2594325" y="1627175"/>
            <a:chExt cx="440850" cy="440850"/>
          </a:xfrm>
        </p:grpSpPr>
        <p:sp>
          <p:nvSpPr>
            <p:cNvPr id="354" name="Google Shape;354;p18"/>
            <p:cNvSpPr/>
            <p:nvPr/>
          </p:nvSpPr>
          <p:spPr>
            <a:xfrm>
              <a:off x="2594325" y="1890950"/>
              <a:ext cx="177075" cy="177075"/>
            </a:xfrm>
            <a:custGeom>
              <a:avLst/>
              <a:gdLst/>
              <a:ahLst/>
              <a:cxnLst/>
              <a:rect l="l" t="t" r="r" b="b"/>
              <a:pathLst>
                <a:path w="7083" h="7083" extrusionOk="0">
                  <a:moveTo>
                    <a:pt x="5544" y="0"/>
                  </a:moveTo>
                  <a:lnTo>
                    <a:pt x="538" y="5984"/>
                  </a:lnTo>
                  <a:lnTo>
                    <a:pt x="0" y="7083"/>
                  </a:lnTo>
                  <a:lnTo>
                    <a:pt x="1099" y="6546"/>
                  </a:lnTo>
                  <a:lnTo>
                    <a:pt x="7083" y="1539"/>
                  </a:lnTo>
                  <a:lnTo>
                    <a:pt x="554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55" name="Google Shape;355;p18"/>
            <p:cNvSpPr/>
            <p:nvPr/>
          </p:nvSpPr>
          <p:spPr>
            <a:xfrm>
              <a:off x="2858700" y="1627175"/>
              <a:ext cx="176475" cy="176475"/>
            </a:xfrm>
            <a:custGeom>
              <a:avLst/>
              <a:gdLst/>
              <a:ahLst/>
              <a:cxnLst/>
              <a:rect l="l" t="t" r="r" b="b"/>
              <a:pathLst>
                <a:path w="7059" h="7059" extrusionOk="0">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56" name="Google Shape;356;p18"/>
            <p:cNvSpPr/>
            <p:nvPr/>
          </p:nvSpPr>
          <p:spPr>
            <a:xfrm>
              <a:off x="2663325" y="1702275"/>
              <a:ext cx="296750" cy="296775"/>
            </a:xfrm>
            <a:custGeom>
              <a:avLst/>
              <a:gdLst/>
              <a:ahLst/>
              <a:cxnLst/>
              <a:rect l="l" t="t" r="r" b="b"/>
              <a:pathLst>
                <a:path w="11870" h="11871" extrusionOk="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sp>
        <p:nvSpPr>
          <p:cNvPr id="357" name="Google Shape;357;p18"/>
          <p:cNvSpPr/>
          <p:nvPr/>
        </p:nvSpPr>
        <p:spPr>
          <a:xfrm>
            <a:off x="7455681" y="1911752"/>
            <a:ext cx="428564" cy="428538"/>
          </a:xfrm>
          <a:custGeom>
            <a:avLst/>
            <a:gdLst/>
            <a:ahLst/>
            <a:cxnLst/>
            <a:rect l="l" t="t" r="r" b="b"/>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nvGrpSpPr>
          <p:cNvPr id="358" name="Google Shape;358;p18"/>
          <p:cNvGrpSpPr/>
          <p:nvPr/>
        </p:nvGrpSpPr>
        <p:grpSpPr>
          <a:xfrm>
            <a:off x="8198081" y="1855709"/>
            <a:ext cx="381633" cy="540558"/>
            <a:chOff x="3984000" y="1594200"/>
            <a:chExt cx="357800" cy="506800"/>
          </a:xfrm>
        </p:grpSpPr>
        <p:sp>
          <p:nvSpPr>
            <p:cNvPr id="359" name="Google Shape;359;p18"/>
            <p:cNvSpPr/>
            <p:nvPr/>
          </p:nvSpPr>
          <p:spPr>
            <a:xfrm>
              <a:off x="3984000" y="1597875"/>
              <a:ext cx="44575" cy="503125"/>
            </a:xfrm>
            <a:custGeom>
              <a:avLst/>
              <a:gdLst/>
              <a:ahLst/>
              <a:cxnLst/>
              <a:rect l="l" t="t" r="r" b="b"/>
              <a:pathLst>
                <a:path w="1783" h="20125" extrusionOk="0">
                  <a:moveTo>
                    <a:pt x="391" y="0"/>
                  </a:moveTo>
                  <a:lnTo>
                    <a:pt x="293" y="25"/>
                  </a:lnTo>
                  <a:lnTo>
                    <a:pt x="220" y="73"/>
                  </a:lnTo>
                  <a:lnTo>
                    <a:pt x="147" y="147"/>
                  </a:lnTo>
                  <a:lnTo>
                    <a:pt x="98" y="220"/>
                  </a:lnTo>
                  <a:lnTo>
                    <a:pt x="49" y="293"/>
                  </a:lnTo>
                  <a:lnTo>
                    <a:pt x="24" y="391"/>
                  </a:lnTo>
                  <a:lnTo>
                    <a:pt x="0" y="489"/>
                  </a:lnTo>
                  <a:lnTo>
                    <a:pt x="0" y="20125"/>
                  </a:lnTo>
                  <a:lnTo>
                    <a:pt x="1783" y="20125"/>
                  </a:lnTo>
                  <a:lnTo>
                    <a:pt x="1783" y="489"/>
                  </a:lnTo>
                  <a:lnTo>
                    <a:pt x="1783" y="391"/>
                  </a:lnTo>
                  <a:lnTo>
                    <a:pt x="1734" y="293"/>
                  </a:lnTo>
                  <a:lnTo>
                    <a:pt x="1710" y="220"/>
                  </a:lnTo>
                  <a:lnTo>
                    <a:pt x="1636" y="147"/>
                  </a:lnTo>
                  <a:lnTo>
                    <a:pt x="1563" y="73"/>
                  </a:lnTo>
                  <a:lnTo>
                    <a:pt x="1490" y="25"/>
                  </a:lnTo>
                  <a:lnTo>
                    <a:pt x="13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60" name="Google Shape;360;p18"/>
            <p:cNvSpPr/>
            <p:nvPr/>
          </p:nvSpPr>
          <p:spPr>
            <a:xfrm>
              <a:off x="4041375" y="1594200"/>
              <a:ext cx="300425" cy="229600"/>
            </a:xfrm>
            <a:custGeom>
              <a:avLst/>
              <a:gdLst/>
              <a:ahLst/>
              <a:cxnLst/>
              <a:rect l="l" t="t" r="r" b="b"/>
              <a:pathLst>
                <a:path w="12017" h="9184" extrusionOk="0">
                  <a:moveTo>
                    <a:pt x="2541" y="1"/>
                  </a:moveTo>
                  <a:lnTo>
                    <a:pt x="2174" y="25"/>
                  </a:lnTo>
                  <a:lnTo>
                    <a:pt x="1808" y="74"/>
                  </a:lnTo>
                  <a:lnTo>
                    <a:pt x="1442" y="123"/>
                  </a:lnTo>
                  <a:lnTo>
                    <a:pt x="1100" y="245"/>
                  </a:lnTo>
                  <a:lnTo>
                    <a:pt x="734" y="367"/>
                  </a:lnTo>
                  <a:lnTo>
                    <a:pt x="367" y="538"/>
                  </a:lnTo>
                  <a:lnTo>
                    <a:pt x="1" y="758"/>
                  </a:lnTo>
                  <a:lnTo>
                    <a:pt x="1" y="8427"/>
                  </a:lnTo>
                  <a:lnTo>
                    <a:pt x="367" y="8207"/>
                  </a:lnTo>
                  <a:lnTo>
                    <a:pt x="734" y="8036"/>
                  </a:lnTo>
                  <a:lnTo>
                    <a:pt x="1100" y="7889"/>
                  </a:lnTo>
                  <a:lnTo>
                    <a:pt x="1442" y="7792"/>
                  </a:lnTo>
                  <a:lnTo>
                    <a:pt x="1808" y="7718"/>
                  </a:lnTo>
                  <a:lnTo>
                    <a:pt x="2174" y="7694"/>
                  </a:lnTo>
                  <a:lnTo>
                    <a:pt x="2541" y="7670"/>
                  </a:lnTo>
                  <a:lnTo>
                    <a:pt x="2883" y="7694"/>
                  </a:lnTo>
                  <a:lnTo>
                    <a:pt x="3249" y="7718"/>
                  </a:lnTo>
                  <a:lnTo>
                    <a:pt x="3615" y="7767"/>
                  </a:lnTo>
                  <a:lnTo>
                    <a:pt x="3982" y="7840"/>
                  </a:lnTo>
                  <a:lnTo>
                    <a:pt x="4324" y="7914"/>
                  </a:lnTo>
                  <a:lnTo>
                    <a:pt x="5056" y="8134"/>
                  </a:lnTo>
                  <a:lnTo>
                    <a:pt x="5765" y="8353"/>
                  </a:lnTo>
                  <a:lnTo>
                    <a:pt x="6497" y="8573"/>
                  </a:lnTo>
                  <a:lnTo>
                    <a:pt x="7206" y="8793"/>
                  </a:lnTo>
                  <a:lnTo>
                    <a:pt x="7938" y="8988"/>
                  </a:lnTo>
                  <a:lnTo>
                    <a:pt x="8305" y="9062"/>
                  </a:lnTo>
                  <a:lnTo>
                    <a:pt x="8647" y="9110"/>
                  </a:lnTo>
                  <a:lnTo>
                    <a:pt x="9013" y="9159"/>
                  </a:lnTo>
                  <a:lnTo>
                    <a:pt x="9379" y="9184"/>
                  </a:lnTo>
                  <a:lnTo>
                    <a:pt x="9746" y="9159"/>
                  </a:lnTo>
                  <a:lnTo>
                    <a:pt x="10088" y="9135"/>
                  </a:lnTo>
                  <a:lnTo>
                    <a:pt x="10454" y="9086"/>
                  </a:lnTo>
                  <a:lnTo>
                    <a:pt x="10820" y="8988"/>
                  </a:lnTo>
                  <a:lnTo>
                    <a:pt x="11187" y="8866"/>
                  </a:lnTo>
                  <a:lnTo>
                    <a:pt x="11529" y="8695"/>
                  </a:lnTo>
                  <a:lnTo>
                    <a:pt x="11699" y="8598"/>
                  </a:lnTo>
                  <a:lnTo>
                    <a:pt x="11822" y="8500"/>
                  </a:lnTo>
                  <a:lnTo>
                    <a:pt x="11895" y="8378"/>
                  </a:lnTo>
                  <a:lnTo>
                    <a:pt x="11968" y="8256"/>
                  </a:lnTo>
                  <a:lnTo>
                    <a:pt x="12017" y="8134"/>
                  </a:lnTo>
                  <a:lnTo>
                    <a:pt x="12017" y="8011"/>
                  </a:lnTo>
                  <a:lnTo>
                    <a:pt x="11968" y="7914"/>
                  </a:lnTo>
                  <a:lnTo>
                    <a:pt x="11919" y="7816"/>
                  </a:lnTo>
                  <a:lnTo>
                    <a:pt x="11529" y="7425"/>
                  </a:lnTo>
                  <a:lnTo>
                    <a:pt x="11138" y="6961"/>
                  </a:lnTo>
                  <a:lnTo>
                    <a:pt x="10771" y="6473"/>
                  </a:lnTo>
                  <a:lnTo>
                    <a:pt x="10381" y="5960"/>
                  </a:lnTo>
                  <a:lnTo>
                    <a:pt x="10307" y="5813"/>
                  </a:lnTo>
                  <a:lnTo>
                    <a:pt x="10259" y="5667"/>
                  </a:lnTo>
                  <a:lnTo>
                    <a:pt x="10234" y="5496"/>
                  </a:lnTo>
                  <a:lnTo>
                    <a:pt x="10210" y="5300"/>
                  </a:lnTo>
                  <a:lnTo>
                    <a:pt x="10234" y="5130"/>
                  </a:lnTo>
                  <a:lnTo>
                    <a:pt x="10259" y="4959"/>
                  </a:lnTo>
                  <a:lnTo>
                    <a:pt x="10307" y="4788"/>
                  </a:lnTo>
                  <a:lnTo>
                    <a:pt x="10381" y="4617"/>
                  </a:lnTo>
                  <a:lnTo>
                    <a:pt x="10771" y="3884"/>
                  </a:lnTo>
                  <a:lnTo>
                    <a:pt x="11138" y="3127"/>
                  </a:lnTo>
                  <a:lnTo>
                    <a:pt x="11529" y="2345"/>
                  </a:lnTo>
                  <a:lnTo>
                    <a:pt x="11919" y="1490"/>
                  </a:lnTo>
                  <a:lnTo>
                    <a:pt x="11993" y="1320"/>
                  </a:lnTo>
                  <a:lnTo>
                    <a:pt x="12017" y="1173"/>
                  </a:lnTo>
                  <a:lnTo>
                    <a:pt x="12017" y="1051"/>
                  </a:lnTo>
                  <a:lnTo>
                    <a:pt x="11968" y="978"/>
                  </a:lnTo>
                  <a:lnTo>
                    <a:pt x="11895" y="953"/>
                  </a:lnTo>
                  <a:lnTo>
                    <a:pt x="11822" y="929"/>
                  </a:lnTo>
                  <a:lnTo>
                    <a:pt x="11699" y="978"/>
                  </a:lnTo>
                  <a:lnTo>
                    <a:pt x="11529" y="1026"/>
                  </a:lnTo>
                  <a:lnTo>
                    <a:pt x="11187" y="1197"/>
                  </a:lnTo>
                  <a:lnTo>
                    <a:pt x="10820" y="1320"/>
                  </a:lnTo>
                  <a:lnTo>
                    <a:pt x="10454" y="1417"/>
                  </a:lnTo>
                  <a:lnTo>
                    <a:pt x="10088" y="1466"/>
                  </a:lnTo>
                  <a:lnTo>
                    <a:pt x="9746" y="1515"/>
                  </a:lnTo>
                  <a:lnTo>
                    <a:pt x="9379" y="1515"/>
                  </a:lnTo>
                  <a:lnTo>
                    <a:pt x="9013" y="1490"/>
                  </a:lnTo>
                  <a:lnTo>
                    <a:pt x="8647" y="1466"/>
                  </a:lnTo>
                  <a:lnTo>
                    <a:pt x="8305" y="1393"/>
                  </a:lnTo>
                  <a:lnTo>
                    <a:pt x="7938" y="1320"/>
                  </a:lnTo>
                  <a:lnTo>
                    <a:pt x="7206" y="1149"/>
                  </a:lnTo>
                  <a:lnTo>
                    <a:pt x="6497" y="929"/>
                  </a:lnTo>
                  <a:lnTo>
                    <a:pt x="5765" y="685"/>
                  </a:lnTo>
                  <a:lnTo>
                    <a:pt x="5056" y="465"/>
                  </a:lnTo>
                  <a:lnTo>
                    <a:pt x="4324" y="269"/>
                  </a:lnTo>
                  <a:lnTo>
                    <a:pt x="3982" y="172"/>
                  </a:lnTo>
                  <a:lnTo>
                    <a:pt x="3615" y="98"/>
                  </a:lnTo>
                  <a:lnTo>
                    <a:pt x="3249" y="50"/>
                  </a:lnTo>
                  <a:lnTo>
                    <a:pt x="2883" y="25"/>
                  </a:lnTo>
                  <a:lnTo>
                    <a:pt x="254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grpSp>
        <p:nvGrpSpPr>
          <p:cNvPr id="361" name="Google Shape;361;p18"/>
          <p:cNvGrpSpPr/>
          <p:nvPr/>
        </p:nvGrpSpPr>
        <p:grpSpPr>
          <a:xfrm>
            <a:off x="8856475" y="1971623"/>
            <a:ext cx="502800" cy="308731"/>
            <a:chOff x="4601275" y="1702875"/>
            <a:chExt cx="471400" cy="289450"/>
          </a:xfrm>
        </p:grpSpPr>
        <p:sp>
          <p:nvSpPr>
            <p:cNvPr id="362" name="Google Shape;362;p18"/>
            <p:cNvSpPr/>
            <p:nvPr/>
          </p:nvSpPr>
          <p:spPr>
            <a:xfrm>
              <a:off x="4816200" y="1702875"/>
              <a:ext cx="41550" cy="41550"/>
            </a:xfrm>
            <a:custGeom>
              <a:avLst/>
              <a:gdLst/>
              <a:ahLst/>
              <a:cxnLst/>
              <a:rect l="l" t="t" r="r" b="b"/>
              <a:pathLst>
                <a:path w="1662" h="1662" extrusionOk="0">
                  <a:moveTo>
                    <a:pt x="831" y="1"/>
                  </a:moveTo>
                  <a:lnTo>
                    <a:pt x="660" y="25"/>
                  </a:lnTo>
                  <a:lnTo>
                    <a:pt x="514" y="74"/>
                  </a:lnTo>
                  <a:lnTo>
                    <a:pt x="367" y="148"/>
                  </a:lnTo>
                  <a:lnTo>
                    <a:pt x="245" y="245"/>
                  </a:lnTo>
                  <a:lnTo>
                    <a:pt x="147" y="367"/>
                  </a:lnTo>
                  <a:lnTo>
                    <a:pt x="74" y="514"/>
                  </a:lnTo>
                  <a:lnTo>
                    <a:pt x="25" y="660"/>
                  </a:lnTo>
                  <a:lnTo>
                    <a:pt x="1" y="831"/>
                  </a:lnTo>
                  <a:lnTo>
                    <a:pt x="25" y="1002"/>
                  </a:lnTo>
                  <a:lnTo>
                    <a:pt x="74" y="1173"/>
                  </a:lnTo>
                  <a:lnTo>
                    <a:pt x="147" y="1295"/>
                  </a:lnTo>
                  <a:lnTo>
                    <a:pt x="245" y="1418"/>
                  </a:lnTo>
                  <a:lnTo>
                    <a:pt x="367" y="1540"/>
                  </a:lnTo>
                  <a:lnTo>
                    <a:pt x="514" y="1613"/>
                  </a:lnTo>
                  <a:lnTo>
                    <a:pt x="660" y="1662"/>
                  </a:lnTo>
                  <a:lnTo>
                    <a:pt x="1002" y="1662"/>
                  </a:lnTo>
                  <a:lnTo>
                    <a:pt x="1149" y="1613"/>
                  </a:lnTo>
                  <a:lnTo>
                    <a:pt x="1295" y="1540"/>
                  </a:lnTo>
                  <a:lnTo>
                    <a:pt x="1417" y="1418"/>
                  </a:lnTo>
                  <a:lnTo>
                    <a:pt x="1515" y="1295"/>
                  </a:lnTo>
                  <a:lnTo>
                    <a:pt x="1588" y="1173"/>
                  </a:lnTo>
                  <a:lnTo>
                    <a:pt x="1637" y="1002"/>
                  </a:lnTo>
                  <a:lnTo>
                    <a:pt x="1661" y="831"/>
                  </a:lnTo>
                  <a:lnTo>
                    <a:pt x="1637" y="660"/>
                  </a:lnTo>
                  <a:lnTo>
                    <a:pt x="1588" y="514"/>
                  </a:lnTo>
                  <a:lnTo>
                    <a:pt x="1515" y="367"/>
                  </a:lnTo>
                  <a:lnTo>
                    <a:pt x="1417" y="245"/>
                  </a:lnTo>
                  <a:lnTo>
                    <a:pt x="1295" y="148"/>
                  </a:lnTo>
                  <a:lnTo>
                    <a:pt x="1149" y="74"/>
                  </a:lnTo>
                  <a:lnTo>
                    <a:pt x="1002" y="25"/>
                  </a:lnTo>
                  <a:lnTo>
                    <a:pt x="83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63" name="Google Shape;363;p18"/>
            <p:cNvSpPr/>
            <p:nvPr/>
          </p:nvSpPr>
          <p:spPr>
            <a:xfrm>
              <a:off x="5031125" y="1757225"/>
              <a:ext cx="41550" cy="41550"/>
            </a:xfrm>
            <a:custGeom>
              <a:avLst/>
              <a:gdLst/>
              <a:ahLst/>
              <a:cxnLst/>
              <a:rect l="l" t="t" r="r" b="b"/>
              <a:pathLst>
                <a:path w="1662" h="1662" extrusionOk="0">
                  <a:moveTo>
                    <a:pt x="831" y="1"/>
                  </a:moveTo>
                  <a:lnTo>
                    <a:pt x="660" y="25"/>
                  </a:lnTo>
                  <a:lnTo>
                    <a:pt x="513"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3" y="1613"/>
                  </a:lnTo>
                  <a:lnTo>
                    <a:pt x="660" y="1661"/>
                  </a:lnTo>
                  <a:lnTo>
                    <a:pt x="1002" y="1661"/>
                  </a:lnTo>
                  <a:lnTo>
                    <a:pt x="1148" y="1613"/>
                  </a:lnTo>
                  <a:lnTo>
                    <a:pt x="1295" y="1539"/>
                  </a:lnTo>
                  <a:lnTo>
                    <a:pt x="1417" y="1417"/>
                  </a:lnTo>
                  <a:lnTo>
                    <a:pt x="1515" y="1295"/>
                  </a:lnTo>
                  <a:lnTo>
                    <a:pt x="1588" y="1173"/>
                  </a:lnTo>
                  <a:lnTo>
                    <a:pt x="1637" y="1002"/>
                  </a:lnTo>
                  <a:lnTo>
                    <a:pt x="1661" y="831"/>
                  </a:lnTo>
                  <a:lnTo>
                    <a:pt x="1637" y="684"/>
                  </a:lnTo>
                  <a:lnTo>
                    <a:pt x="1588" y="514"/>
                  </a:lnTo>
                  <a:lnTo>
                    <a:pt x="1515" y="367"/>
                  </a:lnTo>
                  <a:lnTo>
                    <a:pt x="1417" y="245"/>
                  </a:lnTo>
                  <a:lnTo>
                    <a:pt x="1295" y="147"/>
                  </a:lnTo>
                  <a:lnTo>
                    <a:pt x="1148" y="74"/>
                  </a:lnTo>
                  <a:lnTo>
                    <a:pt x="1002" y="25"/>
                  </a:lnTo>
                  <a:lnTo>
                    <a:pt x="83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64" name="Google Shape;364;p18"/>
            <p:cNvSpPr/>
            <p:nvPr/>
          </p:nvSpPr>
          <p:spPr>
            <a:xfrm>
              <a:off x="4634875" y="1756000"/>
              <a:ext cx="404225" cy="178325"/>
            </a:xfrm>
            <a:custGeom>
              <a:avLst/>
              <a:gdLst/>
              <a:ahLst/>
              <a:cxnLst/>
              <a:rect l="l" t="t" r="r" b="b"/>
              <a:pathLst>
                <a:path w="16169" h="7133" extrusionOk="0">
                  <a:moveTo>
                    <a:pt x="7742" y="1"/>
                  </a:moveTo>
                  <a:lnTo>
                    <a:pt x="5007" y="3444"/>
                  </a:lnTo>
                  <a:lnTo>
                    <a:pt x="464" y="1784"/>
                  </a:lnTo>
                  <a:lnTo>
                    <a:pt x="366" y="1881"/>
                  </a:lnTo>
                  <a:lnTo>
                    <a:pt x="244" y="1979"/>
                  </a:lnTo>
                  <a:lnTo>
                    <a:pt x="122" y="2052"/>
                  </a:lnTo>
                  <a:lnTo>
                    <a:pt x="0" y="2101"/>
                  </a:lnTo>
                  <a:lnTo>
                    <a:pt x="1465" y="7132"/>
                  </a:lnTo>
                  <a:lnTo>
                    <a:pt x="14703" y="7132"/>
                  </a:lnTo>
                  <a:lnTo>
                    <a:pt x="16168" y="2101"/>
                  </a:lnTo>
                  <a:lnTo>
                    <a:pt x="16046" y="2052"/>
                  </a:lnTo>
                  <a:lnTo>
                    <a:pt x="15924" y="1979"/>
                  </a:lnTo>
                  <a:lnTo>
                    <a:pt x="15802" y="1881"/>
                  </a:lnTo>
                  <a:lnTo>
                    <a:pt x="15704" y="1784"/>
                  </a:lnTo>
                  <a:lnTo>
                    <a:pt x="11161" y="3444"/>
                  </a:lnTo>
                  <a:lnTo>
                    <a:pt x="8426" y="1"/>
                  </a:lnTo>
                  <a:lnTo>
                    <a:pt x="8255" y="25"/>
                  </a:lnTo>
                  <a:lnTo>
                    <a:pt x="7913" y="25"/>
                  </a:lnTo>
                  <a:lnTo>
                    <a:pt x="7742"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65" name="Google Shape;365;p18"/>
            <p:cNvSpPr/>
            <p:nvPr/>
          </p:nvSpPr>
          <p:spPr>
            <a:xfrm>
              <a:off x="4601275" y="1757225"/>
              <a:ext cx="41550" cy="41550"/>
            </a:xfrm>
            <a:custGeom>
              <a:avLst/>
              <a:gdLst/>
              <a:ahLst/>
              <a:cxnLst/>
              <a:rect l="l" t="t" r="r" b="b"/>
              <a:pathLst>
                <a:path w="1662" h="1662" extrusionOk="0">
                  <a:moveTo>
                    <a:pt x="831" y="1"/>
                  </a:moveTo>
                  <a:lnTo>
                    <a:pt x="660" y="25"/>
                  </a:lnTo>
                  <a:lnTo>
                    <a:pt x="514"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4" y="1613"/>
                  </a:lnTo>
                  <a:lnTo>
                    <a:pt x="660" y="1661"/>
                  </a:lnTo>
                  <a:lnTo>
                    <a:pt x="1002" y="1661"/>
                  </a:lnTo>
                  <a:lnTo>
                    <a:pt x="1149" y="1613"/>
                  </a:lnTo>
                  <a:lnTo>
                    <a:pt x="1295" y="1539"/>
                  </a:lnTo>
                  <a:lnTo>
                    <a:pt x="1417" y="1417"/>
                  </a:lnTo>
                  <a:lnTo>
                    <a:pt x="1515" y="1295"/>
                  </a:lnTo>
                  <a:lnTo>
                    <a:pt x="1588" y="1173"/>
                  </a:lnTo>
                  <a:lnTo>
                    <a:pt x="1637" y="1002"/>
                  </a:lnTo>
                  <a:lnTo>
                    <a:pt x="1662" y="831"/>
                  </a:lnTo>
                  <a:lnTo>
                    <a:pt x="1637" y="684"/>
                  </a:lnTo>
                  <a:lnTo>
                    <a:pt x="1588" y="514"/>
                  </a:lnTo>
                  <a:lnTo>
                    <a:pt x="1515" y="367"/>
                  </a:lnTo>
                  <a:lnTo>
                    <a:pt x="1417" y="245"/>
                  </a:lnTo>
                  <a:lnTo>
                    <a:pt x="1295" y="147"/>
                  </a:lnTo>
                  <a:lnTo>
                    <a:pt x="1149" y="74"/>
                  </a:lnTo>
                  <a:lnTo>
                    <a:pt x="1002" y="25"/>
                  </a:lnTo>
                  <a:lnTo>
                    <a:pt x="83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66" name="Google Shape;366;p18"/>
            <p:cNvSpPr/>
            <p:nvPr/>
          </p:nvSpPr>
          <p:spPr>
            <a:xfrm>
              <a:off x="4673325" y="1947725"/>
              <a:ext cx="327300" cy="44600"/>
            </a:xfrm>
            <a:custGeom>
              <a:avLst/>
              <a:gdLst/>
              <a:ahLst/>
              <a:cxnLst/>
              <a:rect l="l" t="t" r="r" b="b"/>
              <a:pathLst>
                <a:path w="13092" h="1784" extrusionOk="0">
                  <a:moveTo>
                    <a:pt x="1" y="1"/>
                  </a:moveTo>
                  <a:lnTo>
                    <a:pt x="514" y="1784"/>
                  </a:lnTo>
                  <a:lnTo>
                    <a:pt x="1808" y="1686"/>
                  </a:lnTo>
                  <a:lnTo>
                    <a:pt x="3249" y="1588"/>
                  </a:lnTo>
                  <a:lnTo>
                    <a:pt x="4836" y="1539"/>
                  </a:lnTo>
                  <a:lnTo>
                    <a:pt x="8256" y="1539"/>
                  </a:lnTo>
                  <a:lnTo>
                    <a:pt x="9843" y="1588"/>
                  </a:lnTo>
                  <a:lnTo>
                    <a:pt x="11284" y="1661"/>
                  </a:lnTo>
                  <a:lnTo>
                    <a:pt x="12579" y="1784"/>
                  </a:lnTo>
                  <a:lnTo>
                    <a:pt x="1309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grpSp>
        <p:nvGrpSpPr>
          <p:cNvPr id="367" name="Google Shape;367;p18"/>
          <p:cNvGrpSpPr/>
          <p:nvPr/>
        </p:nvGrpSpPr>
        <p:grpSpPr>
          <a:xfrm>
            <a:off x="9599556" y="1896080"/>
            <a:ext cx="454589" cy="459816"/>
            <a:chOff x="5297950" y="1632050"/>
            <a:chExt cx="426200" cy="431100"/>
          </a:xfrm>
        </p:grpSpPr>
        <p:sp>
          <p:nvSpPr>
            <p:cNvPr id="368" name="Google Shape;368;p18"/>
            <p:cNvSpPr/>
            <p:nvPr/>
          </p:nvSpPr>
          <p:spPr>
            <a:xfrm>
              <a:off x="5404800" y="1936125"/>
              <a:ext cx="212500" cy="127025"/>
            </a:xfrm>
            <a:custGeom>
              <a:avLst/>
              <a:gdLst/>
              <a:ahLst/>
              <a:cxnLst/>
              <a:rect l="l" t="t" r="r" b="b"/>
              <a:pathLst>
                <a:path w="8500" h="5081" extrusionOk="0">
                  <a:moveTo>
                    <a:pt x="3175" y="1"/>
                  </a:moveTo>
                  <a:lnTo>
                    <a:pt x="3175" y="2834"/>
                  </a:lnTo>
                  <a:lnTo>
                    <a:pt x="2614" y="2956"/>
                  </a:lnTo>
                  <a:lnTo>
                    <a:pt x="2076" y="3102"/>
                  </a:lnTo>
                  <a:lnTo>
                    <a:pt x="1588" y="3298"/>
                  </a:lnTo>
                  <a:lnTo>
                    <a:pt x="1148" y="3493"/>
                  </a:lnTo>
                  <a:lnTo>
                    <a:pt x="782" y="3713"/>
                  </a:lnTo>
                  <a:lnTo>
                    <a:pt x="611" y="3859"/>
                  </a:lnTo>
                  <a:lnTo>
                    <a:pt x="464" y="3982"/>
                  </a:lnTo>
                  <a:lnTo>
                    <a:pt x="318" y="4128"/>
                  </a:lnTo>
                  <a:lnTo>
                    <a:pt x="196" y="4275"/>
                  </a:lnTo>
                  <a:lnTo>
                    <a:pt x="74" y="4421"/>
                  </a:lnTo>
                  <a:lnTo>
                    <a:pt x="0" y="4592"/>
                  </a:lnTo>
                  <a:lnTo>
                    <a:pt x="171" y="4665"/>
                  </a:lnTo>
                  <a:lnTo>
                    <a:pt x="416" y="4739"/>
                  </a:lnTo>
                  <a:lnTo>
                    <a:pt x="782" y="4836"/>
                  </a:lnTo>
                  <a:lnTo>
                    <a:pt x="1344" y="4910"/>
                  </a:lnTo>
                  <a:lnTo>
                    <a:pt x="2101" y="5007"/>
                  </a:lnTo>
                  <a:lnTo>
                    <a:pt x="3053" y="5056"/>
                  </a:lnTo>
                  <a:lnTo>
                    <a:pt x="4250" y="5081"/>
                  </a:lnTo>
                  <a:lnTo>
                    <a:pt x="5447" y="5056"/>
                  </a:lnTo>
                  <a:lnTo>
                    <a:pt x="6399" y="5007"/>
                  </a:lnTo>
                  <a:lnTo>
                    <a:pt x="7156" y="4910"/>
                  </a:lnTo>
                  <a:lnTo>
                    <a:pt x="7718" y="4836"/>
                  </a:lnTo>
                  <a:lnTo>
                    <a:pt x="8084" y="4739"/>
                  </a:lnTo>
                  <a:lnTo>
                    <a:pt x="8329" y="4665"/>
                  </a:lnTo>
                  <a:lnTo>
                    <a:pt x="8500" y="4592"/>
                  </a:lnTo>
                  <a:lnTo>
                    <a:pt x="8426" y="4421"/>
                  </a:lnTo>
                  <a:lnTo>
                    <a:pt x="8304" y="4275"/>
                  </a:lnTo>
                  <a:lnTo>
                    <a:pt x="8182" y="4128"/>
                  </a:lnTo>
                  <a:lnTo>
                    <a:pt x="8036" y="3982"/>
                  </a:lnTo>
                  <a:lnTo>
                    <a:pt x="7889" y="3859"/>
                  </a:lnTo>
                  <a:lnTo>
                    <a:pt x="7718" y="3713"/>
                  </a:lnTo>
                  <a:lnTo>
                    <a:pt x="7352" y="3493"/>
                  </a:lnTo>
                  <a:lnTo>
                    <a:pt x="6912" y="3298"/>
                  </a:lnTo>
                  <a:lnTo>
                    <a:pt x="6424" y="3102"/>
                  </a:lnTo>
                  <a:lnTo>
                    <a:pt x="5886" y="2956"/>
                  </a:lnTo>
                  <a:lnTo>
                    <a:pt x="5325" y="2834"/>
                  </a:lnTo>
                  <a:lnTo>
                    <a:pt x="5325" y="1"/>
                  </a:lnTo>
                  <a:lnTo>
                    <a:pt x="5032" y="49"/>
                  </a:lnTo>
                  <a:lnTo>
                    <a:pt x="4763" y="98"/>
                  </a:lnTo>
                  <a:lnTo>
                    <a:pt x="4250" y="123"/>
                  </a:lnTo>
                  <a:lnTo>
                    <a:pt x="3737" y="98"/>
                  </a:lnTo>
                  <a:lnTo>
                    <a:pt x="3469" y="49"/>
                  </a:lnTo>
                  <a:lnTo>
                    <a:pt x="3175"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69" name="Google Shape;369;p18"/>
            <p:cNvSpPr/>
            <p:nvPr/>
          </p:nvSpPr>
          <p:spPr>
            <a:xfrm>
              <a:off x="5297950" y="1632050"/>
              <a:ext cx="426200" cy="294950"/>
            </a:xfrm>
            <a:custGeom>
              <a:avLst/>
              <a:gdLst/>
              <a:ahLst/>
              <a:cxnLst/>
              <a:rect l="l" t="t" r="r" b="b"/>
              <a:pathLst>
                <a:path w="17048" h="11798" extrusionOk="0">
                  <a:moveTo>
                    <a:pt x="8524" y="2956"/>
                  </a:moveTo>
                  <a:lnTo>
                    <a:pt x="8573" y="2981"/>
                  </a:lnTo>
                  <a:lnTo>
                    <a:pt x="8622" y="3054"/>
                  </a:lnTo>
                  <a:lnTo>
                    <a:pt x="9086" y="4128"/>
                  </a:lnTo>
                  <a:lnTo>
                    <a:pt x="9135" y="4202"/>
                  </a:lnTo>
                  <a:lnTo>
                    <a:pt x="9208" y="4275"/>
                  </a:lnTo>
                  <a:lnTo>
                    <a:pt x="9306" y="4324"/>
                  </a:lnTo>
                  <a:lnTo>
                    <a:pt x="9403" y="4348"/>
                  </a:lnTo>
                  <a:lnTo>
                    <a:pt x="10576" y="4470"/>
                  </a:lnTo>
                  <a:lnTo>
                    <a:pt x="10649" y="4495"/>
                  </a:lnTo>
                  <a:lnTo>
                    <a:pt x="10698" y="4519"/>
                  </a:lnTo>
                  <a:lnTo>
                    <a:pt x="10673" y="4592"/>
                  </a:lnTo>
                  <a:lnTo>
                    <a:pt x="10624" y="4641"/>
                  </a:lnTo>
                  <a:lnTo>
                    <a:pt x="9745" y="5423"/>
                  </a:lnTo>
                  <a:lnTo>
                    <a:pt x="9696" y="5496"/>
                  </a:lnTo>
                  <a:lnTo>
                    <a:pt x="9648" y="5594"/>
                  </a:lnTo>
                  <a:lnTo>
                    <a:pt x="9623" y="5691"/>
                  </a:lnTo>
                  <a:lnTo>
                    <a:pt x="9623" y="5789"/>
                  </a:lnTo>
                  <a:lnTo>
                    <a:pt x="9892" y="6961"/>
                  </a:lnTo>
                  <a:lnTo>
                    <a:pt x="9892" y="7035"/>
                  </a:lnTo>
                  <a:lnTo>
                    <a:pt x="9867" y="7084"/>
                  </a:lnTo>
                  <a:lnTo>
                    <a:pt x="9818" y="7084"/>
                  </a:lnTo>
                  <a:lnTo>
                    <a:pt x="9745" y="7059"/>
                  </a:lnTo>
                  <a:lnTo>
                    <a:pt x="8719" y="6473"/>
                  </a:lnTo>
                  <a:lnTo>
                    <a:pt x="8622" y="6424"/>
                  </a:lnTo>
                  <a:lnTo>
                    <a:pt x="8426" y="6424"/>
                  </a:lnTo>
                  <a:lnTo>
                    <a:pt x="8329" y="6473"/>
                  </a:lnTo>
                  <a:lnTo>
                    <a:pt x="7303" y="7059"/>
                  </a:lnTo>
                  <a:lnTo>
                    <a:pt x="7230" y="7084"/>
                  </a:lnTo>
                  <a:lnTo>
                    <a:pt x="7181" y="7084"/>
                  </a:lnTo>
                  <a:lnTo>
                    <a:pt x="7156" y="7035"/>
                  </a:lnTo>
                  <a:lnTo>
                    <a:pt x="7156" y="6961"/>
                  </a:lnTo>
                  <a:lnTo>
                    <a:pt x="7425" y="5789"/>
                  </a:lnTo>
                  <a:lnTo>
                    <a:pt x="7425" y="5691"/>
                  </a:lnTo>
                  <a:lnTo>
                    <a:pt x="7401" y="5594"/>
                  </a:lnTo>
                  <a:lnTo>
                    <a:pt x="7352" y="5496"/>
                  </a:lnTo>
                  <a:lnTo>
                    <a:pt x="7303" y="5423"/>
                  </a:lnTo>
                  <a:lnTo>
                    <a:pt x="6424" y="4641"/>
                  </a:lnTo>
                  <a:lnTo>
                    <a:pt x="6375" y="4592"/>
                  </a:lnTo>
                  <a:lnTo>
                    <a:pt x="6350" y="4519"/>
                  </a:lnTo>
                  <a:lnTo>
                    <a:pt x="6399" y="4495"/>
                  </a:lnTo>
                  <a:lnTo>
                    <a:pt x="6473" y="4470"/>
                  </a:lnTo>
                  <a:lnTo>
                    <a:pt x="7645" y="4348"/>
                  </a:lnTo>
                  <a:lnTo>
                    <a:pt x="7743" y="4324"/>
                  </a:lnTo>
                  <a:lnTo>
                    <a:pt x="7840" y="4275"/>
                  </a:lnTo>
                  <a:lnTo>
                    <a:pt x="7913" y="4202"/>
                  </a:lnTo>
                  <a:lnTo>
                    <a:pt x="7962" y="4128"/>
                  </a:lnTo>
                  <a:lnTo>
                    <a:pt x="8426" y="3054"/>
                  </a:lnTo>
                  <a:lnTo>
                    <a:pt x="8475" y="2981"/>
                  </a:lnTo>
                  <a:lnTo>
                    <a:pt x="8524" y="2956"/>
                  </a:lnTo>
                  <a:close/>
                  <a:moveTo>
                    <a:pt x="15973" y="2150"/>
                  </a:moveTo>
                  <a:lnTo>
                    <a:pt x="15973" y="2516"/>
                  </a:lnTo>
                  <a:lnTo>
                    <a:pt x="15924" y="2932"/>
                  </a:lnTo>
                  <a:lnTo>
                    <a:pt x="15875" y="3371"/>
                  </a:lnTo>
                  <a:lnTo>
                    <a:pt x="15802" y="3835"/>
                  </a:lnTo>
                  <a:lnTo>
                    <a:pt x="15704" y="4299"/>
                  </a:lnTo>
                  <a:lnTo>
                    <a:pt x="15558" y="4788"/>
                  </a:lnTo>
                  <a:lnTo>
                    <a:pt x="15411" y="5252"/>
                  </a:lnTo>
                  <a:lnTo>
                    <a:pt x="15216" y="5740"/>
                  </a:lnTo>
                  <a:lnTo>
                    <a:pt x="14996" y="6204"/>
                  </a:lnTo>
                  <a:lnTo>
                    <a:pt x="14752" y="6620"/>
                  </a:lnTo>
                  <a:lnTo>
                    <a:pt x="14459" y="7035"/>
                  </a:lnTo>
                  <a:lnTo>
                    <a:pt x="14141" y="7426"/>
                  </a:lnTo>
                  <a:lnTo>
                    <a:pt x="13799" y="7767"/>
                  </a:lnTo>
                  <a:lnTo>
                    <a:pt x="13604" y="7914"/>
                  </a:lnTo>
                  <a:lnTo>
                    <a:pt x="13409" y="8061"/>
                  </a:lnTo>
                  <a:lnTo>
                    <a:pt x="13213" y="8183"/>
                  </a:lnTo>
                  <a:lnTo>
                    <a:pt x="12993" y="8305"/>
                  </a:lnTo>
                  <a:lnTo>
                    <a:pt x="12774" y="8402"/>
                  </a:lnTo>
                  <a:lnTo>
                    <a:pt x="12529" y="8476"/>
                  </a:lnTo>
                  <a:lnTo>
                    <a:pt x="12529" y="8476"/>
                  </a:lnTo>
                  <a:lnTo>
                    <a:pt x="12823" y="7767"/>
                  </a:lnTo>
                  <a:lnTo>
                    <a:pt x="13042" y="7059"/>
                  </a:lnTo>
                  <a:lnTo>
                    <a:pt x="13262" y="6351"/>
                  </a:lnTo>
                  <a:lnTo>
                    <a:pt x="13433" y="5618"/>
                  </a:lnTo>
                  <a:lnTo>
                    <a:pt x="13555" y="4837"/>
                  </a:lnTo>
                  <a:lnTo>
                    <a:pt x="13677" y="4031"/>
                  </a:lnTo>
                  <a:lnTo>
                    <a:pt x="13751" y="3127"/>
                  </a:lnTo>
                  <a:lnTo>
                    <a:pt x="13799" y="2150"/>
                  </a:lnTo>
                  <a:close/>
                  <a:moveTo>
                    <a:pt x="3249" y="2150"/>
                  </a:moveTo>
                  <a:lnTo>
                    <a:pt x="3298" y="3127"/>
                  </a:lnTo>
                  <a:lnTo>
                    <a:pt x="3371" y="4031"/>
                  </a:lnTo>
                  <a:lnTo>
                    <a:pt x="3493" y="4837"/>
                  </a:lnTo>
                  <a:lnTo>
                    <a:pt x="3615" y="5618"/>
                  </a:lnTo>
                  <a:lnTo>
                    <a:pt x="3786" y="6351"/>
                  </a:lnTo>
                  <a:lnTo>
                    <a:pt x="4006" y="7059"/>
                  </a:lnTo>
                  <a:lnTo>
                    <a:pt x="4226" y="7767"/>
                  </a:lnTo>
                  <a:lnTo>
                    <a:pt x="4519" y="8476"/>
                  </a:lnTo>
                  <a:lnTo>
                    <a:pt x="4274" y="8402"/>
                  </a:lnTo>
                  <a:lnTo>
                    <a:pt x="4055" y="8305"/>
                  </a:lnTo>
                  <a:lnTo>
                    <a:pt x="3835" y="8183"/>
                  </a:lnTo>
                  <a:lnTo>
                    <a:pt x="3639" y="8061"/>
                  </a:lnTo>
                  <a:lnTo>
                    <a:pt x="3444" y="7914"/>
                  </a:lnTo>
                  <a:lnTo>
                    <a:pt x="3249" y="7767"/>
                  </a:lnTo>
                  <a:lnTo>
                    <a:pt x="2907" y="7426"/>
                  </a:lnTo>
                  <a:lnTo>
                    <a:pt x="2589" y="7035"/>
                  </a:lnTo>
                  <a:lnTo>
                    <a:pt x="2296" y="6620"/>
                  </a:lnTo>
                  <a:lnTo>
                    <a:pt x="2052" y="6204"/>
                  </a:lnTo>
                  <a:lnTo>
                    <a:pt x="1832" y="5740"/>
                  </a:lnTo>
                  <a:lnTo>
                    <a:pt x="1637" y="5252"/>
                  </a:lnTo>
                  <a:lnTo>
                    <a:pt x="1490" y="4788"/>
                  </a:lnTo>
                  <a:lnTo>
                    <a:pt x="1344" y="4299"/>
                  </a:lnTo>
                  <a:lnTo>
                    <a:pt x="1246" y="3835"/>
                  </a:lnTo>
                  <a:lnTo>
                    <a:pt x="1173" y="3371"/>
                  </a:lnTo>
                  <a:lnTo>
                    <a:pt x="1124" y="2932"/>
                  </a:lnTo>
                  <a:lnTo>
                    <a:pt x="1075" y="2516"/>
                  </a:lnTo>
                  <a:lnTo>
                    <a:pt x="1075" y="2150"/>
                  </a:lnTo>
                  <a:close/>
                  <a:moveTo>
                    <a:pt x="3737" y="1"/>
                  </a:moveTo>
                  <a:lnTo>
                    <a:pt x="3639" y="25"/>
                  </a:lnTo>
                  <a:lnTo>
                    <a:pt x="3542" y="50"/>
                  </a:lnTo>
                  <a:lnTo>
                    <a:pt x="3444" y="99"/>
                  </a:lnTo>
                  <a:lnTo>
                    <a:pt x="3371" y="147"/>
                  </a:lnTo>
                  <a:lnTo>
                    <a:pt x="3322" y="221"/>
                  </a:lnTo>
                  <a:lnTo>
                    <a:pt x="3249" y="294"/>
                  </a:lnTo>
                  <a:lnTo>
                    <a:pt x="3224" y="392"/>
                  </a:lnTo>
                  <a:lnTo>
                    <a:pt x="3200" y="489"/>
                  </a:lnTo>
                  <a:lnTo>
                    <a:pt x="3224" y="1076"/>
                  </a:lnTo>
                  <a:lnTo>
                    <a:pt x="1075" y="1076"/>
                  </a:lnTo>
                  <a:lnTo>
                    <a:pt x="855" y="1100"/>
                  </a:lnTo>
                  <a:lnTo>
                    <a:pt x="660" y="1149"/>
                  </a:lnTo>
                  <a:lnTo>
                    <a:pt x="489" y="1246"/>
                  </a:lnTo>
                  <a:lnTo>
                    <a:pt x="318" y="1393"/>
                  </a:lnTo>
                  <a:lnTo>
                    <a:pt x="196" y="1540"/>
                  </a:lnTo>
                  <a:lnTo>
                    <a:pt x="98" y="1735"/>
                  </a:lnTo>
                  <a:lnTo>
                    <a:pt x="25" y="1930"/>
                  </a:lnTo>
                  <a:lnTo>
                    <a:pt x="0" y="2150"/>
                  </a:lnTo>
                  <a:lnTo>
                    <a:pt x="25" y="2614"/>
                  </a:lnTo>
                  <a:lnTo>
                    <a:pt x="49" y="3078"/>
                  </a:lnTo>
                  <a:lnTo>
                    <a:pt x="98" y="3518"/>
                  </a:lnTo>
                  <a:lnTo>
                    <a:pt x="171" y="3957"/>
                  </a:lnTo>
                  <a:lnTo>
                    <a:pt x="269" y="4348"/>
                  </a:lnTo>
                  <a:lnTo>
                    <a:pt x="367" y="4739"/>
                  </a:lnTo>
                  <a:lnTo>
                    <a:pt x="489" y="5130"/>
                  </a:lnTo>
                  <a:lnTo>
                    <a:pt x="635" y="5496"/>
                  </a:lnTo>
                  <a:lnTo>
                    <a:pt x="782" y="5838"/>
                  </a:lnTo>
                  <a:lnTo>
                    <a:pt x="928" y="6156"/>
                  </a:lnTo>
                  <a:lnTo>
                    <a:pt x="1099" y="6473"/>
                  </a:lnTo>
                  <a:lnTo>
                    <a:pt x="1295" y="6766"/>
                  </a:lnTo>
                  <a:lnTo>
                    <a:pt x="1466" y="7059"/>
                  </a:lnTo>
                  <a:lnTo>
                    <a:pt x="1661" y="7328"/>
                  </a:lnTo>
                  <a:lnTo>
                    <a:pt x="2076" y="7816"/>
                  </a:lnTo>
                  <a:lnTo>
                    <a:pt x="2516" y="8256"/>
                  </a:lnTo>
                  <a:lnTo>
                    <a:pt x="2931" y="8622"/>
                  </a:lnTo>
                  <a:lnTo>
                    <a:pt x="3346" y="8940"/>
                  </a:lnTo>
                  <a:lnTo>
                    <a:pt x="3762" y="9184"/>
                  </a:lnTo>
                  <a:lnTo>
                    <a:pt x="4152" y="9379"/>
                  </a:lnTo>
                  <a:lnTo>
                    <a:pt x="4519" y="9526"/>
                  </a:lnTo>
                  <a:lnTo>
                    <a:pt x="4836" y="9624"/>
                  </a:lnTo>
                  <a:lnTo>
                    <a:pt x="5105" y="9672"/>
                  </a:lnTo>
                  <a:lnTo>
                    <a:pt x="5422" y="10136"/>
                  </a:lnTo>
                  <a:lnTo>
                    <a:pt x="5764" y="10576"/>
                  </a:lnTo>
                  <a:lnTo>
                    <a:pt x="5935" y="10747"/>
                  </a:lnTo>
                  <a:lnTo>
                    <a:pt x="6131" y="10918"/>
                  </a:lnTo>
                  <a:lnTo>
                    <a:pt x="6326" y="11089"/>
                  </a:lnTo>
                  <a:lnTo>
                    <a:pt x="6546" y="11236"/>
                  </a:lnTo>
                  <a:lnTo>
                    <a:pt x="6766" y="11358"/>
                  </a:lnTo>
                  <a:lnTo>
                    <a:pt x="6985" y="11480"/>
                  </a:lnTo>
                  <a:lnTo>
                    <a:pt x="7230" y="11577"/>
                  </a:lnTo>
                  <a:lnTo>
                    <a:pt x="7474" y="11651"/>
                  </a:lnTo>
                  <a:lnTo>
                    <a:pt x="7718" y="11724"/>
                  </a:lnTo>
                  <a:lnTo>
                    <a:pt x="7987" y="11773"/>
                  </a:lnTo>
                  <a:lnTo>
                    <a:pt x="8255" y="11797"/>
                  </a:lnTo>
                  <a:lnTo>
                    <a:pt x="8793" y="11797"/>
                  </a:lnTo>
                  <a:lnTo>
                    <a:pt x="9061" y="11773"/>
                  </a:lnTo>
                  <a:lnTo>
                    <a:pt x="9330" y="11724"/>
                  </a:lnTo>
                  <a:lnTo>
                    <a:pt x="9574" y="11651"/>
                  </a:lnTo>
                  <a:lnTo>
                    <a:pt x="9818" y="11577"/>
                  </a:lnTo>
                  <a:lnTo>
                    <a:pt x="10063" y="11480"/>
                  </a:lnTo>
                  <a:lnTo>
                    <a:pt x="10283" y="11358"/>
                  </a:lnTo>
                  <a:lnTo>
                    <a:pt x="10502" y="11236"/>
                  </a:lnTo>
                  <a:lnTo>
                    <a:pt x="10722" y="11089"/>
                  </a:lnTo>
                  <a:lnTo>
                    <a:pt x="10918" y="10918"/>
                  </a:lnTo>
                  <a:lnTo>
                    <a:pt x="11113" y="10747"/>
                  </a:lnTo>
                  <a:lnTo>
                    <a:pt x="11284" y="10576"/>
                  </a:lnTo>
                  <a:lnTo>
                    <a:pt x="11626" y="10136"/>
                  </a:lnTo>
                  <a:lnTo>
                    <a:pt x="11943" y="9672"/>
                  </a:lnTo>
                  <a:lnTo>
                    <a:pt x="12212" y="9624"/>
                  </a:lnTo>
                  <a:lnTo>
                    <a:pt x="12529" y="9550"/>
                  </a:lnTo>
                  <a:lnTo>
                    <a:pt x="12896" y="9404"/>
                  </a:lnTo>
                  <a:lnTo>
                    <a:pt x="13287" y="9208"/>
                  </a:lnTo>
                  <a:lnTo>
                    <a:pt x="13702" y="8964"/>
                  </a:lnTo>
                  <a:lnTo>
                    <a:pt x="14117" y="8647"/>
                  </a:lnTo>
                  <a:lnTo>
                    <a:pt x="14557" y="8280"/>
                  </a:lnTo>
                  <a:lnTo>
                    <a:pt x="14972" y="7865"/>
                  </a:lnTo>
                  <a:lnTo>
                    <a:pt x="15387" y="7377"/>
                  </a:lnTo>
                  <a:lnTo>
                    <a:pt x="15582" y="7108"/>
                  </a:lnTo>
                  <a:lnTo>
                    <a:pt x="15753" y="6815"/>
                  </a:lnTo>
                  <a:lnTo>
                    <a:pt x="15949" y="6522"/>
                  </a:lnTo>
                  <a:lnTo>
                    <a:pt x="16120" y="6204"/>
                  </a:lnTo>
                  <a:lnTo>
                    <a:pt x="16266" y="5887"/>
                  </a:lnTo>
                  <a:lnTo>
                    <a:pt x="16413" y="5521"/>
                  </a:lnTo>
                  <a:lnTo>
                    <a:pt x="16559" y="5179"/>
                  </a:lnTo>
                  <a:lnTo>
                    <a:pt x="16681" y="4788"/>
                  </a:lnTo>
                  <a:lnTo>
                    <a:pt x="16779" y="4397"/>
                  </a:lnTo>
                  <a:lnTo>
                    <a:pt x="16877" y="3982"/>
                  </a:lnTo>
                  <a:lnTo>
                    <a:pt x="16950" y="3542"/>
                  </a:lnTo>
                  <a:lnTo>
                    <a:pt x="16999" y="3103"/>
                  </a:lnTo>
                  <a:lnTo>
                    <a:pt x="17023" y="2614"/>
                  </a:lnTo>
                  <a:lnTo>
                    <a:pt x="17048" y="2150"/>
                  </a:lnTo>
                  <a:lnTo>
                    <a:pt x="17023" y="1930"/>
                  </a:lnTo>
                  <a:lnTo>
                    <a:pt x="16950" y="1735"/>
                  </a:lnTo>
                  <a:lnTo>
                    <a:pt x="16852" y="1540"/>
                  </a:lnTo>
                  <a:lnTo>
                    <a:pt x="16730" y="1393"/>
                  </a:lnTo>
                  <a:lnTo>
                    <a:pt x="16559" y="1246"/>
                  </a:lnTo>
                  <a:lnTo>
                    <a:pt x="16388" y="1149"/>
                  </a:lnTo>
                  <a:lnTo>
                    <a:pt x="16193" y="1100"/>
                  </a:lnTo>
                  <a:lnTo>
                    <a:pt x="15973" y="1076"/>
                  </a:lnTo>
                  <a:lnTo>
                    <a:pt x="13824" y="1076"/>
                  </a:lnTo>
                  <a:lnTo>
                    <a:pt x="13848" y="489"/>
                  </a:lnTo>
                  <a:lnTo>
                    <a:pt x="13824" y="392"/>
                  </a:lnTo>
                  <a:lnTo>
                    <a:pt x="13799" y="294"/>
                  </a:lnTo>
                  <a:lnTo>
                    <a:pt x="13726" y="221"/>
                  </a:lnTo>
                  <a:lnTo>
                    <a:pt x="13677" y="147"/>
                  </a:lnTo>
                  <a:lnTo>
                    <a:pt x="13604" y="99"/>
                  </a:lnTo>
                  <a:lnTo>
                    <a:pt x="13506" y="50"/>
                  </a:lnTo>
                  <a:lnTo>
                    <a:pt x="13409" y="25"/>
                  </a:lnTo>
                  <a:lnTo>
                    <a:pt x="1331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grpSp>
        <p:nvGrpSpPr>
          <p:cNvPr id="370" name="Google Shape;370;p18"/>
          <p:cNvGrpSpPr/>
          <p:nvPr/>
        </p:nvGrpSpPr>
        <p:grpSpPr>
          <a:xfrm>
            <a:off x="10317227" y="1882429"/>
            <a:ext cx="457203" cy="487148"/>
            <a:chOff x="5970800" y="1619250"/>
            <a:chExt cx="428650" cy="456725"/>
          </a:xfrm>
        </p:grpSpPr>
        <p:sp>
          <p:nvSpPr>
            <p:cNvPr id="371" name="Google Shape;371;p18"/>
            <p:cNvSpPr/>
            <p:nvPr/>
          </p:nvSpPr>
          <p:spPr>
            <a:xfrm>
              <a:off x="5970800" y="1674200"/>
              <a:ext cx="377975" cy="377950"/>
            </a:xfrm>
            <a:custGeom>
              <a:avLst/>
              <a:gdLst/>
              <a:ahLst/>
              <a:cxnLst/>
              <a:rect l="l" t="t" r="r" b="b"/>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72" name="Google Shape;372;p18"/>
            <p:cNvSpPr/>
            <p:nvPr/>
          </p:nvSpPr>
          <p:spPr>
            <a:xfrm>
              <a:off x="6068500" y="1771875"/>
              <a:ext cx="182575" cy="182600"/>
            </a:xfrm>
            <a:custGeom>
              <a:avLst/>
              <a:gdLst/>
              <a:ahLst/>
              <a:cxnLst/>
              <a:rect l="l" t="t" r="r" b="b"/>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73" name="Google Shape;373;p18"/>
            <p:cNvSpPr/>
            <p:nvPr/>
          </p:nvSpPr>
          <p:spPr>
            <a:xfrm>
              <a:off x="5981175" y="2005125"/>
              <a:ext cx="75125" cy="70850"/>
            </a:xfrm>
            <a:custGeom>
              <a:avLst/>
              <a:gdLst/>
              <a:ahLst/>
              <a:cxnLst/>
              <a:rect l="l" t="t" r="r" b="b"/>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74" name="Google Shape;374;p18"/>
            <p:cNvSpPr/>
            <p:nvPr/>
          </p:nvSpPr>
          <p:spPr>
            <a:xfrm>
              <a:off x="6263875" y="2005125"/>
              <a:ext cx="74525" cy="70850"/>
            </a:xfrm>
            <a:custGeom>
              <a:avLst/>
              <a:gdLst/>
              <a:ahLst/>
              <a:cxnLst/>
              <a:rect l="l" t="t" r="r" b="b"/>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75" name="Google Shape;375;p18"/>
            <p:cNvSpPr/>
            <p:nvPr/>
          </p:nvSpPr>
          <p:spPr>
            <a:xfrm>
              <a:off x="6147875" y="1619250"/>
              <a:ext cx="251575" cy="255850"/>
            </a:xfrm>
            <a:custGeom>
              <a:avLst/>
              <a:gdLst/>
              <a:ahLst/>
              <a:cxnLst/>
              <a:rect l="l" t="t" r="r" b="b"/>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grpSp>
        <p:nvGrpSpPr>
          <p:cNvPr id="376" name="Google Shape;376;p18"/>
          <p:cNvGrpSpPr/>
          <p:nvPr/>
        </p:nvGrpSpPr>
        <p:grpSpPr>
          <a:xfrm>
            <a:off x="11015377" y="1876562"/>
            <a:ext cx="512533" cy="467601"/>
            <a:chOff x="6625350" y="1613750"/>
            <a:chExt cx="480525" cy="438400"/>
          </a:xfrm>
        </p:grpSpPr>
        <p:sp>
          <p:nvSpPr>
            <p:cNvPr id="377" name="Google Shape;377;p18"/>
            <p:cNvSpPr/>
            <p:nvPr/>
          </p:nvSpPr>
          <p:spPr>
            <a:xfrm>
              <a:off x="6670525" y="1887275"/>
              <a:ext cx="117875" cy="164875"/>
            </a:xfrm>
            <a:custGeom>
              <a:avLst/>
              <a:gdLst/>
              <a:ahLst/>
              <a:cxnLst/>
              <a:rect l="l" t="t" r="r" b="b"/>
              <a:pathLst>
                <a:path w="4715" h="6595" extrusionOk="0">
                  <a:moveTo>
                    <a:pt x="0" y="1"/>
                  </a:moveTo>
                  <a:lnTo>
                    <a:pt x="538" y="6058"/>
                  </a:lnTo>
                  <a:lnTo>
                    <a:pt x="562" y="6180"/>
                  </a:lnTo>
                  <a:lnTo>
                    <a:pt x="587" y="6277"/>
                  </a:lnTo>
                  <a:lnTo>
                    <a:pt x="660" y="6351"/>
                  </a:lnTo>
                  <a:lnTo>
                    <a:pt x="733" y="6448"/>
                  </a:lnTo>
                  <a:lnTo>
                    <a:pt x="806" y="6497"/>
                  </a:lnTo>
                  <a:lnTo>
                    <a:pt x="904" y="6546"/>
                  </a:lnTo>
                  <a:lnTo>
                    <a:pt x="1002" y="6571"/>
                  </a:lnTo>
                  <a:lnTo>
                    <a:pt x="1124" y="6595"/>
                  </a:lnTo>
                  <a:lnTo>
                    <a:pt x="4128" y="6595"/>
                  </a:lnTo>
                  <a:lnTo>
                    <a:pt x="4274" y="6571"/>
                  </a:lnTo>
                  <a:lnTo>
                    <a:pt x="4397" y="6522"/>
                  </a:lnTo>
                  <a:lnTo>
                    <a:pt x="4494" y="6473"/>
                  </a:lnTo>
                  <a:lnTo>
                    <a:pt x="4592" y="6375"/>
                  </a:lnTo>
                  <a:lnTo>
                    <a:pt x="4665" y="6253"/>
                  </a:lnTo>
                  <a:lnTo>
                    <a:pt x="4714" y="6155"/>
                  </a:lnTo>
                  <a:lnTo>
                    <a:pt x="4714" y="6009"/>
                  </a:lnTo>
                  <a:lnTo>
                    <a:pt x="4714" y="5887"/>
                  </a:lnTo>
                  <a:lnTo>
                    <a:pt x="3713" y="123"/>
                  </a:lnTo>
                  <a:lnTo>
                    <a:pt x="2589" y="50"/>
                  </a:lnTo>
                  <a:lnTo>
                    <a:pt x="1637" y="25"/>
                  </a:lnTo>
                  <a:lnTo>
                    <a:pt x="0"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78" name="Google Shape;378;p18"/>
            <p:cNvSpPr/>
            <p:nvPr/>
          </p:nvSpPr>
          <p:spPr>
            <a:xfrm>
              <a:off x="7075950" y="1754175"/>
              <a:ext cx="29925" cy="99550"/>
            </a:xfrm>
            <a:custGeom>
              <a:avLst/>
              <a:gdLst/>
              <a:ahLst/>
              <a:cxnLst/>
              <a:rect l="l" t="t" r="r" b="b"/>
              <a:pathLst>
                <a:path w="1197" h="3982" extrusionOk="0">
                  <a:moveTo>
                    <a:pt x="0" y="1"/>
                  </a:moveTo>
                  <a:lnTo>
                    <a:pt x="0" y="3981"/>
                  </a:lnTo>
                  <a:lnTo>
                    <a:pt x="269" y="3811"/>
                  </a:lnTo>
                  <a:lnTo>
                    <a:pt x="489" y="3615"/>
                  </a:lnTo>
                  <a:lnTo>
                    <a:pt x="684" y="3420"/>
                  </a:lnTo>
                  <a:lnTo>
                    <a:pt x="855" y="3176"/>
                  </a:lnTo>
                  <a:lnTo>
                    <a:pt x="1002" y="2907"/>
                  </a:lnTo>
                  <a:lnTo>
                    <a:pt x="1099" y="2614"/>
                  </a:lnTo>
                  <a:lnTo>
                    <a:pt x="1173" y="2296"/>
                  </a:lnTo>
                  <a:lnTo>
                    <a:pt x="1197" y="1979"/>
                  </a:lnTo>
                  <a:lnTo>
                    <a:pt x="1173" y="1661"/>
                  </a:lnTo>
                  <a:lnTo>
                    <a:pt x="1099" y="1368"/>
                  </a:lnTo>
                  <a:lnTo>
                    <a:pt x="1002" y="1075"/>
                  </a:lnTo>
                  <a:lnTo>
                    <a:pt x="855" y="806"/>
                  </a:lnTo>
                  <a:lnTo>
                    <a:pt x="684" y="562"/>
                  </a:lnTo>
                  <a:lnTo>
                    <a:pt x="489" y="342"/>
                  </a:lnTo>
                  <a:lnTo>
                    <a:pt x="269" y="171"/>
                  </a:lnTo>
                  <a:lnTo>
                    <a:pt x="0"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79" name="Google Shape;379;p18"/>
            <p:cNvSpPr/>
            <p:nvPr/>
          </p:nvSpPr>
          <p:spPr>
            <a:xfrm>
              <a:off x="6625350" y="1729750"/>
              <a:ext cx="97700" cy="147175"/>
            </a:xfrm>
            <a:custGeom>
              <a:avLst/>
              <a:gdLst/>
              <a:ahLst/>
              <a:cxnLst/>
              <a:rect l="l" t="t" r="r" b="b"/>
              <a:pathLst>
                <a:path w="3908" h="5887" extrusionOk="0">
                  <a:moveTo>
                    <a:pt x="3908" y="1"/>
                  </a:moveTo>
                  <a:lnTo>
                    <a:pt x="2711" y="25"/>
                  </a:lnTo>
                  <a:lnTo>
                    <a:pt x="1759" y="25"/>
                  </a:lnTo>
                  <a:lnTo>
                    <a:pt x="1588" y="49"/>
                  </a:lnTo>
                  <a:lnTo>
                    <a:pt x="1417" y="74"/>
                  </a:lnTo>
                  <a:lnTo>
                    <a:pt x="1246" y="123"/>
                  </a:lnTo>
                  <a:lnTo>
                    <a:pt x="1099" y="172"/>
                  </a:lnTo>
                  <a:lnTo>
                    <a:pt x="953" y="245"/>
                  </a:lnTo>
                  <a:lnTo>
                    <a:pt x="806" y="343"/>
                  </a:lnTo>
                  <a:lnTo>
                    <a:pt x="660" y="440"/>
                  </a:lnTo>
                  <a:lnTo>
                    <a:pt x="537" y="562"/>
                  </a:lnTo>
                  <a:lnTo>
                    <a:pt x="415" y="684"/>
                  </a:lnTo>
                  <a:lnTo>
                    <a:pt x="318" y="831"/>
                  </a:lnTo>
                  <a:lnTo>
                    <a:pt x="220" y="978"/>
                  </a:lnTo>
                  <a:lnTo>
                    <a:pt x="147" y="1124"/>
                  </a:lnTo>
                  <a:lnTo>
                    <a:pt x="73" y="1295"/>
                  </a:lnTo>
                  <a:lnTo>
                    <a:pt x="49" y="1442"/>
                  </a:lnTo>
                  <a:lnTo>
                    <a:pt x="0" y="1613"/>
                  </a:lnTo>
                  <a:lnTo>
                    <a:pt x="0" y="1783"/>
                  </a:lnTo>
                  <a:lnTo>
                    <a:pt x="0" y="4128"/>
                  </a:lnTo>
                  <a:lnTo>
                    <a:pt x="0" y="4299"/>
                  </a:lnTo>
                  <a:lnTo>
                    <a:pt x="49" y="4446"/>
                  </a:lnTo>
                  <a:lnTo>
                    <a:pt x="73" y="4617"/>
                  </a:lnTo>
                  <a:lnTo>
                    <a:pt x="147" y="4763"/>
                  </a:lnTo>
                  <a:lnTo>
                    <a:pt x="220" y="4934"/>
                  </a:lnTo>
                  <a:lnTo>
                    <a:pt x="318" y="5081"/>
                  </a:lnTo>
                  <a:lnTo>
                    <a:pt x="415" y="5203"/>
                  </a:lnTo>
                  <a:lnTo>
                    <a:pt x="537" y="5325"/>
                  </a:lnTo>
                  <a:lnTo>
                    <a:pt x="660" y="5447"/>
                  </a:lnTo>
                  <a:lnTo>
                    <a:pt x="806" y="5545"/>
                  </a:lnTo>
                  <a:lnTo>
                    <a:pt x="953" y="5642"/>
                  </a:lnTo>
                  <a:lnTo>
                    <a:pt x="1099" y="5716"/>
                  </a:lnTo>
                  <a:lnTo>
                    <a:pt x="1246" y="5789"/>
                  </a:lnTo>
                  <a:lnTo>
                    <a:pt x="1417" y="5838"/>
                  </a:lnTo>
                  <a:lnTo>
                    <a:pt x="1588" y="5862"/>
                  </a:lnTo>
                  <a:lnTo>
                    <a:pt x="1759" y="5862"/>
                  </a:lnTo>
                  <a:lnTo>
                    <a:pt x="2711" y="5887"/>
                  </a:lnTo>
                  <a:lnTo>
                    <a:pt x="3908" y="5887"/>
                  </a:lnTo>
                  <a:lnTo>
                    <a:pt x="390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80" name="Google Shape;380;p18"/>
            <p:cNvSpPr/>
            <p:nvPr/>
          </p:nvSpPr>
          <p:spPr>
            <a:xfrm>
              <a:off x="6736475" y="1638175"/>
              <a:ext cx="279650" cy="330325"/>
            </a:xfrm>
            <a:custGeom>
              <a:avLst/>
              <a:gdLst/>
              <a:ahLst/>
              <a:cxnLst/>
              <a:rect l="l" t="t" r="r" b="b"/>
              <a:pathLst>
                <a:path w="11186" h="13213" extrusionOk="0">
                  <a:moveTo>
                    <a:pt x="11186" y="0"/>
                  </a:moveTo>
                  <a:lnTo>
                    <a:pt x="10771" y="342"/>
                  </a:lnTo>
                  <a:lnTo>
                    <a:pt x="10380" y="635"/>
                  </a:lnTo>
                  <a:lnTo>
                    <a:pt x="9940" y="904"/>
                  </a:lnTo>
                  <a:lnTo>
                    <a:pt x="9525" y="1172"/>
                  </a:lnTo>
                  <a:lnTo>
                    <a:pt x="9110" y="1417"/>
                  </a:lnTo>
                  <a:lnTo>
                    <a:pt x="8695" y="1661"/>
                  </a:lnTo>
                  <a:lnTo>
                    <a:pt x="7840" y="2052"/>
                  </a:lnTo>
                  <a:lnTo>
                    <a:pt x="7034" y="2418"/>
                  </a:lnTo>
                  <a:lnTo>
                    <a:pt x="6228" y="2687"/>
                  </a:lnTo>
                  <a:lnTo>
                    <a:pt x="5471" y="2931"/>
                  </a:lnTo>
                  <a:lnTo>
                    <a:pt x="4763" y="3126"/>
                  </a:lnTo>
                  <a:lnTo>
                    <a:pt x="4225" y="3248"/>
                  </a:lnTo>
                  <a:lnTo>
                    <a:pt x="3664" y="3346"/>
                  </a:lnTo>
                  <a:lnTo>
                    <a:pt x="3077" y="3419"/>
                  </a:lnTo>
                  <a:lnTo>
                    <a:pt x="2467" y="3493"/>
                  </a:lnTo>
                  <a:lnTo>
                    <a:pt x="1221" y="3590"/>
                  </a:lnTo>
                  <a:lnTo>
                    <a:pt x="0" y="3664"/>
                  </a:lnTo>
                  <a:lnTo>
                    <a:pt x="0" y="9574"/>
                  </a:lnTo>
                  <a:lnTo>
                    <a:pt x="1221" y="9623"/>
                  </a:lnTo>
                  <a:lnTo>
                    <a:pt x="2467" y="9721"/>
                  </a:lnTo>
                  <a:lnTo>
                    <a:pt x="3077" y="9794"/>
                  </a:lnTo>
                  <a:lnTo>
                    <a:pt x="3664" y="9891"/>
                  </a:lnTo>
                  <a:lnTo>
                    <a:pt x="4225" y="9989"/>
                  </a:lnTo>
                  <a:lnTo>
                    <a:pt x="4763" y="10111"/>
                  </a:lnTo>
                  <a:lnTo>
                    <a:pt x="5471" y="10307"/>
                  </a:lnTo>
                  <a:lnTo>
                    <a:pt x="6228" y="10526"/>
                  </a:lnTo>
                  <a:lnTo>
                    <a:pt x="7034" y="10820"/>
                  </a:lnTo>
                  <a:lnTo>
                    <a:pt x="7840" y="11161"/>
                  </a:lnTo>
                  <a:lnTo>
                    <a:pt x="8695" y="11577"/>
                  </a:lnTo>
                  <a:lnTo>
                    <a:pt x="9110" y="11796"/>
                  </a:lnTo>
                  <a:lnTo>
                    <a:pt x="9525" y="12041"/>
                  </a:lnTo>
                  <a:lnTo>
                    <a:pt x="9940" y="12309"/>
                  </a:lnTo>
                  <a:lnTo>
                    <a:pt x="10380" y="12602"/>
                  </a:lnTo>
                  <a:lnTo>
                    <a:pt x="10771" y="12896"/>
                  </a:lnTo>
                  <a:lnTo>
                    <a:pt x="11186" y="13213"/>
                  </a:lnTo>
                  <a:lnTo>
                    <a:pt x="11186"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81" name="Google Shape;381;p18"/>
            <p:cNvSpPr/>
            <p:nvPr/>
          </p:nvSpPr>
          <p:spPr>
            <a:xfrm>
              <a:off x="7029550" y="1613750"/>
              <a:ext cx="34200" cy="379800"/>
            </a:xfrm>
            <a:custGeom>
              <a:avLst/>
              <a:gdLst/>
              <a:ahLst/>
              <a:cxnLst/>
              <a:rect l="l" t="t" r="r" b="b"/>
              <a:pathLst>
                <a:path w="1368" h="15192" extrusionOk="0">
                  <a:moveTo>
                    <a:pt x="684" y="0"/>
                  </a:moveTo>
                  <a:lnTo>
                    <a:pt x="562" y="25"/>
                  </a:lnTo>
                  <a:lnTo>
                    <a:pt x="464" y="98"/>
                  </a:lnTo>
                  <a:lnTo>
                    <a:pt x="366" y="171"/>
                  </a:lnTo>
                  <a:lnTo>
                    <a:pt x="0" y="513"/>
                  </a:lnTo>
                  <a:lnTo>
                    <a:pt x="0" y="14654"/>
                  </a:lnTo>
                  <a:lnTo>
                    <a:pt x="366" y="15020"/>
                  </a:lnTo>
                  <a:lnTo>
                    <a:pt x="464" y="15094"/>
                  </a:lnTo>
                  <a:lnTo>
                    <a:pt x="562" y="15143"/>
                  </a:lnTo>
                  <a:lnTo>
                    <a:pt x="684" y="15191"/>
                  </a:lnTo>
                  <a:lnTo>
                    <a:pt x="904" y="15191"/>
                  </a:lnTo>
                  <a:lnTo>
                    <a:pt x="1001" y="15143"/>
                  </a:lnTo>
                  <a:lnTo>
                    <a:pt x="1148" y="15045"/>
                  </a:lnTo>
                  <a:lnTo>
                    <a:pt x="1270" y="14923"/>
                  </a:lnTo>
                  <a:lnTo>
                    <a:pt x="1343" y="14776"/>
                  </a:lnTo>
                  <a:lnTo>
                    <a:pt x="1368" y="14605"/>
                  </a:lnTo>
                  <a:lnTo>
                    <a:pt x="1368" y="586"/>
                  </a:lnTo>
                  <a:lnTo>
                    <a:pt x="1343" y="415"/>
                  </a:lnTo>
                  <a:lnTo>
                    <a:pt x="1270" y="244"/>
                  </a:lnTo>
                  <a:lnTo>
                    <a:pt x="1148" y="122"/>
                  </a:lnTo>
                  <a:lnTo>
                    <a:pt x="1001" y="25"/>
                  </a:lnTo>
                  <a:lnTo>
                    <a:pt x="90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grpSp>
        <p:nvGrpSpPr>
          <p:cNvPr id="382" name="Google Shape;382;p18"/>
          <p:cNvGrpSpPr/>
          <p:nvPr/>
        </p:nvGrpSpPr>
        <p:grpSpPr>
          <a:xfrm>
            <a:off x="4600583" y="2637216"/>
            <a:ext cx="386860" cy="415525"/>
            <a:chOff x="611175" y="2326900"/>
            <a:chExt cx="362700" cy="389575"/>
          </a:xfrm>
        </p:grpSpPr>
        <p:sp>
          <p:nvSpPr>
            <p:cNvPr id="383" name="Google Shape;383;p18"/>
            <p:cNvSpPr/>
            <p:nvPr/>
          </p:nvSpPr>
          <p:spPr>
            <a:xfrm>
              <a:off x="611175" y="2326900"/>
              <a:ext cx="362700" cy="389575"/>
            </a:xfrm>
            <a:custGeom>
              <a:avLst/>
              <a:gdLst/>
              <a:ahLst/>
              <a:cxnLst/>
              <a:rect l="l" t="t" r="r" b="b"/>
              <a:pathLst>
                <a:path w="14508" h="15583" extrusionOk="0">
                  <a:moveTo>
                    <a:pt x="9647" y="489"/>
                  </a:moveTo>
                  <a:lnTo>
                    <a:pt x="9769" y="513"/>
                  </a:lnTo>
                  <a:lnTo>
                    <a:pt x="9916" y="562"/>
                  </a:lnTo>
                  <a:lnTo>
                    <a:pt x="10014" y="660"/>
                  </a:lnTo>
                  <a:lnTo>
                    <a:pt x="10087" y="782"/>
                  </a:lnTo>
                  <a:lnTo>
                    <a:pt x="10111" y="928"/>
                  </a:lnTo>
                  <a:lnTo>
                    <a:pt x="10111" y="1075"/>
                  </a:lnTo>
                  <a:lnTo>
                    <a:pt x="10063" y="1197"/>
                  </a:lnTo>
                  <a:lnTo>
                    <a:pt x="9989" y="1319"/>
                  </a:lnTo>
                  <a:lnTo>
                    <a:pt x="9281" y="2003"/>
                  </a:lnTo>
                  <a:lnTo>
                    <a:pt x="9232" y="2076"/>
                  </a:lnTo>
                  <a:lnTo>
                    <a:pt x="9183" y="2174"/>
                  </a:lnTo>
                  <a:lnTo>
                    <a:pt x="9159" y="2247"/>
                  </a:lnTo>
                  <a:lnTo>
                    <a:pt x="9159" y="2345"/>
                  </a:lnTo>
                  <a:lnTo>
                    <a:pt x="9159" y="6497"/>
                  </a:lnTo>
                  <a:lnTo>
                    <a:pt x="9183" y="6643"/>
                  </a:lnTo>
                  <a:lnTo>
                    <a:pt x="9232" y="6790"/>
                  </a:lnTo>
                  <a:lnTo>
                    <a:pt x="10575" y="8671"/>
                  </a:lnTo>
                  <a:lnTo>
                    <a:pt x="3932" y="8671"/>
                  </a:lnTo>
                  <a:lnTo>
                    <a:pt x="5276" y="6790"/>
                  </a:lnTo>
                  <a:lnTo>
                    <a:pt x="5324" y="6643"/>
                  </a:lnTo>
                  <a:lnTo>
                    <a:pt x="5349" y="6497"/>
                  </a:lnTo>
                  <a:lnTo>
                    <a:pt x="5349" y="2345"/>
                  </a:lnTo>
                  <a:lnTo>
                    <a:pt x="5349" y="2247"/>
                  </a:lnTo>
                  <a:lnTo>
                    <a:pt x="5324" y="2174"/>
                  </a:lnTo>
                  <a:lnTo>
                    <a:pt x="5276" y="2076"/>
                  </a:lnTo>
                  <a:lnTo>
                    <a:pt x="5227" y="2003"/>
                  </a:lnTo>
                  <a:lnTo>
                    <a:pt x="4519" y="1319"/>
                  </a:lnTo>
                  <a:lnTo>
                    <a:pt x="4445" y="1197"/>
                  </a:lnTo>
                  <a:lnTo>
                    <a:pt x="4396" y="1075"/>
                  </a:lnTo>
                  <a:lnTo>
                    <a:pt x="4396" y="928"/>
                  </a:lnTo>
                  <a:lnTo>
                    <a:pt x="4421" y="782"/>
                  </a:lnTo>
                  <a:lnTo>
                    <a:pt x="4494" y="660"/>
                  </a:lnTo>
                  <a:lnTo>
                    <a:pt x="4592" y="562"/>
                  </a:lnTo>
                  <a:lnTo>
                    <a:pt x="4738" y="513"/>
                  </a:lnTo>
                  <a:lnTo>
                    <a:pt x="4860" y="489"/>
                  </a:lnTo>
                  <a:close/>
                  <a:moveTo>
                    <a:pt x="6717" y="9574"/>
                  </a:moveTo>
                  <a:lnTo>
                    <a:pt x="6912" y="9647"/>
                  </a:lnTo>
                  <a:lnTo>
                    <a:pt x="7083" y="9745"/>
                  </a:lnTo>
                  <a:lnTo>
                    <a:pt x="7254" y="9892"/>
                  </a:lnTo>
                  <a:lnTo>
                    <a:pt x="7376" y="10038"/>
                  </a:lnTo>
                  <a:lnTo>
                    <a:pt x="7474" y="10234"/>
                  </a:lnTo>
                  <a:lnTo>
                    <a:pt x="7547" y="10429"/>
                  </a:lnTo>
                  <a:lnTo>
                    <a:pt x="7571" y="10649"/>
                  </a:lnTo>
                  <a:lnTo>
                    <a:pt x="7547" y="10869"/>
                  </a:lnTo>
                  <a:lnTo>
                    <a:pt x="7474" y="11064"/>
                  </a:lnTo>
                  <a:lnTo>
                    <a:pt x="7376" y="11259"/>
                  </a:lnTo>
                  <a:lnTo>
                    <a:pt x="7254" y="11406"/>
                  </a:lnTo>
                  <a:lnTo>
                    <a:pt x="7083" y="11552"/>
                  </a:lnTo>
                  <a:lnTo>
                    <a:pt x="6912" y="11650"/>
                  </a:lnTo>
                  <a:lnTo>
                    <a:pt x="6717" y="11699"/>
                  </a:lnTo>
                  <a:lnTo>
                    <a:pt x="6497" y="11723"/>
                  </a:lnTo>
                  <a:lnTo>
                    <a:pt x="6277" y="11699"/>
                  </a:lnTo>
                  <a:lnTo>
                    <a:pt x="6057" y="11650"/>
                  </a:lnTo>
                  <a:lnTo>
                    <a:pt x="5886" y="11552"/>
                  </a:lnTo>
                  <a:lnTo>
                    <a:pt x="5715" y="11406"/>
                  </a:lnTo>
                  <a:lnTo>
                    <a:pt x="5593" y="11259"/>
                  </a:lnTo>
                  <a:lnTo>
                    <a:pt x="5495" y="11064"/>
                  </a:lnTo>
                  <a:lnTo>
                    <a:pt x="5422" y="10869"/>
                  </a:lnTo>
                  <a:lnTo>
                    <a:pt x="5398" y="10649"/>
                  </a:lnTo>
                  <a:lnTo>
                    <a:pt x="5422" y="10429"/>
                  </a:lnTo>
                  <a:lnTo>
                    <a:pt x="5495" y="10234"/>
                  </a:lnTo>
                  <a:lnTo>
                    <a:pt x="5593" y="10038"/>
                  </a:lnTo>
                  <a:lnTo>
                    <a:pt x="5715" y="9892"/>
                  </a:lnTo>
                  <a:lnTo>
                    <a:pt x="5886" y="9745"/>
                  </a:lnTo>
                  <a:lnTo>
                    <a:pt x="6057" y="9647"/>
                  </a:lnTo>
                  <a:lnTo>
                    <a:pt x="6277" y="9574"/>
                  </a:lnTo>
                  <a:close/>
                  <a:moveTo>
                    <a:pt x="8475" y="11894"/>
                  </a:moveTo>
                  <a:lnTo>
                    <a:pt x="8597" y="11919"/>
                  </a:lnTo>
                  <a:lnTo>
                    <a:pt x="8695" y="11943"/>
                  </a:lnTo>
                  <a:lnTo>
                    <a:pt x="8817" y="11992"/>
                  </a:lnTo>
                  <a:lnTo>
                    <a:pt x="8915" y="12065"/>
                  </a:lnTo>
                  <a:lnTo>
                    <a:pt x="8988" y="12163"/>
                  </a:lnTo>
                  <a:lnTo>
                    <a:pt x="9037" y="12285"/>
                  </a:lnTo>
                  <a:lnTo>
                    <a:pt x="9086" y="12383"/>
                  </a:lnTo>
                  <a:lnTo>
                    <a:pt x="9086" y="12529"/>
                  </a:lnTo>
                  <a:lnTo>
                    <a:pt x="9086" y="12652"/>
                  </a:lnTo>
                  <a:lnTo>
                    <a:pt x="9037" y="12749"/>
                  </a:lnTo>
                  <a:lnTo>
                    <a:pt x="8988" y="12871"/>
                  </a:lnTo>
                  <a:lnTo>
                    <a:pt x="8915" y="12969"/>
                  </a:lnTo>
                  <a:lnTo>
                    <a:pt x="8817" y="13042"/>
                  </a:lnTo>
                  <a:lnTo>
                    <a:pt x="8695" y="13091"/>
                  </a:lnTo>
                  <a:lnTo>
                    <a:pt x="8597" y="13140"/>
                  </a:lnTo>
                  <a:lnTo>
                    <a:pt x="8329" y="13140"/>
                  </a:lnTo>
                  <a:lnTo>
                    <a:pt x="8231" y="13091"/>
                  </a:lnTo>
                  <a:lnTo>
                    <a:pt x="8109" y="13042"/>
                  </a:lnTo>
                  <a:lnTo>
                    <a:pt x="8011" y="12969"/>
                  </a:lnTo>
                  <a:lnTo>
                    <a:pt x="7938" y="12871"/>
                  </a:lnTo>
                  <a:lnTo>
                    <a:pt x="7889" y="12749"/>
                  </a:lnTo>
                  <a:lnTo>
                    <a:pt x="7864" y="12652"/>
                  </a:lnTo>
                  <a:lnTo>
                    <a:pt x="7840" y="12529"/>
                  </a:lnTo>
                  <a:lnTo>
                    <a:pt x="7864" y="12383"/>
                  </a:lnTo>
                  <a:lnTo>
                    <a:pt x="7889" y="12285"/>
                  </a:lnTo>
                  <a:lnTo>
                    <a:pt x="7938" y="12163"/>
                  </a:lnTo>
                  <a:lnTo>
                    <a:pt x="8011" y="12065"/>
                  </a:lnTo>
                  <a:lnTo>
                    <a:pt x="8109" y="11992"/>
                  </a:lnTo>
                  <a:lnTo>
                    <a:pt x="8231" y="11943"/>
                  </a:lnTo>
                  <a:lnTo>
                    <a:pt x="8329" y="11919"/>
                  </a:lnTo>
                  <a:lnTo>
                    <a:pt x="8475" y="11894"/>
                  </a:lnTo>
                  <a:close/>
                  <a:moveTo>
                    <a:pt x="6741" y="13360"/>
                  </a:moveTo>
                  <a:lnTo>
                    <a:pt x="6814" y="13384"/>
                  </a:lnTo>
                  <a:lnTo>
                    <a:pt x="6912" y="13433"/>
                  </a:lnTo>
                  <a:lnTo>
                    <a:pt x="6985" y="13482"/>
                  </a:lnTo>
                  <a:lnTo>
                    <a:pt x="7034" y="13555"/>
                  </a:lnTo>
                  <a:lnTo>
                    <a:pt x="7083" y="13653"/>
                  </a:lnTo>
                  <a:lnTo>
                    <a:pt x="7107" y="13726"/>
                  </a:lnTo>
                  <a:lnTo>
                    <a:pt x="7107" y="13824"/>
                  </a:lnTo>
                  <a:lnTo>
                    <a:pt x="7107" y="13922"/>
                  </a:lnTo>
                  <a:lnTo>
                    <a:pt x="7083" y="14019"/>
                  </a:lnTo>
                  <a:lnTo>
                    <a:pt x="7034" y="14117"/>
                  </a:lnTo>
                  <a:lnTo>
                    <a:pt x="6985" y="14166"/>
                  </a:lnTo>
                  <a:lnTo>
                    <a:pt x="6912" y="14239"/>
                  </a:lnTo>
                  <a:lnTo>
                    <a:pt x="6814" y="14288"/>
                  </a:lnTo>
                  <a:lnTo>
                    <a:pt x="6741" y="14312"/>
                  </a:lnTo>
                  <a:lnTo>
                    <a:pt x="6546" y="14312"/>
                  </a:lnTo>
                  <a:lnTo>
                    <a:pt x="6448" y="14288"/>
                  </a:lnTo>
                  <a:lnTo>
                    <a:pt x="6375" y="14239"/>
                  </a:lnTo>
                  <a:lnTo>
                    <a:pt x="6301" y="14166"/>
                  </a:lnTo>
                  <a:lnTo>
                    <a:pt x="6228" y="14117"/>
                  </a:lnTo>
                  <a:lnTo>
                    <a:pt x="6179" y="14019"/>
                  </a:lnTo>
                  <a:lnTo>
                    <a:pt x="6155" y="13922"/>
                  </a:lnTo>
                  <a:lnTo>
                    <a:pt x="6155" y="13824"/>
                  </a:lnTo>
                  <a:lnTo>
                    <a:pt x="6155" y="13726"/>
                  </a:lnTo>
                  <a:lnTo>
                    <a:pt x="6179" y="13653"/>
                  </a:lnTo>
                  <a:lnTo>
                    <a:pt x="6228" y="13555"/>
                  </a:lnTo>
                  <a:lnTo>
                    <a:pt x="6301" y="13482"/>
                  </a:lnTo>
                  <a:lnTo>
                    <a:pt x="6375" y="13433"/>
                  </a:lnTo>
                  <a:lnTo>
                    <a:pt x="6448" y="13384"/>
                  </a:lnTo>
                  <a:lnTo>
                    <a:pt x="6546" y="13360"/>
                  </a:lnTo>
                  <a:close/>
                  <a:moveTo>
                    <a:pt x="4860" y="0"/>
                  </a:moveTo>
                  <a:lnTo>
                    <a:pt x="4714" y="25"/>
                  </a:lnTo>
                  <a:lnTo>
                    <a:pt x="4592" y="49"/>
                  </a:lnTo>
                  <a:lnTo>
                    <a:pt x="4445" y="98"/>
                  </a:lnTo>
                  <a:lnTo>
                    <a:pt x="4323" y="171"/>
                  </a:lnTo>
                  <a:lnTo>
                    <a:pt x="4225" y="245"/>
                  </a:lnTo>
                  <a:lnTo>
                    <a:pt x="4128" y="367"/>
                  </a:lnTo>
                  <a:lnTo>
                    <a:pt x="4030" y="464"/>
                  </a:lnTo>
                  <a:lnTo>
                    <a:pt x="3981" y="611"/>
                  </a:lnTo>
                  <a:lnTo>
                    <a:pt x="3932" y="733"/>
                  </a:lnTo>
                  <a:lnTo>
                    <a:pt x="3908" y="880"/>
                  </a:lnTo>
                  <a:lnTo>
                    <a:pt x="3908" y="1026"/>
                  </a:lnTo>
                  <a:lnTo>
                    <a:pt x="3908" y="1173"/>
                  </a:lnTo>
                  <a:lnTo>
                    <a:pt x="3957" y="1295"/>
                  </a:lnTo>
                  <a:lnTo>
                    <a:pt x="4006" y="1441"/>
                  </a:lnTo>
                  <a:lnTo>
                    <a:pt x="4079" y="1563"/>
                  </a:lnTo>
                  <a:lnTo>
                    <a:pt x="4177" y="1661"/>
                  </a:lnTo>
                  <a:lnTo>
                    <a:pt x="4860" y="2345"/>
                  </a:lnTo>
                  <a:lnTo>
                    <a:pt x="4860" y="6497"/>
                  </a:lnTo>
                  <a:lnTo>
                    <a:pt x="196" y="13067"/>
                  </a:lnTo>
                  <a:lnTo>
                    <a:pt x="122" y="13189"/>
                  </a:lnTo>
                  <a:lnTo>
                    <a:pt x="49" y="13311"/>
                  </a:lnTo>
                  <a:lnTo>
                    <a:pt x="25" y="13433"/>
                  </a:lnTo>
                  <a:lnTo>
                    <a:pt x="0" y="13555"/>
                  </a:lnTo>
                  <a:lnTo>
                    <a:pt x="0" y="13677"/>
                  </a:lnTo>
                  <a:lnTo>
                    <a:pt x="25" y="13824"/>
                  </a:lnTo>
                  <a:lnTo>
                    <a:pt x="49" y="13946"/>
                  </a:lnTo>
                  <a:lnTo>
                    <a:pt x="98" y="14068"/>
                  </a:lnTo>
                  <a:lnTo>
                    <a:pt x="586" y="15045"/>
                  </a:lnTo>
                  <a:lnTo>
                    <a:pt x="660" y="15167"/>
                  </a:lnTo>
                  <a:lnTo>
                    <a:pt x="757" y="15265"/>
                  </a:lnTo>
                  <a:lnTo>
                    <a:pt x="831" y="15362"/>
                  </a:lnTo>
                  <a:lnTo>
                    <a:pt x="953" y="15436"/>
                  </a:lnTo>
                  <a:lnTo>
                    <a:pt x="1075" y="15485"/>
                  </a:lnTo>
                  <a:lnTo>
                    <a:pt x="1197" y="15533"/>
                  </a:lnTo>
                  <a:lnTo>
                    <a:pt x="1319" y="15582"/>
                  </a:lnTo>
                  <a:lnTo>
                    <a:pt x="13189" y="15582"/>
                  </a:lnTo>
                  <a:lnTo>
                    <a:pt x="13311" y="15533"/>
                  </a:lnTo>
                  <a:lnTo>
                    <a:pt x="13433" y="15485"/>
                  </a:lnTo>
                  <a:lnTo>
                    <a:pt x="13555" y="15436"/>
                  </a:lnTo>
                  <a:lnTo>
                    <a:pt x="13677" y="15362"/>
                  </a:lnTo>
                  <a:lnTo>
                    <a:pt x="13750" y="15265"/>
                  </a:lnTo>
                  <a:lnTo>
                    <a:pt x="13848" y="15167"/>
                  </a:lnTo>
                  <a:lnTo>
                    <a:pt x="13921" y="15045"/>
                  </a:lnTo>
                  <a:lnTo>
                    <a:pt x="14410" y="14068"/>
                  </a:lnTo>
                  <a:lnTo>
                    <a:pt x="14459" y="13946"/>
                  </a:lnTo>
                  <a:lnTo>
                    <a:pt x="14483" y="13824"/>
                  </a:lnTo>
                  <a:lnTo>
                    <a:pt x="14508" y="13677"/>
                  </a:lnTo>
                  <a:lnTo>
                    <a:pt x="14508" y="13555"/>
                  </a:lnTo>
                  <a:lnTo>
                    <a:pt x="14483" y="13433"/>
                  </a:lnTo>
                  <a:lnTo>
                    <a:pt x="14459" y="13311"/>
                  </a:lnTo>
                  <a:lnTo>
                    <a:pt x="14385" y="13189"/>
                  </a:lnTo>
                  <a:lnTo>
                    <a:pt x="14312" y="13067"/>
                  </a:lnTo>
                  <a:lnTo>
                    <a:pt x="9647" y="6497"/>
                  </a:lnTo>
                  <a:lnTo>
                    <a:pt x="9647" y="2345"/>
                  </a:lnTo>
                  <a:lnTo>
                    <a:pt x="10331" y="1661"/>
                  </a:lnTo>
                  <a:lnTo>
                    <a:pt x="10429" y="1563"/>
                  </a:lnTo>
                  <a:lnTo>
                    <a:pt x="10502" y="1441"/>
                  </a:lnTo>
                  <a:lnTo>
                    <a:pt x="10551" y="1295"/>
                  </a:lnTo>
                  <a:lnTo>
                    <a:pt x="10600" y="1173"/>
                  </a:lnTo>
                  <a:lnTo>
                    <a:pt x="10600" y="1026"/>
                  </a:lnTo>
                  <a:lnTo>
                    <a:pt x="10600" y="880"/>
                  </a:lnTo>
                  <a:lnTo>
                    <a:pt x="10575" y="733"/>
                  </a:lnTo>
                  <a:lnTo>
                    <a:pt x="10527" y="611"/>
                  </a:lnTo>
                  <a:lnTo>
                    <a:pt x="10478" y="464"/>
                  </a:lnTo>
                  <a:lnTo>
                    <a:pt x="10380" y="367"/>
                  </a:lnTo>
                  <a:lnTo>
                    <a:pt x="10282" y="245"/>
                  </a:lnTo>
                  <a:lnTo>
                    <a:pt x="10185" y="171"/>
                  </a:lnTo>
                  <a:lnTo>
                    <a:pt x="10063" y="98"/>
                  </a:lnTo>
                  <a:lnTo>
                    <a:pt x="9916" y="49"/>
                  </a:lnTo>
                  <a:lnTo>
                    <a:pt x="9794" y="25"/>
                  </a:lnTo>
                  <a:lnTo>
                    <a:pt x="9647"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84" name="Google Shape;384;p18"/>
            <p:cNvSpPr/>
            <p:nvPr/>
          </p:nvSpPr>
          <p:spPr>
            <a:xfrm>
              <a:off x="794950" y="2500900"/>
              <a:ext cx="24450" cy="23850"/>
            </a:xfrm>
            <a:custGeom>
              <a:avLst/>
              <a:gdLst/>
              <a:ahLst/>
              <a:cxnLst/>
              <a:rect l="l" t="t" r="r" b="b"/>
              <a:pathLst>
                <a:path w="978" h="954" extrusionOk="0">
                  <a:moveTo>
                    <a:pt x="391" y="1"/>
                  </a:moveTo>
                  <a:lnTo>
                    <a:pt x="294" y="25"/>
                  </a:lnTo>
                  <a:lnTo>
                    <a:pt x="220" y="74"/>
                  </a:lnTo>
                  <a:lnTo>
                    <a:pt x="147" y="123"/>
                  </a:lnTo>
                  <a:lnTo>
                    <a:pt x="98" y="196"/>
                  </a:lnTo>
                  <a:lnTo>
                    <a:pt x="49" y="294"/>
                  </a:lnTo>
                  <a:lnTo>
                    <a:pt x="25" y="367"/>
                  </a:lnTo>
                  <a:lnTo>
                    <a:pt x="1" y="465"/>
                  </a:lnTo>
                  <a:lnTo>
                    <a:pt x="25" y="563"/>
                  </a:lnTo>
                  <a:lnTo>
                    <a:pt x="49" y="660"/>
                  </a:lnTo>
                  <a:lnTo>
                    <a:pt x="98" y="734"/>
                  </a:lnTo>
                  <a:lnTo>
                    <a:pt x="147" y="807"/>
                  </a:lnTo>
                  <a:lnTo>
                    <a:pt x="220" y="880"/>
                  </a:lnTo>
                  <a:lnTo>
                    <a:pt x="294" y="905"/>
                  </a:lnTo>
                  <a:lnTo>
                    <a:pt x="391" y="953"/>
                  </a:lnTo>
                  <a:lnTo>
                    <a:pt x="587" y="953"/>
                  </a:lnTo>
                  <a:lnTo>
                    <a:pt x="684" y="905"/>
                  </a:lnTo>
                  <a:lnTo>
                    <a:pt x="758" y="880"/>
                  </a:lnTo>
                  <a:lnTo>
                    <a:pt x="831" y="807"/>
                  </a:lnTo>
                  <a:lnTo>
                    <a:pt x="880" y="734"/>
                  </a:lnTo>
                  <a:lnTo>
                    <a:pt x="929" y="660"/>
                  </a:lnTo>
                  <a:lnTo>
                    <a:pt x="953" y="563"/>
                  </a:lnTo>
                  <a:lnTo>
                    <a:pt x="978" y="465"/>
                  </a:lnTo>
                  <a:lnTo>
                    <a:pt x="953" y="367"/>
                  </a:lnTo>
                  <a:lnTo>
                    <a:pt x="929" y="294"/>
                  </a:lnTo>
                  <a:lnTo>
                    <a:pt x="880" y="196"/>
                  </a:lnTo>
                  <a:lnTo>
                    <a:pt x="831" y="123"/>
                  </a:lnTo>
                  <a:lnTo>
                    <a:pt x="758" y="74"/>
                  </a:lnTo>
                  <a:lnTo>
                    <a:pt x="684" y="25"/>
                  </a:lnTo>
                  <a:lnTo>
                    <a:pt x="587"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85" name="Google Shape;385;p18"/>
            <p:cNvSpPr/>
            <p:nvPr/>
          </p:nvSpPr>
          <p:spPr>
            <a:xfrm>
              <a:off x="754650" y="2381250"/>
              <a:ext cx="75750" cy="14050"/>
            </a:xfrm>
            <a:custGeom>
              <a:avLst/>
              <a:gdLst/>
              <a:ahLst/>
              <a:cxnLst/>
              <a:rect l="l" t="t" r="r" b="b"/>
              <a:pathLst>
                <a:path w="3030" h="562" extrusionOk="0">
                  <a:moveTo>
                    <a:pt x="294" y="0"/>
                  </a:moveTo>
                  <a:lnTo>
                    <a:pt x="172" y="24"/>
                  </a:lnTo>
                  <a:lnTo>
                    <a:pt x="74" y="73"/>
                  </a:lnTo>
                  <a:lnTo>
                    <a:pt x="25" y="171"/>
                  </a:lnTo>
                  <a:lnTo>
                    <a:pt x="1" y="269"/>
                  </a:lnTo>
                  <a:lnTo>
                    <a:pt x="25" y="391"/>
                  </a:lnTo>
                  <a:lnTo>
                    <a:pt x="74" y="488"/>
                  </a:lnTo>
                  <a:lnTo>
                    <a:pt x="172" y="537"/>
                  </a:lnTo>
                  <a:lnTo>
                    <a:pt x="294" y="562"/>
                  </a:lnTo>
                  <a:lnTo>
                    <a:pt x="2736" y="562"/>
                  </a:lnTo>
                  <a:lnTo>
                    <a:pt x="2858" y="537"/>
                  </a:lnTo>
                  <a:lnTo>
                    <a:pt x="2956" y="488"/>
                  </a:lnTo>
                  <a:lnTo>
                    <a:pt x="3005" y="391"/>
                  </a:lnTo>
                  <a:lnTo>
                    <a:pt x="3029" y="269"/>
                  </a:lnTo>
                  <a:lnTo>
                    <a:pt x="3005" y="171"/>
                  </a:lnTo>
                  <a:lnTo>
                    <a:pt x="2956" y="73"/>
                  </a:lnTo>
                  <a:lnTo>
                    <a:pt x="2858" y="24"/>
                  </a:lnTo>
                  <a:lnTo>
                    <a:pt x="2736"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86" name="Google Shape;386;p18"/>
            <p:cNvSpPr/>
            <p:nvPr/>
          </p:nvSpPr>
          <p:spPr>
            <a:xfrm>
              <a:off x="765025" y="2453900"/>
              <a:ext cx="31175" cy="31150"/>
            </a:xfrm>
            <a:custGeom>
              <a:avLst/>
              <a:gdLst/>
              <a:ahLst/>
              <a:cxnLst/>
              <a:rect l="l" t="t" r="r" b="b"/>
              <a:pathLst>
                <a:path w="1247" h="1246" extrusionOk="0">
                  <a:moveTo>
                    <a:pt x="611" y="0"/>
                  </a:moveTo>
                  <a:lnTo>
                    <a:pt x="489" y="25"/>
                  </a:lnTo>
                  <a:lnTo>
                    <a:pt x="367" y="49"/>
                  </a:lnTo>
                  <a:lnTo>
                    <a:pt x="270" y="122"/>
                  </a:lnTo>
                  <a:lnTo>
                    <a:pt x="172" y="196"/>
                  </a:lnTo>
                  <a:lnTo>
                    <a:pt x="99" y="269"/>
                  </a:lnTo>
                  <a:lnTo>
                    <a:pt x="50" y="391"/>
                  </a:lnTo>
                  <a:lnTo>
                    <a:pt x="1" y="513"/>
                  </a:lnTo>
                  <a:lnTo>
                    <a:pt x="1" y="635"/>
                  </a:lnTo>
                  <a:lnTo>
                    <a:pt x="1" y="757"/>
                  </a:lnTo>
                  <a:lnTo>
                    <a:pt x="50" y="880"/>
                  </a:lnTo>
                  <a:lnTo>
                    <a:pt x="99" y="977"/>
                  </a:lnTo>
                  <a:lnTo>
                    <a:pt x="172" y="1075"/>
                  </a:lnTo>
                  <a:lnTo>
                    <a:pt x="270" y="1148"/>
                  </a:lnTo>
                  <a:lnTo>
                    <a:pt x="367" y="1197"/>
                  </a:lnTo>
                  <a:lnTo>
                    <a:pt x="489" y="1246"/>
                  </a:lnTo>
                  <a:lnTo>
                    <a:pt x="734" y="1246"/>
                  </a:lnTo>
                  <a:lnTo>
                    <a:pt x="856" y="1197"/>
                  </a:lnTo>
                  <a:lnTo>
                    <a:pt x="978" y="1148"/>
                  </a:lnTo>
                  <a:lnTo>
                    <a:pt x="1051" y="1075"/>
                  </a:lnTo>
                  <a:lnTo>
                    <a:pt x="1149" y="977"/>
                  </a:lnTo>
                  <a:lnTo>
                    <a:pt x="1198" y="880"/>
                  </a:lnTo>
                  <a:lnTo>
                    <a:pt x="1222" y="757"/>
                  </a:lnTo>
                  <a:lnTo>
                    <a:pt x="1246" y="635"/>
                  </a:lnTo>
                  <a:lnTo>
                    <a:pt x="1222" y="513"/>
                  </a:lnTo>
                  <a:lnTo>
                    <a:pt x="1198" y="391"/>
                  </a:lnTo>
                  <a:lnTo>
                    <a:pt x="1149" y="269"/>
                  </a:lnTo>
                  <a:lnTo>
                    <a:pt x="1051" y="196"/>
                  </a:lnTo>
                  <a:lnTo>
                    <a:pt x="978" y="122"/>
                  </a:lnTo>
                  <a:lnTo>
                    <a:pt x="856" y="49"/>
                  </a:lnTo>
                  <a:lnTo>
                    <a:pt x="734" y="25"/>
                  </a:lnTo>
                  <a:lnTo>
                    <a:pt x="61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sp>
        <p:nvSpPr>
          <p:cNvPr id="387" name="Google Shape;387;p18"/>
          <p:cNvSpPr/>
          <p:nvPr/>
        </p:nvSpPr>
        <p:spPr>
          <a:xfrm>
            <a:off x="5309151" y="2641135"/>
            <a:ext cx="407712" cy="407712"/>
          </a:xfrm>
          <a:custGeom>
            <a:avLst/>
            <a:gdLst/>
            <a:ahLst/>
            <a:cxnLst/>
            <a:rect l="l" t="t" r="r" b="b"/>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88" name="Google Shape;388;p18"/>
          <p:cNvSpPr/>
          <p:nvPr/>
        </p:nvSpPr>
        <p:spPr>
          <a:xfrm>
            <a:off x="6028136" y="2641135"/>
            <a:ext cx="407712" cy="407712"/>
          </a:xfrm>
          <a:custGeom>
            <a:avLst/>
            <a:gdLst/>
            <a:ahLst/>
            <a:cxnLst/>
            <a:rect l="l" t="t" r="r" b="b"/>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89" name="Google Shape;389;p18"/>
          <p:cNvSpPr/>
          <p:nvPr/>
        </p:nvSpPr>
        <p:spPr>
          <a:xfrm>
            <a:off x="6747122" y="2641135"/>
            <a:ext cx="407712" cy="407712"/>
          </a:xfrm>
          <a:custGeom>
            <a:avLst/>
            <a:gdLst/>
            <a:ahLst/>
            <a:cxnLst/>
            <a:rect l="l" t="t" r="r" b="b"/>
            <a:pathLst>
              <a:path w="15290" h="15290" extrusionOk="0">
                <a:moveTo>
                  <a:pt x="4519" y="6815"/>
                </a:moveTo>
                <a:lnTo>
                  <a:pt x="4690" y="6839"/>
                </a:lnTo>
                <a:lnTo>
                  <a:pt x="4861" y="6888"/>
                </a:lnTo>
                <a:lnTo>
                  <a:pt x="5007" y="6986"/>
                </a:lnTo>
                <a:lnTo>
                  <a:pt x="5154" y="7084"/>
                </a:lnTo>
                <a:lnTo>
                  <a:pt x="5252" y="7230"/>
                </a:lnTo>
                <a:lnTo>
                  <a:pt x="5325" y="7401"/>
                </a:lnTo>
                <a:lnTo>
                  <a:pt x="5374" y="7572"/>
                </a:lnTo>
                <a:lnTo>
                  <a:pt x="5398" y="7767"/>
                </a:lnTo>
                <a:lnTo>
                  <a:pt x="5374" y="7963"/>
                </a:lnTo>
                <a:lnTo>
                  <a:pt x="5325" y="8134"/>
                </a:lnTo>
                <a:lnTo>
                  <a:pt x="5252"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699" y="10503"/>
                </a:moveTo>
                <a:lnTo>
                  <a:pt x="11797" y="10527"/>
                </a:lnTo>
                <a:lnTo>
                  <a:pt x="11895" y="10576"/>
                </a:lnTo>
                <a:lnTo>
                  <a:pt x="11968" y="10625"/>
                </a:lnTo>
                <a:lnTo>
                  <a:pt x="12041" y="10674"/>
                </a:lnTo>
                <a:lnTo>
                  <a:pt x="12090" y="10771"/>
                </a:lnTo>
                <a:lnTo>
                  <a:pt x="12114" y="10845"/>
                </a:lnTo>
                <a:lnTo>
                  <a:pt x="12139" y="10942"/>
                </a:lnTo>
                <a:lnTo>
                  <a:pt x="12139" y="11040"/>
                </a:lnTo>
                <a:lnTo>
                  <a:pt x="12114" y="11138"/>
                </a:lnTo>
                <a:lnTo>
                  <a:pt x="12090" y="11236"/>
                </a:lnTo>
                <a:lnTo>
                  <a:pt x="12041" y="11309"/>
                </a:lnTo>
                <a:lnTo>
                  <a:pt x="11968" y="11382"/>
                </a:lnTo>
                <a:lnTo>
                  <a:pt x="11895" y="11431"/>
                </a:lnTo>
                <a:lnTo>
                  <a:pt x="11797" y="11455"/>
                </a:lnTo>
                <a:lnTo>
                  <a:pt x="7792" y="12701"/>
                </a:lnTo>
                <a:lnTo>
                  <a:pt x="7645" y="12725"/>
                </a:lnTo>
                <a:lnTo>
                  <a:pt x="7498" y="12701"/>
                </a:lnTo>
                <a:lnTo>
                  <a:pt x="7352" y="12628"/>
                </a:lnTo>
                <a:lnTo>
                  <a:pt x="7254" y="12530"/>
                </a:lnTo>
                <a:lnTo>
                  <a:pt x="7181" y="12383"/>
                </a:lnTo>
                <a:lnTo>
                  <a:pt x="7157" y="12286"/>
                </a:lnTo>
                <a:lnTo>
                  <a:pt x="7157" y="12188"/>
                </a:lnTo>
                <a:lnTo>
                  <a:pt x="7181" y="12090"/>
                </a:lnTo>
                <a:lnTo>
                  <a:pt x="7205" y="12017"/>
                </a:lnTo>
                <a:lnTo>
                  <a:pt x="7254" y="11919"/>
                </a:lnTo>
                <a:lnTo>
                  <a:pt x="7327" y="11871"/>
                </a:lnTo>
                <a:lnTo>
                  <a:pt x="7401" y="11797"/>
                </a:lnTo>
                <a:lnTo>
                  <a:pt x="7498" y="11773"/>
                </a:lnTo>
                <a:lnTo>
                  <a:pt x="11504" y="10527"/>
                </a:lnTo>
                <a:lnTo>
                  <a:pt x="11602" y="1050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7" y="15241"/>
                </a:lnTo>
                <a:lnTo>
                  <a:pt x="8817" y="15192"/>
                </a:lnTo>
                <a:lnTo>
                  <a:pt x="9184" y="15143"/>
                </a:lnTo>
                <a:lnTo>
                  <a:pt x="9550" y="15046"/>
                </a:lnTo>
                <a:lnTo>
                  <a:pt x="9916" y="14948"/>
                </a:lnTo>
                <a:lnTo>
                  <a:pt x="10283" y="14826"/>
                </a:lnTo>
                <a:lnTo>
                  <a:pt x="10625" y="14679"/>
                </a:lnTo>
                <a:lnTo>
                  <a:pt x="10967" y="14533"/>
                </a:lnTo>
                <a:lnTo>
                  <a:pt x="11284" y="14362"/>
                </a:lnTo>
                <a:lnTo>
                  <a:pt x="11602"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2" y="1100"/>
                </a:lnTo>
                <a:lnTo>
                  <a:pt x="11284" y="929"/>
                </a:lnTo>
                <a:lnTo>
                  <a:pt x="10967" y="758"/>
                </a:lnTo>
                <a:lnTo>
                  <a:pt x="10625" y="611"/>
                </a:lnTo>
                <a:lnTo>
                  <a:pt x="10283" y="465"/>
                </a:lnTo>
                <a:lnTo>
                  <a:pt x="9916" y="343"/>
                </a:lnTo>
                <a:lnTo>
                  <a:pt x="9550" y="245"/>
                </a:lnTo>
                <a:lnTo>
                  <a:pt x="9184" y="147"/>
                </a:lnTo>
                <a:lnTo>
                  <a:pt x="8817" y="99"/>
                </a:lnTo>
                <a:lnTo>
                  <a:pt x="8427" y="50"/>
                </a:lnTo>
                <a:lnTo>
                  <a:pt x="8036"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nvGrpSpPr>
          <p:cNvPr id="390" name="Google Shape;390;p18"/>
          <p:cNvGrpSpPr/>
          <p:nvPr/>
        </p:nvGrpSpPr>
        <p:grpSpPr>
          <a:xfrm>
            <a:off x="7561153" y="2570793"/>
            <a:ext cx="217535" cy="543171"/>
            <a:chOff x="3386850" y="2264625"/>
            <a:chExt cx="203950" cy="509250"/>
          </a:xfrm>
        </p:grpSpPr>
        <p:sp>
          <p:nvSpPr>
            <p:cNvPr id="391" name="Google Shape;391;p18"/>
            <p:cNvSpPr/>
            <p:nvPr/>
          </p:nvSpPr>
          <p:spPr>
            <a:xfrm>
              <a:off x="3386850" y="2370850"/>
              <a:ext cx="203950" cy="403025"/>
            </a:xfrm>
            <a:custGeom>
              <a:avLst/>
              <a:gdLst/>
              <a:ahLst/>
              <a:cxnLst/>
              <a:rect l="l" t="t" r="r" b="b"/>
              <a:pathLst>
                <a:path w="8158" h="16121" extrusionOk="0">
                  <a:moveTo>
                    <a:pt x="3249" y="1"/>
                  </a:moveTo>
                  <a:lnTo>
                    <a:pt x="3004" y="50"/>
                  </a:lnTo>
                  <a:lnTo>
                    <a:pt x="2785" y="99"/>
                  </a:lnTo>
                  <a:lnTo>
                    <a:pt x="2565" y="172"/>
                  </a:lnTo>
                  <a:lnTo>
                    <a:pt x="2369" y="269"/>
                  </a:lnTo>
                  <a:lnTo>
                    <a:pt x="2174" y="367"/>
                  </a:lnTo>
                  <a:lnTo>
                    <a:pt x="1979" y="465"/>
                  </a:lnTo>
                  <a:lnTo>
                    <a:pt x="1808" y="587"/>
                  </a:lnTo>
                  <a:lnTo>
                    <a:pt x="1637" y="734"/>
                  </a:lnTo>
                  <a:lnTo>
                    <a:pt x="1490" y="880"/>
                  </a:lnTo>
                  <a:lnTo>
                    <a:pt x="1344" y="1027"/>
                  </a:lnTo>
                  <a:lnTo>
                    <a:pt x="1075" y="1369"/>
                  </a:lnTo>
                  <a:lnTo>
                    <a:pt x="855" y="1784"/>
                  </a:lnTo>
                  <a:lnTo>
                    <a:pt x="660" y="2199"/>
                  </a:lnTo>
                  <a:lnTo>
                    <a:pt x="489" y="2687"/>
                  </a:lnTo>
                  <a:lnTo>
                    <a:pt x="342" y="3176"/>
                  </a:lnTo>
                  <a:lnTo>
                    <a:pt x="245" y="3738"/>
                  </a:lnTo>
                  <a:lnTo>
                    <a:pt x="147" y="4299"/>
                  </a:lnTo>
                  <a:lnTo>
                    <a:pt x="74" y="4910"/>
                  </a:lnTo>
                  <a:lnTo>
                    <a:pt x="49" y="5545"/>
                  </a:lnTo>
                  <a:lnTo>
                    <a:pt x="25" y="6204"/>
                  </a:lnTo>
                  <a:lnTo>
                    <a:pt x="0" y="6888"/>
                  </a:lnTo>
                  <a:lnTo>
                    <a:pt x="25" y="7035"/>
                  </a:lnTo>
                  <a:lnTo>
                    <a:pt x="49" y="7181"/>
                  </a:lnTo>
                  <a:lnTo>
                    <a:pt x="98" y="7328"/>
                  </a:lnTo>
                  <a:lnTo>
                    <a:pt x="171" y="7425"/>
                  </a:lnTo>
                  <a:lnTo>
                    <a:pt x="269" y="7523"/>
                  </a:lnTo>
                  <a:lnTo>
                    <a:pt x="391" y="7596"/>
                  </a:lnTo>
                  <a:lnTo>
                    <a:pt x="513" y="7645"/>
                  </a:lnTo>
                  <a:lnTo>
                    <a:pt x="660" y="7670"/>
                  </a:lnTo>
                  <a:lnTo>
                    <a:pt x="806" y="7645"/>
                  </a:lnTo>
                  <a:lnTo>
                    <a:pt x="928" y="7596"/>
                  </a:lnTo>
                  <a:lnTo>
                    <a:pt x="1051" y="7523"/>
                  </a:lnTo>
                  <a:lnTo>
                    <a:pt x="1148" y="7425"/>
                  </a:lnTo>
                  <a:lnTo>
                    <a:pt x="1222" y="7328"/>
                  </a:lnTo>
                  <a:lnTo>
                    <a:pt x="1270" y="7181"/>
                  </a:lnTo>
                  <a:lnTo>
                    <a:pt x="1295" y="7035"/>
                  </a:lnTo>
                  <a:lnTo>
                    <a:pt x="1319" y="6888"/>
                  </a:lnTo>
                  <a:lnTo>
                    <a:pt x="1344" y="6278"/>
                  </a:lnTo>
                  <a:lnTo>
                    <a:pt x="1417" y="5569"/>
                  </a:lnTo>
                  <a:lnTo>
                    <a:pt x="1515" y="4861"/>
                  </a:lnTo>
                  <a:lnTo>
                    <a:pt x="1637" y="4153"/>
                  </a:lnTo>
                  <a:lnTo>
                    <a:pt x="1759" y="3542"/>
                  </a:lnTo>
                  <a:lnTo>
                    <a:pt x="1881" y="3029"/>
                  </a:lnTo>
                  <a:lnTo>
                    <a:pt x="2003" y="2687"/>
                  </a:lnTo>
                  <a:lnTo>
                    <a:pt x="2052" y="2614"/>
                  </a:lnTo>
                  <a:lnTo>
                    <a:pt x="2101" y="2590"/>
                  </a:lnTo>
                  <a:lnTo>
                    <a:pt x="2101" y="2639"/>
                  </a:lnTo>
                  <a:lnTo>
                    <a:pt x="2125" y="2736"/>
                  </a:lnTo>
                  <a:lnTo>
                    <a:pt x="2125" y="3151"/>
                  </a:lnTo>
                  <a:lnTo>
                    <a:pt x="2076" y="4568"/>
                  </a:lnTo>
                  <a:lnTo>
                    <a:pt x="1954" y="6595"/>
                  </a:lnTo>
                  <a:lnTo>
                    <a:pt x="1832" y="8866"/>
                  </a:lnTo>
                  <a:lnTo>
                    <a:pt x="1539" y="13165"/>
                  </a:lnTo>
                  <a:lnTo>
                    <a:pt x="1392" y="15119"/>
                  </a:lnTo>
                  <a:lnTo>
                    <a:pt x="1392" y="15290"/>
                  </a:lnTo>
                  <a:lnTo>
                    <a:pt x="1417" y="15461"/>
                  </a:lnTo>
                  <a:lnTo>
                    <a:pt x="1466" y="15607"/>
                  </a:lnTo>
                  <a:lnTo>
                    <a:pt x="1563" y="15754"/>
                  </a:lnTo>
                  <a:lnTo>
                    <a:pt x="1661" y="15900"/>
                  </a:lnTo>
                  <a:lnTo>
                    <a:pt x="1783" y="15998"/>
                  </a:lnTo>
                  <a:lnTo>
                    <a:pt x="1930" y="16071"/>
                  </a:lnTo>
                  <a:lnTo>
                    <a:pt x="2101" y="16120"/>
                  </a:lnTo>
                  <a:lnTo>
                    <a:pt x="2394" y="16120"/>
                  </a:lnTo>
                  <a:lnTo>
                    <a:pt x="2516" y="16071"/>
                  </a:lnTo>
                  <a:lnTo>
                    <a:pt x="2662" y="15998"/>
                  </a:lnTo>
                  <a:lnTo>
                    <a:pt x="2785" y="15925"/>
                  </a:lnTo>
                  <a:lnTo>
                    <a:pt x="2882" y="15803"/>
                  </a:lnTo>
                  <a:lnTo>
                    <a:pt x="2956" y="15680"/>
                  </a:lnTo>
                  <a:lnTo>
                    <a:pt x="3029" y="15534"/>
                  </a:lnTo>
                  <a:lnTo>
                    <a:pt x="3053" y="15387"/>
                  </a:lnTo>
                  <a:lnTo>
                    <a:pt x="3713" y="8549"/>
                  </a:lnTo>
                  <a:lnTo>
                    <a:pt x="3737" y="8476"/>
                  </a:lnTo>
                  <a:lnTo>
                    <a:pt x="3786" y="8354"/>
                  </a:lnTo>
                  <a:lnTo>
                    <a:pt x="3835" y="8305"/>
                  </a:lnTo>
                  <a:lnTo>
                    <a:pt x="3884" y="8231"/>
                  </a:lnTo>
                  <a:lnTo>
                    <a:pt x="3981" y="8207"/>
                  </a:lnTo>
                  <a:lnTo>
                    <a:pt x="4079" y="8183"/>
                  </a:lnTo>
                  <a:lnTo>
                    <a:pt x="4177" y="8207"/>
                  </a:lnTo>
                  <a:lnTo>
                    <a:pt x="4274" y="8231"/>
                  </a:lnTo>
                  <a:lnTo>
                    <a:pt x="4323" y="8305"/>
                  </a:lnTo>
                  <a:lnTo>
                    <a:pt x="4372" y="8354"/>
                  </a:lnTo>
                  <a:lnTo>
                    <a:pt x="4421" y="8476"/>
                  </a:lnTo>
                  <a:lnTo>
                    <a:pt x="4445" y="8549"/>
                  </a:lnTo>
                  <a:lnTo>
                    <a:pt x="5105" y="15387"/>
                  </a:lnTo>
                  <a:lnTo>
                    <a:pt x="5129" y="15534"/>
                  </a:lnTo>
                  <a:lnTo>
                    <a:pt x="5202" y="15680"/>
                  </a:lnTo>
                  <a:lnTo>
                    <a:pt x="5276" y="15803"/>
                  </a:lnTo>
                  <a:lnTo>
                    <a:pt x="5373" y="15925"/>
                  </a:lnTo>
                  <a:lnTo>
                    <a:pt x="5496" y="15998"/>
                  </a:lnTo>
                  <a:lnTo>
                    <a:pt x="5642" y="16071"/>
                  </a:lnTo>
                  <a:lnTo>
                    <a:pt x="5764" y="16120"/>
                  </a:lnTo>
                  <a:lnTo>
                    <a:pt x="6057" y="16120"/>
                  </a:lnTo>
                  <a:lnTo>
                    <a:pt x="6228" y="16071"/>
                  </a:lnTo>
                  <a:lnTo>
                    <a:pt x="6375" y="15998"/>
                  </a:lnTo>
                  <a:lnTo>
                    <a:pt x="6497" y="15900"/>
                  </a:lnTo>
                  <a:lnTo>
                    <a:pt x="6595" y="15754"/>
                  </a:lnTo>
                  <a:lnTo>
                    <a:pt x="6692" y="15607"/>
                  </a:lnTo>
                  <a:lnTo>
                    <a:pt x="6741" y="15461"/>
                  </a:lnTo>
                  <a:lnTo>
                    <a:pt x="6766" y="15290"/>
                  </a:lnTo>
                  <a:lnTo>
                    <a:pt x="6766" y="15119"/>
                  </a:lnTo>
                  <a:lnTo>
                    <a:pt x="6619" y="13165"/>
                  </a:lnTo>
                  <a:lnTo>
                    <a:pt x="6350" y="8915"/>
                  </a:lnTo>
                  <a:lnTo>
                    <a:pt x="6204" y="6619"/>
                  </a:lnTo>
                  <a:lnTo>
                    <a:pt x="6106" y="4617"/>
                  </a:lnTo>
                  <a:lnTo>
                    <a:pt x="6057" y="3176"/>
                  </a:lnTo>
                  <a:lnTo>
                    <a:pt x="6057" y="2761"/>
                  </a:lnTo>
                  <a:lnTo>
                    <a:pt x="6057" y="2590"/>
                  </a:lnTo>
                  <a:lnTo>
                    <a:pt x="6106" y="2590"/>
                  </a:lnTo>
                  <a:lnTo>
                    <a:pt x="6155" y="2687"/>
                  </a:lnTo>
                  <a:lnTo>
                    <a:pt x="6253" y="3005"/>
                  </a:lnTo>
                  <a:lnTo>
                    <a:pt x="6399" y="3493"/>
                  </a:lnTo>
                  <a:lnTo>
                    <a:pt x="6521" y="4128"/>
                  </a:lnTo>
                  <a:lnTo>
                    <a:pt x="6643" y="4837"/>
                  </a:lnTo>
                  <a:lnTo>
                    <a:pt x="6741" y="5569"/>
                  </a:lnTo>
                  <a:lnTo>
                    <a:pt x="6814" y="6278"/>
                  </a:lnTo>
                  <a:lnTo>
                    <a:pt x="6839" y="6888"/>
                  </a:lnTo>
                  <a:lnTo>
                    <a:pt x="6863" y="7035"/>
                  </a:lnTo>
                  <a:lnTo>
                    <a:pt x="6888" y="7181"/>
                  </a:lnTo>
                  <a:lnTo>
                    <a:pt x="6936" y="7328"/>
                  </a:lnTo>
                  <a:lnTo>
                    <a:pt x="7010" y="7425"/>
                  </a:lnTo>
                  <a:lnTo>
                    <a:pt x="7107" y="7523"/>
                  </a:lnTo>
                  <a:lnTo>
                    <a:pt x="7230" y="7596"/>
                  </a:lnTo>
                  <a:lnTo>
                    <a:pt x="7352" y="7645"/>
                  </a:lnTo>
                  <a:lnTo>
                    <a:pt x="7498" y="7670"/>
                  </a:lnTo>
                  <a:lnTo>
                    <a:pt x="7645" y="7645"/>
                  </a:lnTo>
                  <a:lnTo>
                    <a:pt x="7767" y="7596"/>
                  </a:lnTo>
                  <a:lnTo>
                    <a:pt x="7889" y="7523"/>
                  </a:lnTo>
                  <a:lnTo>
                    <a:pt x="7987" y="7425"/>
                  </a:lnTo>
                  <a:lnTo>
                    <a:pt x="8060" y="7328"/>
                  </a:lnTo>
                  <a:lnTo>
                    <a:pt x="8109" y="7181"/>
                  </a:lnTo>
                  <a:lnTo>
                    <a:pt x="8133" y="7035"/>
                  </a:lnTo>
                  <a:lnTo>
                    <a:pt x="8158" y="6888"/>
                  </a:lnTo>
                  <a:lnTo>
                    <a:pt x="8133" y="5520"/>
                  </a:lnTo>
                  <a:lnTo>
                    <a:pt x="8109" y="4885"/>
                  </a:lnTo>
                  <a:lnTo>
                    <a:pt x="8060" y="4299"/>
                  </a:lnTo>
                  <a:lnTo>
                    <a:pt x="7987" y="3713"/>
                  </a:lnTo>
                  <a:lnTo>
                    <a:pt x="7889" y="3176"/>
                  </a:lnTo>
                  <a:lnTo>
                    <a:pt x="7767" y="2663"/>
                  </a:lnTo>
                  <a:lnTo>
                    <a:pt x="7620" y="2174"/>
                  </a:lnTo>
                  <a:lnTo>
                    <a:pt x="7425" y="1759"/>
                  </a:lnTo>
                  <a:lnTo>
                    <a:pt x="7205" y="1369"/>
                  </a:lnTo>
                  <a:lnTo>
                    <a:pt x="7083" y="1173"/>
                  </a:lnTo>
                  <a:lnTo>
                    <a:pt x="6936" y="1002"/>
                  </a:lnTo>
                  <a:lnTo>
                    <a:pt x="6790" y="856"/>
                  </a:lnTo>
                  <a:lnTo>
                    <a:pt x="6643" y="709"/>
                  </a:lnTo>
                  <a:lnTo>
                    <a:pt x="6472" y="563"/>
                  </a:lnTo>
                  <a:lnTo>
                    <a:pt x="6277" y="440"/>
                  </a:lnTo>
                  <a:lnTo>
                    <a:pt x="6082" y="343"/>
                  </a:lnTo>
                  <a:lnTo>
                    <a:pt x="5886" y="245"/>
                  </a:lnTo>
                  <a:lnTo>
                    <a:pt x="5666" y="172"/>
                  </a:lnTo>
                  <a:lnTo>
                    <a:pt x="5422" y="99"/>
                  </a:lnTo>
                  <a:lnTo>
                    <a:pt x="5178" y="50"/>
                  </a:lnTo>
                  <a:lnTo>
                    <a:pt x="4909" y="1"/>
                  </a:lnTo>
                  <a:lnTo>
                    <a:pt x="4714" y="74"/>
                  </a:lnTo>
                  <a:lnTo>
                    <a:pt x="4519" y="147"/>
                  </a:lnTo>
                  <a:lnTo>
                    <a:pt x="4299" y="196"/>
                  </a:lnTo>
                  <a:lnTo>
                    <a:pt x="3859" y="196"/>
                  </a:lnTo>
                  <a:lnTo>
                    <a:pt x="3664" y="147"/>
                  </a:lnTo>
                  <a:lnTo>
                    <a:pt x="3444" y="99"/>
                  </a:lnTo>
                  <a:lnTo>
                    <a:pt x="3249"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92" name="Google Shape;392;p18"/>
            <p:cNvSpPr/>
            <p:nvPr/>
          </p:nvSpPr>
          <p:spPr>
            <a:xfrm>
              <a:off x="3446075" y="2264625"/>
              <a:ext cx="85500" cy="94050"/>
            </a:xfrm>
            <a:custGeom>
              <a:avLst/>
              <a:gdLst/>
              <a:ahLst/>
              <a:cxnLst/>
              <a:rect l="l" t="t" r="r" b="b"/>
              <a:pathLst>
                <a:path w="3420" h="3762" extrusionOk="0">
                  <a:moveTo>
                    <a:pt x="1539" y="0"/>
                  </a:moveTo>
                  <a:lnTo>
                    <a:pt x="1368" y="25"/>
                  </a:lnTo>
                  <a:lnTo>
                    <a:pt x="1197" y="49"/>
                  </a:lnTo>
                  <a:lnTo>
                    <a:pt x="1051" y="122"/>
                  </a:lnTo>
                  <a:lnTo>
                    <a:pt x="904" y="171"/>
                  </a:lnTo>
                  <a:lnTo>
                    <a:pt x="757" y="269"/>
                  </a:lnTo>
                  <a:lnTo>
                    <a:pt x="611" y="342"/>
                  </a:lnTo>
                  <a:lnTo>
                    <a:pt x="489" y="464"/>
                  </a:lnTo>
                  <a:lnTo>
                    <a:pt x="391" y="586"/>
                  </a:lnTo>
                  <a:lnTo>
                    <a:pt x="293" y="708"/>
                  </a:lnTo>
                  <a:lnTo>
                    <a:pt x="196" y="855"/>
                  </a:lnTo>
                  <a:lnTo>
                    <a:pt x="122" y="1002"/>
                  </a:lnTo>
                  <a:lnTo>
                    <a:pt x="74" y="1148"/>
                  </a:lnTo>
                  <a:lnTo>
                    <a:pt x="25" y="1319"/>
                  </a:lnTo>
                  <a:lnTo>
                    <a:pt x="0" y="1514"/>
                  </a:lnTo>
                  <a:lnTo>
                    <a:pt x="0" y="1710"/>
                  </a:lnTo>
                  <a:lnTo>
                    <a:pt x="0" y="1905"/>
                  </a:lnTo>
                  <a:lnTo>
                    <a:pt x="25" y="2101"/>
                  </a:lnTo>
                  <a:lnTo>
                    <a:pt x="74" y="2272"/>
                  </a:lnTo>
                  <a:lnTo>
                    <a:pt x="122" y="2467"/>
                  </a:lnTo>
                  <a:lnTo>
                    <a:pt x="196" y="2638"/>
                  </a:lnTo>
                  <a:lnTo>
                    <a:pt x="293" y="2809"/>
                  </a:lnTo>
                  <a:lnTo>
                    <a:pt x="391" y="2980"/>
                  </a:lnTo>
                  <a:lnTo>
                    <a:pt x="489" y="3126"/>
                  </a:lnTo>
                  <a:lnTo>
                    <a:pt x="611" y="3273"/>
                  </a:lnTo>
                  <a:lnTo>
                    <a:pt x="757" y="3395"/>
                  </a:lnTo>
                  <a:lnTo>
                    <a:pt x="904" y="3493"/>
                  </a:lnTo>
                  <a:lnTo>
                    <a:pt x="1051" y="3590"/>
                  </a:lnTo>
                  <a:lnTo>
                    <a:pt x="1197" y="3664"/>
                  </a:lnTo>
                  <a:lnTo>
                    <a:pt x="1368" y="3713"/>
                  </a:lnTo>
                  <a:lnTo>
                    <a:pt x="1539" y="3761"/>
                  </a:lnTo>
                  <a:lnTo>
                    <a:pt x="1881" y="3761"/>
                  </a:lnTo>
                  <a:lnTo>
                    <a:pt x="2052" y="3713"/>
                  </a:lnTo>
                  <a:lnTo>
                    <a:pt x="2223" y="3664"/>
                  </a:lnTo>
                  <a:lnTo>
                    <a:pt x="2369" y="3590"/>
                  </a:lnTo>
                  <a:lnTo>
                    <a:pt x="2516" y="3493"/>
                  </a:lnTo>
                  <a:lnTo>
                    <a:pt x="2662" y="3395"/>
                  </a:lnTo>
                  <a:lnTo>
                    <a:pt x="2809" y="3273"/>
                  </a:lnTo>
                  <a:lnTo>
                    <a:pt x="2931" y="3126"/>
                  </a:lnTo>
                  <a:lnTo>
                    <a:pt x="3029" y="2980"/>
                  </a:lnTo>
                  <a:lnTo>
                    <a:pt x="3127" y="2809"/>
                  </a:lnTo>
                  <a:lnTo>
                    <a:pt x="3224" y="2638"/>
                  </a:lnTo>
                  <a:lnTo>
                    <a:pt x="3297" y="2467"/>
                  </a:lnTo>
                  <a:lnTo>
                    <a:pt x="3346" y="2272"/>
                  </a:lnTo>
                  <a:lnTo>
                    <a:pt x="3395" y="2101"/>
                  </a:lnTo>
                  <a:lnTo>
                    <a:pt x="3420" y="1905"/>
                  </a:lnTo>
                  <a:lnTo>
                    <a:pt x="3420" y="1710"/>
                  </a:lnTo>
                  <a:lnTo>
                    <a:pt x="3420" y="1514"/>
                  </a:lnTo>
                  <a:lnTo>
                    <a:pt x="3395" y="1319"/>
                  </a:lnTo>
                  <a:lnTo>
                    <a:pt x="3346" y="1148"/>
                  </a:lnTo>
                  <a:lnTo>
                    <a:pt x="3297" y="1002"/>
                  </a:lnTo>
                  <a:lnTo>
                    <a:pt x="3224" y="855"/>
                  </a:lnTo>
                  <a:lnTo>
                    <a:pt x="3127" y="708"/>
                  </a:lnTo>
                  <a:lnTo>
                    <a:pt x="3029" y="586"/>
                  </a:lnTo>
                  <a:lnTo>
                    <a:pt x="2931" y="464"/>
                  </a:lnTo>
                  <a:lnTo>
                    <a:pt x="2809" y="342"/>
                  </a:lnTo>
                  <a:lnTo>
                    <a:pt x="2662" y="269"/>
                  </a:lnTo>
                  <a:lnTo>
                    <a:pt x="2516" y="171"/>
                  </a:lnTo>
                  <a:lnTo>
                    <a:pt x="2369" y="122"/>
                  </a:lnTo>
                  <a:lnTo>
                    <a:pt x="2223" y="49"/>
                  </a:lnTo>
                  <a:lnTo>
                    <a:pt x="2052" y="25"/>
                  </a:lnTo>
                  <a:lnTo>
                    <a:pt x="188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grpSp>
        <p:nvGrpSpPr>
          <p:cNvPr id="393" name="Google Shape;393;p18"/>
          <p:cNvGrpSpPr/>
          <p:nvPr/>
        </p:nvGrpSpPr>
        <p:grpSpPr>
          <a:xfrm>
            <a:off x="9018652" y="2639830"/>
            <a:ext cx="178443" cy="405099"/>
            <a:chOff x="4753325" y="2329350"/>
            <a:chExt cx="167300" cy="379800"/>
          </a:xfrm>
        </p:grpSpPr>
        <p:sp>
          <p:nvSpPr>
            <p:cNvPr id="394" name="Google Shape;394;p18"/>
            <p:cNvSpPr/>
            <p:nvPr/>
          </p:nvSpPr>
          <p:spPr>
            <a:xfrm>
              <a:off x="4753325" y="2424600"/>
              <a:ext cx="167300" cy="284550"/>
            </a:xfrm>
            <a:custGeom>
              <a:avLst/>
              <a:gdLst/>
              <a:ahLst/>
              <a:cxnLst/>
              <a:rect l="l" t="t" r="r" b="b"/>
              <a:pathLst>
                <a:path w="6692" h="11382" extrusionOk="0">
                  <a:moveTo>
                    <a:pt x="4030" y="0"/>
                  </a:moveTo>
                  <a:lnTo>
                    <a:pt x="3883" y="73"/>
                  </a:lnTo>
                  <a:lnTo>
                    <a:pt x="3712" y="122"/>
                  </a:lnTo>
                  <a:lnTo>
                    <a:pt x="3517" y="171"/>
                  </a:lnTo>
                  <a:lnTo>
                    <a:pt x="3175" y="171"/>
                  </a:lnTo>
                  <a:lnTo>
                    <a:pt x="3004" y="147"/>
                  </a:lnTo>
                  <a:lnTo>
                    <a:pt x="2833" y="73"/>
                  </a:lnTo>
                  <a:lnTo>
                    <a:pt x="2662" y="24"/>
                  </a:lnTo>
                  <a:lnTo>
                    <a:pt x="2418" y="24"/>
                  </a:lnTo>
                  <a:lnTo>
                    <a:pt x="2174" y="98"/>
                  </a:lnTo>
                  <a:lnTo>
                    <a:pt x="1954" y="171"/>
                  </a:lnTo>
                  <a:lnTo>
                    <a:pt x="1710" y="318"/>
                  </a:lnTo>
                  <a:lnTo>
                    <a:pt x="1490" y="489"/>
                  </a:lnTo>
                  <a:lnTo>
                    <a:pt x="1246" y="684"/>
                  </a:lnTo>
                  <a:lnTo>
                    <a:pt x="1050" y="928"/>
                  </a:lnTo>
                  <a:lnTo>
                    <a:pt x="855" y="1197"/>
                  </a:lnTo>
                  <a:lnTo>
                    <a:pt x="660" y="1514"/>
                  </a:lnTo>
                  <a:lnTo>
                    <a:pt x="513" y="1856"/>
                  </a:lnTo>
                  <a:lnTo>
                    <a:pt x="366" y="2223"/>
                  </a:lnTo>
                  <a:lnTo>
                    <a:pt x="244" y="2638"/>
                  </a:lnTo>
                  <a:lnTo>
                    <a:pt x="122" y="3102"/>
                  </a:lnTo>
                  <a:lnTo>
                    <a:pt x="49" y="3590"/>
                  </a:lnTo>
                  <a:lnTo>
                    <a:pt x="0" y="4103"/>
                  </a:lnTo>
                  <a:lnTo>
                    <a:pt x="0" y="4665"/>
                  </a:lnTo>
                  <a:lnTo>
                    <a:pt x="0" y="4787"/>
                  </a:lnTo>
                  <a:lnTo>
                    <a:pt x="25" y="4909"/>
                  </a:lnTo>
                  <a:lnTo>
                    <a:pt x="73" y="5007"/>
                  </a:lnTo>
                  <a:lnTo>
                    <a:pt x="147" y="5104"/>
                  </a:lnTo>
                  <a:lnTo>
                    <a:pt x="220" y="5178"/>
                  </a:lnTo>
                  <a:lnTo>
                    <a:pt x="318" y="5251"/>
                  </a:lnTo>
                  <a:lnTo>
                    <a:pt x="415" y="5275"/>
                  </a:lnTo>
                  <a:lnTo>
                    <a:pt x="537" y="5300"/>
                  </a:lnTo>
                  <a:lnTo>
                    <a:pt x="660" y="5275"/>
                  </a:lnTo>
                  <a:lnTo>
                    <a:pt x="757" y="5251"/>
                  </a:lnTo>
                  <a:lnTo>
                    <a:pt x="855" y="5178"/>
                  </a:lnTo>
                  <a:lnTo>
                    <a:pt x="928" y="5104"/>
                  </a:lnTo>
                  <a:lnTo>
                    <a:pt x="1001" y="5007"/>
                  </a:lnTo>
                  <a:lnTo>
                    <a:pt x="1026" y="4909"/>
                  </a:lnTo>
                  <a:lnTo>
                    <a:pt x="1050" y="4787"/>
                  </a:lnTo>
                  <a:lnTo>
                    <a:pt x="1075" y="4665"/>
                  </a:lnTo>
                  <a:lnTo>
                    <a:pt x="1099" y="4201"/>
                  </a:lnTo>
                  <a:lnTo>
                    <a:pt x="1148" y="3737"/>
                  </a:lnTo>
                  <a:lnTo>
                    <a:pt x="1221" y="3322"/>
                  </a:lnTo>
                  <a:lnTo>
                    <a:pt x="1319" y="2931"/>
                  </a:lnTo>
                  <a:lnTo>
                    <a:pt x="1441" y="2589"/>
                  </a:lnTo>
                  <a:lnTo>
                    <a:pt x="1539" y="2345"/>
                  </a:lnTo>
                  <a:lnTo>
                    <a:pt x="1636" y="2174"/>
                  </a:lnTo>
                  <a:lnTo>
                    <a:pt x="1685" y="2149"/>
                  </a:lnTo>
                  <a:lnTo>
                    <a:pt x="1710" y="2149"/>
                  </a:lnTo>
                  <a:lnTo>
                    <a:pt x="1734" y="2247"/>
                  </a:lnTo>
                  <a:lnTo>
                    <a:pt x="1734" y="2516"/>
                  </a:lnTo>
                  <a:lnTo>
                    <a:pt x="1685" y="3493"/>
                  </a:lnTo>
                  <a:lnTo>
                    <a:pt x="1612" y="4836"/>
                  </a:lnTo>
                  <a:lnTo>
                    <a:pt x="1490" y="6374"/>
                  </a:lnTo>
                  <a:lnTo>
                    <a:pt x="1246" y="9256"/>
                  </a:lnTo>
                  <a:lnTo>
                    <a:pt x="1148" y="10551"/>
                  </a:lnTo>
                  <a:lnTo>
                    <a:pt x="1148" y="10697"/>
                  </a:lnTo>
                  <a:lnTo>
                    <a:pt x="1148" y="10844"/>
                  </a:lnTo>
                  <a:lnTo>
                    <a:pt x="1197" y="10966"/>
                  </a:lnTo>
                  <a:lnTo>
                    <a:pt x="1270" y="11088"/>
                  </a:lnTo>
                  <a:lnTo>
                    <a:pt x="1343" y="11186"/>
                  </a:lnTo>
                  <a:lnTo>
                    <a:pt x="1465" y="11284"/>
                  </a:lnTo>
                  <a:lnTo>
                    <a:pt x="1588" y="11357"/>
                  </a:lnTo>
                  <a:lnTo>
                    <a:pt x="1710" y="11381"/>
                  </a:lnTo>
                  <a:lnTo>
                    <a:pt x="1954" y="11381"/>
                  </a:lnTo>
                  <a:lnTo>
                    <a:pt x="2076" y="11357"/>
                  </a:lnTo>
                  <a:lnTo>
                    <a:pt x="2174" y="11284"/>
                  </a:lnTo>
                  <a:lnTo>
                    <a:pt x="2271" y="11210"/>
                  </a:lnTo>
                  <a:lnTo>
                    <a:pt x="2345" y="11137"/>
                  </a:lnTo>
                  <a:lnTo>
                    <a:pt x="2418" y="11039"/>
                  </a:lnTo>
                  <a:lnTo>
                    <a:pt x="2467" y="10917"/>
                  </a:lnTo>
                  <a:lnTo>
                    <a:pt x="2516" y="10795"/>
                  </a:lnTo>
                  <a:lnTo>
                    <a:pt x="3053" y="7034"/>
                  </a:lnTo>
                  <a:lnTo>
                    <a:pt x="3053" y="6985"/>
                  </a:lnTo>
                  <a:lnTo>
                    <a:pt x="3102" y="6887"/>
                  </a:lnTo>
                  <a:lnTo>
                    <a:pt x="3151" y="6839"/>
                  </a:lnTo>
                  <a:lnTo>
                    <a:pt x="3200" y="6790"/>
                  </a:lnTo>
                  <a:lnTo>
                    <a:pt x="3273" y="6765"/>
                  </a:lnTo>
                  <a:lnTo>
                    <a:pt x="3346" y="6741"/>
                  </a:lnTo>
                  <a:lnTo>
                    <a:pt x="3419" y="6765"/>
                  </a:lnTo>
                  <a:lnTo>
                    <a:pt x="3493" y="6790"/>
                  </a:lnTo>
                  <a:lnTo>
                    <a:pt x="3541" y="6839"/>
                  </a:lnTo>
                  <a:lnTo>
                    <a:pt x="3590" y="6887"/>
                  </a:lnTo>
                  <a:lnTo>
                    <a:pt x="3639" y="6985"/>
                  </a:lnTo>
                  <a:lnTo>
                    <a:pt x="3639" y="7034"/>
                  </a:lnTo>
                  <a:lnTo>
                    <a:pt x="4176" y="10795"/>
                  </a:lnTo>
                  <a:lnTo>
                    <a:pt x="4225" y="10917"/>
                  </a:lnTo>
                  <a:lnTo>
                    <a:pt x="4274" y="11039"/>
                  </a:lnTo>
                  <a:lnTo>
                    <a:pt x="4347" y="11137"/>
                  </a:lnTo>
                  <a:lnTo>
                    <a:pt x="4421" y="11210"/>
                  </a:lnTo>
                  <a:lnTo>
                    <a:pt x="4518" y="11284"/>
                  </a:lnTo>
                  <a:lnTo>
                    <a:pt x="4616" y="11357"/>
                  </a:lnTo>
                  <a:lnTo>
                    <a:pt x="4738" y="11381"/>
                  </a:lnTo>
                  <a:lnTo>
                    <a:pt x="4982" y="11381"/>
                  </a:lnTo>
                  <a:lnTo>
                    <a:pt x="5104" y="11357"/>
                  </a:lnTo>
                  <a:lnTo>
                    <a:pt x="5227" y="11284"/>
                  </a:lnTo>
                  <a:lnTo>
                    <a:pt x="5349" y="11186"/>
                  </a:lnTo>
                  <a:lnTo>
                    <a:pt x="5422" y="11088"/>
                  </a:lnTo>
                  <a:lnTo>
                    <a:pt x="5495" y="10966"/>
                  </a:lnTo>
                  <a:lnTo>
                    <a:pt x="5544" y="10844"/>
                  </a:lnTo>
                  <a:lnTo>
                    <a:pt x="5544" y="10697"/>
                  </a:lnTo>
                  <a:lnTo>
                    <a:pt x="5544" y="10551"/>
                  </a:lnTo>
                  <a:lnTo>
                    <a:pt x="5202" y="6399"/>
                  </a:lnTo>
                  <a:lnTo>
                    <a:pt x="5007" y="3517"/>
                  </a:lnTo>
                  <a:lnTo>
                    <a:pt x="4958" y="2540"/>
                  </a:lnTo>
                  <a:lnTo>
                    <a:pt x="4958" y="2247"/>
                  </a:lnTo>
                  <a:lnTo>
                    <a:pt x="4982" y="2149"/>
                  </a:lnTo>
                  <a:lnTo>
                    <a:pt x="5007" y="2149"/>
                  </a:lnTo>
                  <a:lnTo>
                    <a:pt x="5056" y="2174"/>
                  </a:lnTo>
                  <a:lnTo>
                    <a:pt x="5153" y="2320"/>
                  </a:lnTo>
                  <a:lnTo>
                    <a:pt x="5251" y="2564"/>
                  </a:lnTo>
                  <a:lnTo>
                    <a:pt x="5349" y="2906"/>
                  </a:lnTo>
                  <a:lnTo>
                    <a:pt x="5446" y="3297"/>
                  </a:lnTo>
                  <a:lnTo>
                    <a:pt x="5544" y="3737"/>
                  </a:lnTo>
                  <a:lnTo>
                    <a:pt x="5593" y="4201"/>
                  </a:lnTo>
                  <a:lnTo>
                    <a:pt x="5617" y="4665"/>
                  </a:lnTo>
                  <a:lnTo>
                    <a:pt x="5642" y="4787"/>
                  </a:lnTo>
                  <a:lnTo>
                    <a:pt x="5666" y="4909"/>
                  </a:lnTo>
                  <a:lnTo>
                    <a:pt x="5691" y="5007"/>
                  </a:lnTo>
                  <a:lnTo>
                    <a:pt x="5764" y="5104"/>
                  </a:lnTo>
                  <a:lnTo>
                    <a:pt x="5837" y="5178"/>
                  </a:lnTo>
                  <a:lnTo>
                    <a:pt x="5935" y="5251"/>
                  </a:lnTo>
                  <a:lnTo>
                    <a:pt x="6033" y="5275"/>
                  </a:lnTo>
                  <a:lnTo>
                    <a:pt x="6155" y="5300"/>
                  </a:lnTo>
                  <a:lnTo>
                    <a:pt x="6277" y="5275"/>
                  </a:lnTo>
                  <a:lnTo>
                    <a:pt x="6374" y="5251"/>
                  </a:lnTo>
                  <a:lnTo>
                    <a:pt x="6472" y="5178"/>
                  </a:lnTo>
                  <a:lnTo>
                    <a:pt x="6545" y="5104"/>
                  </a:lnTo>
                  <a:lnTo>
                    <a:pt x="6619" y="5007"/>
                  </a:lnTo>
                  <a:lnTo>
                    <a:pt x="6668" y="4909"/>
                  </a:lnTo>
                  <a:lnTo>
                    <a:pt x="6692" y="4787"/>
                  </a:lnTo>
                  <a:lnTo>
                    <a:pt x="6692" y="4665"/>
                  </a:lnTo>
                  <a:lnTo>
                    <a:pt x="6692" y="4103"/>
                  </a:lnTo>
                  <a:lnTo>
                    <a:pt x="6643" y="3566"/>
                  </a:lnTo>
                  <a:lnTo>
                    <a:pt x="6570" y="3077"/>
                  </a:lnTo>
                  <a:lnTo>
                    <a:pt x="6472" y="2638"/>
                  </a:lnTo>
                  <a:lnTo>
                    <a:pt x="6374" y="2223"/>
                  </a:lnTo>
                  <a:lnTo>
                    <a:pt x="6228" y="1832"/>
                  </a:lnTo>
                  <a:lnTo>
                    <a:pt x="6081" y="1490"/>
                  </a:lnTo>
                  <a:lnTo>
                    <a:pt x="5910" y="1172"/>
                  </a:lnTo>
                  <a:lnTo>
                    <a:pt x="5715" y="904"/>
                  </a:lnTo>
                  <a:lnTo>
                    <a:pt x="5520" y="659"/>
                  </a:lnTo>
                  <a:lnTo>
                    <a:pt x="5300" y="464"/>
                  </a:lnTo>
                  <a:lnTo>
                    <a:pt x="5056" y="293"/>
                  </a:lnTo>
                  <a:lnTo>
                    <a:pt x="4811" y="171"/>
                  </a:lnTo>
                  <a:lnTo>
                    <a:pt x="4567" y="73"/>
                  </a:lnTo>
                  <a:lnTo>
                    <a:pt x="4299" y="24"/>
                  </a:lnTo>
                  <a:lnTo>
                    <a:pt x="4030"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95" name="Google Shape;395;p18"/>
            <p:cNvSpPr/>
            <p:nvPr/>
          </p:nvSpPr>
          <p:spPr>
            <a:xfrm>
              <a:off x="4798500" y="2329350"/>
              <a:ext cx="76950" cy="84275"/>
            </a:xfrm>
            <a:custGeom>
              <a:avLst/>
              <a:gdLst/>
              <a:ahLst/>
              <a:cxnLst/>
              <a:rect l="l" t="t" r="r" b="b"/>
              <a:pathLst>
                <a:path w="3078" h="3371" extrusionOk="0">
                  <a:moveTo>
                    <a:pt x="1539" y="0"/>
                  </a:moveTo>
                  <a:lnTo>
                    <a:pt x="1222" y="24"/>
                  </a:lnTo>
                  <a:lnTo>
                    <a:pt x="953" y="98"/>
                  </a:lnTo>
                  <a:lnTo>
                    <a:pt x="684" y="220"/>
                  </a:lnTo>
                  <a:lnTo>
                    <a:pt x="464" y="415"/>
                  </a:lnTo>
                  <a:lnTo>
                    <a:pt x="367" y="513"/>
                  </a:lnTo>
                  <a:lnTo>
                    <a:pt x="269" y="635"/>
                  </a:lnTo>
                  <a:lnTo>
                    <a:pt x="196" y="757"/>
                  </a:lnTo>
                  <a:lnTo>
                    <a:pt x="123" y="879"/>
                  </a:lnTo>
                  <a:lnTo>
                    <a:pt x="74" y="1026"/>
                  </a:lnTo>
                  <a:lnTo>
                    <a:pt x="49" y="1172"/>
                  </a:lnTo>
                  <a:lnTo>
                    <a:pt x="25" y="1343"/>
                  </a:lnTo>
                  <a:lnTo>
                    <a:pt x="0" y="1514"/>
                  </a:lnTo>
                  <a:lnTo>
                    <a:pt x="25" y="1685"/>
                  </a:lnTo>
                  <a:lnTo>
                    <a:pt x="49" y="1856"/>
                  </a:lnTo>
                  <a:lnTo>
                    <a:pt x="123" y="2198"/>
                  </a:lnTo>
                  <a:lnTo>
                    <a:pt x="269" y="2516"/>
                  </a:lnTo>
                  <a:lnTo>
                    <a:pt x="464" y="2784"/>
                  </a:lnTo>
                  <a:lnTo>
                    <a:pt x="562" y="2906"/>
                  </a:lnTo>
                  <a:lnTo>
                    <a:pt x="684" y="3029"/>
                  </a:lnTo>
                  <a:lnTo>
                    <a:pt x="806" y="3126"/>
                  </a:lnTo>
                  <a:lnTo>
                    <a:pt x="953" y="3199"/>
                  </a:lnTo>
                  <a:lnTo>
                    <a:pt x="1075" y="3273"/>
                  </a:lnTo>
                  <a:lnTo>
                    <a:pt x="1222" y="3322"/>
                  </a:lnTo>
                  <a:lnTo>
                    <a:pt x="1393" y="3346"/>
                  </a:lnTo>
                  <a:lnTo>
                    <a:pt x="1539" y="3370"/>
                  </a:lnTo>
                  <a:lnTo>
                    <a:pt x="1686" y="3346"/>
                  </a:lnTo>
                  <a:lnTo>
                    <a:pt x="1857" y="3322"/>
                  </a:lnTo>
                  <a:lnTo>
                    <a:pt x="2003" y="3273"/>
                  </a:lnTo>
                  <a:lnTo>
                    <a:pt x="2125" y="3199"/>
                  </a:lnTo>
                  <a:lnTo>
                    <a:pt x="2272" y="3126"/>
                  </a:lnTo>
                  <a:lnTo>
                    <a:pt x="2394" y="3029"/>
                  </a:lnTo>
                  <a:lnTo>
                    <a:pt x="2516" y="2906"/>
                  </a:lnTo>
                  <a:lnTo>
                    <a:pt x="2614" y="2784"/>
                  </a:lnTo>
                  <a:lnTo>
                    <a:pt x="2809" y="2516"/>
                  </a:lnTo>
                  <a:lnTo>
                    <a:pt x="2956" y="2198"/>
                  </a:lnTo>
                  <a:lnTo>
                    <a:pt x="3029" y="1856"/>
                  </a:lnTo>
                  <a:lnTo>
                    <a:pt x="3053" y="1685"/>
                  </a:lnTo>
                  <a:lnTo>
                    <a:pt x="3078" y="1514"/>
                  </a:lnTo>
                  <a:lnTo>
                    <a:pt x="3053" y="1343"/>
                  </a:lnTo>
                  <a:lnTo>
                    <a:pt x="3029" y="1172"/>
                  </a:lnTo>
                  <a:lnTo>
                    <a:pt x="3004" y="1026"/>
                  </a:lnTo>
                  <a:lnTo>
                    <a:pt x="2956" y="879"/>
                  </a:lnTo>
                  <a:lnTo>
                    <a:pt x="2882" y="757"/>
                  </a:lnTo>
                  <a:lnTo>
                    <a:pt x="2809" y="635"/>
                  </a:lnTo>
                  <a:lnTo>
                    <a:pt x="2711" y="513"/>
                  </a:lnTo>
                  <a:lnTo>
                    <a:pt x="2614" y="415"/>
                  </a:lnTo>
                  <a:lnTo>
                    <a:pt x="2394" y="220"/>
                  </a:lnTo>
                  <a:lnTo>
                    <a:pt x="2125" y="98"/>
                  </a:lnTo>
                  <a:lnTo>
                    <a:pt x="1857" y="24"/>
                  </a:lnTo>
                  <a:lnTo>
                    <a:pt x="1539"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grpSp>
        <p:nvGrpSpPr>
          <p:cNvPr id="396" name="Google Shape;396;p18"/>
          <p:cNvGrpSpPr/>
          <p:nvPr/>
        </p:nvGrpSpPr>
        <p:grpSpPr>
          <a:xfrm>
            <a:off x="8296395" y="2573379"/>
            <a:ext cx="185002" cy="537971"/>
            <a:chOff x="4076175" y="2267050"/>
            <a:chExt cx="173450" cy="504375"/>
          </a:xfrm>
        </p:grpSpPr>
        <p:sp>
          <p:nvSpPr>
            <p:cNvPr id="397" name="Google Shape;397;p18"/>
            <p:cNvSpPr/>
            <p:nvPr/>
          </p:nvSpPr>
          <p:spPr>
            <a:xfrm>
              <a:off x="4122600" y="2267050"/>
              <a:ext cx="80600" cy="91625"/>
            </a:xfrm>
            <a:custGeom>
              <a:avLst/>
              <a:gdLst/>
              <a:ahLst/>
              <a:cxnLst/>
              <a:rect l="l" t="t" r="r" b="b"/>
              <a:pathLst>
                <a:path w="3224" h="3665" extrusionOk="0">
                  <a:moveTo>
                    <a:pt x="1441" y="1"/>
                  </a:moveTo>
                  <a:lnTo>
                    <a:pt x="1295" y="25"/>
                  </a:lnTo>
                  <a:lnTo>
                    <a:pt x="1124" y="74"/>
                  </a:lnTo>
                  <a:lnTo>
                    <a:pt x="977" y="123"/>
                  </a:lnTo>
                  <a:lnTo>
                    <a:pt x="855" y="172"/>
                  </a:lnTo>
                  <a:lnTo>
                    <a:pt x="708" y="245"/>
                  </a:lnTo>
                  <a:lnTo>
                    <a:pt x="586" y="343"/>
                  </a:lnTo>
                  <a:lnTo>
                    <a:pt x="464" y="441"/>
                  </a:lnTo>
                  <a:lnTo>
                    <a:pt x="366" y="563"/>
                  </a:lnTo>
                  <a:lnTo>
                    <a:pt x="269" y="685"/>
                  </a:lnTo>
                  <a:lnTo>
                    <a:pt x="195" y="831"/>
                  </a:lnTo>
                  <a:lnTo>
                    <a:pt x="122" y="978"/>
                  </a:lnTo>
                  <a:lnTo>
                    <a:pt x="73" y="1124"/>
                  </a:lnTo>
                  <a:lnTo>
                    <a:pt x="25" y="1295"/>
                  </a:lnTo>
                  <a:lnTo>
                    <a:pt x="0" y="1466"/>
                  </a:lnTo>
                  <a:lnTo>
                    <a:pt x="0" y="1662"/>
                  </a:lnTo>
                  <a:lnTo>
                    <a:pt x="0" y="1833"/>
                  </a:lnTo>
                  <a:lnTo>
                    <a:pt x="25" y="2028"/>
                  </a:lnTo>
                  <a:lnTo>
                    <a:pt x="73" y="2223"/>
                  </a:lnTo>
                  <a:lnTo>
                    <a:pt x="122" y="2394"/>
                  </a:lnTo>
                  <a:lnTo>
                    <a:pt x="195" y="2565"/>
                  </a:lnTo>
                  <a:lnTo>
                    <a:pt x="269" y="2736"/>
                  </a:lnTo>
                  <a:lnTo>
                    <a:pt x="366" y="2883"/>
                  </a:lnTo>
                  <a:lnTo>
                    <a:pt x="464" y="3029"/>
                  </a:lnTo>
                  <a:lnTo>
                    <a:pt x="586" y="3176"/>
                  </a:lnTo>
                  <a:lnTo>
                    <a:pt x="708" y="3298"/>
                  </a:lnTo>
                  <a:lnTo>
                    <a:pt x="855" y="3396"/>
                  </a:lnTo>
                  <a:lnTo>
                    <a:pt x="977" y="3493"/>
                  </a:lnTo>
                  <a:lnTo>
                    <a:pt x="1124" y="3567"/>
                  </a:lnTo>
                  <a:lnTo>
                    <a:pt x="1295" y="3616"/>
                  </a:lnTo>
                  <a:lnTo>
                    <a:pt x="1441" y="3640"/>
                  </a:lnTo>
                  <a:lnTo>
                    <a:pt x="1612" y="3664"/>
                  </a:lnTo>
                  <a:lnTo>
                    <a:pt x="1783" y="3640"/>
                  </a:lnTo>
                  <a:lnTo>
                    <a:pt x="1930" y="3616"/>
                  </a:lnTo>
                  <a:lnTo>
                    <a:pt x="2100" y="3567"/>
                  </a:lnTo>
                  <a:lnTo>
                    <a:pt x="2247" y="3493"/>
                  </a:lnTo>
                  <a:lnTo>
                    <a:pt x="2369" y="3396"/>
                  </a:lnTo>
                  <a:lnTo>
                    <a:pt x="2516" y="3298"/>
                  </a:lnTo>
                  <a:lnTo>
                    <a:pt x="2638" y="3176"/>
                  </a:lnTo>
                  <a:lnTo>
                    <a:pt x="2760" y="3029"/>
                  </a:lnTo>
                  <a:lnTo>
                    <a:pt x="2858" y="2883"/>
                  </a:lnTo>
                  <a:lnTo>
                    <a:pt x="2955" y="2736"/>
                  </a:lnTo>
                  <a:lnTo>
                    <a:pt x="3029" y="2565"/>
                  </a:lnTo>
                  <a:lnTo>
                    <a:pt x="3102" y="2394"/>
                  </a:lnTo>
                  <a:lnTo>
                    <a:pt x="3151" y="2223"/>
                  </a:lnTo>
                  <a:lnTo>
                    <a:pt x="3200" y="2028"/>
                  </a:lnTo>
                  <a:lnTo>
                    <a:pt x="3224" y="1833"/>
                  </a:lnTo>
                  <a:lnTo>
                    <a:pt x="3224" y="1662"/>
                  </a:lnTo>
                  <a:lnTo>
                    <a:pt x="3224" y="1466"/>
                  </a:lnTo>
                  <a:lnTo>
                    <a:pt x="3200" y="1295"/>
                  </a:lnTo>
                  <a:lnTo>
                    <a:pt x="3151" y="1124"/>
                  </a:lnTo>
                  <a:lnTo>
                    <a:pt x="3102" y="978"/>
                  </a:lnTo>
                  <a:lnTo>
                    <a:pt x="3029" y="831"/>
                  </a:lnTo>
                  <a:lnTo>
                    <a:pt x="2955" y="685"/>
                  </a:lnTo>
                  <a:lnTo>
                    <a:pt x="2858" y="563"/>
                  </a:lnTo>
                  <a:lnTo>
                    <a:pt x="2760" y="441"/>
                  </a:lnTo>
                  <a:lnTo>
                    <a:pt x="2638" y="343"/>
                  </a:lnTo>
                  <a:lnTo>
                    <a:pt x="2516" y="245"/>
                  </a:lnTo>
                  <a:lnTo>
                    <a:pt x="2369" y="172"/>
                  </a:lnTo>
                  <a:lnTo>
                    <a:pt x="2247" y="123"/>
                  </a:lnTo>
                  <a:lnTo>
                    <a:pt x="2100" y="74"/>
                  </a:lnTo>
                  <a:lnTo>
                    <a:pt x="1930" y="25"/>
                  </a:lnTo>
                  <a:lnTo>
                    <a:pt x="1783"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98" name="Google Shape;398;p18"/>
            <p:cNvSpPr/>
            <p:nvPr/>
          </p:nvSpPr>
          <p:spPr>
            <a:xfrm>
              <a:off x="4076175" y="2370250"/>
              <a:ext cx="173450" cy="401175"/>
            </a:xfrm>
            <a:custGeom>
              <a:avLst/>
              <a:gdLst/>
              <a:ahLst/>
              <a:cxnLst/>
              <a:rect l="l" t="t" r="r" b="b"/>
              <a:pathLst>
                <a:path w="6938" h="16047" extrusionOk="0">
                  <a:moveTo>
                    <a:pt x="2736" y="0"/>
                  </a:moveTo>
                  <a:lnTo>
                    <a:pt x="2541" y="49"/>
                  </a:lnTo>
                  <a:lnTo>
                    <a:pt x="2346" y="123"/>
                  </a:lnTo>
                  <a:lnTo>
                    <a:pt x="2175" y="196"/>
                  </a:lnTo>
                  <a:lnTo>
                    <a:pt x="2028" y="293"/>
                  </a:lnTo>
                  <a:lnTo>
                    <a:pt x="1711" y="489"/>
                  </a:lnTo>
                  <a:lnTo>
                    <a:pt x="1442" y="758"/>
                  </a:lnTo>
                  <a:lnTo>
                    <a:pt x="1173" y="1075"/>
                  </a:lnTo>
                  <a:lnTo>
                    <a:pt x="953" y="1417"/>
                  </a:lnTo>
                  <a:lnTo>
                    <a:pt x="758" y="1808"/>
                  </a:lnTo>
                  <a:lnTo>
                    <a:pt x="587" y="2223"/>
                  </a:lnTo>
                  <a:lnTo>
                    <a:pt x="441" y="2711"/>
                  </a:lnTo>
                  <a:lnTo>
                    <a:pt x="318" y="3200"/>
                  </a:lnTo>
                  <a:lnTo>
                    <a:pt x="221" y="3737"/>
                  </a:lnTo>
                  <a:lnTo>
                    <a:pt x="147" y="4323"/>
                  </a:lnTo>
                  <a:lnTo>
                    <a:pt x="74" y="4909"/>
                  </a:lnTo>
                  <a:lnTo>
                    <a:pt x="25" y="5544"/>
                  </a:lnTo>
                  <a:lnTo>
                    <a:pt x="1" y="6204"/>
                  </a:lnTo>
                  <a:lnTo>
                    <a:pt x="1" y="6888"/>
                  </a:lnTo>
                  <a:lnTo>
                    <a:pt x="25" y="7034"/>
                  </a:lnTo>
                  <a:lnTo>
                    <a:pt x="50" y="7181"/>
                  </a:lnTo>
                  <a:lnTo>
                    <a:pt x="99" y="7327"/>
                  </a:lnTo>
                  <a:lnTo>
                    <a:pt x="172" y="7425"/>
                  </a:lnTo>
                  <a:lnTo>
                    <a:pt x="245" y="7523"/>
                  </a:lnTo>
                  <a:lnTo>
                    <a:pt x="318" y="7596"/>
                  </a:lnTo>
                  <a:lnTo>
                    <a:pt x="416" y="7645"/>
                  </a:lnTo>
                  <a:lnTo>
                    <a:pt x="636" y="7645"/>
                  </a:lnTo>
                  <a:lnTo>
                    <a:pt x="734" y="7596"/>
                  </a:lnTo>
                  <a:lnTo>
                    <a:pt x="807" y="7523"/>
                  </a:lnTo>
                  <a:lnTo>
                    <a:pt x="880" y="7425"/>
                  </a:lnTo>
                  <a:lnTo>
                    <a:pt x="929" y="7327"/>
                  </a:lnTo>
                  <a:lnTo>
                    <a:pt x="953" y="7181"/>
                  </a:lnTo>
                  <a:lnTo>
                    <a:pt x="978" y="6888"/>
                  </a:lnTo>
                  <a:lnTo>
                    <a:pt x="1002" y="6521"/>
                  </a:lnTo>
                  <a:lnTo>
                    <a:pt x="1027" y="6106"/>
                  </a:lnTo>
                  <a:lnTo>
                    <a:pt x="1149" y="5105"/>
                  </a:lnTo>
                  <a:lnTo>
                    <a:pt x="1295" y="4103"/>
                  </a:lnTo>
                  <a:lnTo>
                    <a:pt x="1369" y="3664"/>
                  </a:lnTo>
                  <a:lnTo>
                    <a:pt x="1466" y="3298"/>
                  </a:lnTo>
                  <a:lnTo>
                    <a:pt x="1417" y="3102"/>
                  </a:lnTo>
                  <a:lnTo>
                    <a:pt x="1393" y="2907"/>
                  </a:lnTo>
                  <a:lnTo>
                    <a:pt x="1393" y="2711"/>
                  </a:lnTo>
                  <a:lnTo>
                    <a:pt x="1417" y="2540"/>
                  </a:lnTo>
                  <a:lnTo>
                    <a:pt x="1442" y="2394"/>
                  </a:lnTo>
                  <a:lnTo>
                    <a:pt x="1515" y="2247"/>
                  </a:lnTo>
                  <a:lnTo>
                    <a:pt x="1588" y="2125"/>
                  </a:lnTo>
                  <a:lnTo>
                    <a:pt x="1662" y="2052"/>
                  </a:lnTo>
                  <a:lnTo>
                    <a:pt x="1588" y="2150"/>
                  </a:lnTo>
                  <a:lnTo>
                    <a:pt x="1540" y="2296"/>
                  </a:lnTo>
                  <a:lnTo>
                    <a:pt x="1491" y="2492"/>
                  </a:lnTo>
                  <a:lnTo>
                    <a:pt x="1491" y="2687"/>
                  </a:lnTo>
                  <a:lnTo>
                    <a:pt x="1515" y="2882"/>
                  </a:lnTo>
                  <a:lnTo>
                    <a:pt x="1564" y="3078"/>
                  </a:lnTo>
                  <a:lnTo>
                    <a:pt x="1613" y="3175"/>
                  </a:lnTo>
                  <a:lnTo>
                    <a:pt x="1686" y="3273"/>
                  </a:lnTo>
                  <a:lnTo>
                    <a:pt x="1759" y="3346"/>
                  </a:lnTo>
                  <a:lnTo>
                    <a:pt x="1857" y="3420"/>
                  </a:lnTo>
                  <a:lnTo>
                    <a:pt x="1906" y="3786"/>
                  </a:lnTo>
                  <a:lnTo>
                    <a:pt x="1930" y="3981"/>
                  </a:lnTo>
                  <a:lnTo>
                    <a:pt x="1955" y="4201"/>
                  </a:lnTo>
                  <a:lnTo>
                    <a:pt x="1930" y="4445"/>
                  </a:lnTo>
                  <a:lnTo>
                    <a:pt x="1906" y="4738"/>
                  </a:lnTo>
                  <a:lnTo>
                    <a:pt x="1833" y="5032"/>
                  </a:lnTo>
                  <a:lnTo>
                    <a:pt x="1711" y="5398"/>
                  </a:lnTo>
                  <a:lnTo>
                    <a:pt x="1515" y="5911"/>
                  </a:lnTo>
                  <a:lnTo>
                    <a:pt x="1369" y="6399"/>
                  </a:lnTo>
                  <a:lnTo>
                    <a:pt x="1271" y="6839"/>
                  </a:lnTo>
                  <a:lnTo>
                    <a:pt x="1222" y="7230"/>
                  </a:lnTo>
                  <a:lnTo>
                    <a:pt x="1173" y="7620"/>
                  </a:lnTo>
                  <a:lnTo>
                    <a:pt x="1173" y="8011"/>
                  </a:lnTo>
                  <a:lnTo>
                    <a:pt x="1198" y="8817"/>
                  </a:lnTo>
                  <a:lnTo>
                    <a:pt x="1247" y="9989"/>
                  </a:lnTo>
                  <a:lnTo>
                    <a:pt x="1295" y="11162"/>
                  </a:lnTo>
                  <a:lnTo>
                    <a:pt x="1320" y="13238"/>
                  </a:lnTo>
                  <a:lnTo>
                    <a:pt x="1344" y="14728"/>
                  </a:lnTo>
                  <a:lnTo>
                    <a:pt x="1344" y="15314"/>
                  </a:lnTo>
                  <a:lnTo>
                    <a:pt x="1369" y="15533"/>
                  </a:lnTo>
                  <a:lnTo>
                    <a:pt x="1417" y="15704"/>
                  </a:lnTo>
                  <a:lnTo>
                    <a:pt x="1491" y="15827"/>
                  </a:lnTo>
                  <a:lnTo>
                    <a:pt x="1588" y="15924"/>
                  </a:lnTo>
                  <a:lnTo>
                    <a:pt x="1662" y="15998"/>
                  </a:lnTo>
                  <a:lnTo>
                    <a:pt x="1735" y="16022"/>
                  </a:lnTo>
                  <a:lnTo>
                    <a:pt x="1833" y="16046"/>
                  </a:lnTo>
                  <a:lnTo>
                    <a:pt x="1955" y="16046"/>
                  </a:lnTo>
                  <a:lnTo>
                    <a:pt x="2077" y="15998"/>
                  </a:lnTo>
                  <a:lnTo>
                    <a:pt x="2175" y="15949"/>
                  </a:lnTo>
                  <a:lnTo>
                    <a:pt x="2248" y="15875"/>
                  </a:lnTo>
                  <a:lnTo>
                    <a:pt x="2321" y="15802"/>
                  </a:lnTo>
                  <a:lnTo>
                    <a:pt x="2394" y="15680"/>
                  </a:lnTo>
                  <a:lnTo>
                    <a:pt x="2419" y="15533"/>
                  </a:lnTo>
                  <a:lnTo>
                    <a:pt x="2468" y="15387"/>
                  </a:lnTo>
                  <a:lnTo>
                    <a:pt x="3152" y="8548"/>
                  </a:lnTo>
                  <a:lnTo>
                    <a:pt x="3152" y="8451"/>
                  </a:lnTo>
                  <a:lnTo>
                    <a:pt x="3200" y="8280"/>
                  </a:lnTo>
                  <a:lnTo>
                    <a:pt x="3249" y="8182"/>
                  </a:lnTo>
                  <a:lnTo>
                    <a:pt x="3298" y="8084"/>
                  </a:lnTo>
                  <a:lnTo>
                    <a:pt x="3371" y="8011"/>
                  </a:lnTo>
                  <a:lnTo>
                    <a:pt x="3469" y="7987"/>
                  </a:lnTo>
                  <a:lnTo>
                    <a:pt x="3567" y="8011"/>
                  </a:lnTo>
                  <a:lnTo>
                    <a:pt x="3640" y="8084"/>
                  </a:lnTo>
                  <a:lnTo>
                    <a:pt x="3689" y="8182"/>
                  </a:lnTo>
                  <a:lnTo>
                    <a:pt x="3738" y="8280"/>
                  </a:lnTo>
                  <a:lnTo>
                    <a:pt x="3787" y="8451"/>
                  </a:lnTo>
                  <a:lnTo>
                    <a:pt x="3787" y="8548"/>
                  </a:lnTo>
                  <a:lnTo>
                    <a:pt x="4470" y="15387"/>
                  </a:lnTo>
                  <a:lnTo>
                    <a:pt x="4519" y="15533"/>
                  </a:lnTo>
                  <a:lnTo>
                    <a:pt x="4544" y="15680"/>
                  </a:lnTo>
                  <a:lnTo>
                    <a:pt x="4617" y="15802"/>
                  </a:lnTo>
                  <a:lnTo>
                    <a:pt x="4690" y="15875"/>
                  </a:lnTo>
                  <a:lnTo>
                    <a:pt x="4763" y="15949"/>
                  </a:lnTo>
                  <a:lnTo>
                    <a:pt x="4861" y="15998"/>
                  </a:lnTo>
                  <a:lnTo>
                    <a:pt x="4983" y="16046"/>
                  </a:lnTo>
                  <a:lnTo>
                    <a:pt x="5105" y="16046"/>
                  </a:lnTo>
                  <a:lnTo>
                    <a:pt x="5203" y="16022"/>
                  </a:lnTo>
                  <a:lnTo>
                    <a:pt x="5276" y="15998"/>
                  </a:lnTo>
                  <a:lnTo>
                    <a:pt x="5350" y="15924"/>
                  </a:lnTo>
                  <a:lnTo>
                    <a:pt x="5447" y="15827"/>
                  </a:lnTo>
                  <a:lnTo>
                    <a:pt x="5521" y="15704"/>
                  </a:lnTo>
                  <a:lnTo>
                    <a:pt x="5569" y="15533"/>
                  </a:lnTo>
                  <a:lnTo>
                    <a:pt x="5594" y="15314"/>
                  </a:lnTo>
                  <a:lnTo>
                    <a:pt x="5594" y="14728"/>
                  </a:lnTo>
                  <a:lnTo>
                    <a:pt x="5618" y="13238"/>
                  </a:lnTo>
                  <a:lnTo>
                    <a:pt x="5643" y="11162"/>
                  </a:lnTo>
                  <a:lnTo>
                    <a:pt x="5692" y="9989"/>
                  </a:lnTo>
                  <a:lnTo>
                    <a:pt x="5740" y="8817"/>
                  </a:lnTo>
                  <a:lnTo>
                    <a:pt x="5765" y="8011"/>
                  </a:lnTo>
                  <a:lnTo>
                    <a:pt x="5765" y="7620"/>
                  </a:lnTo>
                  <a:lnTo>
                    <a:pt x="5716" y="7230"/>
                  </a:lnTo>
                  <a:lnTo>
                    <a:pt x="5667" y="6839"/>
                  </a:lnTo>
                  <a:lnTo>
                    <a:pt x="5569" y="6399"/>
                  </a:lnTo>
                  <a:lnTo>
                    <a:pt x="5423" y="5911"/>
                  </a:lnTo>
                  <a:lnTo>
                    <a:pt x="5227" y="5398"/>
                  </a:lnTo>
                  <a:lnTo>
                    <a:pt x="5105" y="5032"/>
                  </a:lnTo>
                  <a:lnTo>
                    <a:pt x="5032" y="4738"/>
                  </a:lnTo>
                  <a:lnTo>
                    <a:pt x="5008" y="4445"/>
                  </a:lnTo>
                  <a:lnTo>
                    <a:pt x="4983" y="4201"/>
                  </a:lnTo>
                  <a:lnTo>
                    <a:pt x="5008" y="3981"/>
                  </a:lnTo>
                  <a:lnTo>
                    <a:pt x="5032" y="3786"/>
                  </a:lnTo>
                  <a:lnTo>
                    <a:pt x="5081" y="3420"/>
                  </a:lnTo>
                  <a:lnTo>
                    <a:pt x="5179" y="3346"/>
                  </a:lnTo>
                  <a:lnTo>
                    <a:pt x="5252" y="3273"/>
                  </a:lnTo>
                  <a:lnTo>
                    <a:pt x="5325" y="3175"/>
                  </a:lnTo>
                  <a:lnTo>
                    <a:pt x="5374" y="3078"/>
                  </a:lnTo>
                  <a:lnTo>
                    <a:pt x="5423" y="2882"/>
                  </a:lnTo>
                  <a:lnTo>
                    <a:pt x="5447" y="2687"/>
                  </a:lnTo>
                  <a:lnTo>
                    <a:pt x="5447" y="2492"/>
                  </a:lnTo>
                  <a:lnTo>
                    <a:pt x="5398" y="2296"/>
                  </a:lnTo>
                  <a:lnTo>
                    <a:pt x="5350" y="2150"/>
                  </a:lnTo>
                  <a:lnTo>
                    <a:pt x="5276" y="2052"/>
                  </a:lnTo>
                  <a:lnTo>
                    <a:pt x="5350" y="2125"/>
                  </a:lnTo>
                  <a:lnTo>
                    <a:pt x="5423" y="2247"/>
                  </a:lnTo>
                  <a:lnTo>
                    <a:pt x="5496" y="2394"/>
                  </a:lnTo>
                  <a:lnTo>
                    <a:pt x="5521" y="2540"/>
                  </a:lnTo>
                  <a:lnTo>
                    <a:pt x="5545" y="2711"/>
                  </a:lnTo>
                  <a:lnTo>
                    <a:pt x="5545" y="2907"/>
                  </a:lnTo>
                  <a:lnTo>
                    <a:pt x="5521" y="3102"/>
                  </a:lnTo>
                  <a:lnTo>
                    <a:pt x="5472" y="3298"/>
                  </a:lnTo>
                  <a:lnTo>
                    <a:pt x="5569" y="3664"/>
                  </a:lnTo>
                  <a:lnTo>
                    <a:pt x="5643" y="4103"/>
                  </a:lnTo>
                  <a:lnTo>
                    <a:pt x="5789" y="5105"/>
                  </a:lnTo>
                  <a:lnTo>
                    <a:pt x="5911" y="6106"/>
                  </a:lnTo>
                  <a:lnTo>
                    <a:pt x="5936" y="6521"/>
                  </a:lnTo>
                  <a:lnTo>
                    <a:pt x="5960" y="6888"/>
                  </a:lnTo>
                  <a:lnTo>
                    <a:pt x="5985" y="7181"/>
                  </a:lnTo>
                  <a:lnTo>
                    <a:pt x="6009" y="7327"/>
                  </a:lnTo>
                  <a:lnTo>
                    <a:pt x="6058" y="7425"/>
                  </a:lnTo>
                  <a:lnTo>
                    <a:pt x="6131" y="7523"/>
                  </a:lnTo>
                  <a:lnTo>
                    <a:pt x="6204" y="7596"/>
                  </a:lnTo>
                  <a:lnTo>
                    <a:pt x="6302" y="7645"/>
                  </a:lnTo>
                  <a:lnTo>
                    <a:pt x="6522" y="7645"/>
                  </a:lnTo>
                  <a:lnTo>
                    <a:pt x="6620" y="7596"/>
                  </a:lnTo>
                  <a:lnTo>
                    <a:pt x="6693" y="7523"/>
                  </a:lnTo>
                  <a:lnTo>
                    <a:pt x="6766" y="7425"/>
                  </a:lnTo>
                  <a:lnTo>
                    <a:pt x="6839" y="7327"/>
                  </a:lnTo>
                  <a:lnTo>
                    <a:pt x="6888" y="7181"/>
                  </a:lnTo>
                  <a:lnTo>
                    <a:pt x="6913" y="7034"/>
                  </a:lnTo>
                  <a:lnTo>
                    <a:pt x="6937" y="6888"/>
                  </a:lnTo>
                  <a:lnTo>
                    <a:pt x="6937" y="6204"/>
                  </a:lnTo>
                  <a:lnTo>
                    <a:pt x="6913" y="5544"/>
                  </a:lnTo>
                  <a:lnTo>
                    <a:pt x="6864" y="4909"/>
                  </a:lnTo>
                  <a:lnTo>
                    <a:pt x="6791" y="4323"/>
                  </a:lnTo>
                  <a:lnTo>
                    <a:pt x="6717" y="3737"/>
                  </a:lnTo>
                  <a:lnTo>
                    <a:pt x="6620" y="3200"/>
                  </a:lnTo>
                  <a:lnTo>
                    <a:pt x="6497" y="2711"/>
                  </a:lnTo>
                  <a:lnTo>
                    <a:pt x="6351" y="2223"/>
                  </a:lnTo>
                  <a:lnTo>
                    <a:pt x="6180" y="1808"/>
                  </a:lnTo>
                  <a:lnTo>
                    <a:pt x="5985" y="1417"/>
                  </a:lnTo>
                  <a:lnTo>
                    <a:pt x="5765" y="1075"/>
                  </a:lnTo>
                  <a:lnTo>
                    <a:pt x="5496" y="758"/>
                  </a:lnTo>
                  <a:lnTo>
                    <a:pt x="5227" y="489"/>
                  </a:lnTo>
                  <a:lnTo>
                    <a:pt x="4910" y="293"/>
                  </a:lnTo>
                  <a:lnTo>
                    <a:pt x="4763" y="196"/>
                  </a:lnTo>
                  <a:lnTo>
                    <a:pt x="4592" y="123"/>
                  </a:lnTo>
                  <a:lnTo>
                    <a:pt x="4397" y="49"/>
                  </a:lnTo>
                  <a:lnTo>
                    <a:pt x="4202" y="0"/>
                  </a:lnTo>
                  <a:lnTo>
                    <a:pt x="4031" y="98"/>
                  </a:lnTo>
                  <a:lnTo>
                    <a:pt x="3860" y="147"/>
                  </a:lnTo>
                  <a:lnTo>
                    <a:pt x="3664" y="196"/>
                  </a:lnTo>
                  <a:lnTo>
                    <a:pt x="3469" y="220"/>
                  </a:lnTo>
                  <a:lnTo>
                    <a:pt x="3274" y="196"/>
                  </a:lnTo>
                  <a:lnTo>
                    <a:pt x="3078" y="147"/>
                  </a:lnTo>
                  <a:lnTo>
                    <a:pt x="2907" y="98"/>
                  </a:lnTo>
                  <a:lnTo>
                    <a:pt x="2736"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sp>
        <p:nvSpPr>
          <p:cNvPr id="399" name="Google Shape;399;p18"/>
          <p:cNvSpPr/>
          <p:nvPr/>
        </p:nvSpPr>
        <p:spPr>
          <a:xfrm>
            <a:off x="9623066" y="2630069"/>
            <a:ext cx="407712" cy="429845"/>
          </a:xfrm>
          <a:custGeom>
            <a:avLst/>
            <a:gdLst/>
            <a:ahLst/>
            <a:cxnLst/>
            <a:rect l="l" t="t" r="r" b="b"/>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nvGrpSpPr>
          <p:cNvPr id="400" name="Google Shape;400;p18"/>
          <p:cNvGrpSpPr/>
          <p:nvPr/>
        </p:nvGrpSpPr>
        <p:grpSpPr>
          <a:xfrm>
            <a:off x="10321786" y="2637857"/>
            <a:ext cx="448083" cy="414219"/>
            <a:chOff x="5975075" y="2327500"/>
            <a:chExt cx="420100" cy="388350"/>
          </a:xfrm>
        </p:grpSpPr>
        <p:sp>
          <p:nvSpPr>
            <p:cNvPr id="401" name="Google Shape;401;p18"/>
            <p:cNvSpPr/>
            <p:nvPr/>
          </p:nvSpPr>
          <p:spPr>
            <a:xfrm>
              <a:off x="5975075" y="2474650"/>
              <a:ext cx="98325" cy="220450"/>
            </a:xfrm>
            <a:custGeom>
              <a:avLst/>
              <a:gdLst/>
              <a:ahLst/>
              <a:cxnLst/>
              <a:rect l="l" t="t" r="r" b="b"/>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02" name="Google Shape;402;p18"/>
            <p:cNvSpPr/>
            <p:nvPr/>
          </p:nvSpPr>
          <p:spPr>
            <a:xfrm>
              <a:off x="6088025" y="2327500"/>
              <a:ext cx="307150" cy="388350"/>
            </a:xfrm>
            <a:custGeom>
              <a:avLst/>
              <a:gdLst/>
              <a:ahLst/>
              <a:cxnLst/>
              <a:rect l="l" t="t" r="r" b="b"/>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grpSp>
        <p:nvGrpSpPr>
          <p:cNvPr id="403" name="Google Shape;403;p18"/>
          <p:cNvGrpSpPr/>
          <p:nvPr/>
        </p:nvGrpSpPr>
        <p:grpSpPr>
          <a:xfrm>
            <a:off x="11127371" y="2625483"/>
            <a:ext cx="274865" cy="448083"/>
            <a:chOff x="6730350" y="2315900"/>
            <a:chExt cx="257700" cy="420100"/>
          </a:xfrm>
        </p:grpSpPr>
        <p:sp>
          <p:nvSpPr>
            <p:cNvPr id="404" name="Google Shape;404;p18"/>
            <p:cNvSpPr/>
            <p:nvPr/>
          </p:nvSpPr>
          <p:spPr>
            <a:xfrm>
              <a:off x="6807900" y="2671250"/>
              <a:ext cx="102600" cy="22625"/>
            </a:xfrm>
            <a:custGeom>
              <a:avLst/>
              <a:gdLst/>
              <a:ahLst/>
              <a:cxnLst/>
              <a:rect l="l" t="t" r="r" b="b"/>
              <a:pathLst>
                <a:path w="4104" h="905" extrusionOk="0">
                  <a:moveTo>
                    <a:pt x="1" y="1"/>
                  </a:moveTo>
                  <a:lnTo>
                    <a:pt x="1" y="905"/>
                  </a:lnTo>
                  <a:lnTo>
                    <a:pt x="4104" y="905"/>
                  </a:lnTo>
                  <a:lnTo>
                    <a:pt x="4104"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05" name="Google Shape;405;p18"/>
            <p:cNvSpPr/>
            <p:nvPr/>
          </p:nvSpPr>
          <p:spPr>
            <a:xfrm>
              <a:off x="6807900" y="2636450"/>
              <a:ext cx="102600" cy="22625"/>
            </a:xfrm>
            <a:custGeom>
              <a:avLst/>
              <a:gdLst/>
              <a:ahLst/>
              <a:cxnLst/>
              <a:rect l="l" t="t" r="r" b="b"/>
              <a:pathLst>
                <a:path w="4104" h="905" extrusionOk="0">
                  <a:moveTo>
                    <a:pt x="1" y="1"/>
                  </a:moveTo>
                  <a:lnTo>
                    <a:pt x="1" y="905"/>
                  </a:lnTo>
                  <a:lnTo>
                    <a:pt x="4104" y="905"/>
                  </a:lnTo>
                  <a:lnTo>
                    <a:pt x="4104"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06" name="Google Shape;406;p18"/>
            <p:cNvSpPr/>
            <p:nvPr/>
          </p:nvSpPr>
          <p:spPr>
            <a:xfrm>
              <a:off x="6807900" y="2706075"/>
              <a:ext cx="102600" cy="29925"/>
            </a:xfrm>
            <a:custGeom>
              <a:avLst/>
              <a:gdLst/>
              <a:ahLst/>
              <a:cxnLst/>
              <a:rect l="l" t="t" r="r" b="b"/>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07" name="Google Shape;407;p18"/>
            <p:cNvSpPr/>
            <p:nvPr/>
          </p:nvSpPr>
          <p:spPr>
            <a:xfrm>
              <a:off x="6811575" y="2463675"/>
              <a:ext cx="95275" cy="160600"/>
            </a:xfrm>
            <a:custGeom>
              <a:avLst/>
              <a:gdLst/>
              <a:ahLst/>
              <a:cxnLst/>
              <a:rect l="l" t="t" r="r" b="b"/>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08" name="Google Shape;408;p18"/>
            <p:cNvSpPr/>
            <p:nvPr/>
          </p:nvSpPr>
          <p:spPr>
            <a:xfrm>
              <a:off x="6730350" y="2315900"/>
              <a:ext cx="257700" cy="308375"/>
            </a:xfrm>
            <a:custGeom>
              <a:avLst/>
              <a:gdLst/>
              <a:ahLst/>
              <a:cxnLst/>
              <a:rect l="l" t="t" r="r" b="b"/>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grpSp>
        <p:nvGrpSpPr>
          <p:cNvPr id="409" name="Google Shape;409;p18"/>
          <p:cNvGrpSpPr/>
          <p:nvPr/>
        </p:nvGrpSpPr>
        <p:grpSpPr>
          <a:xfrm>
            <a:off x="4724310" y="3309955"/>
            <a:ext cx="139405" cy="508001"/>
            <a:chOff x="727175" y="2957625"/>
            <a:chExt cx="130700" cy="476275"/>
          </a:xfrm>
        </p:grpSpPr>
        <p:sp>
          <p:nvSpPr>
            <p:cNvPr id="410" name="Google Shape;410;p18"/>
            <p:cNvSpPr/>
            <p:nvPr/>
          </p:nvSpPr>
          <p:spPr>
            <a:xfrm>
              <a:off x="727175" y="2957625"/>
              <a:ext cx="130700" cy="476275"/>
            </a:xfrm>
            <a:custGeom>
              <a:avLst/>
              <a:gdLst/>
              <a:ahLst/>
              <a:cxnLst/>
              <a:rect l="l" t="t" r="r" b="b"/>
              <a:pathLst>
                <a:path w="5228" h="19051" extrusionOk="0">
                  <a:moveTo>
                    <a:pt x="2614" y="489"/>
                  </a:moveTo>
                  <a:lnTo>
                    <a:pt x="2858" y="538"/>
                  </a:lnTo>
                  <a:lnTo>
                    <a:pt x="3102" y="611"/>
                  </a:lnTo>
                  <a:lnTo>
                    <a:pt x="3322" y="709"/>
                  </a:lnTo>
                  <a:lnTo>
                    <a:pt x="3493" y="880"/>
                  </a:lnTo>
                  <a:lnTo>
                    <a:pt x="3664" y="1051"/>
                  </a:lnTo>
                  <a:lnTo>
                    <a:pt x="3762" y="1270"/>
                  </a:lnTo>
                  <a:lnTo>
                    <a:pt x="3835" y="1490"/>
                  </a:lnTo>
                  <a:lnTo>
                    <a:pt x="3859" y="1759"/>
                  </a:lnTo>
                  <a:lnTo>
                    <a:pt x="3859" y="14483"/>
                  </a:lnTo>
                  <a:lnTo>
                    <a:pt x="3884" y="14581"/>
                  </a:lnTo>
                  <a:lnTo>
                    <a:pt x="3908" y="14679"/>
                  </a:lnTo>
                  <a:lnTo>
                    <a:pt x="3957" y="14776"/>
                  </a:lnTo>
                  <a:lnTo>
                    <a:pt x="4030" y="14850"/>
                  </a:lnTo>
                  <a:lnTo>
                    <a:pt x="4177" y="14996"/>
                  </a:lnTo>
                  <a:lnTo>
                    <a:pt x="4324" y="15167"/>
                  </a:lnTo>
                  <a:lnTo>
                    <a:pt x="4446" y="15363"/>
                  </a:lnTo>
                  <a:lnTo>
                    <a:pt x="4543" y="15558"/>
                  </a:lnTo>
                  <a:lnTo>
                    <a:pt x="4641" y="15778"/>
                  </a:lnTo>
                  <a:lnTo>
                    <a:pt x="4690" y="15973"/>
                  </a:lnTo>
                  <a:lnTo>
                    <a:pt x="4714" y="16193"/>
                  </a:lnTo>
                  <a:lnTo>
                    <a:pt x="4739" y="16437"/>
                  </a:lnTo>
                  <a:lnTo>
                    <a:pt x="4714" y="16633"/>
                  </a:lnTo>
                  <a:lnTo>
                    <a:pt x="4690" y="16852"/>
                  </a:lnTo>
                  <a:lnTo>
                    <a:pt x="4641" y="17048"/>
                  </a:lnTo>
                  <a:lnTo>
                    <a:pt x="4568" y="17243"/>
                  </a:lnTo>
                  <a:lnTo>
                    <a:pt x="4470" y="17438"/>
                  </a:lnTo>
                  <a:lnTo>
                    <a:pt x="4372" y="17609"/>
                  </a:lnTo>
                  <a:lnTo>
                    <a:pt x="4250" y="17780"/>
                  </a:lnTo>
                  <a:lnTo>
                    <a:pt x="4104" y="17927"/>
                  </a:lnTo>
                  <a:lnTo>
                    <a:pt x="3957" y="18073"/>
                  </a:lnTo>
                  <a:lnTo>
                    <a:pt x="3811" y="18196"/>
                  </a:lnTo>
                  <a:lnTo>
                    <a:pt x="3615" y="18293"/>
                  </a:lnTo>
                  <a:lnTo>
                    <a:pt x="3444" y="18391"/>
                  </a:lnTo>
                  <a:lnTo>
                    <a:pt x="3249" y="18464"/>
                  </a:lnTo>
                  <a:lnTo>
                    <a:pt x="3029" y="18513"/>
                  </a:lnTo>
                  <a:lnTo>
                    <a:pt x="2834" y="18538"/>
                  </a:lnTo>
                  <a:lnTo>
                    <a:pt x="2614" y="18562"/>
                  </a:lnTo>
                  <a:lnTo>
                    <a:pt x="2394" y="18538"/>
                  </a:lnTo>
                  <a:lnTo>
                    <a:pt x="2174" y="18513"/>
                  </a:lnTo>
                  <a:lnTo>
                    <a:pt x="1979" y="18464"/>
                  </a:lnTo>
                  <a:lnTo>
                    <a:pt x="1784" y="18391"/>
                  </a:lnTo>
                  <a:lnTo>
                    <a:pt x="1613" y="18293"/>
                  </a:lnTo>
                  <a:lnTo>
                    <a:pt x="1417" y="18196"/>
                  </a:lnTo>
                  <a:lnTo>
                    <a:pt x="1271" y="18073"/>
                  </a:lnTo>
                  <a:lnTo>
                    <a:pt x="1124" y="17927"/>
                  </a:lnTo>
                  <a:lnTo>
                    <a:pt x="978" y="17780"/>
                  </a:lnTo>
                  <a:lnTo>
                    <a:pt x="855" y="17609"/>
                  </a:lnTo>
                  <a:lnTo>
                    <a:pt x="758" y="17438"/>
                  </a:lnTo>
                  <a:lnTo>
                    <a:pt x="660" y="17243"/>
                  </a:lnTo>
                  <a:lnTo>
                    <a:pt x="587" y="17048"/>
                  </a:lnTo>
                  <a:lnTo>
                    <a:pt x="538" y="16852"/>
                  </a:lnTo>
                  <a:lnTo>
                    <a:pt x="514" y="16633"/>
                  </a:lnTo>
                  <a:lnTo>
                    <a:pt x="489" y="16437"/>
                  </a:lnTo>
                  <a:lnTo>
                    <a:pt x="514" y="16193"/>
                  </a:lnTo>
                  <a:lnTo>
                    <a:pt x="538" y="15973"/>
                  </a:lnTo>
                  <a:lnTo>
                    <a:pt x="587" y="15778"/>
                  </a:lnTo>
                  <a:lnTo>
                    <a:pt x="684" y="15558"/>
                  </a:lnTo>
                  <a:lnTo>
                    <a:pt x="782" y="15363"/>
                  </a:lnTo>
                  <a:lnTo>
                    <a:pt x="904" y="15167"/>
                  </a:lnTo>
                  <a:lnTo>
                    <a:pt x="1051" y="14996"/>
                  </a:lnTo>
                  <a:lnTo>
                    <a:pt x="1197" y="14850"/>
                  </a:lnTo>
                  <a:lnTo>
                    <a:pt x="1271" y="14776"/>
                  </a:lnTo>
                  <a:lnTo>
                    <a:pt x="1319" y="14679"/>
                  </a:lnTo>
                  <a:lnTo>
                    <a:pt x="1344" y="14581"/>
                  </a:lnTo>
                  <a:lnTo>
                    <a:pt x="1368" y="14483"/>
                  </a:lnTo>
                  <a:lnTo>
                    <a:pt x="1368" y="1759"/>
                  </a:lnTo>
                  <a:lnTo>
                    <a:pt x="1393" y="1490"/>
                  </a:lnTo>
                  <a:lnTo>
                    <a:pt x="1466" y="1270"/>
                  </a:lnTo>
                  <a:lnTo>
                    <a:pt x="1564" y="1051"/>
                  </a:lnTo>
                  <a:lnTo>
                    <a:pt x="1735" y="880"/>
                  </a:lnTo>
                  <a:lnTo>
                    <a:pt x="1906" y="709"/>
                  </a:lnTo>
                  <a:lnTo>
                    <a:pt x="2125" y="611"/>
                  </a:lnTo>
                  <a:lnTo>
                    <a:pt x="2370" y="538"/>
                  </a:lnTo>
                  <a:lnTo>
                    <a:pt x="2614" y="489"/>
                  </a:lnTo>
                  <a:close/>
                  <a:moveTo>
                    <a:pt x="2614" y="0"/>
                  </a:moveTo>
                  <a:lnTo>
                    <a:pt x="2443" y="25"/>
                  </a:lnTo>
                  <a:lnTo>
                    <a:pt x="2272" y="49"/>
                  </a:lnTo>
                  <a:lnTo>
                    <a:pt x="2101" y="98"/>
                  </a:lnTo>
                  <a:lnTo>
                    <a:pt x="1930" y="147"/>
                  </a:lnTo>
                  <a:lnTo>
                    <a:pt x="1784" y="220"/>
                  </a:lnTo>
                  <a:lnTo>
                    <a:pt x="1637" y="318"/>
                  </a:lnTo>
                  <a:lnTo>
                    <a:pt x="1515" y="416"/>
                  </a:lnTo>
                  <a:lnTo>
                    <a:pt x="1393" y="513"/>
                  </a:lnTo>
                  <a:lnTo>
                    <a:pt x="1271" y="635"/>
                  </a:lnTo>
                  <a:lnTo>
                    <a:pt x="1173" y="782"/>
                  </a:lnTo>
                  <a:lnTo>
                    <a:pt x="1075" y="928"/>
                  </a:lnTo>
                  <a:lnTo>
                    <a:pt x="1002" y="1075"/>
                  </a:lnTo>
                  <a:lnTo>
                    <a:pt x="953" y="1246"/>
                  </a:lnTo>
                  <a:lnTo>
                    <a:pt x="904" y="1393"/>
                  </a:lnTo>
                  <a:lnTo>
                    <a:pt x="880" y="1588"/>
                  </a:lnTo>
                  <a:lnTo>
                    <a:pt x="880" y="1759"/>
                  </a:lnTo>
                  <a:lnTo>
                    <a:pt x="880" y="14483"/>
                  </a:lnTo>
                  <a:lnTo>
                    <a:pt x="684" y="14679"/>
                  </a:lnTo>
                  <a:lnTo>
                    <a:pt x="514" y="14874"/>
                  </a:lnTo>
                  <a:lnTo>
                    <a:pt x="367" y="15094"/>
                  </a:lnTo>
                  <a:lnTo>
                    <a:pt x="245" y="15338"/>
                  </a:lnTo>
                  <a:lnTo>
                    <a:pt x="147" y="15607"/>
                  </a:lnTo>
                  <a:lnTo>
                    <a:pt x="74" y="15875"/>
                  </a:lnTo>
                  <a:lnTo>
                    <a:pt x="25" y="16144"/>
                  </a:lnTo>
                  <a:lnTo>
                    <a:pt x="1" y="16437"/>
                  </a:lnTo>
                  <a:lnTo>
                    <a:pt x="25" y="16681"/>
                  </a:lnTo>
                  <a:lnTo>
                    <a:pt x="49" y="16950"/>
                  </a:lnTo>
                  <a:lnTo>
                    <a:pt x="123" y="17194"/>
                  </a:lnTo>
                  <a:lnTo>
                    <a:pt x="196" y="17438"/>
                  </a:lnTo>
                  <a:lnTo>
                    <a:pt x="318" y="17683"/>
                  </a:lnTo>
                  <a:lnTo>
                    <a:pt x="440" y="17878"/>
                  </a:lnTo>
                  <a:lnTo>
                    <a:pt x="611" y="18098"/>
                  </a:lnTo>
                  <a:lnTo>
                    <a:pt x="758" y="18269"/>
                  </a:lnTo>
                  <a:lnTo>
                    <a:pt x="953" y="18440"/>
                  </a:lnTo>
                  <a:lnTo>
                    <a:pt x="1149" y="18586"/>
                  </a:lnTo>
                  <a:lnTo>
                    <a:pt x="1368" y="18733"/>
                  </a:lnTo>
                  <a:lnTo>
                    <a:pt x="1588" y="18831"/>
                  </a:lnTo>
                  <a:lnTo>
                    <a:pt x="1832" y="18928"/>
                  </a:lnTo>
                  <a:lnTo>
                    <a:pt x="2077" y="18977"/>
                  </a:lnTo>
                  <a:lnTo>
                    <a:pt x="2345" y="19026"/>
                  </a:lnTo>
                  <a:lnTo>
                    <a:pt x="2614" y="19050"/>
                  </a:lnTo>
                  <a:lnTo>
                    <a:pt x="2883" y="19026"/>
                  </a:lnTo>
                  <a:lnTo>
                    <a:pt x="3151" y="18977"/>
                  </a:lnTo>
                  <a:lnTo>
                    <a:pt x="3395" y="18928"/>
                  </a:lnTo>
                  <a:lnTo>
                    <a:pt x="3640" y="18831"/>
                  </a:lnTo>
                  <a:lnTo>
                    <a:pt x="3859" y="18733"/>
                  </a:lnTo>
                  <a:lnTo>
                    <a:pt x="4079" y="18586"/>
                  </a:lnTo>
                  <a:lnTo>
                    <a:pt x="4275" y="18440"/>
                  </a:lnTo>
                  <a:lnTo>
                    <a:pt x="4470" y="18269"/>
                  </a:lnTo>
                  <a:lnTo>
                    <a:pt x="4617" y="18098"/>
                  </a:lnTo>
                  <a:lnTo>
                    <a:pt x="4788" y="17878"/>
                  </a:lnTo>
                  <a:lnTo>
                    <a:pt x="4910" y="17683"/>
                  </a:lnTo>
                  <a:lnTo>
                    <a:pt x="5032" y="17438"/>
                  </a:lnTo>
                  <a:lnTo>
                    <a:pt x="5105" y="17194"/>
                  </a:lnTo>
                  <a:lnTo>
                    <a:pt x="5178" y="16950"/>
                  </a:lnTo>
                  <a:lnTo>
                    <a:pt x="5203" y="16681"/>
                  </a:lnTo>
                  <a:lnTo>
                    <a:pt x="5227" y="16437"/>
                  </a:lnTo>
                  <a:lnTo>
                    <a:pt x="5203" y="16144"/>
                  </a:lnTo>
                  <a:lnTo>
                    <a:pt x="5154" y="15875"/>
                  </a:lnTo>
                  <a:lnTo>
                    <a:pt x="5081" y="15607"/>
                  </a:lnTo>
                  <a:lnTo>
                    <a:pt x="4983" y="15338"/>
                  </a:lnTo>
                  <a:lnTo>
                    <a:pt x="4861" y="15094"/>
                  </a:lnTo>
                  <a:lnTo>
                    <a:pt x="4714" y="14874"/>
                  </a:lnTo>
                  <a:lnTo>
                    <a:pt x="4543" y="14679"/>
                  </a:lnTo>
                  <a:lnTo>
                    <a:pt x="4348" y="14483"/>
                  </a:lnTo>
                  <a:lnTo>
                    <a:pt x="4348" y="1759"/>
                  </a:lnTo>
                  <a:lnTo>
                    <a:pt x="4348" y="1588"/>
                  </a:lnTo>
                  <a:lnTo>
                    <a:pt x="4324" y="1393"/>
                  </a:lnTo>
                  <a:lnTo>
                    <a:pt x="4275" y="1246"/>
                  </a:lnTo>
                  <a:lnTo>
                    <a:pt x="4226" y="1075"/>
                  </a:lnTo>
                  <a:lnTo>
                    <a:pt x="4153" y="928"/>
                  </a:lnTo>
                  <a:lnTo>
                    <a:pt x="4055" y="782"/>
                  </a:lnTo>
                  <a:lnTo>
                    <a:pt x="3957" y="635"/>
                  </a:lnTo>
                  <a:lnTo>
                    <a:pt x="3835" y="513"/>
                  </a:lnTo>
                  <a:lnTo>
                    <a:pt x="3713" y="416"/>
                  </a:lnTo>
                  <a:lnTo>
                    <a:pt x="3591" y="318"/>
                  </a:lnTo>
                  <a:lnTo>
                    <a:pt x="3444" y="220"/>
                  </a:lnTo>
                  <a:lnTo>
                    <a:pt x="3298" y="147"/>
                  </a:lnTo>
                  <a:lnTo>
                    <a:pt x="3127" y="98"/>
                  </a:lnTo>
                  <a:lnTo>
                    <a:pt x="2956" y="49"/>
                  </a:lnTo>
                  <a:lnTo>
                    <a:pt x="2785" y="25"/>
                  </a:lnTo>
                  <a:lnTo>
                    <a:pt x="261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11" name="Google Shape;411;p18"/>
            <p:cNvSpPr/>
            <p:nvPr/>
          </p:nvSpPr>
          <p:spPr>
            <a:xfrm>
              <a:off x="751600" y="3090125"/>
              <a:ext cx="81850" cy="319350"/>
            </a:xfrm>
            <a:custGeom>
              <a:avLst/>
              <a:gdLst/>
              <a:ahLst/>
              <a:cxnLst/>
              <a:rect l="l" t="t" r="r" b="b"/>
              <a:pathLst>
                <a:path w="3274" h="12774" extrusionOk="0">
                  <a:moveTo>
                    <a:pt x="880" y="0"/>
                  </a:moveTo>
                  <a:lnTo>
                    <a:pt x="880" y="9183"/>
                  </a:lnTo>
                  <a:lnTo>
                    <a:pt x="855" y="9379"/>
                  </a:lnTo>
                  <a:lnTo>
                    <a:pt x="782" y="9574"/>
                  </a:lnTo>
                  <a:lnTo>
                    <a:pt x="684" y="9745"/>
                  </a:lnTo>
                  <a:lnTo>
                    <a:pt x="538" y="9916"/>
                  </a:lnTo>
                  <a:lnTo>
                    <a:pt x="416" y="10038"/>
                  </a:lnTo>
                  <a:lnTo>
                    <a:pt x="318" y="10160"/>
                  </a:lnTo>
                  <a:lnTo>
                    <a:pt x="220" y="10307"/>
                  </a:lnTo>
                  <a:lnTo>
                    <a:pt x="147" y="10453"/>
                  </a:lnTo>
                  <a:lnTo>
                    <a:pt x="74" y="10624"/>
                  </a:lnTo>
                  <a:lnTo>
                    <a:pt x="49" y="10795"/>
                  </a:lnTo>
                  <a:lnTo>
                    <a:pt x="1" y="10966"/>
                  </a:lnTo>
                  <a:lnTo>
                    <a:pt x="1" y="11137"/>
                  </a:lnTo>
                  <a:lnTo>
                    <a:pt x="1" y="11284"/>
                  </a:lnTo>
                  <a:lnTo>
                    <a:pt x="25" y="11455"/>
                  </a:lnTo>
                  <a:lnTo>
                    <a:pt x="74" y="11601"/>
                  </a:lnTo>
                  <a:lnTo>
                    <a:pt x="123" y="11772"/>
                  </a:lnTo>
                  <a:lnTo>
                    <a:pt x="196" y="11894"/>
                  </a:lnTo>
                  <a:lnTo>
                    <a:pt x="294" y="12041"/>
                  </a:lnTo>
                  <a:lnTo>
                    <a:pt x="367" y="12163"/>
                  </a:lnTo>
                  <a:lnTo>
                    <a:pt x="489" y="12285"/>
                  </a:lnTo>
                  <a:lnTo>
                    <a:pt x="587" y="12383"/>
                  </a:lnTo>
                  <a:lnTo>
                    <a:pt x="733" y="12480"/>
                  </a:lnTo>
                  <a:lnTo>
                    <a:pt x="855" y="12554"/>
                  </a:lnTo>
                  <a:lnTo>
                    <a:pt x="1002" y="12627"/>
                  </a:lnTo>
                  <a:lnTo>
                    <a:pt x="1148" y="12700"/>
                  </a:lnTo>
                  <a:lnTo>
                    <a:pt x="1319" y="12725"/>
                  </a:lnTo>
                  <a:lnTo>
                    <a:pt x="1466" y="12749"/>
                  </a:lnTo>
                  <a:lnTo>
                    <a:pt x="1637" y="12773"/>
                  </a:lnTo>
                  <a:lnTo>
                    <a:pt x="1808" y="12749"/>
                  </a:lnTo>
                  <a:lnTo>
                    <a:pt x="1954" y="12725"/>
                  </a:lnTo>
                  <a:lnTo>
                    <a:pt x="2125" y="12700"/>
                  </a:lnTo>
                  <a:lnTo>
                    <a:pt x="2272" y="12627"/>
                  </a:lnTo>
                  <a:lnTo>
                    <a:pt x="2418" y="12554"/>
                  </a:lnTo>
                  <a:lnTo>
                    <a:pt x="2541" y="12480"/>
                  </a:lnTo>
                  <a:lnTo>
                    <a:pt x="2687" y="12383"/>
                  </a:lnTo>
                  <a:lnTo>
                    <a:pt x="2785" y="12285"/>
                  </a:lnTo>
                  <a:lnTo>
                    <a:pt x="2907" y="12163"/>
                  </a:lnTo>
                  <a:lnTo>
                    <a:pt x="2980" y="12041"/>
                  </a:lnTo>
                  <a:lnTo>
                    <a:pt x="3078" y="11894"/>
                  </a:lnTo>
                  <a:lnTo>
                    <a:pt x="3151" y="11772"/>
                  </a:lnTo>
                  <a:lnTo>
                    <a:pt x="3200" y="11601"/>
                  </a:lnTo>
                  <a:lnTo>
                    <a:pt x="3249" y="11455"/>
                  </a:lnTo>
                  <a:lnTo>
                    <a:pt x="3273" y="11284"/>
                  </a:lnTo>
                  <a:lnTo>
                    <a:pt x="3273" y="11137"/>
                  </a:lnTo>
                  <a:lnTo>
                    <a:pt x="3273" y="10966"/>
                  </a:lnTo>
                  <a:lnTo>
                    <a:pt x="3224" y="10795"/>
                  </a:lnTo>
                  <a:lnTo>
                    <a:pt x="3200" y="10624"/>
                  </a:lnTo>
                  <a:lnTo>
                    <a:pt x="3127" y="10453"/>
                  </a:lnTo>
                  <a:lnTo>
                    <a:pt x="3053" y="10307"/>
                  </a:lnTo>
                  <a:lnTo>
                    <a:pt x="2956" y="10160"/>
                  </a:lnTo>
                  <a:lnTo>
                    <a:pt x="2858" y="10038"/>
                  </a:lnTo>
                  <a:lnTo>
                    <a:pt x="2736" y="9916"/>
                  </a:lnTo>
                  <a:lnTo>
                    <a:pt x="2589" y="9745"/>
                  </a:lnTo>
                  <a:lnTo>
                    <a:pt x="2492" y="9574"/>
                  </a:lnTo>
                  <a:lnTo>
                    <a:pt x="2418" y="9379"/>
                  </a:lnTo>
                  <a:lnTo>
                    <a:pt x="2394" y="9183"/>
                  </a:lnTo>
                  <a:lnTo>
                    <a:pt x="2394" y="8255"/>
                  </a:lnTo>
                  <a:lnTo>
                    <a:pt x="2052" y="8255"/>
                  </a:lnTo>
                  <a:lnTo>
                    <a:pt x="1954" y="8231"/>
                  </a:lnTo>
                  <a:lnTo>
                    <a:pt x="1881" y="8182"/>
                  </a:lnTo>
                  <a:lnTo>
                    <a:pt x="1832" y="8109"/>
                  </a:lnTo>
                  <a:lnTo>
                    <a:pt x="1808" y="8011"/>
                  </a:lnTo>
                  <a:lnTo>
                    <a:pt x="1832" y="7913"/>
                  </a:lnTo>
                  <a:lnTo>
                    <a:pt x="1881" y="7840"/>
                  </a:lnTo>
                  <a:lnTo>
                    <a:pt x="1954" y="7791"/>
                  </a:lnTo>
                  <a:lnTo>
                    <a:pt x="2052" y="7767"/>
                  </a:lnTo>
                  <a:lnTo>
                    <a:pt x="2394" y="7767"/>
                  </a:lnTo>
                  <a:lnTo>
                    <a:pt x="2394" y="6912"/>
                  </a:lnTo>
                  <a:lnTo>
                    <a:pt x="2052" y="6912"/>
                  </a:lnTo>
                  <a:lnTo>
                    <a:pt x="1954" y="6888"/>
                  </a:lnTo>
                  <a:lnTo>
                    <a:pt x="1881" y="6839"/>
                  </a:lnTo>
                  <a:lnTo>
                    <a:pt x="1832" y="6765"/>
                  </a:lnTo>
                  <a:lnTo>
                    <a:pt x="1808" y="6668"/>
                  </a:lnTo>
                  <a:lnTo>
                    <a:pt x="1832" y="6570"/>
                  </a:lnTo>
                  <a:lnTo>
                    <a:pt x="1881" y="6497"/>
                  </a:lnTo>
                  <a:lnTo>
                    <a:pt x="1954" y="6448"/>
                  </a:lnTo>
                  <a:lnTo>
                    <a:pt x="2052" y="6423"/>
                  </a:lnTo>
                  <a:lnTo>
                    <a:pt x="2394" y="6423"/>
                  </a:lnTo>
                  <a:lnTo>
                    <a:pt x="2394" y="5569"/>
                  </a:lnTo>
                  <a:lnTo>
                    <a:pt x="2052" y="5569"/>
                  </a:lnTo>
                  <a:lnTo>
                    <a:pt x="1954" y="5544"/>
                  </a:lnTo>
                  <a:lnTo>
                    <a:pt x="1881" y="5495"/>
                  </a:lnTo>
                  <a:lnTo>
                    <a:pt x="1832" y="5422"/>
                  </a:lnTo>
                  <a:lnTo>
                    <a:pt x="1808" y="5324"/>
                  </a:lnTo>
                  <a:lnTo>
                    <a:pt x="1832" y="5227"/>
                  </a:lnTo>
                  <a:lnTo>
                    <a:pt x="1881" y="5153"/>
                  </a:lnTo>
                  <a:lnTo>
                    <a:pt x="1954" y="5105"/>
                  </a:lnTo>
                  <a:lnTo>
                    <a:pt x="2052" y="5080"/>
                  </a:lnTo>
                  <a:lnTo>
                    <a:pt x="2394" y="5080"/>
                  </a:lnTo>
                  <a:lnTo>
                    <a:pt x="2394" y="4225"/>
                  </a:lnTo>
                  <a:lnTo>
                    <a:pt x="2052" y="4225"/>
                  </a:lnTo>
                  <a:lnTo>
                    <a:pt x="1954" y="4201"/>
                  </a:lnTo>
                  <a:lnTo>
                    <a:pt x="1881" y="4152"/>
                  </a:lnTo>
                  <a:lnTo>
                    <a:pt x="1832" y="4079"/>
                  </a:lnTo>
                  <a:lnTo>
                    <a:pt x="1808" y="3981"/>
                  </a:lnTo>
                  <a:lnTo>
                    <a:pt x="1832" y="3883"/>
                  </a:lnTo>
                  <a:lnTo>
                    <a:pt x="1881" y="3810"/>
                  </a:lnTo>
                  <a:lnTo>
                    <a:pt x="1954" y="3761"/>
                  </a:lnTo>
                  <a:lnTo>
                    <a:pt x="2052" y="3737"/>
                  </a:lnTo>
                  <a:lnTo>
                    <a:pt x="2394" y="3737"/>
                  </a:lnTo>
                  <a:lnTo>
                    <a:pt x="2394" y="2882"/>
                  </a:lnTo>
                  <a:lnTo>
                    <a:pt x="2052" y="2882"/>
                  </a:lnTo>
                  <a:lnTo>
                    <a:pt x="1954" y="2858"/>
                  </a:lnTo>
                  <a:lnTo>
                    <a:pt x="1881" y="2809"/>
                  </a:lnTo>
                  <a:lnTo>
                    <a:pt x="1832" y="2736"/>
                  </a:lnTo>
                  <a:lnTo>
                    <a:pt x="1808" y="2638"/>
                  </a:lnTo>
                  <a:lnTo>
                    <a:pt x="1832" y="2540"/>
                  </a:lnTo>
                  <a:lnTo>
                    <a:pt x="1881" y="2467"/>
                  </a:lnTo>
                  <a:lnTo>
                    <a:pt x="1954" y="2418"/>
                  </a:lnTo>
                  <a:lnTo>
                    <a:pt x="2052" y="2394"/>
                  </a:lnTo>
                  <a:lnTo>
                    <a:pt x="2394" y="2394"/>
                  </a:lnTo>
                  <a:lnTo>
                    <a:pt x="2394" y="1539"/>
                  </a:lnTo>
                  <a:lnTo>
                    <a:pt x="2052" y="1539"/>
                  </a:lnTo>
                  <a:lnTo>
                    <a:pt x="1954" y="1514"/>
                  </a:lnTo>
                  <a:lnTo>
                    <a:pt x="1881" y="1466"/>
                  </a:lnTo>
                  <a:lnTo>
                    <a:pt x="1832" y="1392"/>
                  </a:lnTo>
                  <a:lnTo>
                    <a:pt x="1808" y="1295"/>
                  </a:lnTo>
                  <a:lnTo>
                    <a:pt x="1832" y="1197"/>
                  </a:lnTo>
                  <a:lnTo>
                    <a:pt x="1881" y="1124"/>
                  </a:lnTo>
                  <a:lnTo>
                    <a:pt x="1954" y="1075"/>
                  </a:lnTo>
                  <a:lnTo>
                    <a:pt x="2052" y="1050"/>
                  </a:lnTo>
                  <a:lnTo>
                    <a:pt x="2394" y="1050"/>
                  </a:lnTo>
                  <a:lnTo>
                    <a:pt x="239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sp>
        <p:nvSpPr>
          <p:cNvPr id="412" name="Google Shape;412;p18"/>
          <p:cNvSpPr/>
          <p:nvPr/>
        </p:nvSpPr>
        <p:spPr>
          <a:xfrm>
            <a:off x="6018376" y="3289803"/>
            <a:ext cx="427230" cy="548372"/>
          </a:xfrm>
          <a:custGeom>
            <a:avLst/>
            <a:gdLst/>
            <a:ahLst/>
            <a:cxnLst/>
            <a:rect l="l" t="t" r="r" b="b"/>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13" name="Google Shape;413;p18"/>
          <p:cNvSpPr/>
          <p:nvPr/>
        </p:nvSpPr>
        <p:spPr>
          <a:xfrm>
            <a:off x="5354749" y="3289803"/>
            <a:ext cx="316517" cy="548372"/>
          </a:xfrm>
          <a:custGeom>
            <a:avLst/>
            <a:gdLst/>
            <a:ahLst/>
            <a:cxnLst/>
            <a:rect l="l" t="t" r="r" b="b"/>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nvGrpSpPr>
          <p:cNvPr id="414" name="Google Shape;414;p18"/>
          <p:cNvGrpSpPr/>
          <p:nvPr/>
        </p:nvGrpSpPr>
        <p:grpSpPr>
          <a:xfrm>
            <a:off x="6704104" y="3326221"/>
            <a:ext cx="493682" cy="475442"/>
            <a:chOff x="2583325" y="2972875"/>
            <a:chExt cx="462850" cy="445750"/>
          </a:xfrm>
        </p:grpSpPr>
        <p:sp>
          <p:nvSpPr>
            <p:cNvPr id="415" name="Google Shape;415;p18"/>
            <p:cNvSpPr/>
            <p:nvPr/>
          </p:nvSpPr>
          <p:spPr>
            <a:xfrm>
              <a:off x="2701775" y="3323350"/>
              <a:ext cx="225950" cy="95275"/>
            </a:xfrm>
            <a:custGeom>
              <a:avLst/>
              <a:gdLst/>
              <a:ahLst/>
              <a:cxnLst/>
              <a:rect l="l" t="t" r="r" b="b"/>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16" name="Google Shape;416;p18"/>
            <p:cNvSpPr/>
            <p:nvPr/>
          </p:nvSpPr>
          <p:spPr>
            <a:xfrm>
              <a:off x="2583325" y="2972875"/>
              <a:ext cx="462850" cy="337075"/>
            </a:xfrm>
            <a:custGeom>
              <a:avLst/>
              <a:gdLst/>
              <a:ahLst/>
              <a:cxnLst/>
              <a:rect l="l" t="t" r="r" b="b"/>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grpSp>
        <p:nvGrpSpPr>
          <p:cNvPr id="417" name="Google Shape;417;p18"/>
          <p:cNvGrpSpPr/>
          <p:nvPr/>
        </p:nvGrpSpPr>
        <p:grpSpPr>
          <a:xfrm>
            <a:off x="7406147" y="3397231"/>
            <a:ext cx="527546" cy="333449"/>
            <a:chOff x="3241525" y="3039450"/>
            <a:chExt cx="494600" cy="312625"/>
          </a:xfrm>
        </p:grpSpPr>
        <p:sp>
          <p:nvSpPr>
            <p:cNvPr id="418" name="Google Shape;418;p18"/>
            <p:cNvSpPr/>
            <p:nvPr/>
          </p:nvSpPr>
          <p:spPr>
            <a:xfrm>
              <a:off x="3241525" y="3039450"/>
              <a:ext cx="494600" cy="312625"/>
            </a:xfrm>
            <a:custGeom>
              <a:avLst/>
              <a:gdLst/>
              <a:ahLst/>
              <a:cxnLst/>
              <a:rect l="l" t="t" r="r" b="b"/>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19" name="Google Shape;419;p18"/>
            <p:cNvSpPr/>
            <p:nvPr/>
          </p:nvSpPr>
          <p:spPr>
            <a:xfrm>
              <a:off x="3384400" y="3091350"/>
              <a:ext cx="208850" cy="208825"/>
            </a:xfrm>
            <a:custGeom>
              <a:avLst/>
              <a:gdLst/>
              <a:ahLst/>
              <a:cxnLst/>
              <a:rect l="l" t="t" r="r" b="b"/>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sp>
        <p:nvSpPr>
          <p:cNvPr id="420" name="Google Shape;420;p18"/>
          <p:cNvSpPr/>
          <p:nvPr/>
        </p:nvSpPr>
        <p:spPr>
          <a:xfrm>
            <a:off x="8881279" y="3337347"/>
            <a:ext cx="453311" cy="453284"/>
          </a:xfrm>
          <a:custGeom>
            <a:avLst/>
            <a:gdLst/>
            <a:ahLst/>
            <a:cxnLst/>
            <a:rect l="l" t="t" r="r" b="b"/>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nvGrpSpPr>
          <p:cNvPr id="421" name="Google Shape;421;p18"/>
          <p:cNvGrpSpPr/>
          <p:nvPr/>
        </p:nvGrpSpPr>
        <p:grpSpPr>
          <a:xfrm>
            <a:off x="9553958" y="3362059"/>
            <a:ext cx="545785" cy="403792"/>
            <a:chOff x="5255200" y="3006475"/>
            <a:chExt cx="511700" cy="378575"/>
          </a:xfrm>
        </p:grpSpPr>
        <p:sp>
          <p:nvSpPr>
            <p:cNvPr id="422" name="Google Shape;422;p18"/>
            <p:cNvSpPr/>
            <p:nvPr/>
          </p:nvSpPr>
          <p:spPr>
            <a:xfrm>
              <a:off x="5255200" y="3006475"/>
              <a:ext cx="349900" cy="349875"/>
            </a:xfrm>
            <a:custGeom>
              <a:avLst/>
              <a:gdLst/>
              <a:ahLst/>
              <a:cxnLst/>
              <a:rect l="l" t="t" r="r" b="b"/>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23" name="Google Shape;423;p18"/>
            <p:cNvSpPr/>
            <p:nvPr/>
          </p:nvSpPr>
          <p:spPr>
            <a:xfrm>
              <a:off x="5567825" y="3185975"/>
              <a:ext cx="199075" cy="199075"/>
            </a:xfrm>
            <a:custGeom>
              <a:avLst/>
              <a:gdLst/>
              <a:ahLst/>
              <a:cxnLst/>
              <a:rect l="l" t="t" r="r" b="b"/>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grpSp>
        <p:nvGrpSpPr>
          <p:cNvPr id="424" name="Google Shape;424;p18"/>
          <p:cNvGrpSpPr/>
          <p:nvPr/>
        </p:nvGrpSpPr>
        <p:grpSpPr>
          <a:xfrm>
            <a:off x="8168108" y="3338620"/>
            <a:ext cx="441578" cy="450669"/>
            <a:chOff x="3955900" y="2984500"/>
            <a:chExt cx="414000" cy="422525"/>
          </a:xfrm>
        </p:grpSpPr>
        <p:sp>
          <p:nvSpPr>
            <p:cNvPr id="425" name="Google Shape;425;p1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26" name="Google Shape;426;p1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27" name="Google Shape;427;p1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sp>
        <p:nvSpPr>
          <p:cNvPr id="428" name="Google Shape;428;p18"/>
          <p:cNvSpPr/>
          <p:nvPr/>
        </p:nvSpPr>
        <p:spPr>
          <a:xfrm>
            <a:off x="4549793" y="4088891"/>
            <a:ext cx="493655" cy="388166"/>
          </a:xfrm>
          <a:custGeom>
            <a:avLst/>
            <a:gdLst/>
            <a:ahLst/>
            <a:cxnLst/>
            <a:rect l="l" t="t" r="r" b="b"/>
            <a:pathLst>
              <a:path w="18513" h="14557" extrusionOk="0">
                <a:moveTo>
                  <a:pt x="9159" y="2125"/>
                </a:moveTo>
                <a:lnTo>
                  <a:pt x="9403" y="2150"/>
                </a:lnTo>
                <a:lnTo>
                  <a:pt x="9672" y="2198"/>
                </a:lnTo>
                <a:lnTo>
                  <a:pt x="9916" y="2272"/>
                </a:lnTo>
                <a:lnTo>
                  <a:pt x="10160" y="2345"/>
                </a:lnTo>
                <a:lnTo>
                  <a:pt x="10404" y="2443"/>
                </a:lnTo>
                <a:lnTo>
                  <a:pt x="10624" y="2565"/>
                </a:lnTo>
                <a:lnTo>
                  <a:pt x="10820" y="2687"/>
                </a:lnTo>
                <a:lnTo>
                  <a:pt x="10893" y="2760"/>
                </a:lnTo>
                <a:lnTo>
                  <a:pt x="10942" y="2858"/>
                </a:lnTo>
                <a:lnTo>
                  <a:pt x="10942" y="2956"/>
                </a:lnTo>
                <a:lnTo>
                  <a:pt x="10917" y="3078"/>
                </a:lnTo>
                <a:lnTo>
                  <a:pt x="10844" y="3151"/>
                </a:lnTo>
                <a:lnTo>
                  <a:pt x="10771" y="3200"/>
                </a:lnTo>
                <a:lnTo>
                  <a:pt x="10698" y="3224"/>
                </a:lnTo>
                <a:lnTo>
                  <a:pt x="10600" y="3175"/>
                </a:lnTo>
                <a:lnTo>
                  <a:pt x="10404" y="3053"/>
                </a:lnTo>
                <a:lnTo>
                  <a:pt x="10209" y="2956"/>
                </a:lnTo>
                <a:lnTo>
                  <a:pt x="10014" y="2882"/>
                </a:lnTo>
                <a:lnTo>
                  <a:pt x="9794" y="2809"/>
                </a:lnTo>
                <a:lnTo>
                  <a:pt x="9574" y="2760"/>
                </a:lnTo>
                <a:lnTo>
                  <a:pt x="9354" y="2711"/>
                </a:lnTo>
                <a:lnTo>
                  <a:pt x="9110" y="2687"/>
                </a:lnTo>
                <a:lnTo>
                  <a:pt x="8646" y="2687"/>
                </a:lnTo>
                <a:lnTo>
                  <a:pt x="8426" y="2711"/>
                </a:lnTo>
                <a:lnTo>
                  <a:pt x="8206" y="2760"/>
                </a:lnTo>
                <a:lnTo>
                  <a:pt x="7987" y="2809"/>
                </a:lnTo>
                <a:lnTo>
                  <a:pt x="7767" y="2882"/>
                </a:lnTo>
                <a:lnTo>
                  <a:pt x="7547" y="2956"/>
                </a:lnTo>
                <a:lnTo>
                  <a:pt x="7352" y="3053"/>
                </a:lnTo>
                <a:lnTo>
                  <a:pt x="7181" y="3175"/>
                </a:lnTo>
                <a:lnTo>
                  <a:pt x="7107" y="3200"/>
                </a:lnTo>
                <a:lnTo>
                  <a:pt x="7059" y="3224"/>
                </a:lnTo>
                <a:lnTo>
                  <a:pt x="7010" y="3200"/>
                </a:lnTo>
                <a:lnTo>
                  <a:pt x="6936" y="3175"/>
                </a:lnTo>
                <a:lnTo>
                  <a:pt x="6888" y="3127"/>
                </a:lnTo>
                <a:lnTo>
                  <a:pt x="6863" y="3078"/>
                </a:lnTo>
                <a:lnTo>
                  <a:pt x="6839" y="2956"/>
                </a:lnTo>
                <a:lnTo>
                  <a:pt x="6839" y="2858"/>
                </a:lnTo>
                <a:lnTo>
                  <a:pt x="6888" y="2760"/>
                </a:lnTo>
                <a:lnTo>
                  <a:pt x="6936" y="2687"/>
                </a:lnTo>
                <a:lnTo>
                  <a:pt x="7156" y="2565"/>
                </a:lnTo>
                <a:lnTo>
                  <a:pt x="7376" y="2443"/>
                </a:lnTo>
                <a:lnTo>
                  <a:pt x="7620" y="2345"/>
                </a:lnTo>
                <a:lnTo>
                  <a:pt x="7864" y="2272"/>
                </a:lnTo>
                <a:lnTo>
                  <a:pt x="8109" y="2198"/>
                </a:lnTo>
                <a:lnTo>
                  <a:pt x="8377" y="2150"/>
                </a:lnTo>
                <a:lnTo>
                  <a:pt x="8622" y="2125"/>
                </a:lnTo>
                <a:close/>
                <a:moveTo>
                  <a:pt x="3761" y="5373"/>
                </a:moveTo>
                <a:lnTo>
                  <a:pt x="3884" y="5398"/>
                </a:lnTo>
                <a:lnTo>
                  <a:pt x="4030" y="5447"/>
                </a:lnTo>
                <a:lnTo>
                  <a:pt x="4128" y="5496"/>
                </a:lnTo>
                <a:lnTo>
                  <a:pt x="4250" y="5569"/>
                </a:lnTo>
                <a:lnTo>
                  <a:pt x="4323" y="5691"/>
                </a:lnTo>
                <a:lnTo>
                  <a:pt x="4372" y="5789"/>
                </a:lnTo>
                <a:lnTo>
                  <a:pt x="4421" y="5911"/>
                </a:lnTo>
                <a:lnTo>
                  <a:pt x="4445" y="6057"/>
                </a:lnTo>
                <a:lnTo>
                  <a:pt x="4421" y="6204"/>
                </a:lnTo>
                <a:lnTo>
                  <a:pt x="4372" y="6326"/>
                </a:lnTo>
                <a:lnTo>
                  <a:pt x="4323" y="6448"/>
                </a:lnTo>
                <a:lnTo>
                  <a:pt x="4250" y="6546"/>
                </a:lnTo>
                <a:lnTo>
                  <a:pt x="4128" y="6619"/>
                </a:lnTo>
                <a:lnTo>
                  <a:pt x="4030" y="6692"/>
                </a:lnTo>
                <a:lnTo>
                  <a:pt x="3884" y="6717"/>
                </a:lnTo>
                <a:lnTo>
                  <a:pt x="3761" y="6741"/>
                </a:lnTo>
                <a:lnTo>
                  <a:pt x="3615" y="6717"/>
                </a:lnTo>
                <a:lnTo>
                  <a:pt x="3493" y="6692"/>
                </a:lnTo>
                <a:lnTo>
                  <a:pt x="3371" y="6619"/>
                </a:lnTo>
                <a:lnTo>
                  <a:pt x="3273" y="6546"/>
                </a:lnTo>
                <a:lnTo>
                  <a:pt x="3200" y="6448"/>
                </a:lnTo>
                <a:lnTo>
                  <a:pt x="3126" y="6326"/>
                </a:lnTo>
                <a:lnTo>
                  <a:pt x="3102" y="6204"/>
                </a:lnTo>
                <a:lnTo>
                  <a:pt x="3078" y="6057"/>
                </a:lnTo>
                <a:lnTo>
                  <a:pt x="3102" y="5911"/>
                </a:lnTo>
                <a:lnTo>
                  <a:pt x="3126" y="5789"/>
                </a:lnTo>
                <a:lnTo>
                  <a:pt x="3200" y="5691"/>
                </a:lnTo>
                <a:lnTo>
                  <a:pt x="3273" y="5569"/>
                </a:lnTo>
                <a:lnTo>
                  <a:pt x="3371" y="5496"/>
                </a:lnTo>
                <a:lnTo>
                  <a:pt x="3493" y="5447"/>
                </a:lnTo>
                <a:lnTo>
                  <a:pt x="3615" y="5398"/>
                </a:lnTo>
                <a:lnTo>
                  <a:pt x="3761" y="5373"/>
                </a:lnTo>
                <a:close/>
                <a:moveTo>
                  <a:pt x="17609" y="6741"/>
                </a:moveTo>
                <a:lnTo>
                  <a:pt x="17609" y="6790"/>
                </a:lnTo>
                <a:lnTo>
                  <a:pt x="17585" y="6888"/>
                </a:lnTo>
                <a:lnTo>
                  <a:pt x="17560" y="6937"/>
                </a:lnTo>
                <a:lnTo>
                  <a:pt x="17512" y="7010"/>
                </a:lnTo>
                <a:lnTo>
                  <a:pt x="17365" y="7132"/>
                </a:lnTo>
                <a:lnTo>
                  <a:pt x="17365" y="7132"/>
                </a:lnTo>
                <a:lnTo>
                  <a:pt x="17389" y="7010"/>
                </a:lnTo>
                <a:lnTo>
                  <a:pt x="17414" y="6863"/>
                </a:lnTo>
                <a:lnTo>
                  <a:pt x="17463" y="6790"/>
                </a:lnTo>
                <a:lnTo>
                  <a:pt x="17512" y="6766"/>
                </a:lnTo>
                <a:lnTo>
                  <a:pt x="17560" y="6741"/>
                </a:lnTo>
                <a:close/>
                <a:moveTo>
                  <a:pt x="4836" y="0"/>
                </a:moveTo>
                <a:lnTo>
                  <a:pt x="4738" y="196"/>
                </a:lnTo>
                <a:lnTo>
                  <a:pt x="4641" y="391"/>
                </a:lnTo>
                <a:lnTo>
                  <a:pt x="4543" y="684"/>
                </a:lnTo>
                <a:lnTo>
                  <a:pt x="4445" y="1002"/>
                </a:lnTo>
                <a:lnTo>
                  <a:pt x="4396" y="1393"/>
                </a:lnTo>
                <a:lnTo>
                  <a:pt x="4372" y="1783"/>
                </a:lnTo>
                <a:lnTo>
                  <a:pt x="4372" y="2003"/>
                </a:lnTo>
                <a:lnTo>
                  <a:pt x="4421" y="2223"/>
                </a:lnTo>
                <a:lnTo>
                  <a:pt x="4079" y="2443"/>
                </a:lnTo>
                <a:lnTo>
                  <a:pt x="3688" y="2736"/>
                </a:lnTo>
                <a:lnTo>
                  <a:pt x="3273" y="3151"/>
                </a:lnTo>
                <a:lnTo>
                  <a:pt x="2833" y="3615"/>
                </a:lnTo>
                <a:lnTo>
                  <a:pt x="2418" y="4128"/>
                </a:lnTo>
                <a:lnTo>
                  <a:pt x="2027" y="4665"/>
                </a:lnTo>
                <a:lnTo>
                  <a:pt x="1856" y="4958"/>
                </a:lnTo>
                <a:lnTo>
                  <a:pt x="1710" y="5251"/>
                </a:lnTo>
                <a:lnTo>
                  <a:pt x="1563" y="5544"/>
                </a:lnTo>
                <a:lnTo>
                  <a:pt x="1466" y="5813"/>
                </a:lnTo>
                <a:lnTo>
                  <a:pt x="562" y="5813"/>
                </a:lnTo>
                <a:lnTo>
                  <a:pt x="464" y="5838"/>
                </a:lnTo>
                <a:lnTo>
                  <a:pt x="342" y="5862"/>
                </a:lnTo>
                <a:lnTo>
                  <a:pt x="244" y="5911"/>
                </a:lnTo>
                <a:lnTo>
                  <a:pt x="171" y="5984"/>
                </a:lnTo>
                <a:lnTo>
                  <a:pt x="98" y="6057"/>
                </a:lnTo>
                <a:lnTo>
                  <a:pt x="49" y="6155"/>
                </a:lnTo>
                <a:lnTo>
                  <a:pt x="25" y="6277"/>
                </a:lnTo>
                <a:lnTo>
                  <a:pt x="0" y="6375"/>
                </a:lnTo>
                <a:lnTo>
                  <a:pt x="0" y="8622"/>
                </a:lnTo>
                <a:lnTo>
                  <a:pt x="25" y="8744"/>
                </a:lnTo>
                <a:lnTo>
                  <a:pt x="49" y="8842"/>
                </a:lnTo>
                <a:lnTo>
                  <a:pt x="98" y="8939"/>
                </a:lnTo>
                <a:lnTo>
                  <a:pt x="171" y="9013"/>
                </a:lnTo>
                <a:lnTo>
                  <a:pt x="244" y="9086"/>
                </a:lnTo>
                <a:lnTo>
                  <a:pt x="342" y="9135"/>
                </a:lnTo>
                <a:lnTo>
                  <a:pt x="464" y="9183"/>
                </a:lnTo>
                <a:lnTo>
                  <a:pt x="1514" y="9183"/>
                </a:lnTo>
                <a:lnTo>
                  <a:pt x="1588" y="9379"/>
                </a:lnTo>
                <a:lnTo>
                  <a:pt x="1685" y="9599"/>
                </a:lnTo>
                <a:lnTo>
                  <a:pt x="1930" y="10014"/>
                </a:lnTo>
                <a:lnTo>
                  <a:pt x="2223" y="10405"/>
                </a:lnTo>
                <a:lnTo>
                  <a:pt x="2589" y="10795"/>
                </a:lnTo>
                <a:lnTo>
                  <a:pt x="2980" y="11162"/>
                </a:lnTo>
                <a:lnTo>
                  <a:pt x="3419" y="11504"/>
                </a:lnTo>
                <a:lnTo>
                  <a:pt x="3908" y="11821"/>
                </a:lnTo>
                <a:lnTo>
                  <a:pt x="4421" y="12065"/>
                </a:lnTo>
                <a:lnTo>
                  <a:pt x="4421" y="14557"/>
                </a:lnTo>
                <a:lnTo>
                  <a:pt x="5105" y="14557"/>
                </a:lnTo>
                <a:lnTo>
                  <a:pt x="6326" y="12896"/>
                </a:lnTo>
                <a:lnTo>
                  <a:pt x="6936" y="13067"/>
                </a:lnTo>
                <a:lnTo>
                  <a:pt x="7571" y="13164"/>
                </a:lnTo>
                <a:lnTo>
                  <a:pt x="8231" y="13238"/>
                </a:lnTo>
                <a:lnTo>
                  <a:pt x="8890" y="13262"/>
                </a:lnTo>
                <a:lnTo>
                  <a:pt x="9550" y="13238"/>
                </a:lnTo>
                <a:lnTo>
                  <a:pt x="10209" y="13164"/>
                </a:lnTo>
                <a:lnTo>
                  <a:pt x="10844" y="13067"/>
                </a:lnTo>
                <a:lnTo>
                  <a:pt x="11455" y="12896"/>
                </a:lnTo>
                <a:lnTo>
                  <a:pt x="12627" y="14557"/>
                </a:lnTo>
                <a:lnTo>
                  <a:pt x="13384" y="14557"/>
                </a:lnTo>
                <a:lnTo>
                  <a:pt x="13384" y="12065"/>
                </a:lnTo>
                <a:lnTo>
                  <a:pt x="13726" y="11919"/>
                </a:lnTo>
                <a:lnTo>
                  <a:pt x="14044" y="11748"/>
                </a:lnTo>
                <a:lnTo>
                  <a:pt x="14337" y="11577"/>
                </a:lnTo>
                <a:lnTo>
                  <a:pt x="14630" y="11382"/>
                </a:lnTo>
                <a:lnTo>
                  <a:pt x="14898" y="11162"/>
                </a:lnTo>
                <a:lnTo>
                  <a:pt x="15143" y="10942"/>
                </a:lnTo>
                <a:lnTo>
                  <a:pt x="15387" y="10698"/>
                </a:lnTo>
                <a:lnTo>
                  <a:pt x="15607" y="10429"/>
                </a:lnTo>
                <a:lnTo>
                  <a:pt x="15778" y="10160"/>
                </a:lnTo>
                <a:lnTo>
                  <a:pt x="15949" y="9892"/>
                </a:lnTo>
                <a:lnTo>
                  <a:pt x="16119" y="9599"/>
                </a:lnTo>
                <a:lnTo>
                  <a:pt x="16242" y="9281"/>
                </a:lnTo>
                <a:lnTo>
                  <a:pt x="16364" y="8964"/>
                </a:lnTo>
                <a:lnTo>
                  <a:pt x="16437" y="8622"/>
                </a:lnTo>
                <a:lnTo>
                  <a:pt x="16510" y="8280"/>
                </a:lnTo>
                <a:lnTo>
                  <a:pt x="16559" y="7938"/>
                </a:lnTo>
                <a:lnTo>
                  <a:pt x="16974" y="7938"/>
                </a:lnTo>
                <a:lnTo>
                  <a:pt x="17096" y="7913"/>
                </a:lnTo>
                <a:lnTo>
                  <a:pt x="17316" y="8109"/>
                </a:lnTo>
                <a:lnTo>
                  <a:pt x="17536" y="8231"/>
                </a:lnTo>
                <a:lnTo>
                  <a:pt x="17780" y="8329"/>
                </a:lnTo>
                <a:lnTo>
                  <a:pt x="18024" y="8353"/>
                </a:lnTo>
                <a:lnTo>
                  <a:pt x="18171" y="8353"/>
                </a:lnTo>
                <a:lnTo>
                  <a:pt x="18318" y="8304"/>
                </a:lnTo>
                <a:lnTo>
                  <a:pt x="18415" y="8255"/>
                </a:lnTo>
                <a:lnTo>
                  <a:pt x="18464" y="8158"/>
                </a:lnTo>
                <a:lnTo>
                  <a:pt x="18513" y="8060"/>
                </a:lnTo>
                <a:lnTo>
                  <a:pt x="18488" y="7962"/>
                </a:lnTo>
                <a:lnTo>
                  <a:pt x="18440" y="7865"/>
                </a:lnTo>
                <a:lnTo>
                  <a:pt x="18342" y="7791"/>
                </a:lnTo>
                <a:lnTo>
                  <a:pt x="18244" y="7767"/>
                </a:lnTo>
                <a:lnTo>
                  <a:pt x="18147" y="7767"/>
                </a:lnTo>
                <a:lnTo>
                  <a:pt x="18024" y="7791"/>
                </a:lnTo>
                <a:lnTo>
                  <a:pt x="17902" y="7767"/>
                </a:lnTo>
                <a:lnTo>
                  <a:pt x="17756" y="7718"/>
                </a:lnTo>
                <a:lnTo>
                  <a:pt x="17634" y="7645"/>
                </a:lnTo>
                <a:lnTo>
                  <a:pt x="17780" y="7523"/>
                </a:lnTo>
                <a:lnTo>
                  <a:pt x="17927" y="7376"/>
                </a:lnTo>
                <a:lnTo>
                  <a:pt x="18049" y="7230"/>
                </a:lnTo>
                <a:lnTo>
                  <a:pt x="18122" y="7059"/>
                </a:lnTo>
                <a:lnTo>
                  <a:pt x="18171" y="6888"/>
                </a:lnTo>
                <a:lnTo>
                  <a:pt x="18171" y="6717"/>
                </a:lnTo>
                <a:lnTo>
                  <a:pt x="18147" y="6546"/>
                </a:lnTo>
                <a:lnTo>
                  <a:pt x="18073" y="6424"/>
                </a:lnTo>
                <a:lnTo>
                  <a:pt x="18000" y="6326"/>
                </a:lnTo>
                <a:lnTo>
                  <a:pt x="17902" y="6253"/>
                </a:lnTo>
                <a:lnTo>
                  <a:pt x="17805" y="6204"/>
                </a:lnTo>
                <a:lnTo>
                  <a:pt x="17683" y="6179"/>
                </a:lnTo>
                <a:lnTo>
                  <a:pt x="17560" y="6179"/>
                </a:lnTo>
                <a:lnTo>
                  <a:pt x="17438" y="6204"/>
                </a:lnTo>
                <a:lnTo>
                  <a:pt x="17341" y="6228"/>
                </a:lnTo>
                <a:lnTo>
                  <a:pt x="17243" y="6277"/>
                </a:lnTo>
                <a:lnTo>
                  <a:pt x="17145" y="6326"/>
                </a:lnTo>
                <a:lnTo>
                  <a:pt x="17048" y="6424"/>
                </a:lnTo>
                <a:lnTo>
                  <a:pt x="16974" y="6497"/>
                </a:lnTo>
                <a:lnTo>
                  <a:pt x="16925" y="6619"/>
                </a:lnTo>
                <a:lnTo>
                  <a:pt x="16852" y="6790"/>
                </a:lnTo>
                <a:lnTo>
                  <a:pt x="16803" y="6985"/>
                </a:lnTo>
                <a:lnTo>
                  <a:pt x="16803" y="7181"/>
                </a:lnTo>
                <a:lnTo>
                  <a:pt x="16828" y="7376"/>
                </a:lnTo>
                <a:lnTo>
                  <a:pt x="16706" y="7376"/>
                </a:lnTo>
                <a:lnTo>
                  <a:pt x="16584" y="7352"/>
                </a:lnTo>
                <a:lnTo>
                  <a:pt x="16559" y="7034"/>
                </a:lnTo>
                <a:lnTo>
                  <a:pt x="16535" y="6717"/>
                </a:lnTo>
                <a:lnTo>
                  <a:pt x="16486" y="6399"/>
                </a:lnTo>
                <a:lnTo>
                  <a:pt x="16413" y="6082"/>
                </a:lnTo>
                <a:lnTo>
                  <a:pt x="16315" y="5764"/>
                </a:lnTo>
                <a:lnTo>
                  <a:pt x="16217" y="5471"/>
                </a:lnTo>
                <a:lnTo>
                  <a:pt x="16095" y="5178"/>
                </a:lnTo>
                <a:lnTo>
                  <a:pt x="15949" y="4885"/>
                </a:lnTo>
                <a:lnTo>
                  <a:pt x="15802" y="4616"/>
                </a:lnTo>
                <a:lnTo>
                  <a:pt x="15631" y="4323"/>
                </a:lnTo>
                <a:lnTo>
                  <a:pt x="15436" y="4079"/>
                </a:lnTo>
                <a:lnTo>
                  <a:pt x="15240" y="3810"/>
                </a:lnTo>
                <a:lnTo>
                  <a:pt x="15020" y="3566"/>
                </a:lnTo>
                <a:lnTo>
                  <a:pt x="14801" y="3322"/>
                </a:lnTo>
                <a:lnTo>
                  <a:pt x="14556" y="3102"/>
                </a:lnTo>
                <a:lnTo>
                  <a:pt x="14312" y="2882"/>
                </a:lnTo>
                <a:lnTo>
                  <a:pt x="14044" y="2663"/>
                </a:lnTo>
                <a:lnTo>
                  <a:pt x="13750" y="2467"/>
                </a:lnTo>
                <a:lnTo>
                  <a:pt x="13457" y="2272"/>
                </a:lnTo>
                <a:lnTo>
                  <a:pt x="13164" y="2101"/>
                </a:lnTo>
                <a:lnTo>
                  <a:pt x="12847" y="1930"/>
                </a:lnTo>
                <a:lnTo>
                  <a:pt x="12529" y="1783"/>
                </a:lnTo>
                <a:lnTo>
                  <a:pt x="12212" y="1637"/>
                </a:lnTo>
                <a:lnTo>
                  <a:pt x="11870" y="1515"/>
                </a:lnTo>
                <a:lnTo>
                  <a:pt x="11528" y="1393"/>
                </a:lnTo>
                <a:lnTo>
                  <a:pt x="11162" y="1295"/>
                </a:lnTo>
                <a:lnTo>
                  <a:pt x="10795" y="1222"/>
                </a:lnTo>
                <a:lnTo>
                  <a:pt x="10429" y="1148"/>
                </a:lnTo>
                <a:lnTo>
                  <a:pt x="10063" y="1099"/>
                </a:lnTo>
                <a:lnTo>
                  <a:pt x="9672" y="1051"/>
                </a:lnTo>
                <a:lnTo>
                  <a:pt x="9281" y="1026"/>
                </a:lnTo>
                <a:lnTo>
                  <a:pt x="8353" y="1026"/>
                </a:lnTo>
                <a:lnTo>
                  <a:pt x="7816" y="1075"/>
                </a:lnTo>
                <a:lnTo>
                  <a:pt x="7278" y="1148"/>
                </a:lnTo>
                <a:lnTo>
                  <a:pt x="6765" y="1270"/>
                </a:lnTo>
                <a:lnTo>
                  <a:pt x="6619" y="1051"/>
                </a:lnTo>
                <a:lnTo>
                  <a:pt x="6472" y="880"/>
                </a:lnTo>
                <a:lnTo>
                  <a:pt x="6301" y="709"/>
                </a:lnTo>
                <a:lnTo>
                  <a:pt x="6155" y="562"/>
                </a:lnTo>
                <a:lnTo>
                  <a:pt x="5984" y="440"/>
                </a:lnTo>
                <a:lnTo>
                  <a:pt x="5837" y="342"/>
                </a:lnTo>
                <a:lnTo>
                  <a:pt x="5520" y="196"/>
                </a:lnTo>
                <a:lnTo>
                  <a:pt x="5251" y="98"/>
                </a:lnTo>
                <a:lnTo>
                  <a:pt x="5031" y="49"/>
                </a:lnTo>
                <a:lnTo>
                  <a:pt x="4836"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29" name="Google Shape;429;p18"/>
          <p:cNvSpPr/>
          <p:nvPr/>
        </p:nvSpPr>
        <p:spPr>
          <a:xfrm>
            <a:off x="10373970" y="3316495"/>
            <a:ext cx="343876" cy="494987"/>
          </a:xfrm>
          <a:custGeom>
            <a:avLst/>
            <a:gdLst/>
            <a:ahLst/>
            <a:cxnLst/>
            <a:rect l="l" t="t" r="r" b="b"/>
            <a:pathLst>
              <a:path w="12896" h="18563" extrusionOk="0">
                <a:moveTo>
                  <a:pt x="6448" y="1564"/>
                </a:moveTo>
                <a:lnTo>
                  <a:pt x="6814" y="1588"/>
                </a:lnTo>
                <a:lnTo>
                  <a:pt x="7181" y="1637"/>
                </a:lnTo>
                <a:lnTo>
                  <a:pt x="7523" y="1735"/>
                </a:lnTo>
                <a:lnTo>
                  <a:pt x="7865" y="1857"/>
                </a:lnTo>
                <a:lnTo>
                  <a:pt x="8182" y="2003"/>
                </a:lnTo>
                <a:lnTo>
                  <a:pt x="8475" y="2199"/>
                </a:lnTo>
                <a:lnTo>
                  <a:pt x="8768" y="2394"/>
                </a:lnTo>
                <a:lnTo>
                  <a:pt x="9013" y="2638"/>
                </a:lnTo>
                <a:lnTo>
                  <a:pt x="9257" y="2883"/>
                </a:lnTo>
                <a:lnTo>
                  <a:pt x="9477" y="3176"/>
                </a:lnTo>
                <a:lnTo>
                  <a:pt x="9647" y="3469"/>
                </a:lnTo>
                <a:lnTo>
                  <a:pt x="9794" y="3786"/>
                </a:lnTo>
                <a:lnTo>
                  <a:pt x="9916" y="4128"/>
                </a:lnTo>
                <a:lnTo>
                  <a:pt x="10014" y="4470"/>
                </a:lnTo>
                <a:lnTo>
                  <a:pt x="10063" y="4836"/>
                </a:lnTo>
                <a:lnTo>
                  <a:pt x="10087" y="5203"/>
                </a:lnTo>
                <a:lnTo>
                  <a:pt x="10087" y="7547"/>
                </a:lnTo>
                <a:lnTo>
                  <a:pt x="2809" y="7547"/>
                </a:lnTo>
                <a:lnTo>
                  <a:pt x="2809" y="5203"/>
                </a:lnTo>
                <a:lnTo>
                  <a:pt x="2833" y="4836"/>
                </a:lnTo>
                <a:lnTo>
                  <a:pt x="2882" y="4470"/>
                </a:lnTo>
                <a:lnTo>
                  <a:pt x="2980" y="4128"/>
                </a:lnTo>
                <a:lnTo>
                  <a:pt x="3102" y="3786"/>
                </a:lnTo>
                <a:lnTo>
                  <a:pt x="3249" y="3469"/>
                </a:lnTo>
                <a:lnTo>
                  <a:pt x="3420" y="3176"/>
                </a:lnTo>
                <a:lnTo>
                  <a:pt x="3639" y="2883"/>
                </a:lnTo>
                <a:lnTo>
                  <a:pt x="3884" y="2638"/>
                </a:lnTo>
                <a:lnTo>
                  <a:pt x="4128" y="2394"/>
                </a:lnTo>
                <a:lnTo>
                  <a:pt x="4421" y="2199"/>
                </a:lnTo>
                <a:lnTo>
                  <a:pt x="4714" y="2003"/>
                </a:lnTo>
                <a:lnTo>
                  <a:pt x="5032" y="1857"/>
                </a:lnTo>
                <a:lnTo>
                  <a:pt x="5373" y="1735"/>
                </a:lnTo>
                <a:lnTo>
                  <a:pt x="5715" y="1637"/>
                </a:lnTo>
                <a:lnTo>
                  <a:pt x="6082" y="1588"/>
                </a:lnTo>
                <a:lnTo>
                  <a:pt x="6448" y="1564"/>
                </a:lnTo>
                <a:close/>
                <a:moveTo>
                  <a:pt x="6448" y="10991"/>
                </a:moveTo>
                <a:lnTo>
                  <a:pt x="6692" y="11015"/>
                </a:lnTo>
                <a:lnTo>
                  <a:pt x="6937" y="11089"/>
                </a:lnTo>
                <a:lnTo>
                  <a:pt x="7132" y="11211"/>
                </a:lnTo>
                <a:lnTo>
                  <a:pt x="7327" y="11357"/>
                </a:lnTo>
                <a:lnTo>
                  <a:pt x="7474" y="11528"/>
                </a:lnTo>
                <a:lnTo>
                  <a:pt x="7572" y="11748"/>
                </a:lnTo>
                <a:lnTo>
                  <a:pt x="7645" y="11968"/>
                </a:lnTo>
                <a:lnTo>
                  <a:pt x="7669" y="12212"/>
                </a:lnTo>
                <a:lnTo>
                  <a:pt x="7669" y="12383"/>
                </a:lnTo>
                <a:lnTo>
                  <a:pt x="7645" y="12530"/>
                </a:lnTo>
                <a:lnTo>
                  <a:pt x="7596" y="12701"/>
                </a:lnTo>
                <a:lnTo>
                  <a:pt x="7523" y="12823"/>
                </a:lnTo>
                <a:lnTo>
                  <a:pt x="7425" y="12969"/>
                </a:lnTo>
                <a:lnTo>
                  <a:pt x="7327" y="13067"/>
                </a:lnTo>
                <a:lnTo>
                  <a:pt x="7205" y="13189"/>
                </a:lnTo>
                <a:lnTo>
                  <a:pt x="7083" y="13262"/>
                </a:lnTo>
                <a:lnTo>
                  <a:pt x="7230" y="15094"/>
                </a:lnTo>
                <a:lnTo>
                  <a:pt x="5667" y="15094"/>
                </a:lnTo>
                <a:lnTo>
                  <a:pt x="5813" y="13262"/>
                </a:lnTo>
                <a:lnTo>
                  <a:pt x="5691" y="13189"/>
                </a:lnTo>
                <a:lnTo>
                  <a:pt x="5569" y="13067"/>
                </a:lnTo>
                <a:lnTo>
                  <a:pt x="5471" y="12969"/>
                </a:lnTo>
                <a:lnTo>
                  <a:pt x="5373" y="12823"/>
                </a:lnTo>
                <a:lnTo>
                  <a:pt x="5300" y="12701"/>
                </a:lnTo>
                <a:lnTo>
                  <a:pt x="5251" y="12530"/>
                </a:lnTo>
                <a:lnTo>
                  <a:pt x="5227" y="12383"/>
                </a:lnTo>
                <a:lnTo>
                  <a:pt x="5227" y="12212"/>
                </a:lnTo>
                <a:lnTo>
                  <a:pt x="5251" y="11968"/>
                </a:lnTo>
                <a:lnTo>
                  <a:pt x="5325" y="11748"/>
                </a:lnTo>
                <a:lnTo>
                  <a:pt x="5422" y="11528"/>
                </a:lnTo>
                <a:lnTo>
                  <a:pt x="5569" y="11357"/>
                </a:lnTo>
                <a:lnTo>
                  <a:pt x="5764" y="11211"/>
                </a:lnTo>
                <a:lnTo>
                  <a:pt x="5960" y="11089"/>
                </a:lnTo>
                <a:lnTo>
                  <a:pt x="6204" y="11015"/>
                </a:lnTo>
                <a:lnTo>
                  <a:pt x="6448" y="10991"/>
                </a:lnTo>
                <a:close/>
                <a:moveTo>
                  <a:pt x="6448" y="1"/>
                </a:moveTo>
                <a:lnTo>
                  <a:pt x="5911" y="25"/>
                </a:lnTo>
                <a:lnTo>
                  <a:pt x="5398" y="123"/>
                </a:lnTo>
                <a:lnTo>
                  <a:pt x="4909" y="245"/>
                </a:lnTo>
                <a:lnTo>
                  <a:pt x="4421" y="416"/>
                </a:lnTo>
                <a:lnTo>
                  <a:pt x="3981" y="636"/>
                </a:lnTo>
                <a:lnTo>
                  <a:pt x="3542" y="904"/>
                </a:lnTo>
                <a:lnTo>
                  <a:pt x="3151" y="1197"/>
                </a:lnTo>
                <a:lnTo>
                  <a:pt x="2760" y="1539"/>
                </a:lnTo>
                <a:lnTo>
                  <a:pt x="2443" y="1906"/>
                </a:lnTo>
                <a:lnTo>
                  <a:pt x="2125" y="2296"/>
                </a:lnTo>
                <a:lnTo>
                  <a:pt x="1881" y="2736"/>
                </a:lnTo>
                <a:lnTo>
                  <a:pt x="1661" y="3176"/>
                </a:lnTo>
                <a:lnTo>
                  <a:pt x="1466" y="3664"/>
                </a:lnTo>
                <a:lnTo>
                  <a:pt x="1344" y="4153"/>
                </a:lnTo>
                <a:lnTo>
                  <a:pt x="1270" y="4690"/>
                </a:lnTo>
                <a:lnTo>
                  <a:pt x="1246" y="5203"/>
                </a:lnTo>
                <a:lnTo>
                  <a:pt x="1246" y="7547"/>
                </a:lnTo>
                <a:lnTo>
                  <a:pt x="391" y="7547"/>
                </a:lnTo>
                <a:lnTo>
                  <a:pt x="293" y="7572"/>
                </a:lnTo>
                <a:lnTo>
                  <a:pt x="220" y="7621"/>
                </a:lnTo>
                <a:lnTo>
                  <a:pt x="147" y="7669"/>
                </a:lnTo>
                <a:lnTo>
                  <a:pt x="74" y="7743"/>
                </a:lnTo>
                <a:lnTo>
                  <a:pt x="49" y="7840"/>
                </a:lnTo>
                <a:lnTo>
                  <a:pt x="0" y="7914"/>
                </a:lnTo>
                <a:lnTo>
                  <a:pt x="0" y="8036"/>
                </a:lnTo>
                <a:lnTo>
                  <a:pt x="0" y="18074"/>
                </a:lnTo>
                <a:lnTo>
                  <a:pt x="0" y="18171"/>
                </a:lnTo>
                <a:lnTo>
                  <a:pt x="49" y="18269"/>
                </a:lnTo>
                <a:lnTo>
                  <a:pt x="74" y="18342"/>
                </a:lnTo>
                <a:lnTo>
                  <a:pt x="147" y="18416"/>
                </a:lnTo>
                <a:lnTo>
                  <a:pt x="220" y="18464"/>
                </a:lnTo>
                <a:lnTo>
                  <a:pt x="293" y="18513"/>
                </a:lnTo>
                <a:lnTo>
                  <a:pt x="391" y="18538"/>
                </a:lnTo>
                <a:lnTo>
                  <a:pt x="489" y="18562"/>
                </a:lnTo>
                <a:lnTo>
                  <a:pt x="12407" y="18562"/>
                </a:lnTo>
                <a:lnTo>
                  <a:pt x="12505" y="18538"/>
                </a:lnTo>
                <a:lnTo>
                  <a:pt x="12603" y="18513"/>
                </a:lnTo>
                <a:lnTo>
                  <a:pt x="12676" y="18464"/>
                </a:lnTo>
                <a:lnTo>
                  <a:pt x="12749" y="18416"/>
                </a:lnTo>
                <a:lnTo>
                  <a:pt x="12822" y="18342"/>
                </a:lnTo>
                <a:lnTo>
                  <a:pt x="12847" y="18269"/>
                </a:lnTo>
                <a:lnTo>
                  <a:pt x="12896" y="18171"/>
                </a:lnTo>
                <a:lnTo>
                  <a:pt x="12896" y="18074"/>
                </a:lnTo>
                <a:lnTo>
                  <a:pt x="12896" y="8036"/>
                </a:lnTo>
                <a:lnTo>
                  <a:pt x="12896" y="7914"/>
                </a:lnTo>
                <a:lnTo>
                  <a:pt x="12847" y="7840"/>
                </a:lnTo>
                <a:lnTo>
                  <a:pt x="12822" y="7743"/>
                </a:lnTo>
                <a:lnTo>
                  <a:pt x="12749" y="7669"/>
                </a:lnTo>
                <a:lnTo>
                  <a:pt x="12676" y="7621"/>
                </a:lnTo>
                <a:lnTo>
                  <a:pt x="12603" y="7572"/>
                </a:lnTo>
                <a:lnTo>
                  <a:pt x="12505" y="7547"/>
                </a:lnTo>
                <a:lnTo>
                  <a:pt x="11650" y="7547"/>
                </a:lnTo>
                <a:lnTo>
                  <a:pt x="11650" y="5203"/>
                </a:lnTo>
                <a:lnTo>
                  <a:pt x="11626" y="4690"/>
                </a:lnTo>
                <a:lnTo>
                  <a:pt x="11552" y="4153"/>
                </a:lnTo>
                <a:lnTo>
                  <a:pt x="11430" y="3664"/>
                </a:lnTo>
                <a:lnTo>
                  <a:pt x="11235" y="3176"/>
                </a:lnTo>
                <a:lnTo>
                  <a:pt x="11015" y="2736"/>
                </a:lnTo>
                <a:lnTo>
                  <a:pt x="10771" y="2296"/>
                </a:lnTo>
                <a:lnTo>
                  <a:pt x="10453" y="1906"/>
                </a:lnTo>
                <a:lnTo>
                  <a:pt x="10136" y="1539"/>
                </a:lnTo>
                <a:lnTo>
                  <a:pt x="9745" y="1197"/>
                </a:lnTo>
                <a:lnTo>
                  <a:pt x="9354" y="904"/>
                </a:lnTo>
                <a:lnTo>
                  <a:pt x="8939" y="636"/>
                </a:lnTo>
                <a:lnTo>
                  <a:pt x="8475" y="416"/>
                </a:lnTo>
                <a:lnTo>
                  <a:pt x="7987" y="245"/>
                </a:lnTo>
                <a:lnTo>
                  <a:pt x="7498" y="123"/>
                </a:lnTo>
                <a:lnTo>
                  <a:pt x="6985" y="25"/>
                </a:lnTo>
                <a:lnTo>
                  <a:pt x="644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nvGrpSpPr>
          <p:cNvPr id="430" name="Google Shape;430;p18"/>
          <p:cNvGrpSpPr/>
          <p:nvPr/>
        </p:nvGrpSpPr>
        <p:grpSpPr>
          <a:xfrm>
            <a:off x="11096120" y="3332088"/>
            <a:ext cx="337369" cy="479361"/>
            <a:chOff x="6701050" y="2978375"/>
            <a:chExt cx="316300" cy="449425"/>
          </a:xfrm>
        </p:grpSpPr>
        <p:sp>
          <p:nvSpPr>
            <p:cNvPr id="431" name="Google Shape;431;p18"/>
            <p:cNvSpPr/>
            <p:nvPr/>
          </p:nvSpPr>
          <p:spPr>
            <a:xfrm>
              <a:off x="6701050" y="2978375"/>
              <a:ext cx="316300" cy="78175"/>
            </a:xfrm>
            <a:custGeom>
              <a:avLst/>
              <a:gdLst/>
              <a:ahLst/>
              <a:cxnLst/>
              <a:rect l="l" t="t" r="r" b="b"/>
              <a:pathLst>
                <a:path w="12652" h="3127" extrusionOk="0">
                  <a:moveTo>
                    <a:pt x="7840" y="782"/>
                  </a:moveTo>
                  <a:lnTo>
                    <a:pt x="7865" y="807"/>
                  </a:lnTo>
                  <a:lnTo>
                    <a:pt x="7889" y="831"/>
                  </a:lnTo>
                  <a:lnTo>
                    <a:pt x="7889" y="880"/>
                  </a:lnTo>
                  <a:lnTo>
                    <a:pt x="7889" y="1417"/>
                  </a:lnTo>
                  <a:lnTo>
                    <a:pt x="4763" y="1417"/>
                  </a:lnTo>
                  <a:lnTo>
                    <a:pt x="4763" y="880"/>
                  </a:lnTo>
                  <a:lnTo>
                    <a:pt x="4763" y="831"/>
                  </a:lnTo>
                  <a:lnTo>
                    <a:pt x="4787" y="807"/>
                  </a:lnTo>
                  <a:lnTo>
                    <a:pt x="4812" y="782"/>
                  </a:lnTo>
                  <a:close/>
                  <a:moveTo>
                    <a:pt x="4861" y="1"/>
                  </a:moveTo>
                  <a:lnTo>
                    <a:pt x="4690" y="25"/>
                  </a:lnTo>
                  <a:lnTo>
                    <a:pt x="4519" y="74"/>
                  </a:lnTo>
                  <a:lnTo>
                    <a:pt x="4372" y="147"/>
                  </a:lnTo>
                  <a:lnTo>
                    <a:pt x="4250" y="269"/>
                  </a:lnTo>
                  <a:lnTo>
                    <a:pt x="4128" y="392"/>
                  </a:lnTo>
                  <a:lnTo>
                    <a:pt x="4055" y="538"/>
                  </a:lnTo>
                  <a:lnTo>
                    <a:pt x="4006" y="709"/>
                  </a:lnTo>
                  <a:lnTo>
                    <a:pt x="3982" y="880"/>
                  </a:lnTo>
                  <a:lnTo>
                    <a:pt x="3982" y="1417"/>
                  </a:lnTo>
                  <a:lnTo>
                    <a:pt x="391" y="1417"/>
                  </a:lnTo>
                  <a:lnTo>
                    <a:pt x="294" y="1466"/>
                  </a:lnTo>
                  <a:lnTo>
                    <a:pt x="220" y="1491"/>
                  </a:lnTo>
                  <a:lnTo>
                    <a:pt x="147" y="1564"/>
                  </a:lnTo>
                  <a:lnTo>
                    <a:pt x="74" y="1637"/>
                  </a:lnTo>
                  <a:lnTo>
                    <a:pt x="49" y="1710"/>
                  </a:lnTo>
                  <a:lnTo>
                    <a:pt x="1" y="1808"/>
                  </a:lnTo>
                  <a:lnTo>
                    <a:pt x="1" y="1906"/>
                  </a:lnTo>
                  <a:lnTo>
                    <a:pt x="1" y="3127"/>
                  </a:lnTo>
                  <a:lnTo>
                    <a:pt x="12652" y="3127"/>
                  </a:lnTo>
                  <a:lnTo>
                    <a:pt x="12652" y="1906"/>
                  </a:lnTo>
                  <a:lnTo>
                    <a:pt x="12652" y="1808"/>
                  </a:lnTo>
                  <a:lnTo>
                    <a:pt x="12603" y="1710"/>
                  </a:lnTo>
                  <a:lnTo>
                    <a:pt x="12578" y="1637"/>
                  </a:lnTo>
                  <a:lnTo>
                    <a:pt x="12505" y="1564"/>
                  </a:lnTo>
                  <a:lnTo>
                    <a:pt x="12432" y="1491"/>
                  </a:lnTo>
                  <a:lnTo>
                    <a:pt x="12359" y="1466"/>
                  </a:lnTo>
                  <a:lnTo>
                    <a:pt x="12261" y="1417"/>
                  </a:lnTo>
                  <a:lnTo>
                    <a:pt x="8671" y="1417"/>
                  </a:lnTo>
                  <a:lnTo>
                    <a:pt x="8671" y="880"/>
                  </a:lnTo>
                  <a:lnTo>
                    <a:pt x="8646" y="709"/>
                  </a:lnTo>
                  <a:lnTo>
                    <a:pt x="8597" y="538"/>
                  </a:lnTo>
                  <a:lnTo>
                    <a:pt x="8524" y="392"/>
                  </a:lnTo>
                  <a:lnTo>
                    <a:pt x="8402" y="269"/>
                  </a:lnTo>
                  <a:lnTo>
                    <a:pt x="8280" y="147"/>
                  </a:lnTo>
                  <a:lnTo>
                    <a:pt x="8133" y="74"/>
                  </a:lnTo>
                  <a:lnTo>
                    <a:pt x="7962" y="25"/>
                  </a:lnTo>
                  <a:lnTo>
                    <a:pt x="779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32" name="Google Shape;432;p18"/>
            <p:cNvSpPr/>
            <p:nvPr/>
          </p:nvSpPr>
          <p:spPr>
            <a:xfrm>
              <a:off x="6713875" y="3068750"/>
              <a:ext cx="290650" cy="359050"/>
            </a:xfrm>
            <a:custGeom>
              <a:avLst/>
              <a:gdLst/>
              <a:ahLst/>
              <a:cxnLst/>
              <a:rect l="l" t="t" r="r" b="b"/>
              <a:pathLst>
                <a:path w="11626" h="14362" extrusionOk="0">
                  <a:moveTo>
                    <a:pt x="2614" y="1686"/>
                  </a:moveTo>
                  <a:lnTo>
                    <a:pt x="2711" y="1710"/>
                  </a:lnTo>
                  <a:lnTo>
                    <a:pt x="2785" y="1759"/>
                  </a:lnTo>
                  <a:lnTo>
                    <a:pt x="2834" y="1857"/>
                  </a:lnTo>
                  <a:lnTo>
                    <a:pt x="2858" y="1930"/>
                  </a:lnTo>
                  <a:lnTo>
                    <a:pt x="2858" y="12432"/>
                  </a:lnTo>
                  <a:lnTo>
                    <a:pt x="2834" y="12529"/>
                  </a:lnTo>
                  <a:lnTo>
                    <a:pt x="2785" y="12603"/>
                  </a:lnTo>
                  <a:lnTo>
                    <a:pt x="2711" y="12652"/>
                  </a:lnTo>
                  <a:lnTo>
                    <a:pt x="2614" y="12676"/>
                  </a:lnTo>
                  <a:lnTo>
                    <a:pt x="2516" y="12652"/>
                  </a:lnTo>
                  <a:lnTo>
                    <a:pt x="2443" y="12603"/>
                  </a:lnTo>
                  <a:lnTo>
                    <a:pt x="2394" y="12529"/>
                  </a:lnTo>
                  <a:lnTo>
                    <a:pt x="2369" y="12432"/>
                  </a:lnTo>
                  <a:lnTo>
                    <a:pt x="2369" y="1930"/>
                  </a:lnTo>
                  <a:lnTo>
                    <a:pt x="2394" y="1857"/>
                  </a:lnTo>
                  <a:lnTo>
                    <a:pt x="2443" y="1759"/>
                  </a:lnTo>
                  <a:lnTo>
                    <a:pt x="2516" y="1710"/>
                  </a:lnTo>
                  <a:lnTo>
                    <a:pt x="2614" y="1686"/>
                  </a:lnTo>
                  <a:close/>
                  <a:moveTo>
                    <a:pt x="5813" y="1686"/>
                  </a:moveTo>
                  <a:lnTo>
                    <a:pt x="5911" y="1710"/>
                  </a:lnTo>
                  <a:lnTo>
                    <a:pt x="5984" y="1759"/>
                  </a:lnTo>
                  <a:lnTo>
                    <a:pt x="6033" y="1857"/>
                  </a:lnTo>
                  <a:lnTo>
                    <a:pt x="6057" y="1930"/>
                  </a:lnTo>
                  <a:lnTo>
                    <a:pt x="6057" y="12432"/>
                  </a:lnTo>
                  <a:lnTo>
                    <a:pt x="6033" y="12529"/>
                  </a:lnTo>
                  <a:lnTo>
                    <a:pt x="5984" y="12603"/>
                  </a:lnTo>
                  <a:lnTo>
                    <a:pt x="5911" y="12652"/>
                  </a:lnTo>
                  <a:lnTo>
                    <a:pt x="5813" y="12676"/>
                  </a:lnTo>
                  <a:lnTo>
                    <a:pt x="5715" y="12652"/>
                  </a:lnTo>
                  <a:lnTo>
                    <a:pt x="5642" y="12603"/>
                  </a:lnTo>
                  <a:lnTo>
                    <a:pt x="5593" y="12529"/>
                  </a:lnTo>
                  <a:lnTo>
                    <a:pt x="5569" y="12432"/>
                  </a:lnTo>
                  <a:lnTo>
                    <a:pt x="5569" y="1930"/>
                  </a:lnTo>
                  <a:lnTo>
                    <a:pt x="5593" y="1857"/>
                  </a:lnTo>
                  <a:lnTo>
                    <a:pt x="5642" y="1759"/>
                  </a:lnTo>
                  <a:lnTo>
                    <a:pt x="5715" y="1710"/>
                  </a:lnTo>
                  <a:lnTo>
                    <a:pt x="5813" y="1686"/>
                  </a:lnTo>
                  <a:close/>
                  <a:moveTo>
                    <a:pt x="9013" y="1686"/>
                  </a:moveTo>
                  <a:lnTo>
                    <a:pt x="9110" y="1710"/>
                  </a:lnTo>
                  <a:lnTo>
                    <a:pt x="9183" y="1759"/>
                  </a:lnTo>
                  <a:lnTo>
                    <a:pt x="9232" y="1857"/>
                  </a:lnTo>
                  <a:lnTo>
                    <a:pt x="9257" y="1930"/>
                  </a:lnTo>
                  <a:lnTo>
                    <a:pt x="9257" y="12432"/>
                  </a:lnTo>
                  <a:lnTo>
                    <a:pt x="9232" y="12529"/>
                  </a:lnTo>
                  <a:lnTo>
                    <a:pt x="9183" y="12603"/>
                  </a:lnTo>
                  <a:lnTo>
                    <a:pt x="9110" y="12652"/>
                  </a:lnTo>
                  <a:lnTo>
                    <a:pt x="9013" y="12676"/>
                  </a:lnTo>
                  <a:lnTo>
                    <a:pt x="8915" y="12652"/>
                  </a:lnTo>
                  <a:lnTo>
                    <a:pt x="8842" y="12603"/>
                  </a:lnTo>
                  <a:lnTo>
                    <a:pt x="8793" y="12529"/>
                  </a:lnTo>
                  <a:lnTo>
                    <a:pt x="8768" y="12432"/>
                  </a:lnTo>
                  <a:lnTo>
                    <a:pt x="8768" y="1930"/>
                  </a:lnTo>
                  <a:lnTo>
                    <a:pt x="8793" y="1857"/>
                  </a:lnTo>
                  <a:lnTo>
                    <a:pt x="8842" y="1759"/>
                  </a:lnTo>
                  <a:lnTo>
                    <a:pt x="8915" y="1710"/>
                  </a:lnTo>
                  <a:lnTo>
                    <a:pt x="9013" y="1686"/>
                  </a:lnTo>
                  <a:close/>
                  <a:moveTo>
                    <a:pt x="0" y="0"/>
                  </a:moveTo>
                  <a:lnTo>
                    <a:pt x="0" y="13873"/>
                  </a:lnTo>
                  <a:lnTo>
                    <a:pt x="0" y="13970"/>
                  </a:lnTo>
                  <a:lnTo>
                    <a:pt x="49" y="14068"/>
                  </a:lnTo>
                  <a:lnTo>
                    <a:pt x="74" y="14141"/>
                  </a:lnTo>
                  <a:lnTo>
                    <a:pt x="147" y="14215"/>
                  </a:lnTo>
                  <a:lnTo>
                    <a:pt x="220" y="14263"/>
                  </a:lnTo>
                  <a:lnTo>
                    <a:pt x="294" y="14312"/>
                  </a:lnTo>
                  <a:lnTo>
                    <a:pt x="391" y="14337"/>
                  </a:lnTo>
                  <a:lnTo>
                    <a:pt x="489" y="14361"/>
                  </a:lnTo>
                  <a:lnTo>
                    <a:pt x="11137" y="14361"/>
                  </a:lnTo>
                  <a:lnTo>
                    <a:pt x="11235" y="14337"/>
                  </a:lnTo>
                  <a:lnTo>
                    <a:pt x="11333" y="14312"/>
                  </a:lnTo>
                  <a:lnTo>
                    <a:pt x="11406" y="14263"/>
                  </a:lnTo>
                  <a:lnTo>
                    <a:pt x="11479" y="14215"/>
                  </a:lnTo>
                  <a:lnTo>
                    <a:pt x="11553" y="14141"/>
                  </a:lnTo>
                  <a:lnTo>
                    <a:pt x="11577" y="14068"/>
                  </a:lnTo>
                  <a:lnTo>
                    <a:pt x="11626" y="13970"/>
                  </a:lnTo>
                  <a:lnTo>
                    <a:pt x="11626" y="13873"/>
                  </a:lnTo>
                  <a:lnTo>
                    <a:pt x="11626"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grpSp>
        <p:nvGrpSpPr>
          <p:cNvPr id="433" name="Google Shape;433;p18"/>
          <p:cNvGrpSpPr/>
          <p:nvPr/>
        </p:nvGrpSpPr>
        <p:grpSpPr>
          <a:xfrm>
            <a:off x="5272657" y="4121408"/>
            <a:ext cx="480668" cy="323050"/>
            <a:chOff x="1241275" y="3718400"/>
            <a:chExt cx="450650" cy="302875"/>
          </a:xfrm>
        </p:grpSpPr>
        <p:sp>
          <p:nvSpPr>
            <p:cNvPr id="434" name="Google Shape;434;p18"/>
            <p:cNvSpPr/>
            <p:nvPr/>
          </p:nvSpPr>
          <p:spPr>
            <a:xfrm>
              <a:off x="1241275" y="3718400"/>
              <a:ext cx="450650" cy="302875"/>
            </a:xfrm>
            <a:custGeom>
              <a:avLst/>
              <a:gdLst/>
              <a:ahLst/>
              <a:cxnLst/>
              <a:rect l="l" t="t" r="r" b="b"/>
              <a:pathLst>
                <a:path w="18026" h="12115" extrusionOk="0">
                  <a:moveTo>
                    <a:pt x="17048" y="977"/>
                  </a:moveTo>
                  <a:lnTo>
                    <a:pt x="17048" y="3127"/>
                  </a:lnTo>
                  <a:lnTo>
                    <a:pt x="978" y="3127"/>
                  </a:lnTo>
                  <a:lnTo>
                    <a:pt x="978" y="977"/>
                  </a:lnTo>
                  <a:close/>
                  <a:moveTo>
                    <a:pt x="17048" y="5447"/>
                  </a:moveTo>
                  <a:lnTo>
                    <a:pt x="17048" y="11137"/>
                  </a:lnTo>
                  <a:lnTo>
                    <a:pt x="978" y="11137"/>
                  </a:lnTo>
                  <a:lnTo>
                    <a:pt x="978" y="5447"/>
                  </a:lnTo>
                  <a:close/>
                  <a:moveTo>
                    <a:pt x="978" y="1"/>
                  </a:moveTo>
                  <a:lnTo>
                    <a:pt x="782" y="25"/>
                  </a:lnTo>
                  <a:lnTo>
                    <a:pt x="587" y="74"/>
                  </a:lnTo>
                  <a:lnTo>
                    <a:pt x="416" y="172"/>
                  </a:lnTo>
                  <a:lnTo>
                    <a:pt x="294" y="294"/>
                  </a:lnTo>
                  <a:lnTo>
                    <a:pt x="172" y="440"/>
                  </a:lnTo>
                  <a:lnTo>
                    <a:pt x="74" y="611"/>
                  </a:lnTo>
                  <a:lnTo>
                    <a:pt x="25" y="782"/>
                  </a:lnTo>
                  <a:lnTo>
                    <a:pt x="1" y="977"/>
                  </a:lnTo>
                  <a:lnTo>
                    <a:pt x="1" y="11137"/>
                  </a:lnTo>
                  <a:lnTo>
                    <a:pt x="25" y="11333"/>
                  </a:lnTo>
                  <a:lnTo>
                    <a:pt x="74" y="11504"/>
                  </a:lnTo>
                  <a:lnTo>
                    <a:pt x="172" y="11675"/>
                  </a:lnTo>
                  <a:lnTo>
                    <a:pt x="294" y="11821"/>
                  </a:lnTo>
                  <a:lnTo>
                    <a:pt x="416" y="11943"/>
                  </a:lnTo>
                  <a:lnTo>
                    <a:pt x="587" y="12041"/>
                  </a:lnTo>
                  <a:lnTo>
                    <a:pt x="782" y="12090"/>
                  </a:lnTo>
                  <a:lnTo>
                    <a:pt x="978" y="12114"/>
                  </a:lnTo>
                  <a:lnTo>
                    <a:pt x="17048" y="12114"/>
                  </a:lnTo>
                  <a:lnTo>
                    <a:pt x="17243" y="12090"/>
                  </a:lnTo>
                  <a:lnTo>
                    <a:pt x="17439" y="12041"/>
                  </a:lnTo>
                  <a:lnTo>
                    <a:pt x="17610" y="11943"/>
                  </a:lnTo>
                  <a:lnTo>
                    <a:pt x="17732" y="11821"/>
                  </a:lnTo>
                  <a:lnTo>
                    <a:pt x="17854" y="11675"/>
                  </a:lnTo>
                  <a:lnTo>
                    <a:pt x="17952" y="11504"/>
                  </a:lnTo>
                  <a:lnTo>
                    <a:pt x="18001" y="11333"/>
                  </a:lnTo>
                  <a:lnTo>
                    <a:pt x="18025" y="11137"/>
                  </a:lnTo>
                  <a:lnTo>
                    <a:pt x="18025" y="977"/>
                  </a:lnTo>
                  <a:lnTo>
                    <a:pt x="18001" y="782"/>
                  </a:lnTo>
                  <a:lnTo>
                    <a:pt x="17952" y="611"/>
                  </a:lnTo>
                  <a:lnTo>
                    <a:pt x="17854" y="440"/>
                  </a:lnTo>
                  <a:lnTo>
                    <a:pt x="17732" y="294"/>
                  </a:lnTo>
                  <a:lnTo>
                    <a:pt x="17610" y="172"/>
                  </a:lnTo>
                  <a:lnTo>
                    <a:pt x="17439" y="74"/>
                  </a:lnTo>
                  <a:lnTo>
                    <a:pt x="17243" y="25"/>
                  </a:lnTo>
                  <a:lnTo>
                    <a:pt x="1704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35" name="Google Shape;435;p18"/>
            <p:cNvSpPr/>
            <p:nvPr/>
          </p:nvSpPr>
          <p:spPr>
            <a:xfrm>
              <a:off x="1293175" y="3895475"/>
              <a:ext cx="174050" cy="12225"/>
            </a:xfrm>
            <a:custGeom>
              <a:avLst/>
              <a:gdLst/>
              <a:ahLst/>
              <a:cxnLst/>
              <a:rect l="l" t="t" r="r" b="b"/>
              <a:pathLst>
                <a:path w="6962" h="489" extrusionOk="0">
                  <a:moveTo>
                    <a:pt x="245" y="0"/>
                  </a:moveTo>
                  <a:lnTo>
                    <a:pt x="147" y="25"/>
                  </a:lnTo>
                  <a:lnTo>
                    <a:pt x="74" y="74"/>
                  </a:lnTo>
                  <a:lnTo>
                    <a:pt x="25" y="147"/>
                  </a:lnTo>
                  <a:lnTo>
                    <a:pt x="1" y="244"/>
                  </a:lnTo>
                  <a:lnTo>
                    <a:pt x="25" y="342"/>
                  </a:lnTo>
                  <a:lnTo>
                    <a:pt x="74" y="415"/>
                  </a:lnTo>
                  <a:lnTo>
                    <a:pt x="147" y="464"/>
                  </a:lnTo>
                  <a:lnTo>
                    <a:pt x="245" y="489"/>
                  </a:lnTo>
                  <a:lnTo>
                    <a:pt x="6717" y="489"/>
                  </a:lnTo>
                  <a:lnTo>
                    <a:pt x="6815" y="464"/>
                  </a:lnTo>
                  <a:lnTo>
                    <a:pt x="6888" y="415"/>
                  </a:lnTo>
                  <a:lnTo>
                    <a:pt x="6961" y="342"/>
                  </a:lnTo>
                  <a:lnTo>
                    <a:pt x="6961" y="244"/>
                  </a:lnTo>
                  <a:lnTo>
                    <a:pt x="6961" y="147"/>
                  </a:lnTo>
                  <a:lnTo>
                    <a:pt x="6888" y="74"/>
                  </a:lnTo>
                  <a:lnTo>
                    <a:pt x="6815" y="25"/>
                  </a:lnTo>
                  <a:lnTo>
                    <a:pt x="6717"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36" name="Google Shape;436;p18"/>
            <p:cNvSpPr/>
            <p:nvPr/>
          </p:nvSpPr>
          <p:spPr>
            <a:xfrm>
              <a:off x="1293175" y="3935775"/>
              <a:ext cx="122750" cy="12225"/>
            </a:xfrm>
            <a:custGeom>
              <a:avLst/>
              <a:gdLst/>
              <a:ahLst/>
              <a:cxnLst/>
              <a:rect l="l" t="t" r="r" b="b"/>
              <a:pathLst>
                <a:path w="4910" h="489" extrusionOk="0">
                  <a:moveTo>
                    <a:pt x="245" y="0"/>
                  </a:moveTo>
                  <a:lnTo>
                    <a:pt x="147" y="25"/>
                  </a:lnTo>
                  <a:lnTo>
                    <a:pt x="74" y="73"/>
                  </a:lnTo>
                  <a:lnTo>
                    <a:pt x="25" y="147"/>
                  </a:lnTo>
                  <a:lnTo>
                    <a:pt x="1" y="244"/>
                  </a:lnTo>
                  <a:lnTo>
                    <a:pt x="25" y="342"/>
                  </a:lnTo>
                  <a:lnTo>
                    <a:pt x="74" y="415"/>
                  </a:lnTo>
                  <a:lnTo>
                    <a:pt x="147" y="464"/>
                  </a:lnTo>
                  <a:lnTo>
                    <a:pt x="245" y="489"/>
                  </a:lnTo>
                  <a:lnTo>
                    <a:pt x="4666" y="489"/>
                  </a:lnTo>
                  <a:lnTo>
                    <a:pt x="4763" y="464"/>
                  </a:lnTo>
                  <a:lnTo>
                    <a:pt x="4837" y="415"/>
                  </a:lnTo>
                  <a:lnTo>
                    <a:pt x="4885" y="342"/>
                  </a:lnTo>
                  <a:lnTo>
                    <a:pt x="4910" y="244"/>
                  </a:lnTo>
                  <a:lnTo>
                    <a:pt x="4885" y="147"/>
                  </a:lnTo>
                  <a:lnTo>
                    <a:pt x="4837" y="73"/>
                  </a:lnTo>
                  <a:lnTo>
                    <a:pt x="4763" y="25"/>
                  </a:lnTo>
                  <a:lnTo>
                    <a:pt x="4666"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37" name="Google Shape;437;p18"/>
            <p:cNvSpPr/>
            <p:nvPr/>
          </p:nvSpPr>
          <p:spPr>
            <a:xfrm>
              <a:off x="1570375" y="3901575"/>
              <a:ext cx="62300" cy="40325"/>
            </a:xfrm>
            <a:custGeom>
              <a:avLst/>
              <a:gdLst/>
              <a:ahLst/>
              <a:cxnLst/>
              <a:rect l="l" t="t" r="r" b="b"/>
              <a:pathLst>
                <a:path w="2492" h="1613" extrusionOk="0">
                  <a:moveTo>
                    <a:pt x="392" y="0"/>
                  </a:moveTo>
                  <a:lnTo>
                    <a:pt x="294" y="25"/>
                  </a:lnTo>
                  <a:lnTo>
                    <a:pt x="221" y="74"/>
                  </a:lnTo>
                  <a:lnTo>
                    <a:pt x="147" y="147"/>
                  </a:lnTo>
                  <a:lnTo>
                    <a:pt x="99" y="220"/>
                  </a:lnTo>
                  <a:lnTo>
                    <a:pt x="50" y="294"/>
                  </a:lnTo>
                  <a:lnTo>
                    <a:pt x="25" y="391"/>
                  </a:lnTo>
                  <a:lnTo>
                    <a:pt x="1" y="489"/>
                  </a:lnTo>
                  <a:lnTo>
                    <a:pt x="1" y="1124"/>
                  </a:lnTo>
                  <a:lnTo>
                    <a:pt x="25" y="1222"/>
                  </a:lnTo>
                  <a:lnTo>
                    <a:pt x="50" y="1319"/>
                  </a:lnTo>
                  <a:lnTo>
                    <a:pt x="99" y="1393"/>
                  </a:lnTo>
                  <a:lnTo>
                    <a:pt x="147" y="1466"/>
                  </a:lnTo>
                  <a:lnTo>
                    <a:pt x="221" y="1515"/>
                  </a:lnTo>
                  <a:lnTo>
                    <a:pt x="294" y="1564"/>
                  </a:lnTo>
                  <a:lnTo>
                    <a:pt x="392" y="1588"/>
                  </a:lnTo>
                  <a:lnTo>
                    <a:pt x="489" y="1612"/>
                  </a:lnTo>
                  <a:lnTo>
                    <a:pt x="2004" y="1612"/>
                  </a:lnTo>
                  <a:lnTo>
                    <a:pt x="2101" y="1588"/>
                  </a:lnTo>
                  <a:lnTo>
                    <a:pt x="2199" y="1564"/>
                  </a:lnTo>
                  <a:lnTo>
                    <a:pt x="2272" y="1515"/>
                  </a:lnTo>
                  <a:lnTo>
                    <a:pt x="2345" y="1466"/>
                  </a:lnTo>
                  <a:lnTo>
                    <a:pt x="2394" y="1393"/>
                  </a:lnTo>
                  <a:lnTo>
                    <a:pt x="2443" y="1319"/>
                  </a:lnTo>
                  <a:lnTo>
                    <a:pt x="2492" y="1222"/>
                  </a:lnTo>
                  <a:lnTo>
                    <a:pt x="2492" y="1124"/>
                  </a:lnTo>
                  <a:lnTo>
                    <a:pt x="2492" y="489"/>
                  </a:lnTo>
                  <a:lnTo>
                    <a:pt x="2492" y="391"/>
                  </a:lnTo>
                  <a:lnTo>
                    <a:pt x="2443" y="294"/>
                  </a:lnTo>
                  <a:lnTo>
                    <a:pt x="2394" y="220"/>
                  </a:lnTo>
                  <a:lnTo>
                    <a:pt x="2345" y="147"/>
                  </a:lnTo>
                  <a:lnTo>
                    <a:pt x="2272" y="74"/>
                  </a:lnTo>
                  <a:lnTo>
                    <a:pt x="2199" y="25"/>
                  </a:lnTo>
                  <a:lnTo>
                    <a:pt x="210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grpSp>
        <p:nvGrpSpPr>
          <p:cNvPr id="438" name="Google Shape;438;p18"/>
          <p:cNvGrpSpPr/>
          <p:nvPr/>
        </p:nvGrpSpPr>
        <p:grpSpPr>
          <a:xfrm>
            <a:off x="5998164" y="4096663"/>
            <a:ext cx="467601" cy="373180"/>
            <a:chOff x="1921475" y="3695200"/>
            <a:chExt cx="438400" cy="349875"/>
          </a:xfrm>
        </p:grpSpPr>
        <p:sp>
          <p:nvSpPr>
            <p:cNvPr id="439" name="Google Shape;439;p18"/>
            <p:cNvSpPr/>
            <p:nvPr/>
          </p:nvSpPr>
          <p:spPr>
            <a:xfrm>
              <a:off x="2246900" y="3992550"/>
              <a:ext cx="52525" cy="52525"/>
            </a:xfrm>
            <a:custGeom>
              <a:avLst/>
              <a:gdLst/>
              <a:ahLst/>
              <a:cxnLst/>
              <a:rect l="l" t="t" r="r" b="b"/>
              <a:pathLst>
                <a:path w="2101"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3" y="1783"/>
                  </a:lnTo>
                  <a:lnTo>
                    <a:pt x="1930" y="1637"/>
                  </a:lnTo>
                  <a:lnTo>
                    <a:pt x="2028" y="1441"/>
                  </a:lnTo>
                  <a:lnTo>
                    <a:pt x="2077" y="1246"/>
                  </a:lnTo>
                  <a:lnTo>
                    <a:pt x="2101" y="1051"/>
                  </a:lnTo>
                  <a:lnTo>
                    <a:pt x="2077" y="831"/>
                  </a:lnTo>
                  <a:lnTo>
                    <a:pt x="2028" y="636"/>
                  </a:lnTo>
                  <a:lnTo>
                    <a:pt x="1930" y="440"/>
                  </a:lnTo>
                  <a:lnTo>
                    <a:pt x="1783" y="294"/>
                  </a:lnTo>
                  <a:lnTo>
                    <a:pt x="1637" y="171"/>
                  </a:lnTo>
                  <a:lnTo>
                    <a:pt x="1466" y="74"/>
                  </a:lnTo>
                  <a:lnTo>
                    <a:pt x="127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40" name="Google Shape;440;p18"/>
            <p:cNvSpPr/>
            <p:nvPr/>
          </p:nvSpPr>
          <p:spPr>
            <a:xfrm>
              <a:off x="2033800" y="3992550"/>
              <a:ext cx="52550" cy="52525"/>
            </a:xfrm>
            <a:custGeom>
              <a:avLst/>
              <a:gdLst/>
              <a:ahLst/>
              <a:cxnLst/>
              <a:rect l="l" t="t" r="r" b="b"/>
              <a:pathLst>
                <a:path w="2102"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4" y="1783"/>
                  </a:lnTo>
                  <a:lnTo>
                    <a:pt x="1930" y="1637"/>
                  </a:lnTo>
                  <a:lnTo>
                    <a:pt x="2028" y="1441"/>
                  </a:lnTo>
                  <a:lnTo>
                    <a:pt x="2077" y="1246"/>
                  </a:lnTo>
                  <a:lnTo>
                    <a:pt x="2101" y="1051"/>
                  </a:lnTo>
                  <a:lnTo>
                    <a:pt x="2077" y="831"/>
                  </a:lnTo>
                  <a:lnTo>
                    <a:pt x="2028" y="636"/>
                  </a:lnTo>
                  <a:lnTo>
                    <a:pt x="1930" y="440"/>
                  </a:lnTo>
                  <a:lnTo>
                    <a:pt x="1784" y="294"/>
                  </a:lnTo>
                  <a:lnTo>
                    <a:pt x="1637" y="171"/>
                  </a:lnTo>
                  <a:lnTo>
                    <a:pt x="1466" y="74"/>
                  </a:lnTo>
                  <a:lnTo>
                    <a:pt x="127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41" name="Google Shape;441;p18"/>
            <p:cNvSpPr/>
            <p:nvPr/>
          </p:nvSpPr>
          <p:spPr>
            <a:xfrm>
              <a:off x="1921475" y="3695200"/>
              <a:ext cx="438400" cy="297975"/>
            </a:xfrm>
            <a:custGeom>
              <a:avLst/>
              <a:gdLst/>
              <a:ahLst/>
              <a:cxnLst/>
              <a:rect l="l" t="t" r="r" b="b"/>
              <a:pathLst>
                <a:path w="17536" h="11919" extrusionOk="0">
                  <a:moveTo>
                    <a:pt x="15729" y="3371"/>
                  </a:moveTo>
                  <a:lnTo>
                    <a:pt x="15826" y="3395"/>
                  </a:lnTo>
                  <a:lnTo>
                    <a:pt x="15899" y="3444"/>
                  </a:lnTo>
                  <a:lnTo>
                    <a:pt x="15948" y="3517"/>
                  </a:lnTo>
                  <a:lnTo>
                    <a:pt x="15973" y="3615"/>
                  </a:lnTo>
                  <a:lnTo>
                    <a:pt x="15948" y="3713"/>
                  </a:lnTo>
                  <a:lnTo>
                    <a:pt x="13994" y="8060"/>
                  </a:lnTo>
                  <a:lnTo>
                    <a:pt x="13946" y="8133"/>
                  </a:lnTo>
                  <a:lnTo>
                    <a:pt x="13897" y="8158"/>
                  </a:lnTo>
                  <a:lnTo>
                    <a:pt x="13848" y="8207"/>
                  </a:lnTo>
                  <a:lnTo>
                    <a:pt x="13775" y="8207"/>
                  </a:lnTo>
                  <a:lnTo>
                    <a:pt x="13677" y="8182"/>
                  </a:lnTo>
                  <a:lnTo>
                    <a:pt x="13604" y="8133"/>
                  </a:lnTo>
                  <a:lnTo>
                    <a:pt x="13555" y="8036"/>
                  </a:lnTo>
                  <a:lnTo>
                    <a:pt x="13530" y="7962"/>
                  </a:lnTo>
                  <a:lnTo>
                    <a:pt x="13555" y="7865"/>
                  </a:lnTo>
                  <a:lnTo>
                    <a:pt x="15509" y="3517"/>
                  </a:lnTo>
                  <a:lnTo>
                    <a:pt x="15558" y="3420"/>
                  </a:lnTo>
                  <a:lnTo>
                    <a:pt x="15631" y="3371"/>
                  </a:lnTo>
                  <a:close/>
                  <a:moveTo>
                    <a:pt x="13628" y="3273"/>
                  </a:moveTo>
                  <a:lnTo>
                    <a:pt x="13726" y="3298"/>
                  </a:lnTo>
                  <a:lnTo>
                    <a:pt x="13824" y="3322"/>
                  </a:lnTo>
                  <a:lnTo>
                    <a:pt x="13872" y="3395"/>
                  </a:lnTo>
                  <a:lnTo>
                    <a:pt x="13897" y="3493"/>
                  </a:lnTo>
                  <a:lnTo>
                    <a:pt x="13897" y="3591"/>
                  </a:lnTo>
                  <a:lnTo>
                    <a:pt x="12602" y="8158"/>
                  </a:lnTo>
                  <a:lnTo>
                    <a:pt x="12578" y="8231"/>
                  </a:lnTo>
                  <a:lnTo>
                    <a:pt x="12505" y="8304"/>
                  </a:lnTo>
                  <a:lnTo>
                    <a:pt x="12456" y="8329"/>
                  </a:lnTo>
                  <a:lnTo>
                    <a:pt x="12358" y="8353"/>
                  </a:lnTo>
                  <a:lnTo>
                    <a:pt x="12309" y="8329"/>
                  </a:lnTo>
                  <a:lnTo>
                    <a:pt x="12212" y="8304"/>
                  </a:lnTo>
                  <a:lnTo>
                    <a:pt x="12163" y="8231"/>
                  </a:lnTo>
                  <a:lnTo>
                    <a:pt x="12138" y="8133"/>
                  </a:lnTo>
                  <a:lnTo>
                    <a:pt x="12138" y="8036"/>
                  </a:lnTo>
                  <a:lnTo>
                    <a:pt x="13433" y="3469"/>
                  </a:lnTo>
                  <a:lnTo>
                    <a:pt x="13482" y="3371"/>
                  </a:lnTo>
                  <a:lnTo>
                    <a:pt x="13530" y="3298"/>
                  </a:lnTo>
                  <a:lnTo>
                    <a:pt x="13628" y="3273"/>
                  </a:lnTo>
                  <a:close/>
                  <a:moveTo>
                    <a:pt x="11625" y="3200"/>
                  </a:moveTo>
                  <a:lnTo>
                    <a:pt x="11723" y="3224"/>
                  </a:lnTo>
                  <a:lnTo>
                    <a:pt x="11796" y="3298"/>
                  </a:lnTo>
                  <a:lnTo>
                    <a:pt x="11821" y="3371"/>
                  </a:lnTo>
                  <a:lnTo>
                    <a:pt x="11845" y="3469"/>
                  </a:lnTo>
                  <a:lnTo>
                    <a:pt x="11210" y="8280"/>
                  </a:lnTo>
                  <a:lnTo>
                    <a:pt x="11186" y="8353"/>
                  </a:lnTo>
                  <a:lnTo>
                    <a:pt x="11137" y="8426"/>
                  </a:lnTo>
                  <a:lnTo>
                    <a:pt x="11064" y="8475"/>
                  </a:lnTo>
                  <a:lnTo>
                    <a:pt x="10966" y="8500"/>
                  </a:lnTo>
                  <a:lnTo>
                    <a:pt x="10942" y="8500"/>
                  </a:lnTo>
                  <a:lnTo>
                    <a:pt x="10844" y="8451"/>
                  </a:lnTo>
                  <a:lnTo>
                    <a:pt x="10771" y="8402"/>
                  </a:lnTo>
                  <a:lnTo>
                    <a:pt x="10722" y="8304"/>
                  </a:lnTo>
                  <a:lnTo>
                    <a:pt x="10722" y="8207"/>
                  </a:lnTo>
                  <a:lnTo>
                    <a:pt x="11357" y="3420"/>
                  </a:lnTo>
                  <a:lnTo>
                    <a:pt x="11381" y="3322"/>
                  </a:lnTo>
                  <a:lnTo>
                    <a:pt x="11454" y="3249"/>
                  </a:lnTo>
                  <a:lnTo>
                    <a:pt x="11528" y="3200"/>
                  </a:lnTo>
                  <a:close/>
                  <a:moveTo>
                    <a:pt x="9525" y="3102"/>
                  </a:moveTo>
                  <a:lnTo>
                    <a:pt x="9623" y="3127"/>
                  </a:lnTo>
                  <a:lnTo>
                    <a:pt x="9696" y="3175"/>
                  </a:lnTo>
                  <a:lnTo>
                    <a:pt x="9745" y="3249"/>
                  </a:lnTo>
                  <a:lnTo>
                    <a:pt x="9769" y="3346"/>
                  </a:lnTo>
                  <a:lnTo>
                    <a:pt x="9818" y="8378"/>
                  </a:lnTo>
                  <a:lnTo>
                    <a:pt x="9794" y="8475"/>
                  </a:lnTo>
                  <a:lnTo>
                    <a:pt x="9745" y="8573"/>
                  </a:lnTo>
                  <a:lnTo>
                    <a:pt x="9672" y="8622"/>
                  </a:lnTo>
                  <a:lnTo>
                    <a:pt x="9574" y="8646"/>
                  </a:lnTo>
                  <a:lnTo>
                    <a:pt x="9476" y="8622"/>
                  </a:lnTo>
                  <a:lnTo>
                    <a:pt x="9403" y="8573"/>
                  </a:lnTo>
                  <a:lnTo>
                    <a:pt x="9354" y="8475"/>
                  </a:lnTo>
                  <a:lnTo>
                    <a:pt x="9330" y="8402"/>
                  </a:lnTo>
                  <a:lnTo>
                    <a:pt x="9281" y="3346"/>
                  </a:lnTo>
                  <a:lnTo>
                    <a:pt x="9305" y="3273"/>
                  </a:lnTo>
                  <a:lnTo>
                    <a:pt x="9354" y="3175"/>
                  </a:lnTo>
                  <a:lnTo>
                    <a:pt x="9427" y="3127"/>
                  </a:lnTo>
                  <a:lnTo>
                    <a:pt x="9525" y="3102"/>
                  </a:lnTo>
                  <a:close/>
                  <a:moveTo>
                    <a:pt x="7522" y="3029"/>
                  </a:moveTo>
                  <a:lnTo>
                    <a:pt x="7620" y="3078"/>
                  </a:lnTo>
                  <a:lnTo>
                    <a:pt x="7669" y="3151"/>
                  </a:lnTo>
                  <a:lnTo>
                    <a:pt x="7693" y="3249"/>
                  </a:lnTo>
                  <a:lnTo>
                    <a:pt x="8402" y="8500"/>
                  </a:lnTo>
                  <a:lnTo>
                    <a:pt x="8402" y="8597"/>
                  </a:lnTo>
                  <a:lnTo>
                    <a:pt x="8353" y="8671"/>
                  </a:lnTo>
                  <a:lnTo>
                    <a:pt x="8279" y="8744"/>
                  </a:lnTo>
                  <a:lnTo>
                    <a:pt x="8206" y="8768"/>
                  </a:lnTo>
                  <a:lnTo>
                    <a:pt x="8084" y="8768"/>
                  </a:lnTo>
                  <a:lnTo>
                    <a:pt x="8011" y="8720"/>
                  </a:lnTo>
                  <a:lnTo>
                    <a:pt x="7962" y="8646"/>
                  </a:lnTo>
                  <a:lnTo>
                    <a:pt x="7913" y="8573"/>
                  </a:lnTo>
                  <a:lnTo>
                    <a:pt x="7229" y="3298"/>
                  </a:lnTo>
                  <a:lnTo>
                    <a:pt x="7229" y="3200"/>
                  </a:lnTo>
                  <a:lnTo>
                    <a:pt x="7278" y="3127"/>
                  </a:lnTo>
                  <a:lnTo>
                    <a:pt x="7327" y="3053"/>
                  </a:lnTo>
                  <a:lnTo>
                    <a:pt x="7425" y="3029"/>
                  </a:lnTo>
                  <a:close/>
                  <a:moveTo>
                    <a:pt x="5446" y="2956"/>
                  </a:moveTo>
                  <a:lnTo>
                    <a:pt x="5520" y="2980"/>
                  </a:lnTo>
                  <a:lnTo>
                    <a:pt x="5593" y="3053"/>
                  </a:lnTo>
                  <a:lnTo>
                    <a:pt x="5642" y="3127"/>
                  </a:lnTo>
                  <a:lnTo>
                    <a:pt x="7009" y="8622"/>
                  </a:lnTo>
                  <a:lnTo>
                    <a:pt x="7009" y="8720"/>
                  </a:lnTo>
                  <a:lnTo>
                    <a:pt x="6985" y="8793"/>
                  </a:lnTo>
                  <a:lnTo>
                    <a:pt x="6912" y="8866"/>
                  </a:lnTo>
                  <a:lnTo>
                    <a:pt x="6814" y="8915"/>
                  </a:lnTo>
                  <a:lnTo>
                    <a:pt x="6692" y="8915"/>
                  </a:lnTo>
                  <a:lnTo>
                    <a:pt x="6619" y="8866"/>
                  </a:lnTo>
                  <a:lnTo>
                    <a:pt x="6570" y="8817"/>
                  </a:lnTo>
                  <a:lnTo>
                    <a:pt x="6521" y="8744"/>
                  </a:lnTo>
                  <a:lnTo>
                    <a:pt x="5153" y="3249"/>
                  </a:lnTo>
                  <a:lnTo>
                    <a:pt x="5153" y="3151"/>
                  </a:lnTo>
                  <a:lnTo>
                    <a:pt x="5178" y="3053"/>
                  </a:lnTo>
                  <a:lnTo>
                    <a:pt x="5251" y="3005"/>
                  </a:lnTo>
                  <a:lnTo>
                    <a:pt x="5349" y="2956"/>
                  </a:lnTo>
                  <a:close/>
                  <a:moveTo>
                    <a:pt x="391" y="0"/>
                  </a:moveTo>
                  <a:lnTo>
                    <a:pt x="293" y="25"/>
                  </a:lnTo>
                  <a:lnTo>
                    <a:pt x="220" y="74"/>
                  </a:lnTo>
                  <a:lnTo>
                    <a:pt x="147" y="123"/>
                  </a:lnTo>
                  <a:lnTo>
                    <a:pt x="73" y="196"/>
                  </a:lnTo>
                  <a:lnTo>
                    <a:pt x="25" y="294"/>
                  </a:lnTo>
                  <a:lnTo>
                    <a:pt x="0" y="367"/>
                  </a:lnTo>
                  <a:lnTo>
                    <a:pt x="0" y="489"/>
                  </a:lnTo>
                  <a:lnTo>
                    <a:pt x="0" y="587"/>
                  </a:lnTo>
                  <a:lnTo>
                    <a:pt x="25" y="660"/>
                  </a:lnTo>
                  <a:lnTo>
                    <a:pt x="73" y="758"/>
                  </a:lnTo>
                  <a:lnTo>
                    <a:pt x="147" y="831"/>
                  </a:lnTo>
                  <a:lnTo>
                    <a:pt x="220" y="880"/>
                  </a:lnTo>
                  <a:lnTo>
                    <a:pt x="293" y="929"/>
                  </a:lnTo>
                  <a:lnTo>
                    <a:pt x="391" y="953"/>
                  </a:lnTo>
                  <a:lnTo>
                    <a:pt x="489" y="977"/>
                  </a:lnTo>
                  <a:lnTo>
                    <a:pt x="3346" y="977"/>
                  </a:lnTo>
                  <a:lnTo>
                    <a:pt x="5300" y="9281"/>
                  </a:lnTo>
                  <a:lnTo>
                    <a:pt x="4518" y="11235"/>
                  </a:lnTo>
                  <a:lnTo>
                    <a:pt x="4494" y="11357"/>
                  </a:lnTo>
                  <a:lnTo>
                    <a:pt x="4494" y="11479"/>
                  </a:lnTo>
                  <a:lnTo>
                    <a:pt x="4518" y="11577"/>
                  </a:lnTo>
                  <a:lnTo>
                    <a:pt x="4567" y="11699"/>
                  </a:lnTo>
                  <a:lnTo>
                    <a:pt x="4592" y="11724"/>
                  </a:lnTo>
                  <a:lnTo>
                    <a:pt x="4811" y="11577"/>
                  </a:lnTo>
                  <a:lnTo>
                    <a:pt x="5031" y="11479"/>
                  </a:lnTo>
                  <a:lnTo>
                    <a:pt x="5275" y="11406"/>
                  </a:lnTo>
                  <a:lnTo>
                    <a:pt x="5715" y="11406"/>
                  </a:lnTo>
                  <a:lnTo>
                    <a:pt x="5886" y="11430"/>
                  </a:lnTo>
                  <a:lnTo>
                    <a:pt x="6033" y="11479"/>
                  </a:lnTo>
                  <a:lnTo>
                    <a:pt x="6179" y="11528"/>
                  </a:lnTo>
                  <a:lnTo>
                    <a:pt x="6326" y="11601"/>
                  </a:lnTo>
                  <a:lnTo>
                    <a:pt x="6448" y="11699"/>
                  </a:lnTo>
                  <a:lnTo>
                    <a:pt x="6570" y="11797"/>
                  </a:lnTo>
                  <a:lnTo>
                    <a:pt x="6692" y="11919"/>
                  </a:lnTo>
                  <a:lnTo>
                    <a:pt x="12920" y="11919"/>
                  </a:lnTo>
                  <a:lnTo>
                    <a:pt x="13042" y="11797"/>
                  </a:lnTo>
                  <a:lnTo>
                    <a:pt x="13164" y="11699"/>
                  </a:lnTo>
                  <a:lnTo>
                    <a:pt x="13286" y="11601"/>
                  </a:lnTo>
                  <a:lnTo>
                    <a:pt x="13433" y="11528"/>
                  </a:lnTo>
                  <a:lnTo>
                    <a:pt x="13579" y="11479"/>
                  </a:lnTo>
                  <a:lnTo>
                    <a:pt x="13726" y="11430"/>
                  </a:lnTo>
                  <a:lnTo>
                    <a:pt x="13897" y="11406"/>
                  </a:lnTo>
                  <a:lnTo>
                    <a:pt x="14312" y="11406"/>
                  </a:lnTo>
                  <a:lnTo>
                    <a:pt x="14556" y="11479"/>
                  </a:lnTo>
                  <a:lnTo>
                    <a:pt x="14776" y="11553"/>
                  </a:lnTo>
                  <a:lnTo>
                    <a:pt x="14971" y="11699"/>
                  </a:lnTo>
                  <a:lnTo>
                    <a:pt x="15020" y="11553"/>
                  </a:lnTo>
                  <a:lnTo>
                    <a:pt x="15045" y="11430"/>
                  </a:lnTo>
                  <a:lnTo>
                    <a:pt x="15045" y="11308"/>
                  </a:lnTo>
                  <a:lnTo>
                    <a:pt x="15020" y="11235"/>
                  </a:lnTo>
                  <a:lnTo>
                    <a:pt x="14971" y="11137"/>
                  </a:lnTo>
                  <a:lnTo>
                    <a:pt x="14898" y="11064"/>
                  </a:lnTo>
                  <a:lnTo>
                    <a:pt x="14825" y="11015"/>
                  </a:lnTo>
                  <a:lnTo>
                    <a:pt x="14752" y="10966"/>
                  </a:lnTo>
                  <a:lnTo>
                    <a:pt x="14654" y="10942"/>
                  </a:lnTo>
                  <a:lnTo>
                    <a:pt x="5691" y="10942"/>
                  </a:lnTo>
                  <a:lnTo>
                    <a:pt x="6106" y="9916"/>
                  </a:lnTo>
                  <a:lnTo>
                    <a:pt x="6252" y="9941"/>
                  </a:lnTo>
                  <a:lnTo>
                    <a:pt x="6423" y="9941"/>
                  </a:lnTo>
                  <a:lnTo>
                    <a:pt x="13848" y="9257"/>
                  </a:lnTo>
                  <a:lnTo>
                    <a:pt x="14019" y="9232"/>
                  </a:lnTo>
                  <a:lnTo>
                    <a:pt x="14190" y="9159"/>
                  </a:lnTo>
                  <a:lnTo>
                    <a:pt x="14336" y="9086"/>
                  </a:lnTo>
                  <a:lnTo>
                    <a:pt x="14507" y="8988"/>
                  </a:lnTo>
                  <a:lnTo>
                    <a:pt x="14654" y="8890"/>
                  </a:lnTo>
                  <a:lnTo>
                    <a:pt x="14776" y="8768"/>
                  </a:lnTo>
                  <a:lnTo>
                    <a:pt x="14874" y="8622"/>
                  </a:lnTo>
                  <a:lnTo>
                    <a:pt x="14971" y="8475"/>
                  </a:lnTo>
                  <a:lnTo>
                    <a:pt x="17463" y="3151"/>
                  </a:lnTo>
                  <a:lnTo>
                    <a:pt x="17511" y="3005"/>
                  </a:lnTo>
                  <a:lnTo>
                    <a:pt x="17536" y="2882"/>
                  </a:lnTo>
                  <a:lnTo>
                    <a:pt x="17511" y="2760"/>
                  </a:lnTo>
                  <a:lnTo>
                    <a:pt x="17487" y="2638"/>
                  </a:lnTo>
                  <a:lnTo>
                    <a:pt x="17414" y="2565"/>
                  </a:lnTo>
                  <a:lnTo>
                    <a:pt x="17292" y="2492"/>
                  </a:lnTo>
                  <a:lnTo>
                    <a:pt x="17169" y="2443"/>
                  </a:lnTo>
                  <a:lnTo>
                    <a:pt x="17023" y="2418"/>
                  </a:lnTo>
                  <a:lnTo>
                    <a:pt x="4592" y="2003"/>
                  </a:lnTo>
                  <a:lnTo>
                    <a:pt x="4225" y="367"/>
                  </a:lnTo>
                  <a:lnTo>
                    <a:pt x="4152" y="220"/>
                  </a:lnTo>
                  <a:lnTo>
                    <a:pt x="4054" y="98"/>
                  </a:lnTo>
                  <a:lnTo>
                    <a:pt x="3908" y="25"/>
                  </a:lnTo>
                  <a:lnTo>
                    <a:pt x="3737"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grpSp>
        <p:nvGrpSpPr>
          <p:cNvPr id="442" name="Google Shape;442;p18"/>
          <p:cNvGrpSpPr/>
          <p:nvPr/>
        </p:nvGrpSpPr>
        <p:grpSpPr>
          <a:xfrm>
            <a:off x="6721703" y="4090797"/>
            <a:ext cx="458482" cy="384274"/>
            <a:chOff x="2599825" y="3689700"/>
            <a:chExt cx="429850" cy="360275"/>
          </a:xfrm>
        </p:grpSpPr>
        <p:sp>
          <p:nvSpPr>
            <p:cNvPr id="443" name="Google Shape;443;p18"/>
            <p:cNvSpPr/>
            <p:nvPr/>
          </p:nvSpPr>
          <p:spPr>
            <a:xfrm>
              <a:off x="2599825" y="3689700"/>
              <a:ext cx="429850" cy="169150"/>
            </a:xfrm>
            <a:custGeom>
              <a:avLst/>
              <a:gdLst/>
              <a:ahLst/>
              <a:cxnLst/>
              <a:rect l="l" t="t" r="r" b="b"/>
              <a:pathLst>
                <a:path w="17194" h="6766" extrusionOk="0">
                  <a:moveTo>
                    <a:pt x="10160" y="978"/>
                  </a:moveTo>
                  <a:lnTo>
                    <a:pt x="10258" y="1002"/>
                  </a:lnTo>
                  <a:lnTo>
                    <a:pt x="10355" y="1026"/>
                  </a:lnTo>
                  <a:lnTo>
                    <a:pt x="10429" y="1075"/>
                  </a:lnTo>
                  <a:lnTo>
                    <a:pt x="10502" y="1124"/>
                  </a:lnTo>
                  <a:lnTo>
                    <a:pt x="10575" y="1197"/>
                  </a:lnTo>
                  <a:lnTo>
                    <a:pt x="10600" y="1295"/>
                  </a:lnTo>
                  <a:lnTo>
                    <a:pt x="10649" y="1368"/>
                  </a:lnTo>
                  <a:lnTo>
                    <a:pt x="10649" y="1466"/>
                  </a:lnTo>
                  <a:lnTo>
                    <a:pt x="10649" y="1881"/>
                  </a:lnTo>
                  <a:lnTo>
                    <a:pt x="6545" y="1881"/>
                  </a:lnTo>
                  <a:lnTo>
                    <a:pt x="6545" y="1466"/>
                  </a:lnTo>
                  <a:lnTo>
                    <a:pt x="6545" y="1368"/>
                  </a:lnTo>
                  <a:lnTo>
                    <a:pt x="6594" y="1295"/>
                  </a:lnTo>
                  <a:lnTo>
                    <a:pt x="6619" y="1197"/>
                  </a:lnTo>
                  <a:lnTo>
                    <a:pt x="6692" y="1124"/>
                  </a:lnTo>
                  <a:lnTo>
                    <a:pt x="6765" y="1075"/>
                  </a:lnTo>
                  <a:lnTo>
                    <a:pt x="6839" y="1026"/>
                  </a:lnTo>
                  <a:lnTo>
                    <a:pt x="6936" y="1002"/>
                  </a:lnTo>
                  <a:lnTo>
                    <a:pt x="7034" y="978"/>
                  </a:lnTo>
                  <a:close/>
                  <a:moveTo>
                    <a:pt x="7034" y="1"/>
                  </a:moveTo>
                  <a:lnTo>
                    <a:pt x="6887" y="25"/>
                  </a:lnTo>
                  <a:lnTo>
                    <a:pt x="6741" y="50"/>
                  </a:lnTo>
                  <a:lnTo>
                    <a:pt x="6472" y="123"/>
                  </a:lnTo>
                  <a:lnTo>
                    <a:pt x="6204" y="269"/>
                  </a:lnTo>
                  <a:lnTo>
                    <a:pt x="6008" y="440"/>
                  </a:lnTo>
                  <a:lnTo>
                    <a:pt x="5813" y="660"/>
                  </a:lnTo>
                  <a:lnTo>
                    <a:pt x="5691" y="904"/>
                  </a:lnTo>
                  <a:lnTo>
                    <a:pt x="5593" y="1173"/>
                  </a:lnTo>
                  <a:lnTo>
                    <a:pt x="5569" y="1320"/>
                  </a:lnTo>
                  <a:lnTo>
                    <a:pt x="5569" y="1466"/>
                  </a:lnTo>
                  <a:lnTo>
                    <a:pt x="5569" y="1881"/>
                  </a:lnTo>
                  <a:lnTo>
                    <a:pt x="391" y="1881"/>
                  </a:lnTo>
                  <a:lnTo>
                    <a:pt x="293" y="1906"/>
                  </a:lnTo>
                  <a:lnTo>
                    <a:pt x="220" y="1955"/>
                  </a:lnTo>
                  <a:lnTo>
                    <a:pt x="147" y="2028"/>
                  </a:lnTo>
                  <a:lnTo>
                    <a:pt x="73" y="2077"/>
                  </a:lnTo>
                  <a:lnTo>
                    <a:pt x="49" y="2174"/>
                  </a:lnTo>
                  <a:lnTo>
                    <a:pt x="0" y="2272"/>
                  </a:lnTo>
                  <a:lnTo>
                    <a:pt x="0" y="2370"/>
                  </a:lnTo>
                  <a:lnTo>
                    <a:pt x="0" y="5789"/>
                  </a:lnTo>
                  <a:lnTo>
                    <a:pt x="24" y="5984"/>
                  </a:lnTo>
                  <a:lnTo>
                    <a:pt x="73" y="6155"/>
                  </a:lnTo>
                  <a:lnTo>
                    <a:pt x="171" y="6326"/>
                  </a:lnTo>
                  <a:lnTo>
                    <a:pt x="293" y="6473"/>
                  </a:lnTo>
                  <a:lnTo>
                    <a:pt x="440" y="6595"/>
                  </a:lnTo>
                  <a:lnTo>
                    <a:pt x="586" y="6693"/>
                  </a:lnTo>
                  <a:lnTo>
                    <a:pt x="782" y="6741"/>
                  </a:lnTo>
                  <a:lnTo>
                    <a:pt x="977" y="6766"/>
                  </a:lnTo>
                  <a:lnTo>
                    <a:pt x="7742" y="6766"/>
                  </a:lnTo>
                  <a:lnTo>
                    <a:pt x="7742" y="6155"/>
                  </a:lnTo>
                  <a:lnTo>
                    <a:pt x="7767" y="6058"/>
                  </a:lnTo>
                  <a:lnTo>
                    <a:pt x="7791" y="5984"/>
                  </a:lnTo>
                  <a:lnTo>
                    <a:pt x="7840" y="5887"/>
                  </a:lnTo>
                  <a:lnTo>
                    <a:pt x="7889" y="5813"/>
                  </a:lnTo>
                  <a:lnTo>
                    <a:pt x="7962" y="5765"/>
                  </a:lnTo>
                  <a:lnTo>
                    <a:pt x="8060" y="5716"/>
                  </a:lnTo>
                  <a:lnTo>
                    <a:pt x="8133" y="5691"/>
                  </a:lnTo>
                  <a:lnTo>
                    <a:pt x="8231" y="5667"/>
                  </a:lnTo>
                  <a:lnTo>
                    <a:pt x="8963" y="5667"/>
                  </a:lnTo>
                  <a:lnTo>
                    <a:pt x="9061" y="5691"/>
                  </a:lnTo>
                  <a:lnTo>
                    <a:pt x="9134" y="5716"/>
                  </a:lnTo>
                  <a:lnTo>
                    <a:pt x="9232" y="5765"/>
                  </a:lnTo>
                  <a:lnTo>
                    <a:pt x="9305" y="5813"/>
                  </a:lnTo>
                  <a:lnTo>
                    <a:pt x="9354" y="5887"/>
                  </a:lnTo>
                  <a:lnTo>
                    <a:pt x="9403" y="5984"/>
                  </a:lnTo>
                  <a:lnTo>
                    <a:pt x="9427" y="6058"/>
                  </a:lnTo>
                  <a:lnTo>
                    <a:pt x="9452" y="6155"/>
                  </a:lnTo>
                  <a:lnTo>
                    <a:pt x="9452" y="6766"/>
                  </a:lnTo>
                  <a:lnTo>
                    <a:pt x="16217" y="6766"/>
                  </a:lnTo>
                  <a:lnTo>
                    <a:pt x="16412" y="6741"/>
                  </a:lnTo>
                  <a:lnTo>
                    <a:pt x="16608" y="6693"/>
                  </a:lnTo>
                  <a:lnTo>
                    <a:pt x="16754" y="6595"/>
                  </a:lnTo>
                  <a:lnTo>
                    <a:pt x="16901" y="6473"/>
                  </a:lnTo>
                  <a:lnTo>
                    <a:pt x="17023" y="6326"/>
                  </a:lnTo>
                  <a:lnTo>
                    <a:pt x="17121" y="6155"/>
                  </a:lnTo>
                  <a:lnTo>
                    <a:pt x="17169" y="5984"/>
                  </a:lnTo>
                  <a:lnTo>
                    <a:pt x="17194" y="5789"/>
                  </a:lnTo>
                  <a:lnTo>
                    <a:pt x="17194" y="2370"/>
                  </a:lnTo>
                  <a:lnTo>
                    <a:pt x="17194" y="2272"/>
                  </a:lnTo>
                  <a:lnTo>
                    <a:pt x="17145" y="2174"/>
                  </a:lnTo>
                  <a:lnTo>
                    <a:pt x="17121" y="2077"/>
                  </a:lnTo>
                  <a:lnTo>
                    <a:pt x="17047" y="2028"/>
                  </a:lnTo>
                  <a:lnTo>
                    <a:pt x="16974" y="1955"/>
                  </a:lnTo>
                  <a:lnTo>
                    <a:pt x="16901" y="1906"/>
                  </a:lnTo>
                  <a:lnTo>
                    <a:pt x="16803" y="1881"/>
                  </a:lnTo>
                  <a:lnTo>
                    <a:pt x="11625" y="1881"/>
                  </a:lnTo>
                  <a:lnTo>
                    <a:pt x="11625" y="1466"/>
                  </a:lnTo>
                  <a:lnTo>
                    <a:pt x="11625" y="1320"/>
                  </a:lnTo>
                  <a:lnTo>
                    <a:pt x="11601" y="1173"/>
                  </a:lnTo>
                  <a:lnTo>
                    <a:pt x="11503" y="904"/>
                  </a:lnTo>
                  <a:lnTo>
                    <a:pt x="11381" y="660"/>
                  </a:lnTo>
                  <a:lnTo>
                    <a:pt x="11186" y="440"/>
                  </a:lnTo>
                  <a:lnTo>
                    <a:pt x="10990" y="269"/>
                  </a:lnTo>
                  <a:lnTo>
                    <a:pt x="10722" y="123"/>
                  </a:lnTo>
                  <a:lnTo>
                    <a:pt x="10453" y="50"/>
                  </a:lnTo>
                  <a:lnTo>
                    <a:pt x="10307" y="25"/>
                  </a:lnTo>
                  <a:lnTo>
                    <a:pt x="10160"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44" name="Google Shape;444;p18"/>
            <p:cNvSpPr/>
            <p:nvPr/>
          </p:nvSpPr>
          <p:spPr>
            <a:xfrm>
              <a:off x="2599825" y="3861275"/>
              <a:ext cx="429850" cy="188700"/>
            </a:xfrm>
            <a:custGeom>
              <a:avLst/>
              <a:gdLst/>
              <a:ahLst/>
              <a:cxnLst/>
              <a:rect l="l" t="t" r="r" b="b"/>
              <a:pathLst>
                <a:path w="17194" h="7548" extrusionOk="0">
                  <a:moveTo>
                    <a:pt x="0" y="1"/>
                  </a:moveTo>
                  <a:lnTo>
                    <a:pt x="0" y="7059"/>
                  </a:lnTo>
                  <a:lnTo>
                    <a:pt x="0" y="7157"/>
                  </a:lnTo>
                  <a:lnTo>
                    <a:pt x="49" y="7230"/>
                  </a:lnTo>
                  <a:lnTo>
                    <a:pt x="73" y="7327"/>
                  </a:lnTo>
                  <a:lnTo>
                    <a:pt x="147" y="7401"/>
                  </a:lnTo>
                  <a:lnTo>
                    <a:pt x="220" y="7450"/>
                  </a:lnTo>
                  <a:lnTo>
                    <a:pt x="293" y="7498"/>
                  </a:lnTo>
                  <a:lnTo>
                    <a:pt x="391" y="7523"/>
                  </a:lnTo>
                  <a:lnTo>
                    <a:pt x="489" y="7547"/>
                  </a:lnTo>
                  <a:lnTo>
                    <a:pt x="16705" y="7547"/>
                  </a:lnTo>
                  <a:lnTo>
                    <a:pt x="16803" y="7523"/>
                  </a:lnTo>
                  <a:lnTo>
                    <a:pt x="16901" y="7498"/>
                  </a:lnTo>
                  <a:lnTo>
                    <a:pt x="16974" y="7450"/>
                  </a:lnTo>
                  <a:lnTo>
                    <a:pt x="17047" y="7401"/>
                  </a:lnTo>
                  <a:lnTo>
                    <a:pt x="17121" y="7327"/>
                  </a:lnTo>
                  <a:lnTo>
                    <a:pt x="17145" y="7230"/>
                  </a:lnTo>
                  <a:lnTo>
                    <a:pt x="17194" y="7157"/>
                  </a:lnTo>
                  <a:lnTo>
                    <a:pt x="17194" y="7059"/>
                  </a:lnTo>
                  <a:lnTo>
                    <a:pt x="17194" y="1"/>
                  </a:lnTo>
                  <a:lnTo>
                    <a:pt x="16974" y="172"/>
                  </a:lnTo>
                  <a:lnTo>
                    <a:pt x="16754" y="294"/>
                  </a:lnTo>
                  <a:lnTo>
                    <a:pt x="16486" y="367"/>
                  </a:lnTo>
                  <a:lnTo>
                    <a:pt x="16217" y="391"/>
                  </a:lnTo>
                  <a:lnTo>
                    <a:pt x="9452" y="391"/>
                  </a:lnTo>
                  <a:lnTo>
                    <a:pt x="9452" y="855"/>
                  </a:lnTo>
                  <a:lnTo>
                    <a:pt x="9427" y="953"/>
                  </a:lnTo>
                  <a:lnTo>
                    <a:pt x="9403" y="1051"/>
                  </a:lnTo>
                  <a:lnTo>
                    <a:pt x="9354" y="1148"/>
                  </a:lnTo>
                  <a:lnTo>
                    <a:pt x="9305" y="1197"/>
                  </a:lnTo>
                  <a:lnTo>
                    <a:pt x="9232" y="1271"/>
                  </a:lnTo>
                  <a:lnTo>
                    <a:pt x="9134" y="1319"/>
                  </a:lnTo>
                  <a:lnTo>
                    <a:pt x="9061" y="1344"/>
                  </a:lnTo>
                  <a:lnTo>
                    <a:pt x="8133" y="1344"/>
                  </a:lnTo>
                  <a:lnTo>
                    <a:pt x="8060" y="1319"/>
                  </a:lnTo>
                  <a:lnTo>
                    <a:pt x="7962" y="1271"/>
                  </a:lnTo>
                  <a:lnTo>
                    <a:pt x="7889" y="1197"/>
                  </a:lnTo>
                  <a:lnTo>
                    <a:pt x="7840" y="1148"/>
                  </a:lnTo>
                  <a:lnTo>
                    <a:pt x="7791" y="1051"/>
                  </a:lnTo>
                  <a:lnTo>
                    <a:pt x="7767" y="953"/>
                  </a:lnTo>
                  <a:lnTo>
                    <a:pt x="7742" y="855"/>
                  </a:lnTo>
                  <a:lnTo>
                    <a:pt x="7742" y="391"/>
                  </a:lnTo>
                  <a:lnTo>
                    <a:pt x="977" y="391"/>
                  </a:lnTo>
                  <a:lnTo>
                    <a:pt x="708" y="367"/>
                  </a:lnTo>
                  <a:lnTo>
                    <a:pt x="440" y="294"/>
                  </a:lnTo>
                  <a:lnTo>
                    <a:pt x="220" y="172"/>
                  </a:lnTo>
                  <a:lnTo>
                    <a:pt x="0"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grpSp>
        <p:nvGrpSpPr>
          <p:cNvPr id="445" name="Google Shape;445;p18"/>
          <p:cNvGrpSpPr/>
          <p:nvPr/>
        </p:nvGrpSpPr>
        <p:grpSpPr>
          <a:xfrm>
            <a:off x="7462811" y="4051065"/>
            <a:ext cx="414219" cy="432458"/>
            <a:chOff x="3294650" y="3652450"/>
            <a:chExt cx="388350" cy="405450"/>
          </a:xfrm>
        </p:grpSpPr>
        <p:sp>
          <p:nvSpPr>
            <p:cNvPr id="446" name="Google Shape;446;p18"/>
            <p:cNvSpPr/>
            <p:nvPr/>
          </p:nvSpPr>
          <p:spPr>
            <a:xfrm>
              <a:off x="3294650" y="3681775"/>
              <a:ext cx="376150" cy="376125"/>
            </a:xfrm>
            <a:custGeom>
              <a:avLst/>
              <a:gdLst/>
              <a:ahLst/>
              <a:cxnLst/>
              <a:rect l="l" t="t" r="r" b="b"/>
              <a:pathLst>
                <a:path w="15046" h="15045" extrusionOk="0">
                  <a:moveTo>
                    <a:pt x="7132" y="0"/>
                  </a:moveTo>
                  <a:lnTo>
                    <a:pt x="6766" y="49"/>
                  </a:lnTo>
                  <a:lnTo>
                    <a:pt x="6375" y="98"/>
                  </a:lnTo>
                  <a:lnTo>
                    <a:pt x="6009" y="147"/>
                  </a:lnTo>
                  <a:lnTo>
                    <a:pt x="5642" y="244"/>
                  </a:lnTo>
                  <a:lnTo>
                    <a:pt x="5276" y="342"/>
                  </a:lnTo>
                  <a:lnTo>
                    <a:pt x="4934" y="464"/>
                  </a:lnTo>
                  <a:lnTo>
                    <a:pt x="4592" y="586"/>
                  </a:lnTo>
                  <a:lnTo>
                    <a:pt x="4250" y="733"/>
                  </a:lnTo>
                  <a:lnTo>
                    <a:pt x="3933" y="904"/>
                  </a:lnTo>
                  <a:lnTo>
                    <a:pt x="3615" y="1099"/>
                  </a:lnTo>
                  <a:lnTo>
                    <a:pt x="3322" y="1295"/>
                  </a:lnTo>
                  <a:lnTo>
                    <a:pt x="3029" y="1490"/>
                  </a:lnTo>
                  <a:lnTo>
                    <a:pt x="2736" y="1710"/>
                  </a:lnTo>
                  <a:lnTo>
                    <a:pt x="2467" y="1954"/>
                  </a:lnTo>
                  <a:lnTo>
                    <a:pt x="2199" y="2198"/>
                  </a:lnTo>
                  <a:lnTo>
                    <a:pt x="1954" y="2467"/>
                  </a:lnTo>
                  <a:lnTo>
                    <a:pt x="1710" y="2736"/>
                  </a:lnTo>
                  <a:lnTo>
                    <a:pt x="1490" y="3029"/>
                  </a:lnTo>
                  <a:lnTo>
                    <a:pt x="1295" y="3322"/>
                  </a:lnTo>
                  <a:lnTo>
                    <a:pt x="1100" y="3615"/>
                  </a:lnTo>
                  <a:lnTo>
                    <a:pt x="904" y="3932"/>
                  </a:lnTo>
                  <a:lnTo>
                    <a:pt x="733" y="4250"/>
                  </a:lnTo>
                  <a:lnTo>
                    <a:pt x="587" y="4592"/>
                  </a:lnTo>
                  <a:lnTo>
                    <a:pt x="465" y="4934"/>
                  </a:lnTo>
                  <a:lnTo>
                    <a:pt x="342" y="5276"/>
                  </a:lnTo>
                  <a:lnTo>
                    <a:pt x="245" y="5642"/>
                  </a:lnTo>
                  <a:lnTo>
                    <a:pt x="147" y="6008"/>
                  </a:lnTo>
                  <a:lnTo>
                    <a:pt x="98" y="6375"/>
                  </a:lnTo>
                  <a:lnTo>
                    <a:pt x="49" y="6765"/>
                  </a:lnTo>
                  <a:lnTo>
                    <a:pt x="0" y="7132"/>
                  </a:lnTo>
                  <a:lnTo>
                    <a:pt x="0" y="7522"/>
                  </a:lnTo>
                  <a:lnTo>
                    <a:pt x="0" y="7913"/>
                  </a:lnTo>
                  <a:lnTo>
                    <a:pt x="49" y="8280"/>
                  </a:lnTo>
                  <a:lnTo>
                    <a:pt x="98" y="8670"/>
                  </a:lnTo>
                  <a:lnTo>
                    <a:pt x="147" y="9037"/>
                  </a:lnTo>
                  <a:lnTo>
                    <a:pt x="245" y="9403"/>
                  </a:lnTo>
                  <a:lnTo>
                    <a:pt x="342" y="9769"/>
                  </a:lnTo>
                  <a:lnTo>
                    <a:pt x="465" y="10111"/>
                  </a:lnTo>
                  <a:lnTo>
                    <a:pt x="587" y="10453"/>
                  </a:lnTo>
                  <a:lnTo>
                    <a:pt x="733" y="10795"/>
                  </a:lnTo>
                  <a:lnTo>
                    <a:pt x="904" y="11113"/>
                  </a:lnTo>
                  <a:lnTo>
                    <a:pt x="1100" y="11430"/>
                  </a:lnTo>
                  <a:lnTo>
                    <a:pt x="1295" y="11723"/>
                  </a:lnTo>
                  <a:lnTo>
                    <a:pt x="1490" y="12016"/>
                  </a:lnTo>
                  <a:lnTo>
                    <a:pt x="1710" y="12309"/>
                  </a:lnTo>
                  <a:lnTo>
                    <a:pt x="1954" y="12578"/>
                  </a:lnTo>
                  <a:lnTo>
                    <a:pt x="2199" y="12847"/>
                  </a:lnTo>
                  <a:lnTo>
                    <a:pt x="2467" y="13091"/>
                  </a:lnTo>
                  <a:lnTo>
                    <a:pt x="2736" y="13335"/>
                  </a:lnTo>
                  <a:lnTo>
                    <a:pt x="3029" y="13555"/>
                  </a:lnTo>
                  <a:lnTo>
                    <a:pt x="3322" y="13750"/>
                  </a:lnTo>
                  <a:lnTo>
                    <a:pt x="3615" y="13946"/>
                  </a:lnTo>
                  <a:lnTo>
                    <a:pt x="3933" y="14141"/>
                  </a:lnTo>
                  <a:lnTo>
                    <a:pt x="4250" y="14312"/>
                  </a:lnTo>
                  <a:lnTo>
                    <a:pt x="4592" y="14459"/>
                  </a:lnTo>
                  <a:lnTo>
                    <a:pt x="4934" y="14581"/>
                  </a:lnTo>
                  <a:lnTo>
                    <a:pt x="5276" y="14703"/>
                  </a:lnTo>
                  <a:lnTo>
                    <a:pt x="5642" y="14801"/>
                  </a:lnTo>
                  <a:lnTo>
                    <a:pt x="6009" y="14898"/>
                  </a:lnTo>
                  <a:lnTo>
                    <a:pt x="6375" y="14947"/>
                  </a:lnTo>
                  <a:lnTo>
                    <a:pt x="6766" y="14996"/>
                  </a:lnTo>
                  <a:lnTo>
                    <a:pt x="7132" y="15045"/>
                  </a:lnTo>
                  <a:lnTo>
                    <a:pt x="7914" y="15045"/>
                  </a:lnTo>
                  <a:lnTo>
                    <a:pt x="8280" y="14996"/>
                  </a:lnTo>
                  <a:lnTo>
                    <a:pt x="8671" y="14947"/>
                  </a:lnTo>
                  <a:lnTo>
                    <a:pt x="9037" y="14898"/>
                  </a:lnTo>
                  <a:lnTo>
                    <a:pt x="9403" y="14801"/>
                  </a:lnTo>
                  <a:lnTo>
                    <a:pt x="9770" y="14703"/>
                  </a:lnTo>
                  <a:lnTo>
                    <a:pt x="10112" y="14581"/>
                  </a:lnTo>
                  <a:lnTo>
                    <a:pt x="10454" y="14459"/>
                  </a:lnTo>
                  <a:lnTo>
                    <a:pt x="10795" y="14312"/>
                  </a:lnTo>
                  <a:lnTo>
                    <a:pt x="11113" y="14141"/>
                  </a:lnTo>
                  <a:lnTo>
                    <a:pt x="11430" y="13946"/>
                  </a:lnTo>
                  <a:lnTo>
                    <a:pt x="11724" y="13750"/>
                  </a:lnTo>
                  <a:lnTo>
                    <a:pt x="12017" y="13555"/>
                  </a:lnTo>
                  <a:lnTo>
                    <a:pt x="12310" y="13335"/>
                  </a:lnTo>
                  <a:lnTo>
                    <a:pt x="12578" y="13091"/>
                  </a:lnTo>
                  <a:lnTo>
                    <a:pt x="12847" y="12847"/>
                  </a:lnTo>
                  <a:lnTo>
                    <a:pt x="13091" y="12578"/>
                  </a:lnTo>
                  <a:lnTo>
                    <a:pt x="13335" y="12309"/>
                  </a:lnTo>
                  <a:lnTo>
                    <a:pt x="13555" y="12016"/>
                  </a:lnTo>
                  <a:lnTo>
                    <a:pt x="13751" y="11723"/>
                  </a:lnTo>
                  <a:lnTo>
                    <a:pt x="13946" y="11430"/>
                  </a:lnTo>
                  <a:lnTo>
                    <a:pt x="14141" y="11113"/>
                  </a:lnTo>
                  <a:lnTo>
                    <a:pt x="14312" y="10795"/>
                  </a:lnTo>
                  <a:lnTo>
                    <a:pt x="14459" y="10453"/>
                  </a:lnTo>
                  <a:lnTo>
                    <a:pt x="14581" y="10111"/>
                  </a:lnTo>
                  <a:lnTo>
                    <a:pt x="14703" y="9769"/>
                  </a:lnTo>
                  <a:lnTo>
                    <a:pt x="14801" y="9403"/>
                  </a:lnTo>
                  <a:lnTo>
                    <a:pt x="14899" y="9037"/>
                  </a:lnTo>
                  <a:lnTo>
                    <a:pt x="14947" y="8670"/>
                  </a:lnTo>
                  <a:lnTo>
                    <a:pt x="14996" y="8280"/>
                  </a:lnTo>
                  <a:lnTo>
                    <a:pt x="15045" y="7913"/>
                  </a:lnTo>
                  <a:lnTo>
                    <a:pt x="15045" y="7522"/>
                  </a:lnTo>
                  <a:lnTo>
                    <a:pt x="7523" y="7522"/>
                  </a:lnTo>
                  <a:lnTo>
                    <a:pt x="7523"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47" name="Google Shape;447;p18"/>
            <p:cNvSpPr/>
            <p:nvPr/>
          </p:nvSpPr>
          <p:spPr>
            <a:xfrm>
              <a:off x="3494925" y="3760525"/>
              <a:ext cx="188075" cy="97100"/>
            </a:xfrm>
            <a:custGeom>
              <a:avLst/>
              <a:gdLst/>
              <a:ahLst/>
              <a:cxnLst/>
              <a:rect l="l" t="t" r="r" b="b"/>
              <a:pathLst>
                <a:path w="7523" h="3884" extrusionOk="0">
                  <a:moveTo>
                    <a:pt x="2491" y="2956"/>
                  </a:moveTo>
                  <a:lnTo>
                    <a:pt x="2491" y="3396"/>
                  </a:lnTo>
                  <a:lnTo>
                    <a:pt x="1759" y="3396"/>
                  </a:lnTo>
                  <a:lnTo>
                    <a:pt x="2491" y="2956"/>
                  </a:lnTo>
                  <a:close/>
                  <a:moveTo>
                    <a:pt x="3346" y="2443"/>
                  </a:moveTo>
                  <a:lnTo>
                    <a:pt x="3346" y="3396"/>
                  </a:lnTo>
                  <a:lnTo>
                    <a:pt x="2980" y="3396"/>
                  </a:lnTo>
                  <a:lnTo>
                    <a:pt x="2980" y="2663"/>
                  </a:lnTo>
                  <a:lnTo>
                    <a:pt x="3346" y="2443"/>
                  </a:lnTo>
                  <a:close/>
                  <a:moveTo>
                    <a:pt x="4201" y="1930"/>
                  </a:moveTo>
                  <a:lnTo>
                    <a:pt x="4201" y="3396"/>
                  </a:lnTo>
                  <a:lnTo>
                    <a:pt x="3835" y="3396"/>
                  </a:lnTo>
                  <a:lnTo>
                    <a:pt x="3835" y="2150"/>
                  </a:lnTo>
                  <a:lnTo>
                    <a:pt x="3835" y="2150"/>
                  </a:lnTo>
                  <a:lnTo>
                    <a:pt x="4201" y="1930"/>
                  </a:lnTo>
                  <a:close/>
                  <a:moveTo>
                    <a:pt x="5056" y="1393"/>
                  </a:moveTo>
                  <a:lnTo>
                    <a:pt x="5056" y="3396"/>
                  </a:lnTo>
                  <a:lnTo>
                    <a:pt x="4689" y="3396"/>
                  </a:lnTo>
                  <a:lnTo>
                    <a:pt x="4689" y="1637"/>
                  </a:lnTo>
                  <a:lnTo>
                    <a:pt x="5056" y="1393"/>
                  </a:lnTo>
                  <a:close/>
                  <a:moveTo>
                    <a:pt x="5911" y="885"/>
                  </a:moveTo>
                  <a:lnTo>
                    <a:pt x="5911" y="3396"/>
                  </a:lnTo>
                  <a:lnTo>
                    <a:pt x="5544" y="3396"/>
                  </a:lnTo>
                  <a:lnTo>
                    <a:pt x="5544" y="1100"/>
                  </a:lnTo>
                  <a:lnTo>
                    <a:pt x="5911" y="885"/>
                  </a:lnTo>
                  <a:close/>
                  <a:moveTo>
                    <a:pt x="6399" y="978"/>
                  </a:moveTo>
                  <a:lnTo>
                    <a:pt x="6619" y="1539"/>
                  </a:lnTo>
                  <a:lnTo>
                    <a:pt x="6790" y="2031"/>
                  </a:lnTo>
                  <a:lnTo>
                    <a:pt x="6790" y="3396"/>
                  </a:lnTo>
                  <a:lnTo>
                    <a:pt x="6399" y="3396"/>
                  </a:lnTo>
                  <a:lnTo>
                    <a:pt x="6399" y="978"/>
                  </a:lnTo>
                  <a:close/>
                  <a:moveTo>
                    <a:pt x="6448" y="1"/>
                  </a:moveTo>
                  <a:lnTo>
                    <a:pt x="0" y="3884"/>
                  </a:lnTo>
                  <a:lnTo>
                    <a:pt x="7523" y="3884"/>
                  </a:lnTo>
                  <a:lnTo>
                    <a:pt x="7498" y="3347"/>
                  </a:lnTo>
                  <a:lnTo>
                    <a:pt x="7449" y="2834"/>
                  </a:lnTo>
                  <a:lnTo>
                    <a:pt x="7352" y="2321"/>
                  </a:lnTo>
                  <a:lnTo>
                    <a:pt x="7229" y="1832"/>
                  </a:lnTo>
                  <a:lnTo>
                    <a:pt x="7083" y="1344"/>
                  </a:lnTo>
                  <a:lnTo>
                    <a:pt x="6912" y="880"/>
                  </a:lnTo>
                  <a:lnTo>
                    <a:pt x="6692" y="440"/>
                  </a:lnTo>
                  <a:lnTo>
                    <a:pt x="644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48" name="Google Shape;448;p18"/>
            <p:cNvSpPr/>
            <p:nvPr/>
          </p:nvSpPr>
          <p:spPr>
            <a:xfrm>
              <a:off x="3494925" y="3652450"/>
              <a:ext cx="161200" cy="188100"/>
            </a:xfrm>
            <a:custGeom>
              <a:avLst/>
              <a:gdLst/>
              <a:ahLst/>
              <a:cxnLst/>
              <a:rect l="l" t="t" r="r" b="b"/>
              <a:pathLst>
                <a:path w="6448" h="7524" extrusionOk="0">
                  <a:moveTo>
                    <a:pt x="489" y="514"/>
                  </a:moveTo>
                  <a:lnTo>
                    <a:pt x="879" y="538"/>
                  </a:lnTo>
                  <a:lnTo>
                    <a:pt x="1270" y="611"/>
                  </a:lnTo>
                  <a:lnTo>
                    <a:pt x="1661" y="685"/>
                  </a:lnTo>
                  <a:lnTo>
                    <a:pt x="2052" y="782"/>
                  </a:lnTo>
                  <a:lnTo>
                    <a:pt x="2418" y="929"/>
                  </a:lnTo>
                  <a:lnTo>
                    <a:pt x="2809" y="1075"/>
                  </a:lnTo>
                  <a:lnTo>
                    <a:pt x="3151" y="1246"/>
                  </a:lnTo>
                  <a:lnTo>
                    <a:pt x="3517" y="1417"/>
                  </a:lnTo>
                  <a:lnTo>
                    <a:pt x="3835" y="1637"/>
                  </a:lnTo>
                  <a:lnTo>
                    <a:pt x="4152" y="1857"/>
                  </a:lnTo>
                  <a:lnTo>
                    <a:pt x="4445" y="2077"/>
                  </a:lnTo>
                  <a:lnTo>
                    <a:pt x="4738" y="2321"/>
                  </a:lnTo>
                  <a:lnTo>
                    <a:pt x="5031" y="2590"/>
                  </a:lnTo>
                  <a:lnTo>
                    <a:pt x="5276" y="2883"/>
                  </a:lnTo>
                  <a:lnTo>
                    <a:pt x="5520" y="3176"/>
                  </a:lnTo>
                  <a:lnTo>
                    <a:pt x="5764" y="3493"/>
                  </a:lnTo>
                  <a:lnTo>
                    <a:pt x="489" y="6668"/>
                  </a:lnTo>
                  <a:lnTo>
                    <a:pt x="489" y="514"/>
                  </a:lnTo>
                  <a:close/>
                  <a:moveTo>
                    <a:pt x="0" y="1"/>
                  </a:moveTo>
                  <a:lnTo>
                    <a:pt x="0" y="7523"/>
                  </a:lnTo>
                  <a:lnTo>
                    <a:pt x="6448" y="3640"/>
                  </a:lnTo>
                  <a:lnTo>
                    <a:pt x="6179" y="3249"/>
                  </a:lnTo>
                  <a:lnTo>
                    <a:pt x="5911" y="2858"/>
                  </a:lnTo>
                  <a:lnTo>
                    <a:pt x="5593" y="2492"/>
                  </a:lnTo>
                  <a:lnTo>
                    <a:pt x="5276" y="2150"/>
                  </a:lnTo>
                  <a:lnTo>
                    <a:pt x="4909" y="1833"/>
                  </a:lnTo>
                  <a:lnTo>
                    <a:pt x="4543" y="1540"/>
                  </a:lnTo>
                  <a:lnTo>
                    <a:pt x="4152" y="1246"/>
                  </a:lnTo>
                  <a:lnTo>
                    <a:pt x="3761" y="1002"/>
                  </a:lnTo>
                  <a:lnTo>
                    <a:pt x="3322" y="782"/>
                  </a:lnTo>
                  <a:lnTo>
                    <a:pt x="2882" y="587"/>
                  </a:lnTo>
                  <a:lnTo>
                    <a:pt x="2443" y="416"/>
                  </a:lnTo>
                  <a:lnTo>
                    <a:pt x="1978" y="270"/>
                  </a:lnTo>
                  <a:lnTo>
                    <a:pt x="1490" y="147"/>
                  </a:lnTo>
                  <a:lnTo>
                    <a:pt x="1002" y="74"/>
                  </a:lnTo>
                  <a:lnTo>
                    <a:pt x="513" y="25"/>
                  </a:lnTo>
                  <a:lnTo>
                    <a:pt x="0"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grpSp>
        <p:nvGrpSpPr>
          <p:cNvPr id="449" name="Google Shape;449;p18"/>
          <p:cNvGrpSpPr/>
          <p:nvPr/>
        </p:nvGrpSpPr>
        <p:grpSpPr>
          <a:xfrm>
            <a:off x="8147283" y="4105782"/>
            <a:ext cx="483228" cy="354301"/>
            <a:chOff x="3936375" y="3703750"/>
            <a:chExt cx="453050" cy="332175"/>
          </a:xfrm>
        </p:grpSpPr>
        <p:sp>
          <p:nvSpPr>
            <p:cNvPr id="450" name="Google Shape;450;p18"/>
            <p:cNvSpPr/>
            <p:nvPr/>
          </p:nvSpPr>
          <p:spPr>
            <a:xfrm>
              <a:off x="3936375" y="3703750"/>
              <a:ext cx="453050" cy="332175"/>
            </a:xfrm>
            <a:custGeom>
              <a:avLst/>
              <a:gdLst/>
              <a:ahLst/>
              <a:cxnLst/>
              <a:rect l="l" t="t" r="r" b="b"/>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51" name="Google Shape;451;p18"/>
            <p:cNvSpPr/>
            <p:nvPr/>
          </p:nvSpPr>
          <p:spPr>
            <a:xfrm>
              <a:off x="3988875" y="3864325"/>
              <a:ext cx="77575" cy="133125"/>
            </a:xfrm>
            <a:custGeom>
              <a:avLst/>
              <a:gdLst/>
              <a:ahLst/>
              <a:cxnLst/>
              <a:rect l="l" t="t" r="r" b="b"/>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52" name="Google Shape;452;p18"/>
            <p:cNvSpPr/>
            <p:nvPr/>
          </p:nvSpPr>
          <p:spPr>
            <a:xfrm>
              <a:off x="4259350" y="3864325"/>
              <a:ext cx="77575" cy="133125"/>
            </a:xfrm>
            <a:custGeom>
              <a:avLst/>
              <a:gdLst/>
              <a:ahLst/>
              <a:cxnLst/>
              <a:rect l="l" t="t" r="r" b="b"/>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53" name="Google Shape;453;p18"/>
            <p:cNvSpPr/>
            <p:nvPr/>
          </p:nvSpPr>
          <p:spPr>
            <a:xfrm>
              <a:off x="4078625" y="3717800"/>
              <a:ext cx="77575" cy="279650"/>
            </a:xfrm>
            <a:custGeom>
              <a:avLst/>
              <a:gdLst/>
              <a:ahLst/>
              <a:cxnLst/>
              <a:rect l="l" t="t" r="r" b="b"/>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54" name="Google Shape;454;p18"/>
            <p:cNvSpPr/>
            <p:nvPr/>
          </p:nvSpPr>
          <p:spPr>
            <a:xfrm>
              <a:off x="4168375" y="3788625"/>
              <a:ext cx="78175" cy="208825"/>
            </a:xfrm>
            <a:custGeom>
              <a:avLst/>
              <a:gdLst/>
              <a:ahLst/>
              <a:cxnLst/>
              <a:rect l="l" t="t" r="r" b="b"/>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grpSp>
        <p:nvGrpSpPr>
          <p:cNvPr id="455" name="Google Shape;455;p18"/>
          <p:cNvGrpSpPr/>
          <p:nvPr/>
        </p:nvGrpSpPr>
        <p:grpSpPr>
          <a:xfrm>
            <a:off x="8866260" y="4105782"/>
            <a:ext cx="483228" cy="354301"/>
            <a:chOff x="4610450" y="3703750"/>
            <a:chExt cx="453050" cy="332175"/>
          </a:xfrm>
        </p:grpSpPr>
        <p:sp>
          <p:nvSpPr>
            <p:cNvPr id="456" name="Google Shape;456;p18"/>
            <p:cNvSpPr/>
            <p:nvPr/>
          </p:nvSpPr>
          <p:spPr>
            <a:xfrm>
              <a:off x="4610450" y="3703750"/>
              <a:ext cx="453050" cy="332175"/>
            </a:xfrm>
            <a:custGeom>
              <a:avLst/>
              <a:gdLst/>
              <a:ahLst/>
              <a:cxnLst/>
              <a:rect l="l" t="t" r="r" b="b"/>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57" name="Google Shape;457;p18"/>
            <p:cNvSpPr/>
            <p:nvPr/>
          </p:nvSpPr>
          <p:spPr>
            <a:xfrm>
              <a:off x="4642200" y="3730000"/>
              <a:ext cx="389550" cy="249150"/>
            </a:xfrm>
            <a:custGeom>
              <a:avLst/>
              <a:gdLst/>
              <a:ahLst/>
              <a:cxnLst/>
              <a:rect l="l" t="t" r="r" b="b"/>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grpSp>
        <p:nvGrpSpPr>
          <p:cNvPr id="458" name="Google Shape;458;p18"/>
          <p:cNvGrpSpPr/>
          <p:nvPr/>
        </p:nvGrpSpPr>
        <p:grpSpPr>
          <a:xfrm>
            <a:off x="9602170" y="4069971"/>
            <a:ext cx="449363" cy="425925"/>
            <a:chOff x="5300400" y="3670175"/>
            <a:chExt cx="421300" cy="399325"/>
          </a:xfrm>
        </p:grpSpPr>
        <p:sp>
          <p:nvSpPr>
            <p:cNvPr id="459" name="Google Shape;459;p18"/>
            <p:cNvSpPr/>
            <p:nvPr/>
          </p:nvSpPr>
          <p:spPr>
            <a:xfrm>
              <a:off x="5300400" y="3708025"/>
              <a:ext cx="421300" cy="267450"/>
            </a:xfrm>
            <a:custGeom>
              <a:avLst/>
              <a:gdLst/>
              <a:ahLst/>
              <a:cxnLst/>
              <a:rect l="l" t="t" r="r" b="b"/>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60" name="Google Shape;460;p18"/>
            <p:cNvSpPr/>
            <p:nvPr/>
          </p:nvSpPr>
          <p:spPr>
            <a:xfrm>
              <a:off x="5498825" y="3670175"/>
              <a:ext cx="24450" cy="25650"/>
            </a:xfrm>
            <a:custGeom>
              <a:avLst/>
              <a:gdLst/>
              <a:ahLst/>
              <a:cxnLst/>
              <a:rect l="l" t="t" r="r" b="b"/>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61" name="Google Shape;461;p18"/>
            <p:cNvSpPr/>
            <p:nvPr/>
          </p:nvSpPr>
          <p:spPr>
            <a:xfrm>
              <a:off x="5366325" y="3987675"/>
              <a:ext cx="61100" cy="81825"/>
            </a:xfrm>
            <a:custGeom>
              <a:avLst/>
              <a:gdLst/>
              <a:ahLst/>
              <a:cxnLst/>
              <a:rect l="l" t="t" r="r" b="b"/>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62" name="Google Shape;462;p18"/>
            <p:cNvSpPr/>
            <p:nvPr/>
          </p:nvSpPr>
          <p:spPr>
            <a:xfrm>
              <a:off x="5594700" y="3987675"/>
              <a:ext cx="61075" cy="81825"/>
            </a:xfrm>
            <a:custGeom>
              <a:avLst/>
              <a:gdLst/>
              <a:ahLst/>
              <a:cxnLst/>
              <a:rect l="l" t="t" r="r" b="b"/>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63" name="Google Shape;463;p18"/>
            <p:cNvSpPr/>
            <p:nvPr/>
          </p:nvSpPr>
          <p:spPr>
            <a:xfrm>
              <a:off x="5324825" y="3732450"/>
              <a:ext cx="372475" cy="218600"/>
            </a:xfrm>
            <a:custGeom>
              <a:avLst/>
              <a:gdLst/>
              <a:ahLst/>
              <a:cxnLst/>
              <a:rect l="l" t="t" r="r" b="b"/>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sp>
        <p:nvSpPr>
          <p:cNvPr id="464" name="Google Shape;464;p18"/>
          <p:cNvSpPr/>
          <p:nvPr/>
        </p:nvSpPr>
        <p:spPr>
          <a:xfrm>
            <a:off x="10295813" y="4032893"/>
            <a:ext cx="500187" cy="500160"/>
          </a:xfrm>
          <a:custGeom>
            <a:avLst/>
            <a:gdLst/>
            <a:ahLst/>
            <a:cxnLst/>
            <a:rect l="l" t="t" r="r" b="b"/>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nvGrpSpPr>
          <p:cNvPr id="465" name="Google Shape;465;p18"/>
          <p:cNvGrpSpPr/>
          <p:nvPr/>
        </p:nvGrpSpPr>
        <p:grpSpPr>
          <a:xfrm>
            <a:off x="11046629" y="4064743"/>
            <a:ext cx="436350" cy="436377"/>
            <a:chOff x="6654650" y="3665275"/>
            <a:chExt cx="409100" cy="409125"/>
          </a:xfrm>
        </p:grpSpPr>
        <p:sp>
          <p:nvSpPr>
            <p:cNvPr id="466" name="Google Shape;466;p18"/>
            <p:cNvSpPr/>
            <p:nvPr/>
          </p:nvSpPr>
          <p:spPr>
            <a:xfrm>
              <a:off x="6808525" y="3819150"/>
              <a:ext cx="211875" cy="211900"/>
            </a:xfrm>
            <a:custGeom>
              <a:avLst/>
              <a:gdLst/>
              <a:ahLst/>
              <a:cxnLst/>
              <a:rect l="l" t="t" r="r" b="b"/>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67" name="Google Shape;467;p18"/>
            <p:cNvSpPr/>
            <p:nvPr/>
          </p:nvSpPr>
          <p:spPr>
            <a:xfrm>
              <a:off x="6654650" y="3665275"/>
              <a:ext cx="409100" cy="409125"/>
            </a:xfrm>
            <a:custGeom>
              <a:avLst/>
              <a:gdLst/>
              <a:ahLst/>
              <a:cxnLst/>
              <a:rect l="l" t="t" r="r" b="b"/>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grpSp>
        <p:nvGrpSpPr>
          <p:cNvPr id="468" name="Google Shape;468;p18"/>
          <p:cNvGrpSpPr/>
          <p:nvPr/>
        </p:nvGrpSpPr>
        <p:grpSpPr>
          <a:xfrm>
            <a:off x="4557599" y="4765481"/>
            <a:ext cx="472829" cy="472856"/>
            <a:chOff x="570875" y="4322250"/>
            <a:chExt cx="443300" cy="443325"/>
          </a:xfrm>
        </p:grpSpPr>
        <p:sp>
          <p:nvSpPr>
            <p:cNvPr id="469" name="Google Shape;469;p18"/>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70" name="Google Shape;470;p18"/>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71" name="Google Shape;471;p18"/>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72" name="Google Shape;472;p18"/>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sp>
        <p:nvSpPr>
          <p:cNvPr id="473" name="Google Shape;473;p18"/>
          <p:cNvSpPr/>
          <p:nvPr/>
        </p:nvSpPr>
        <p:spPr>
          <a:xfrm>
            <a:off x="5257046" y="4857367"/>
            <a:ext cx="511920" cy="289186"/>
          </a:xfrm>
          <a:custGeom>
            <a:avLst/>
            <a:gdLst/>
            <a:ahLst/>
            <a:cxnLst/>
            <a:rect l="l" t="t"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nvGrpSpPr>
          <p:cNvPr id="474" name="Google Shape;474;p18"/>
          <p:cNvGrpSpPr/>
          <p:nvPr/>
        </p:nvGrpSpPr>
        <p:grpSpPr>
          <a:xfrm>
            <a:off x="6060029" y="4730337"/>
            <a:ext cx="343876" cy="543144"/>
            <a:chOff x="1979475" y="4289300"/>
            <a:chExt cx="322400" cy="509225"/>
          </a:xfrm>
        </p:grpSpPr>
        <p:sp>
          <p:nvSpPr>
            <p:cNvPr id="475" name="Google Shape;475;p18"/>
            <p:cNvSpPr/>
            <p:nvPr/>
          </p:nvSpPr>
          <p:spPr>
            <a:xfrm>
              <a:off x="2187075" y="4509100"/>
              <a:ext cx="114800" cy="114800"/>
            </a:xfrm>
            <a:custGeom>
              <a:avLst/>
              <a:gdLst/>
              <a:ahLst/>
              <a:cxnLst/>
              <a:rect l="l" t="t" r="r" b="b"/>
              <a:pathLst>
                <a:path w="4592" h="4592" extrusionOk="0">
                  <a:moveTo>
                    <a:pt x="4396" y="0"/>
                  </a:moveTo>
                  <a:lnTo>
                    <a:pt x="3981" y="49"/>
                  </a:lnTo>
                  <a:lnTo>
                    <a:pt x="3419" y="171"/>
                  </a:lnTo>
                  <a:lnTo>
                    <a:pt x="2784" y="367"/>
                  </a:lnTo>
                  <a:lnTo>
                    <a:pt x="2100" y="587"/>
                  </a:lnTo>
                  <a:lnTo>
                    <a:pt x="1465" y="831"/>
                  </a:lnTo>
                  <a:lnTo>
                    <a:pt x="1172" y="953"/>
                  </a:lnTo>
                  <a:lnTo>
                    <a:pt x="928" y="1099"/>
                  </a:lnTo>
                  <a:lnTo>
                    <a:pt x="708" y="1246"/>
                  </a:lnTo>
                  <a:lnTo>
                    <a:pt x="562" y="1368"/>
                  </a:lnTo>
                  <a:lnTo>
                    <a:pt x="440" y="1515"/>
                  </a:lnTo>
                  <a:lnTo>
                    <a:pt x="318" y="1637"/>
                  </a:lnTo>
                  <a:lnTo>
                    <a:pt x="244" y="1808"/>
                  </a:lnTo>
                  <a:lnTo>
                    <a:pt x="171" y="1954"/>
                  </a:lnTo>
                  <a:lnTo>
                    <a:pt x="98" y="2101"/>
                  </a:lnTo>
                  <a:lnTo>
                    <a:pt x="49" y="2272"/>
                  </a:lnTo>
                  <a:lnTo>
                    <a:pt x="25" y="2443"/>
                  </a:lnTo>
                  <a:lnTo>
                    <a:pt x="0" y="2589"/>
                  </a:lnTo>
                  <a:lnTo>
                    <a:pt x="0" y="2760"/>
                  </a:lnTo>
                  <a:lnTo>
                    <a:pt x="25" y="2931"/>
                  </a:lnTo>
                  <a:lnTo>
                    <a:pt x="49" y="3102"/>
                  </a:lnTo>
                  <a:lnTo>
                    <a:pt x="98" y="3273"/>
                  </a:lnTo>
                  <a:lnTo>
                    <a:pt x="147" y="3420"/>
                  </a:lnTo>
                  <a:lnTo>
                    <a:pt x="220" y="3566"/>
                  </a:lnTo>
                  <a:lnTo>
                    <a:pt x="318" y="3737"/>
                  </a:lnTo>
                  <a:lnTo>
                    <a:pt x="415" y="3859"/>
                  </a:lnTo>
                  <a:lnTo>
                    <a:pt x="2418" y="1857"/>
                  </a:lnTo>
                  <a:lnTo>
                    <a:pt x="2491" y="1808"/>
                  </a:lnTo>
                  <a:lnTo>
                    <a:pt x="2638" y="1808"/>
                  </a:lnTo>
                  <a:lnTo>
                    <a:pt x="2711" y="1857"/>
                  </a:lnTo>
                  <a:lnTo>
                    <a:pt x="2760" y="1930"/>
                  </a:lnTo>
                  <a:lnTo>
                    <a:pt x="2784" y="2028"/>
                  </a:lnTo>
                  <a:lnTo>
                    <a:pt x="2760" y="2101"/>
                  </a:lnTo>
                  <a:lnTo>
                    <a:pt x="2711" y="2174"/>
                  </a:lnTo>
                  <a:lnTo>
                    <a:pt x="708" y="4177"/>
                  </a:lnTo>
                  <a:lnTo>
                    <a:pt x="855" y="4274"/>
                  </a:lnTo>
                  <a:lnTo>
                    <a:pt x="1001" y="4372"/>
                  </a:lnTo>
                  <a:lnTo>
                    <a:pt x="1172" y="4445"/>
                  </a:lnTo>
                  <a:lnTo>
                    <a:pt x="1319" y="4494"/>
                  </a:lnTo>
                  <a:lnTo>
                    <a:pt x="1490" y="4543"/>
                  </a:lnTo>
                  <a:lnTo>
                    <a:pt x="1661" y="4568"/>
                  </a:lnTo>
                  <a:lnTo>
                    <a:pt x="1807" y="4592"/>
                  </a:lnTo>
                  <a:lnTo>
                    <a:pt x="1978" y="4568"/>
                  </a:lnTo>
                  <a:lnTo>
                    <a:pt x="2149" y="4568"/>
                  </a:lnTo>
                  <a:lnTo>
                    <a:pt x="2320" y="4543"/>
                  </a:lnTo>
                  <a:lnTo>
                    <a:pt x="2491" y="4494"/>
                  </a:lnTo>
                  <a:lnTo>
                    <a:pt x="2638" y="4421"/>
                  </a:lnTo>
                  <a:lnTo>
                    <a:pt x="2784" y="4348"/>
                  </a:lnTo>
                  <a:lnTo>
                    <a:pt x="2931" y="4250"/>
                  </a:lnTo>
                  <a:lnTo>
                    <a:pt x="3077" y="4152"/>
                  </a:lnTo>
                  <a:lnTo>
                    <a:pt x="3200" y="4030"/>
                  </a:lnTo>
                  <a:lnTo>
                    <a:pt x="3346" y="3859"/>
                  </a:lnTo>
                  <a:lnTo>
                    <a:pt x="3493" y="3664"/>
                  </a:lnTo>
                  <a:lnTo>
                    <a:pt x="3615" y="3395"/>
                  </a:lnTo>
                  <a:lnTo>
                    <a:pt x="3761" y="3127"/>
                  </a:lnTo>
                  <a:lnTo>
                    <a:pt x="4005" y="2467"/>
                  </a:lnTo>
                  <a:lnTo>
                    <a:pt x="4225" y="1808"/>
                  </a:lnTo>
                  <a:lnTo>
                    <a:pt x="4421" y="1148"/>
                  </a:lnTo>
                  <a:lnTo>
                    <a:pt x="4543" y="611"/>
                  </a:lnTo>
                  <a:lnTo>
                    <a:pt x="4592" y="196"/>
                  </a:lnTo>
                  <a:lnTo>
                    <a:pt x="4592" y="74"/>
                  </a:lnTo>
                  <a:lnTo>
                    <a:pt x="4567"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76" name="Google Shape;476;p18"/>
            <p:cNvSpPr/>
            <p:nvPr/>
          </p:nvSpPr>
          <p:spPr>
            <a:xfrm>
              <a:off x="1979475" y="4542675"/>
              <a:ext cx="156925" cy="156950"/>
            </a:xfrm>
            <a:custGeom>
              <a:avLst/>
              <a:gdLst/>
              <a:ahLst/>
              <a:cxnLst/>
              <a:rect l="l" t="t" r="r" b="b"/>
              <a:pathLst>
                <a:path w="6277" h="6278" extrusionOk="0">
                  <a:moveTo>
                    <a:pt x="122" y="1"/>
                  </a:moveTo>
                  <a:lnTo>
                    <a:pt x="25" y="25"/>
                  </a:lnTo>
                  <a:lnTo>
                    <a:pt x="0" y="123"/>
                  </a:lnTo>
                  <a:lnTo>
                    <a:pt x="0" y="294"/>
                  </a:lnTo>
                  <a:lnTo>
                    <a:pt x="25" y="538"/>
                  </a:lnTo>
                  <a:lnTo>
                    <a:pt x="74" y="856"/>
                  </a:lnTo>
                  <a:lnTo>
                    <a:pt x="244" y="1613"/>
                  </a:lnTo>
                  <a:lnTo>
                    <a:pt x="489" y="2492"/>
                  </a:lnTo>
                  <a:lnTo>
                    <a:pt x="806" y="3420"/>
                  </a:lnTo>
                  <a:lnTo>
                    <a:pt x="977" y="3860"/>
                  </a:lnTo>
                  <a:lnTo>
                    <a:pt x="1148" y="4275"/>
                  </a:lnTo>
                  <a:lnTo>
                    <a:pt x="1319" y="4666"/>
                  </a:lnTo>
                  <a:lnTo>
                    <a:pt x="1514" y="5007"/>
                  </a:lnTo>
                  <a:lnTo>
                    <a:pt x="1710" y="5301"/>
                  </a:lnTo>
                  <a:lnTo>
                    <a:pt x="1905" y="5520"/>
                  </a:lnTo>
                  <a:lnTo>
                    <a:pt x="2076" y="5691"/>
                  </a:lnTo>
                  <a:lnTo>
                    <a:pt x="2272" y="5838"/>
                  </a:lnTo>
                  <a:lnTo>
                    <a:pt x="2467" y="5960"/>
                  </a:lnTo>
                  <a:lnTo>
                    <a:pt x="2687" y="6058"/>
                  </a:lnTo>
                  <a:lnTo>
                    <a:pt x="2907" y="6155"/>
                  </a:lnTo>
                  <a:lnTo>
                    <a:pt x="3126" y="6204"/>
                  </a:lnTo>
                  <a:lnTo>
                    <a:pt x="3371" y="6253"/>
                  </a:lnTo>
                  <a:lnTo>
                    <a:pt x="3590" y="6277"/>
                  </a:lnTo>
                  <a:lnTo>
                    <a:pt x="3835" y="6277"/>
                  </a:lnTo>
                  <a:lnTo>
                    <a:pt x="4054" y="6253"/>
                  </a:lnTo>
                  <a:lnTo>
                    <a:pt x="4299" y="6204"/>
                  </a:lnTo>
                  <a:lnTo>
                    <a:pt x="4519" y="6155"/>
                  </a:lnTo>
                  <a:lnTo>
                    <a:pt x="4738" y="6058"/>
                  </a:lnTo>
                  <a:lnTo>
                    <a:pt x="4958" y="5960"/>
                  </a:lnTo>
                  <a:lnTo>
                    <a:pt x="5154" y="5838"/>
                  </a:lnTo>
                  <a:lnTo>
                    <a:pt x="5349" y="5691"/>
                  </a:lnTo>
                  <a:lnTo>
                    <a:pt x="2003" y="2345"/>
                  </a:lnTo>
                  <a:lnTo>
                    <a:pt x="1954" y="2272"/>
                  </a:lnTo>
                  <a:lnTo>
                    <a:pt x="1954" y="2174"/>
                  </a:lnTo>
                  <a:lnTo>
                    <a:pt x="1954" y="2101"/>
                  </a:lnTo>
                  <a:lnTo>
                    <a:pt x="2003" y="2003"/>
                  </a:lnTo>
                  <a:lnTo>
                    <a:pt x="2101" y="1955"/>
                  </a:lnTo>
                  <a:lnTo>
                    <a:pt x="2272" y="1955"/>
                  </a:lnTo>
                  <a:lnTo>
                    <a:pt x="2345" y="2003"/>
                  </a:lnTo>
                  <a:lnTo>
                    <a:pt x="5691" y="5349"/>
                  </a:lnTo>
                  <a:lnTo>
                    <a:pt x="5837" y="5154"/>
                  </a:lnTo>
                  <a:lnTo>
                    <a:pt x="5959" y="4959"/>
                  </a:lnTo>
                  <a:lnTo>
                    <a:pt x="6057" y="4739"/>
                  </a:lnTo>
                  <a:lnTo>
                    <a:pt x="6155" y="4519"/>
                  </a:lnTo>
                  <a:lnTo>
                    <a:pt x="6204" y="4299"/>
                  </a:lnTo>
                  <a:lnTo>
                    <a:pt x="6253" y="4055"/>
                  </a:lnTo>
                  <a:lnTo>
                    <a:pt x="6277" y="3835"/>
                  </a:lnTo>
                  <a:lnTo>
                    <a:pt x="6277" y="3591"/>
                  </a:lnTo>
                  <a:lnTo>
                    <a:pt x="6253" y="3371"/>
                  </a:lnTo>
                  <a:lnTo>
                    <a:pt x="6204" y="3127"/>
                  </a:lnTo>
                  <a:lnTo>
                    <a:pt x="6155" y="2907"/>
                  </a:lnTo>
                  <a:lnTo>
                    <a:pt x="6057" y="2687"/>
                  </a:lnTo>
                  <a:lnTo>
                    <a:pt x="5959" y="2467"/>
                  </a:lnTo>
                  <a:lnTo>
                    <a:pt x="5837" y="2272"/>
                  </a:lnTo>
                  <a:lnTo>
                    <a:pt x="5691" y="2077"/>
                  </a:lnTo>
                  <a:lnTo>
                    <a:pt x="5520" y="1906"/>
                  </a:lnTo>
                  <a:lnTo>
                    <a:pt x="5300" y="1710"/>
                  </a:lnTo>
                  <a:lnTo>
                    <a:pt x="5007" y="1515"/>
                  </a:lnTo>
                  <a:lnTo>
                    <a:pt x="4665" y="1320"/>
                  </a:lnTo>
                  <a:lnTo>
                    <a:pt x="4274" y="1149"/>
                  </a:lnTo>
                  <a:lnTo>
                    <a:pt x="3859" y="978"/>
                  </a:lnTo>
                  <a:lnTo>
                    <a:pt x="3419" y="807"/>
                  </a:lnTo>
                  <a:lnTo>
                    <a:pt x="2491" y="489"/>
                  </a:lnTo>
                  <a:lnTo>
                    <a:pt x="1612" y="245"/>
                  </a:lnTo>
                  <a:lnTo>
                    <a:pt x="855" y="74"/>
                  </a:lnTo>
                  <a:lnTo>
                    <a:pt x="538" y="25"/>
                  </a:lnTo>
                  <a:lnTo>
                    <a:pt x="293"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77" name="Google Shape;477;p18"/>
            <p:cNvSpPr/>
            <p:nvPr/>
          </p:nvSpPr>
          <p:spPr>
            <a:xfrm>
              <a:off x="2041125" y="4289300"/>
              <a:ext cx="240000" cy="509225"/>
            </a:xfrm>
            <a:custGeom>
              <a:avLst/>
              <a:gdLst/>
              <a:ahLst/>
              <a:cxnLst/>
              <a:rect l="l" t="t" r="r" b="b"/>
              <a:pathLst>
                <a:path w="9600" h="20369" extrusionOk="0">
                  <a:moveTo>
                    <a:pt x="4788" y="3664"/>
                  </a:moveTo>
                  <a:lnTo>
                    <a:pt x="5032" y="3688"/>
                  </a:lnTo>
                  <a:lnTo>
                    <a:pt x="5228" y="3761"/>
                  </a:lnTo>
                  <a:lnTo>
                    <a:pt x="5423" y="3859"/>
                  </a:lnTo>
                  <a:lnTo>
                    <a:pt x="5594" y="3981"/>
                  </a:lnTo>
                  <a:lnTo>
                    <a:pt x="5716" y="4152"/>
                  </a:lnTo>
                  <a:lnTo>
                    <a:pt x="5838" y="4347"/>
                  </a:lnTo>
                  <a:lnTo>
                    <a:pt x="5887" y="4567"/>
                  </a:lnTo>
                  <a:lnTo>
                    <a:pt x="5911" y="4787"/>
                  </a:lnTo>
                  <a:lnTo>
                    <a:pt x="5887" y="5007"/>
                  </a:lnTo>
                  <a:lnTo>
                    <a:pt x="5838" y="5227"/>
                  </a:lnTo>
                  <a:lnTo>
                    <a:pt x="5716" y="5422"/>
                  </a:lnTo>
                  <a:lnTo>
                    <a:pt x="5594" y="5569"/>
                  </a:lnTo>
                  <a:lnTo>
                    <a:pt x="5423" y="5715"/>
                  </a:lnTo>
                  <a:lnTo>
                    <a:pt x="5228" y="5813"/>
                  </a:lnTo>
                  <a:lnTo>
                    <a:pt x="5032" y="5886"/>
                  </a:lnTo>
                  <a:lnTo>
                    <a:pt x="4788" y="5911"/>
                  </a:lnTo>
                  <a:lnTo>
                    <a:pt x="4568" y="5886"/>
                  </a:lnTo>
                  <a:lnTo>
                    <a:pt x="4348" y="5813"/>
                  </a:lnTo>
                  <a:lnTo>
                    <a:pt x="4177" y="5715"/>
                  </a:lnTo>
                  <a:lnTo>
                    <a:pt x="4006" y="5569"/>
                  </a:lnTo>
                  <a:lnTo>
                    <a:pt x="3860" y="5422"/>
                  </a:lnTo>
                  <a:lnTo>
                    <a:pt x="3762" y="5227"/>
                  </a:lnTo>
                  <a:lnTo>
                    <a:pt x="3689" y="5007"/>
                  </a:lnTo>
                  <a:lnTo>
                    <a:pt x="3664" y="4787"/>
                  </a:lnTo>
                  <a:lnTo>
                    <a:pt x="3689" y="4567"/>
                  </a:lnTo>
                  <a:lnTo>
                    <a:pt x="3762" y="4347"/>
                  </a:lnTo>
                  <a:lnTo>
                    <a:pt x="3860" y="4152"/>
                  </a:lnTo>
                  <a:lnTo>
                    <a:pt x="4006" y="3981"/>
                  </a:lnTo>
                  <a:lnTo>
                    <a:pt x="4177" y="3859"/>
                  </a:lnTo>
                  <a:lnTo>
                    <a:pt x="4348" y="3761"/>
                  </a:lnTo>
                  <a:lnTo>
                    <a:pt x="4568" y="3688"/>
                  </a:lnTo>
                  <a:lnTo>
                    <a:pt x="4788" y="3664"/>
                  </a:lnTo>
                  <a:close/>
                  <a:moveTo>
                    <a:pt x="4568" y="0"/>
                  </a:moveTo>
                  <a:lnTo>
                    <a:pt x="4348" y="49"/>
                  </a:lnTo>
                  <a:lnTo>
                    <a:pt x="4153" y="122"/>
                  </a:lnTo>
                  <a:lnTo>
                    <a:pt x="3933" y="220"/>
                  </a:lnTo>
                  <a:lnTo>
                    <a:pt x="3738" y="342"/>
                  </a:lnTo>
                  <a:lnTo>
                    <a:pt x="3542" y="489"/>
                  </a:lnTo>
                  <a:lnTo>
                    <a:pt x="3347" y="684"/>
                  </a:lnTo>
                  <a:lnTo>
                    <a:pt x="3176" y="904"/>
                  </a:lnTo>
                  <a:lnTo>
                    <a:pt x="2907" y="855"/>
                  </a:lnTo>
                  <a:lnTo>
                    <a:pt x="2663" y="855"/>
                  </a:lnTo>
                  <a:lnTo>
                    <a:pt x="2394" y="904"/>
                  </a:lnTo>
                  <a:lnTo>
                    <a:pt x="2175" y="953"/>
                  </a:lnTo>
                  <a:lnTo>
                    <a:pt x="1955" y="1026"/>
                  </a:lnTo>
                  <a:lnTo>
                    <a:pt x="1759" y="1124"/>
                  </a:lnTo>
                  <a:lnTo>
                    <a:pt x="1564" y="1246"/>
                  </a:lnTo>
                  <a:lnTo>
                    <a:pt x="1393" y="1392"/>
                  </a:lnTo>
                  <a:lnTo>
                    <a:pt x="1271" y="1563"/>
                  </a:lnTo>
                  <a:lnTo>
                    <a:pt x="1124" y="1734"/>
                  </a:lnTo>
                  <a:lnTo>
                    <a:pt x="1027" y="1930"/>
                  </a:lnTo>
                  <a:lnTo>
                    <a:pt x="953" y="2149"/>
                  </a:lnTo>
                  <a:lnTo>
                    <a:pt x="905" y="2394"/>
                  </a:lnTo>
                  <a:lnTo>
                    <a:pt x="880" y="2638"/>
                  </a:lnTo>
                  <a:lnTo>
                    <a:pt x="880" y="2906"/>
                  </a:lnTo>
                  <a:lnTo>
                    <a:pt x="905" y="3175"/>
                  </a:lnTo>
                  <a:lnTo>
                    <a:pt x="685" y="3346"/>
                  </a:lnTo>
                  <a:lnTo>
                    <a:pt x="514" y="3517"/>
                  </a:lnTo>
                  <a:lnTo>
                    <a:pt x="343" y="3712"/>
                  </a:lnTo>
                  <a:lnTo>
                    <a:pt x="221" y="3932"/>
                  </a:lnTo>
                  <a:lnTo>
                    <a:pt x="123" y="4128"/>
                  </a:lnTo>
                  <a:lnTo>
                    <a:pt x="50" y="4347"/>
                  </a:lnTo>
                  <a:lnTo>
                    <a:pt x="25" y="4567"/>
                  </a:lnTo>
                  <a:lnTo>
                    <a:pt x="1" y="4787"/>
                  </a:lnTo>
                  <a:lnTo>
                    <a:pt x="25" y="5007"/>
                  </a:lnTo>
                  <a:lnTo>
                    <a:pt x="50" y="5227"/>
                  </a:lnTo>
                  <a:lnTo>
                    <a:pt x="123" y="5422"/>
                  </a:lnTo>
                  <a:lnTo>
                    <a:pt x="221" y="5642"/>
                  </a:lnTo>
                  <a:lnTo>
                    <a:pt x="343" y="5837"/>
                  </a:lnTo>
                  <a:lnTo>
                    <a:pt x="514" y="6033"/>
                  </a:lnTo>
                  <a:lnTo>
                    <a:pt x="685" y="6228"/>
                  </a:lnTo>
                  <a:lnTo>
                    <a:pt x="905" y="6399"/>
                  </a:lnTo>
                  <a:lnTo>
                    <a:pt x="880" y="6668"/>
                  </a:lnTo>
                  <a:lnTo>
                    <a:pt x="880" y="6936"/>
                  </a:lnTo>
                  <a:lnTo>
                    <a:pt x="905" y="7181"/>
                  </a:lnTo>
                  <a:lnTo>
                    <a:pt x="953" y="7400"/>
                  </a:lnTo>
                  <a:lnTo>
                    <a:pt x="1027" y="7620"/>
                  </a:lnTo>
                  <a:lnTo>
                    <a:pt x="1124" y="7816"/>
                  </a:lnTo>
                  <a:lnTo>
                    <a:pt x="1271" y="8011"/>
                  </a:lnTo>
                  <a:lnTo>
                    <a:pt x="1393" y="8182"/>
                  </a:lnTo>
                  <a:lnTo>
                    <a:pt x="1564" y="8328"/>
                  </a:lnTo>
                  <a:lnTo>
                    <a:pt x="1759" y="8451"/>
                  </a:lnTo>
                  <a:lnTo>
                    <a:pt x="1955" y="8548"/>
                  </a:lnTo>
                  <a:lnTo>
                    <a:pt x="2175" y="8621"/>
                  </a:lnTo>
                  <a:lnTo>
                    <a:pt x="2394" y="8670"/>
                  </a:lnTo>
                  <a:lnTo>
                    <a:pt x="2663" y="8695"/>
                  </a:lnTo>
                  <a:lnTo>
                    <a:pt x="2907" y="8695"/>
                  </a:lnTo>
                  <a:lnTo>
                    <a:pt x="3176" y="8670"/>
                  </a:lnTo>
                  <a:lnTo>
                    <a:pt x="3420" y="8939"/>
                  </a:lnTo>
                  <a:lnTo>
                    <a:pt x="3664" y="9159"/>
                  </a:lnTo>
                  <a:lnTo>
                    <a:pt x="3933" y="9354"/>
                  </a:lnTo>
                  <a:lnTo>
                    <a:pt x="4202" y="9476"/>
                  </a:lnTo>
                  <a:lnTo>
                    <a:pt x="4202" y="19783"/>
                  </a:lnTo>
                  <a:lnTo>
                    <a:pt x="4226" y="19905"/>
                  </a:lnTo>
                  <a:lnTo>
                    <a:pt x="4251" y="20027"/>
                  </a:lnTo>
                  <a:lnTo>
                    <a:pt x="4299" y="20125"/>
                  </a:lnTo>
                  <a:lnTo>
                    <a:pt x="4373" y="20198"/>
                  </a:lnTo>
                  <a:lnTo>
                    <a:pt x="4470" y="20271"/>
                  </a:lnTo>
                  <a:lnTo>
                    <a:pt x="4568" y="20345"/>
                  </a:lnTo>
                  <a:lnTo>
                    <a:pt x="4666" y="20369"/>
                  </a:lnTo>
                  <a:lnTo>
                    <a:pt x="4910" y="20369"/>
                  </a:lnTo>
                  <a:lnTo>
                    <a:pt x="5032" y="20345"/>
                  </a:lnTo>
                  <a:lnTo>
                    <a:pt x="5130" y="20271"/>
                  </a:lnTo>
                  <a:lnTo>
                    <a:pt x="5203" y="20198"/>
                  </a:lnTo>
                  <a:lnTo>
                    <a:pt x="5276" y="20125"/>
                  </a:lnTo>
                  <a:lnTo>
                    <a:pt x="5350" y="20027"/>
                  </a:lnTo>
                  <a:lnTo>
                    <a:pt x="5374" y="19905"/>
                  </a:lnTo>
                  <a:lnTo>
                    <a:pt x="5374" y="19783"/>
                  </a:lnTo>
                  <a:lnTo>
                    <a:pt x="5374" y="9476"/>
                  </a:lnTo>
                  <a:lnTo>
                    <a:pt x="5667" y="9354"/>
                  </a:lnTo>
                  <a:lnTo>
                    <a:pt x="5936" y="9159"/>
                  </a:lnTo>
                  <a:lnTo>
                    <a:pt x="6180" y="8939"/>
                  </a:lnTo>
                  <a:lnTo>
                    <a:pt x="6400" y="8670"/>
                  </a:lnTo>
                  <a:lnTo>
                    <a:pt x="6668" y="8695"/>
                  </a:lnTo>
                  <a:lnTo>
                    <a:pt x="6937" y="8695"/>
                  </a:lnTo>
                  <a:lnTo>
                    <a:pt x="7181" y="8670"/>
                  </a:lnTo>
                  <a:lnTo>
                    <a:pt x="7426" y="8621"/>
                  </a:lnTo>
                  <a:lnTo>
                    <a:pt x="7645" y="8548"/>
                  </a:lnTo>
                  <a:lnTo>
                    <a:pt x="7841" y="8451"/>
                  </a:lnTo>
                  <a:lnTo>
                    <a:pt x="8012" y="8328"/>
                  </a:lnTo>
                  <a:lnTo>
                    <a:pt x="8183" y="8182"/>
                  </a:lnTo>
                  <a:lnTo>
                    <a:pt x="8329" y="8011"/>
                  </a:lnTo>
                  <a:lnTo>
                    <a:pt x="8451" y="7816"/>
                  </a:lnTo>
                  <a:lnTo>
                    <a:pt x="8549" y="7620"/>
                  </a:lnTo>
                  <a:lnTo>
                    <a:pt x="8622" y="7400"/>
                  </a:lnTo>
                  <a:lnTo>
                    <a:pt x="8696" y="7181"/>
                  </a:lnTo>
                  <a:lnTo>
                    <a:pt x="8720" y="6936"/>
                  </a:lnTo>
                  <a:lnTo>
                    <a:pt x="8720" y="6668"/>
                  </a:lnTo>
                  <a:lnTo>
                    <a:pt x="8696" y="6399"/>
                  </a:lnTo>
                  <a:lnTo>
                    <a:pt x="8891" y="6228"/>
                  </a:lnTo>
                  <a:lnTo>
                    <a:pt x="9086" y="6033"/>
                  </a:lnTo>
                  <a:lnTo>
                    <a:pt x="9233" y="5837"/>
                  </a:lnTo>
                  <a:lnTo>
                    <a:pt x="9355" y="5642"/>
                  </a:lnTo>
                  <a:lnTo>
                    <a:pt x="9453" y="5422"/>
                  </a:lnTo>
                  <a:lnTo>
                    <a:pt x="9526" y="5227"/>
                  </a:lnTo>
                  <a:lnTo>
                    <a:pt x="9575" y="5007"/>
                  </a:lnTo>
                  <a:lnTo>
                    <a:pt x="9599" y="4787"/>
                  </a:lnTo>
                  <a:lnTo>
                    <a:pt x="9575" y="4567"/>
                  </a:lnTo>
                  <a:lnTo>
                    <a:pt x="9526" y="4347"/>
                  </a:lnTo>
                  <a:lnTo>
                    <a:pt x="9453" y="4128"/>
                  </a:lnTo>
                  <a:lnTo>
                    <a:pt x="9355" y="3932"/>
                  </a:lnTo>
                  <a:lnTo>
                    <a:pt x="9233" y="3712"/>
                  </a:lnTo>
                  <a:lnTo>
                    <a:pt x="9086" y="3517"/>
                  </a:lnTo>
                  <a:lnTo>
                    <a:pt x="8891" y="3346"/>
                  </a:lnTo>
                  <a:lnTo>
                    <a:pt x="8696" y="3175"/>
                  </a:lnTo>
                  <a:lnTo>
                    <a:pt x="8720" y="2906"/>
                  </a:lnTo>
                  <a:lnTo>
                    <a:pt x="8720" y="2638"/>
                  </a:lnTo>
                  <a:lnTo>
                    <a:pt x="8696" y="2394"/>
                  </a:lnTo>
                  <a:lnTo>
                    <a:pt x="8622" y="2149"/>
                  </a:lnTo>
                  <a:lnTo>
                    <a:pt x="8549" y="1930"/>
                  </a:lnTo>
                  <a:lnTo>
                    <a:pt x="8451" y="1734"/>
                  </a:lnTo>
                  <a:lnTo>
                    <a:pt x="8329" y="1563"/>
                  </a:lnTo>
                  <a:lnTo>
                    <a:pt x="8183" y="1392"/>
                  </a:lnTo>
                  <a:lnTo>
                    <a:pt x="8012" y="1246"/>
                  </a:lnTo>
                  <a:lnTo>
                    <a:pt x="7841" y="1124"/>
                  </a:lnTo>
                  <a:lnTo>
                    <a:pt x="7645" y="1026"/>
                  </a:lnTo>
                  <a:lnTo>
                    <a:pt x="7426" y="953"/>
                  </a:lnTo>
                  <a:lnTo>
                    <a:pt x="7181" y="904"/>
                  </a:lnTo>
                  <a:lnTo>
                    <a:pt x="6937" y="855"/>
                  </a:lnTo>
                  <a:lnTo>
                    <a:pt x="6668" y="855"/>
                  </a:lnTo>
                  <a:lnTo>
                    <a:pt x="6400" y="904"/>
                  </a:lnTo>
                  <a:lnTo>
                    <a:pt x="6229" y="684"/>
                  </a:lnTo>
                  <a:lnTo>
                    <a:pt x="6058" y="489"/>
                  </a:lnTo>
                  <a:lnTo>
                    <a:pt x="5863" y="342"/>
                  </a:lnTo>
                  <a:lnTo>
                    <a:pt x="5643" y="220"/>
                  </a:lnTo>
                  <a:lnTo>
                    <a:pt x="5447" y="122"/>
                  </a:lnTo>
                  <a:lnTo>
                    <a:pt x="5228" y="49"/>
                  </a:lnTo>
                  <a:lnTo>
                    <a:pt x="5008"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grpSp>
        <p:nvGrpSpPr>
          <p:cNvPr id="478" name="Google Shape;478;p18"/>
          <p:cNvGrpSpPr/>
          <p:nvPr/>
        </p:nvGrpSpPr>
        <p:grpSpPr>
          <a:xfrm>
            <a:off x="6748393" y="4737483"/>
            <a:ext cx="405739" cy="528852"/>
            <a:chOff x="2624850" y="4296000"/>
            <a:chExt cx="380400" cy="495825"/>
          </a:xfrm>
        </p:grpSpPr>
        <p:sp>
          <p:nvSpPr>
            <p:cNvPr id="479" name="Google Shape;479;p18"/>
            <p:cNvSpPr/>
            <p:nvPr/>
          </p:nvSpPr>
          <p:spPr>
            <a:xfrm>
              <a:off x="2845875" y="4296000"/>
              <a:ext cx="126425" cy="125800"/>
            </a:xfrm>
            <a:custGeom>
              <a:avLst/>
              <a:gdLst/>
              <a:ahLst/>
              <a:cxnLst/>
              <a:rect l="l" t="t" r="r" b="b"/>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80" name="Google Shape;480;p18"/>
            <p:cNvSpPr/>
            <p:nvPr/>
          </p:nvSpPr>
          <p:spPr>
            <a:xfrm>
              <a:off x="2635850" y="4316150"/>
              <a:ext cx="369400" cy="475675"/>
            </a:xfrm>
            <a:custGeom>
              <a:avLst/>
              <a:gdLst/>
              <a:ahLst/>
              <a:cxnLst/>
              <a:rect l="l" t="t" r="r" b="b"/>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81" name="Google Shape;481;p18"/>
            <p:cNvSpPr/>
            <p:nvPr/>
          </p:nvSpPr>
          <p:spPr>
            <a:xfrm>
              <a:off x="2624850" y="4357675"/>
              <a:ext cx="171600" cy="171600"/>
            </a:xfrm>
            <a:custGeom>
              <a:avLst/>
              <a:gdLst/>
              <a:ahLst/>
              <a:cxnLst/>
              <a:rect l="l" t="t" r="r" b="b"/>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sp>
        <p:nvSpPr>
          <p:cNvPr id="482" name="Google Shape;482;p18"/>
          <p:cNvSpPr/>
          <p:nvPr/>
        </p:nvSpPr>
        <p:spPr>
          <a:xfrm>
            <a:off x="8172081" y="4785077"/>
            <a:ext cx="433737" cy="433764"/>
          </a:xfrm>
          <a:custGeom>
            <a:avLst/>
            <a:gdLst/>
            <a:ahLst/>
            <a:cxnLst/>
            <a:rect l="l" t="t" r="r" b="b"/>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83" name="Google Shape;483;p18"/>
          <p:cNvSpPr/>
          <p:nvPr/>
        </p:nvSpPr>
        <p:spPr>
          <a:xfrm>
            <a:off x="7453095" y="4812435"/>
            <a:ext cx="433737" cy="379046"/>
          </a:xfrm>
          <a:custGeom>
            <a:avLst/>
            <a:gdLst/>
            <a:ahLst/>
            <a:cxnLst/>
            <a:rect l="l" t="t" r="r" b="b"/>
            <a:pathLst>
              <a:path w="16266" h="14215" extrusionOk="0">
                <a:moveTo>
                  <a:pt x="8597" y="4397"/>
                </a:moveTo>
                <a:lnTo>
                  <a:pt x="8719" y="4421"/>
                </a:lnTo>
                <a:lnTo>
                  <a:pt x="8866" y="4445"/>
                </a:lnTo>
                <a:lnTo>
                  <a:pt x="8988" y="4519"/>
                </a:lnTo>
                <a:lnTo>
                  <a:pt x="9085" y="4616"/>
                </a:lnTo>
                <a:lnTo>
                  <a:pt x="9159" y="4714"/>
                </a:lnTo>
                <a:lnTo>
                  <a:pt x="9208" y="4836"/>
                </a:lnTo>
                <a:lnTo>
                  <a:pt x="9232" y="4958"/>
                </a:lnTo>
                <a:lnTo>
                  <a:pt x="9256" y="5105"/>
                </a:lnTo>
                <a:lnTo>
                  <a:pt x="8963" y="8939"/>
                </a:lnTo>
                <a:lnTo>
                  <a:pt x="8939" y="9086"/>
                </a:lnTo>
                <a:lnTo>
                  <a:pt x="8890" y="9232"/>
                </a:lnTo>
                <a:lnTo>
                  <a:pt x="8817" y="9330"/>
                </a:lnTo>
                <a:lnTo>
                  <a:pt x="8719" y="9452"/>
                </a:lnTo>
                <a:lnTo>
                  <a:pt x="8597" y="9525"/>
                </a:lnTo>
                <a:lnTo>
                  <a:pt x="8475" y="9599"/>
                </a:lnTo>
                <a:lnTo>
                  <a:pt x="8353" y="9648"/>
                </a:lnTo>
                <a:lnTo>
                  <a:pt x="7913" y="9648"/>
                </a:lnTo>
                <a:lnTo>
                  <a:pt x="7791" y="9599"/>
                </a:lnTo>
                <a:lnTo>
                  <a:pt x="7669" y="9525"/>
                </a:lnTo>
                <a:lnTo>
                  <a:pt x="7547" y="9452"/>
                </a:lnTo>
                <a:lnTo>
                  <a:pt x="7449" y="9330"/>
                </a:lnTo>
                <a:lnTo>
                  <a:pt x="7376" y="9232"/>
                </a:lnTo>
                <a:lnTo>
                  <a:pt x="7327" y="9086"/>
                </a:lnTo>
                <a:lnTo>
                  <a:pt x="7303" y="8939"/>
                </a:lnTo>
                <a:lnTo>
                  <a:pt x="7010" y="5105"/>
                </a:lnTo>
                <a:lnTo>
                  <a:pt x="7034" y="4958"/>
                </a:lnTo>
                <a:lnTo>
                  <a:pt x="7058" y="4836"/>
                </a:lnTo>
                <a:lnTo>
                  <a:pt x="7107" y="4714"/>
                </a:lnTo>
                <a:lnTo>
                  <a:pt x="7180" y="4616"/>
                </a:lnTo>
                <a:lnTo>
                  <a:pt x="7278" y="4519"/>
                </a:lnTo>
                <a:lnTo>
                  <a:pt x="7400" y="4445"/>
                </a:lnTo>
                <a:lnTo>
                  <a:pt x="7547" y="4421"/>
                </a:lnTo>
                <a:lnTo>
                  <a:pt x="7669" y="4397"/>
                </a:lnTo>
                <a:close/>
                <a:moveTo>
                  <a:pt x="8133" y="10429"/>
                </a:moveTo>
                <a:lnTo>
                  <a:pt x="8328" y="10454"/>
                </a:lnTo>
                <a:lnTo>
                  <a:pt x="8499" y="10502"/>
                </a:lnTo>
                <a:lnTo>
                  <a:pt x="8670" y="10600"/>
                </a:lnTo>
                <a:lnTo>
                  <a:pt x="8817" y="10722"/>
                </a:lnTo>
                <a:lnTo>
                  <a:pt x="8939" y="10869"/>
                </a:lnTo>
                <a:lnTo>
                  <a:pt x="9037" y="11040"/>
                </a:lnTo>
                <a:lnTo>
                  <a:pt x="9085" y="11211"/>
                </a:lnTo>
                <a:lnTo>
                  <a:pt x="9110" y="11406"/>
                </a:lnTo>
                <a:lnTo>
                  <a:pt x="9085" y="11601"/>
                </a:lnTo>
                <a:lnTo>
                  <a:pt x="9037" y="11797"/>
                </a:lnTo>
                <a:lnTo>
                  <a:pt x="8939" y="11943"/>
                </a:lnTo>
                <a:lnTo>
                  <a:pt x="8817" y="12090"/>
                </a:lnTo>
                <a:lnTo>
                  <a:pt x="8670" y="12212"/>
                </a:lnTo>
                <a:lnTo>
                  <a:pt x="8499" y="12310"/>
                </a:lnTo>
                <a:lnTo>
                  <a:pt x="8328" y="12359"/>
                </a:lnTo>
                <a:lnTo>
                  <a:pt x="8133" y="12383"/>
                </a:lnTo>
                <a:lnTo>
                  <a:pt x="7938" y="12359"/>
                </a:lnTo>
                <a:lnTo>
                  <a:pt x="7742" y="12310"/>
                </a:lnTo>
                <a:lnTo>
                  <a:pt x="7596" y="12212"/>
                </a:lnTo>
                <a:lnTo>
                  <a:pt x="7449" y="12090"/>
                </a:lnTo>
                <a:lnTo>
                  <a:pt x="7327" y="11943"/>
                </a:lnTo>
                <a:lnTo>
                  <a:pt x="7229" y="11797"/>
                </a:lnTo>
                <a:lnTo>
                  <a:pt x="7180" y="11601"/>
                </a:lnTo>
                <a:lnTo>
                  <a:pt x="7156" y="11406"/>
                </a:lnTo>
                <a:lnTo>
                  <a:pt x="7180" y="11211"/>
                </a:lnTo>
                <a:lnTo>
                  <a:pt x="7229" y="11040"/>
                </a:lnTo>
                <a:lnTo>
                  <a:pt x="7327" y="10869"/>
                </a:lnTo>
                <a:lnTo>
                  <a:pt x="7449" y="10722"/>
                </a:lnTo>
                <a:lnTo>
                  <a:pt x="7596" y="10600"/>
                </a:lnTo>
                <a:lnTo>
                  <a:pt x="7742" y="10502"/>
                </a:lnTo>
                <a:lnTo>
                  <a:pt x="7938" y="10454"/>
                </a:lnTo>
                <a:lnTo>
                  <a:pt x="8133" y="10429"/>
                </a:lnTo>
                <a:close/>
                <a:moveTo>
                  <a:pt x="7986" y="0"/>
                </a:moveTo>
                <a:lnTo>
                  <a:pt x="7864" y="25"/>
                </a:lnTo>
                <a:lnTo>
                  <a:pt x="7742" y="74"/>
                </a:lnTo>
                <a:lnTo>
                  <a:pt x="7620" y="123"/>
                </a:lnTo>
                <a:lnTo>
                  <a:pt x="7522" y="196"/>
                </a:lnTo>
                <a:lnTo>
                  <a:pt x="7425" y="294"/>
                </a:lnTo>
                <a:lnTo>
                  <a:pt x="7327" y="391"/>
                </a:lnTo>
                <a:lnTo>
                  <a:pt x="7254" y="489"/>
                </a:lnTo>
                <a:lnTo>
                  <a:pt x="147" y="12700"/>
                </a:lnTo>
                <a:lnTo>
                  <a:pt x="73" y="12823"/>
                </a:lnTo>
                <a:lnTo>
                  <a:pt x="25" y="12945"/>
                </a:lnTo>
                <a:lnTo>
                  <a:pt x="0" y="13067"/>
                </a:lnTo>
                <a:lnTo>
                  <a:pt x="0" y="13213"/>
                </a:lnTo>
                <a:lnTo>
                  <a:pt x="0" y="13335"/>
                </a:lnTo>
                <a:lnTo>
                  <a:pt x="25" y="13458"/>
                </a:lnTo>
                <a:lnTo>
                  <a:pt x="73" y="13604"/>
                </a:lnTo>
                <a:lnTo>
                  <a:pt x="147" y="13726"/>
                </a:lnTo>
                <a:lnTo>
                  <a:pt x="220" y="13824"/>
                </a:lnTo>
                <a:lnTo>
                  <a:pt x="293" y="13922"/>
                </a:lnTo>
                <a:lnTo>
                  <a:pt x="391" y="14019"/>
                </a:lnTo>
                <a:lnTo>
                  <a:pt x="513" y="14093"/>
                </a:lnTo>
                <a:lnTo>
                  <a:pt x="635" y="14141"/>
                </a:lnTo>
                <a:lnTo>
                  <a:pt x="757" y="14190"/>
                </a:lnTo>
                <a:lnTo>
                  <a:pt x="879" y="14215"/>
                </a:lnTo>
                <a:lnTo>
                  <a:pt x="15387" y="14215"/>
                </a:lnTo>
                <a:lnTo>
                  <a:pt x="15509" y="14190"/>
                </a:lnTo>
                <a:lnTo>
                  <a:pt x="15631" y="14141"/>
                </a:lnTo>
                <a:lnTo>
                  <a:pt x="15753" y="14093"/>
                </a:lnTo>
                <a:lnTo>
                  <a:pt x="15875" y="14019"/>
                </a:lnTo>
                <a:lnTo>
                  <a:pt x="15973" y="13922"/>
                </a:lnTo>
                <a:lnTo>
                  <a:pt x="16046" y="13824"/>
                </a:lnTo>
                <a:lnTo>
                  <a:pt x="16119" y="13726"/>
                </a:lnTo>
                <a:lnTo>
                  <a:pt x="16193" y="13604"/>
                </a:lnTo>
                <a:lnTo>
                  <a:pt x="16241" y="13458"/>
                </a:lnTo>
                <a:lnTo>
                  <a:pt x="16266" y="13335"/>
                </a:lnTo>
                <a:lnTo>
                  <a:pt x="16266" y="13213"/>
                </a:lnTo>
                <a:lnTo>
                  <a:pt x="16266" y="13067"/>
                </a:lnTo>
                <a:lnTo>
                  <a:pt x="16241" y="12945"/>
                </a:lnTo>
                <a:lnTo>
                  <a:pt x="16193" y="12823"/>
                </a:lnTo>
                <a:lnTo>
                  <a:pt x="16119" y="12700"/>
                </a:lnTo>
                <a:lnTo>
                  <a:pt x="9012" y="489"/>
                </a:lnTo>
                <a:lnTo>
                  <a:pt x="8939" y="391"/>
                </a:lnTo>
                <a:lnTo>
                  <a:pt x="8841" y="294"/>
                </a:lnTo>
                <a:lnTo>
                  <a:pt x="8744" y="196"/>
                </a:lnTo>
                <a:lnTo>
                  <a:pt x="8646" y="123"/>
                </a:lnTo>
                <a:lnTo>
                  <a:pt x="8524" y="74"/>
                </a:lnTo>
                <a:lnTo>
                  <a:pt x="8402" y="25"/>
                </a:lnTo>
                <a:lnTo>
                  <a:pt x="8255"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84" name="Google Shape;484;p18"/>
          <p:cNvSpPr/>
          <p:nvPr/>
        </p:nvSpPr>
        <p:spPr>
          <a:xfrm>
            <a:off x="8889092" y="4783129"/>
            <a:ext cx="437683" cy="437657"/>
          </a:xfrm>
          <a:custGeom>
            <a:avLst/>
            <a:gdLst/>
            <a:ahLst/>
            <a:cxnLst/>
            <a:rect l="l" t="t" r="r" b="b"/>
            <a:pathLst>
              <a:path w="16414" h="16413" extrusionOk="0">
                <a:moveTo>
                  <a:pt x="10088" y="5080"/>
                </a:moveTo>
                <a:lnTo>
                  <a:pt x="10234" y="5105"/>
                </a:lnTo>
                <a:lnTo>
                  <a:pt x="10307" y="5129"/>
                </a:lnTo>
                <a:lnTo>
                  <a:pt x="10356" y="5178"/>
                </a:lnTo>
                <a:lnTo>
                  <a:pt x="11235" y="6057"/>
                </a:lnTo>
                <a:lnTo>
                  <a:pt x="11284" y="6106"/>
                </a:lnTo>
                <a:lnTo>
                  <a:pt x="11309" y="6179"/>
                </a:lnTo>
                <a:lnTo>
                  <a:pt x="11333" y="6326"/>
                </a:lnTo>
                <a:lnTo>
                  <a:pt x="11309" y="6473"/>
                </a:lnTo>
                <a:lnTo>
                  <a:pt x="11284" y="6546"/>
                </a:lnTo>
                <a:lnTo>
                  <a:pt x="11235" y="6595"/>
                </a:lnTo>
                <a:lnTo>
                  <a:pt x="9892" y="7938"/>
                </a:lnTo>
                <a:lnTo>
                  <a:pt x="9843" y="7987"/>
                </a:lnTo>
                <a:lnTo>
                  <a:pt x="9819" y="8060"/>
                </a:lnTo>
                <a:lnTo>
                  <a:pt x="9795" y="8207"/>
                </a:lnTo>
                <a:lnTo>
                  <a:pt x="9819" y="8353"/>
                </a:lnTo>
                <a:lnTo>
                  <a:pt x="9843" y="8426"/>
                </a:lnTo>
                <a:lnTo>
                  <a:pt x="9892" y="8475"/>
                </a:lnTo>
                <a:lnTo>
                  <a:pt x="11235" y="9818"/>
                </a:lnTo>
                <a:lnTo>
                  <a:pt x="11284" y="9867"/>
                </a:lnTo>
                <a:lnTo>
                  <a:pt x="11309" y="9941"/>
                </a:lnTo>
                <a:lnTo>
                  <a:pt x="11333" y="10087"/>
                </a:lnTo>
                <a:lnTo>
                  <a:pt x="11309" y="10234"/>
                </a:lnTo>
                <a:lnTo>
                  <a:pt x="11284" y="10307"/>
                </a:lnTo>
                <a:lnTo>
                  <a:pt x="11235" y="10356"/>
                </a:lnTo>
                <a:lnTo>
                  <a:pt x="10356" y="11235"/>
                </a:lnTo>
                <a:lnTo>
                  <a:pt x="10307" y="11284"/>
                </a:lnTo>
                <a:lnTo>
                  <a:pt x="10234" y="11308"/>
                </a:lnTo>
                <a:lnTo>
                  <a:pt x="10088" y="11333"/>
                </a:lnTo>
                <a:lnTo>
                  <a:pt x="9941" y="11308"/>
                </a:lnTo>
                <a:lnTo>
                  <a:pt x="9868" y="11284"/>
                </a:lnTo>
                <a:lnTo>
                  <a:pt x="9819" y="11235"/>
                </a:lnTo>
                <a:lnTo>
                  <a:pt x="8476" y="9892"/>
                </a:lnTo>
                <a:lnTo>
                  <a:pt x="8427" y="9843"/>
                </a:lnTo>
                <a:lnTo>
                  <a:pt x="8354" y="9818"/>
                </a:lnTo>
                <a:lnTo>
                  <a:pt x="8207" y="9794"/>
                </a:lnTo>
                <a:lnTo>
                  <a:pt x="8061" y="9818"/>
                </a:lnTo>
                <a:lnTo>
                  <a:pt x="7987" y="9843"/>
                </a:lnTo>
                <a:lnTo>
                  <a:pt x="7938" y="9892"/>
                </a:lnTo>
                <a:lnTo>
                  <a:pt x="6595" y="11235"/>
                </a:lnTo>
                <a:lnTo>
                  <a:pt x="6546" y="11284"/>
                </a:lnTo>
                <a:lnTo>
                  <a:pt x="6473" y="11308"/>
                </a:lnTo>
                <a:lnTo>
                  <a:pt x="6326" y="11333"/>
                </a:lnTo>
                <a:lnTo>
                  <a:pt x="6180" y="11308"/>
                </a:lnTo>
                <a:lnTo>
                  <a:pt x="6107" y="11284"/>
                </a:lnTo>
                <a:lnTo>
                  <a:pt x="6058" y="11235"/>
                </a:lnTo>
                <a:lnTo>
                  <a:pt x="5179" y="10356"/>
                </a:lnTo>
                <a:lnTo>
                  <a:pt x="5130" y="10307"/>
                </a:lnTo>
                <a:lnTo>
                  <a:pt x="5105" y="10234"/>
                </a:lnTo>
                <a:lnTo>
                  <a:pt x="5081" y="10087"/>
                </a:lnTo>
                <a:lnTo>
                  <a:pt x="5105" y="9941"/>
                </a:lnTo>
                <a:lnTo>
                  <a:pt x="5130" y="9867"/>
                </a:lnTo>
                <a:lnTo>
                  <a:pt x="5179" y="9818"/>
                </a:lnTo>
                <a:lnTo>
                  <a:pt x="6522" y="8475"/>
                </a:lnTo>
                <a:lnTo>
                  <a:pt x="6571" y="8426"/>
                </a:lnTo>
                <a:lnTo>
                  <a:pt x="6595" y="8353"/>
                </a:lnTo>
                <a:lnTo>
                  <a:pt x="6620" y="8207"/>
                </a:lnTo>
                <a:lnTo>
                  <a:pt x="6595" y="8060"/>
                </a:lnTo>
                <a:lnTo>
                  <a:pt x="6571" y="7987"/>
                </a:lnTo>
                <a:lnTo>
                  <a:pt x="6522" y="7938"/>
                </a:lnTo>
                <a:lnTo>
                  <a:pt x="5179" y="6595"/>
                </a:lnTo>
                <a:lnTo>
                  <a:pt x="5130" y="6546"/>
                </a:lnTo>
                <a:lnTo>
                  <a:pt x="5105" y="6473"/>
                </a:lnTo>
                <a:lnTo>
                  <a:pt x="5081" y="6326"/>
                </a:lnTo>
                <a:lnTo>
                  <a:pt x="5105" y="6179"/>
                </a:lnTo>
                <a:lnTo>
                  <a:pt x="5130" y="6106"/>
                </a:lnTo>
                <a:lnTo>
                  <a:pt x="5179" y="6057"/>
                </a:lnTo>
                <a:lnTo>
                  <a:pt x="6058" y="5178"/>
                </a:lnTo>
                <a:lnTo>
                  <a:pt x="6107" y="5129"/>
                </a:lnTo>
                <a:lnTo>
                  <a:pt x="6180" y="5105"/>
                </a:lnTo>
                <a:lnTo>
                  <a:pt x="6326" y="5080"/>
                </a:lnTo>
                <a:lnTo>
                  <a:pt x="6473" y="5105"/>
                </a:lnTo>
                <a:lnTo>
                  <a:pt x="6546" y="5129"/>
                </a:lnTo>
                <a:lnTo>
                  <a:pt x="6595" y="5178"/>
                </a:lnTo>
                <a:lnTo>
                  <a:pt x="7938" y="6521"/>
                </a:lnTo>
                <a:lnTo>
                  <a:pt x="7987" y="6570"/>
                </a:lnTo>
                <a:lnTo>
                  <a:pt x="8061" y="6595"/>
                </a:lnTo>
                <a:lnTo>
                  <a:pt x="8207" y="6619"/>
                </a:lnTo>
                <a:lnTo>
                  <a:pt x="8354" y="6595"/>
                </a:lnTo>
                <a:lnTo>
                  <a:pt x="8427" y="6570"/>
                </a:lnTo>
                <a:lnTo>
                  <a:pt x="8476" y="6521"/>
                </a:lnTo>
                <a:lnTo>
                  <a:pt x="9819" y="5178"/>
                </a:lnTo>
                <a:lnTo>
                  <a:pt x="9868" y="5129"/>
                </a:lnTo>
                <a:lnTo>
                  <a:pt x="9941" y="5105"/>
                </a:lnTo>
                <a:lnTo>
                  <a:pt x="10088" y="5080"/>
                </a:lnTo>
                <a:close/>
                <a:moveTo>
                  <a:pt x="5130" y="0"/>
                </a:moveTo>
                <a:lnTo>
                  <a:pt x="4934" y="25"/>
                </a:lnTo>
                <a:lnTo>
                  <a:pt x="4739" y="74"/>
                </a:lnTo>
                <a:lnTo>
                  <a:pt x="4568" y="171"/>
                </a:lnTo>
                <a:lnTo>
                  <a:pt x="4397" y="293"/>
                </a:lnTo>
                <a:lnTo>
                  <a:pt x="294" y="4397"/>
                </a:lnTo>
                <a:lnTo>
                  <a:pt x="172" y="4568"/>
                </a:lnTo>
                <a:lnTo>
                  <a:pt x="74" y="4738"/>
                </a:lnTo>
                <a:lnTo>
                  <a:pt x="25" y="4934"/>
                </a:lnTo>
                <a:lnTo>
                  <a:pt x="1" y="5129"/>
                </a:lnTo>
                <a:lnTo>
                  <a:pt x="1" y="11284"/>
                </a:lnTo>
                <a:lnTo>
                  <a:pt x="25" y="11479"/>
                </a:lnTo>
                <a:lnTo>
                  <a:pt x="74" y="11675"/>
                </a:lnTo>
                <a:lnTo>
                  <a:pt x="172" y="11846"/>
                </a:lnTo>
                <a:lnTo>
                  <a:pt x="294" y="12017"/>
                </a:lnTo>
                <a:lnTo>
                  <a:pt x="4397" y="16120"/>
                </a:lnTo>
                <a:lnTo>
                  <a:pt x="4568" y="16242"/>
                </a:lnTo>
                <a:lnTo>
                  <a:pt x="4739" y="16339"/>
                </a:lnTo>
                <a:lnTo>
                  <a:pt x="4934" y="16388"/>
                </a:lnTo>
                <a:lnTo>
                  <a:pt x="5130" y="16413"/>
                </a:lnTo>
                <a:lnTo>
                  <a:pt x="11284" y="16413"/>
                </a:lnTo>
                <a:lnTo>
                  <a:pt x="11480" y="16388"/>
                </a:lnTo>
                <a:lnTo>
                  <a:pt x="11675" y="16339"/>
                </a:lnTo>
                <a:lnTo>
                  <a:pt x="11846" y="16242"/>
                </a:lnTo>
                <a:lnTo>
                  <a:pt x="12017" y="16120"/>
                </a:lnTo>
                <a:lnTo>
                  <a:pt x="16120" y="12017"/>
                </a:lnTo>
                <a:lnTo>
                  <a:pt x="16242" y="11846"/>
                </a:lnTo>
                <a:lnTo>
                  <a:pt x="16340" y="11675"/>
                </a:lnTo>
                <a:lnTo>
                  <a:pt x="16389" y="11479"/>
                </a:lnTo>
                <a:lnTo>
                  <a:pt x="16413" y="11284"/>
                </a:lnTo>
                <a:lnTo>
                  <a:pt x="16413" y="5129"/>
                </a:lnTo>
                <a:lnTo>
                  <a:pt x="16389" y="4934"/>
                </a:lnTo>
                <a:lnTo>
                  <a:pt x="16340" y="4738"/>
                </a:lnTo>
                <a:lnTo>
                  <a:pt x="16242" y="4568"/>
                </a:lnTo>
                <a:lnTo>
                  <a:pt x="16120" y="4397"/>
                </a:lnTo>
                <a:lnTo>
                  <a:pt x="12017" y="293"/>
                </a:lnTo>
                <a:lnTo>
                  <a:pt x="11846" y="171"/>
                </a:lnTo>
                <a:lnTo>
                  <a:pt x="11675" y="74"/>
                </a:lnTo>
                <a:lnTo>
                  <a:pt x="11480" y="25"/>
                </a:lnTo>
                <a:lnTo>
                  <a:pt x="1128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nvGrpSpPr>
          <p:cNvPr id="485" name="Google Shape;485;p18"/>
          <p:cNvGrpSpPr/>
          <p:nvPr/>
        </p:nvGrpSpPr>
        <p:grpSpPr>
          <a:xfrm>
            <a:off x="9576117" y="4789587"/>
            <a:ext cx="501468" cy="424644"/>
            <a:chOff x="5275975" y="4344850"/>
            <a:chExt cx="470150" cy="398125"/>
          </a:xfrm>
        </p:grpSpPr>
        <p:sp>
          <p:nvSpPr>
            <p:cNvPr id="486" name="Google Shape;486;p18"/>
            <p:cNvSpPr/>
            <p:nvPr/>
          </p:nvSpPr>
          <p:spPr>
            <a:xfrm>
              <a:off x="5661250" y="4690450"/>
              <a:ext cx="65950" cy="52525"/>
            </a:xfrm>
            <a:custGeom>
              <a:avLst/>
              <a:gdLst/>
              <a:ahLst/>
              <a:cxnLst/>
              <a:rect l="l" t="t" r="r" b="b"/>
              <a:pathLst>
                <a:path w="2638" h="2101" extrusionOk="0">
                  <a:moveTo>
                    <a:pt x="0" y="0"/>
                  </a:moveTo>
                  <a:lnTo>
                    <a:pt x="0" y="782"/>
                  </a:lnTo>
                  <a:lnTo>
                    <a:pt x="25" y="1050"/>
                  </a:lnTo>
                  <a:lnTo>
                    <a:pt x="122" y="1295"/>
                  </a:lnTo>
                  <a:lnTo>
                    <a:pt x="244" y="1514"/>
                  </a:lnTo>
                  <a:lnTo>
                    <a:pt x="391" y="1710"/>
                  </a:lnTo>
                  <a:lnTo>
                    <a:pt x="586" y="1856"/>
                  </a:lnTo>
                  <a:lnTo>
                    <a:pt x="806" y="1978"/>
                  </a:lnTo>
                  <a:lnTo>
                    <a:pt x="1050" y="2076"/>
                  </a:lnTo>
                  <a:lnTo>
                    <a:pt x="1319" y="2100"/>
                  </a:lnTo>
                  <a:lnTo>
                    <a:pt x="1588" y="2076"/>
                  </a:lnTo>
                  <a:lnTo>
                    <a:pt x="1832" y="1978"/>
                  </a:lnTo>
                  <a:lnTo>
                    <a:pt x="2052" y="1856"/>
                  </a:lnTo>
                  <a:lnTo>
                    <a:pt x="2247" y="1710"/>
                  </a:lnTo>
                  <a:lnTo>
                    <a:pt x="2418" y="1514"/>
                  </a:lnTo>
                  <a:lnTo>
                    <a:pt x="2540" y="1295"/>
                  </a:lnTo>
                  <a:lnTo>
                    <a:pt x="2613" y="1050"/>
                  </a:lnTo>
                  <a:lnTo>
                    <a:pt x="2638" y="782"/>
                  </a:lnTo>
                  <a:lnTo>
                    <a:pt x="2638"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87" name="Google Shape;487;p18"/>
            <p:cNvSpPr/>
            <p:nvPr/>
          </p:nvSpPr>
          <p:spPr>
            <a:xfrm>
              <a:off x="5294900" y="4690450"/>
              <a:ext cx="65950" cy="52525"/>
            </a:xfrm>
            <a:custGeom>
              <a:avLst/>
              <a:gdLst/>
              <a:ahLst/>
              <a:cxnLst/>
              <a:rect l="l" t="t" r="r" b="b"/>
              <a:pathLst>
                <a:path w="2638" h="2101" extrusionOk="0">
                  <a:moveTo>
                    <a:pt x="0" y="0"/>
                  </a:moveTo>
                  <a:lnTo>
                    <a:pt x="0" y="782"/>
                  </a:lnTo>
                  <a:lnTo>
                    <a:pt x="25" y="1050"/>
                  </a:lnTo>
                  <a:lnTo>
                    <a:pt x="98" y="1295"/>
                  </a:lnTo>
                  <a:lnTo>
                    <a:pt x="220" y="1514"/>
                  </a:lnTo>
                  <a:lnTo>
                    <a:pt x="391" y="1710"/>
                  </a:lnTo>
                  <a:lnTo>
                    <a:pt x="586" y="1856"/>
                  </a:lnTo>
                  <a:lnTo>
                    <a:pt x="806" y="1978"/>
                  </a:lnTo>
                  <a:lnTo>
                    <a:pt x="1050" y="2076"/>
                  </a:lnTo>
                  <a:lnTo>
                    <a:pt x="1319" y="2100"/>
                  </a:lnTo>
                  <a:lnTo>
                    <a:pt x="1588" y="2076"/>
                  </a:lnTo>
                  <a:lnTo>
                    <a:pt x="1832" y="1978"/>
                  </a:lnTo>
                  <a:lnTo>
                    <a:pt x="2052" y="1856"/>
                  </a:lnTo>
                  <a:lnTo>
                    <a:pt x="2247" y="1710"/>
                  </a:lnTo>
                  <a:lnTo>
                    <a:pt x="2394" y="1514"/>
                  </a:lnTo>
                  <a:lnTo>
                    <a:pt x="2516" y="1295"/>
                  </a:lnTo>
                  <a:lnTo>
                    <a:pt x="2614" y="1050"/>
                  </a:lnTo>
                  <a:lnTo>
                    <a:pt x="2638" y="782"/>
                  </a:lnTo>
                  <a:lnTo>
                    <a:pt x="2638"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88" name="Google Shape;488;p18"/>
            <p:cNvSpPr/>
            <p:nvPr/>
          </p:nvSpPr>
          <p:spPr>
            <a:xfrm>
              <a:off x="5275975" y="4344850"/>
              <a:ext cx="470150" cy="334025"/>
            </a:xfrm>
            <a:custGeom>
              <a:avLst/>
              <a:gdLst/>
              <a:ahLst/>
              <a:cxnLst/>
              <a:rect l="l" t="t" r="r" b="b"/>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sp>
        <p:nvSpPr>
          <p:cNvPr id="489" name="Google Shape;489;p18"/>
          <p:cNvSpPr/>
          <p:nvPr/>
        </p:nvSpPr>
        <p:spPr>
          <a:xfrm>
            <a:off x="10320558" y="4776624"/>
            <a:ext cx="450696" cy="450669"/>
          </a:xfrm>
          <a:custGeom>
            <a:avLst/>
            <a:gdLst/>
            <a:ahLst/>
            <a:cxnLst/>
            <a:rect l="l" t="t" r="r" b="b"/>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nvGrpSpPr>
          <p:cNvPr id="490" name="Google Shape;490;p18"/>
          <p:cNvGrpSpPr/>
          <p:nvPr/>
        </p:nvGrpSpPr>
        <p:grpSpPr>
          <a:xfrm>
            <a:off x="11033590" y="4755083"/>
            <a:ext cx="462428" cy="493655"/>
            <a:chOff x="6642425" y="4312500"/>
            <a:chExt cx="433550" cy="462825"/>
          </a:xfrm>
        </p:grpSpPr>
        <p:sp>
          <p:nvSpPr>
            <p:cNvPr id="491" name="Google Shape;491;p18"/>
            <p:cNvSpPr/>
            <p:nvPr/>
          </p:nvSpPr>
          <p:spPr>
            <a:xfrm>
              <a:off x="6642425" y="4687375"/>
              <a:ext cx="433550" cy="39125"/>
            </a:xfrm>
            <a:custGeom>
              <a:avLst/>
              <a:gdLst/>
              <a:ahLst/>
              <a:cxnLst/>
              <a:rect l="l" t="t" r="r" b="b"/>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92" name="Google Shape;492;p18"/>
            <p:cNvSpPr/>
            <p:nvPr/>
          </p:nvSpPr>
          <p:spPr>
            <a:xfrm>
              <a:off x="6642425" y="4736225"/>
              <a:ext cx="433550" cy="39100"/>
            </a:xfrm>
            <a:custGeom>
              <a:avLst/>
              <a:gdLst/>
              <a:ahLst/>
              <a:cxnLst/>
              <a:rect l="l" t="t" r="r" b="b"/>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93" name="Google Shape;493;p18"/>
            <p:cNvSpPr/>
            <p:nvPr/>
          </p:nvSpPr>
          <p:spPr>
            <a:xfrm>
              <a:off x="6684575" y="4312500"/>
              <a:ext cx="349875" cy="377350"/>
            </a:xfrm>
            <a:custGeom>
              <a:avLst/>
              <a:gdLst/>
              <a:ahLst/>
              <a:cxnLst/>
              <a:rect l="l" t="t" r="r" b="b"/>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sp>
        <p:nvSpPr>
          <p:cNvPr id="494" name="Google Shape;494;p18"/>
          <p:cNvSpPr/>
          <p:nvPr/>
        </p:nvSpPr>
        <p:spPr>
          <a:xfrm>
            <a:off x="4497049" y="5545739"/>
            <a:ext cx="593943" cy="350408"/>
          </a:xfrm>
          <a:custGeom>
            <a:avLst/>
            <a:gdLst/>
            <a:ahLst/>
            <a:cxnLst/>
            <a:rect l="l" t="t" r="r" b="b"/>
            <a:pathLst>
              <a:path w="22274" h="13141" extrusionOk="0">
                <a:moveTo>
                  <a:pt x="14532" y="3786"/>
                </a:moveTo>
                <a:lnTo>
                  <a:pt x="11747" y="7084"/>
                </a:lnTo>
                <a:lnTo>
                  <a:pt x="11577" y="7035"/>
                </a:lnTo>
                <a:lnTo>
                  <a:pt x="11406" y="6986"/>
                </a:lnTo>
                <a:lnTo>
                  <a:pt x="11235" y="6937"/>
                </a:lnTo>
                <a:lnTo>
                  <a:pt x="10893" y="6937"/>
                </a:lnTo>
                <a:lnTo>
                  <a:pt x="10746" y="6961"/>
                </a:lnTo>
                <a:lnTo>
                  <a:pt x="9207" y="3786"/>
                </a:lnTo>
                <a:close/>
                <a:moveTo>
                  <a:pt x="7034" y="6082"/>
                </a:moveTo>
                <a:lnTo>
                  <a:pt x="7229" y="6302"/>
                </a:lnTo>
                <a:lnTo>
                  <a:pt x="7400" y="6522"/>
                </a:lnTo>
                <a:lnTo>
                  <a:pt x="7571" y="6766"/>
                </a:lnTo>
                <a:lnTo>
                  <a:pt x="7718" y="7010"/>
                </a:lnTo>
                <a:lnTo>
                  <a:pt x="7840" y="7279"/>
                </a:lnTo>
                <a:lnTo>
                  <a:pt x="7937" y="7572"/>
                </a:lnTo>
                <a:lnTo>
                  <a:pt x="8011" y="7841"/>
                </a:lnTo>
                <a:lnTo>
                  <a:pt x="8060" y="8134"/>
                </a:lnTo>
                <a:lnTo>
                  <a:pt x="5422" y="8134"/>
                </a:lnTo>
                <a:lnTo>
                  <a:pt x="7034" y="6082"/>
                </a:lnTo>
                <a:close/>
                <a:moveTo>
                  <a:pt x="8475" y="4275"/>
                </a:moveTo>
                <a:lnTo>
                  <a:pt x="9965" y="7352"/>
                </a:lnTo>
                <a:lnTo>
                  <a:pt x="9769" y="7523"/>
                </a:lnTo>
                <a:lnTo>
                  <a:pt x="9623" y="7743"/>
                </a:lnTo>
                <a:lnTo>
                  <a:pt x="9525" y="7963"/>
                </a:lnTo>
                <a:lnTo>
                  <a:pt x="9427" y="8183"/>
                </a:lnTo>
                <a:lnTo>
                  <a:pt x="9061" y="8183"/>
                </a:lnTo>
                <a:lnTo>
                  <a:pt x="8988" y="7767"/>
                </a:lnTo>
                <a:lnTo>
                  <a:pt x="8890" y="7377"/>
                </a:lnTo>
                <a:lnTo>
                  <a:pt x="8768" y="6986"/>
                </a:lnTo>
                <a:lnTo>
                  <a:pt x="8597" y="6619"/>
                </a:lnTo>
                <a:lnTo>
                  <a:pt x="8402" y="6253"/>
                </a:lnTo>
                <a:lnTo>
                  <a:pt x="8182" y="5936"/>
                </a:lnTo>
                <a:lnTo>
                  <a:pt x="7937" y="5618"/>
                </a:lnTo>
                <a:lnTo>
                  <a:pt x="7644" y="5325"/>
                </a:lnTo>
                <a:lnTo>
                  <a:pt x="8475" y="4275"/>
                </a:lnTo>
                <a:close/>
                <a:moveTo>
                  <a:pt x="11161" y="8012"/>
                </a:moveTo>
                <a:lnTo>
                  <a:pt x="11259" y="8060"/>
                </a:lnTo>
                <a:lnTo>
                  <a:pt x="11381" y="8109"/>
                </a:lnTo>
                <a:lnTo>
                  <a:pt x="11454" y="8183"/>
                </a:lnTo>
                <a:lnTo>
                  <a:pt x="11528" y="8280"/>
                </a:lnTo>
                <a:lnTo>
                  <a:pt x="11577" y="8378"/>
                </a:lnTo>
                <a:lnTo>
                  <a:pt x="11625" y="8476"/>
                </a:lnTo>
                <a:lnTo>
                  <a:pt x="11625" y="8598"/>
                </a:lnTo>
                <a:lnTo>
                  <a:pt x="11625" y="8695"/>
                </a:lnTo>
                <a:lnTo>
                  <a:pt x="11577" y="8818"/>
                </a:lnTo>
                <a:lnTo>
                  <a:pt x="11528" y="8915"/>
                </a:lnTo>
                <a:lnTo>
                  <a:pt x="11454" y="9013"/>
                </a:lnTo>
                <a:lnTo>
                  <a:pt x="11381" y="9062"/>
                </a:lnTo>
                <a:lnTo>
                  <a:pt x="11259" y="9135"/>
                </a:lnTo>
                <a:lnTo>
                  <a:pt x="11161" y="9159"/>
                </a:lnTo>
                <a:lnTo>
                  <a:pt x="11039" y="9184"/>
                </a:lnTo>
                <a:lnTo>
                  <a:pt x="10942" y="9159"/>
                </a:lnTo>
                <a:lnTo>
                  <a:pt x="10819" y="9135"/>
                </a:lnTo>
                <a:lnTo>
                  <a:pt x="10722" y="9062"/>
                </a:lnTo>
                <a:lnTo>
                  <a:pt x="10624" y="9013"/>
                </a:lnTo>
                <a:lnTo>
                  <a:pt x="10575" y="8915"/>
                </a:lnTo>
                <a:lnTo>
                  <a:pt x="10502" y="8818"/>
                </a:lnTo>
                <a:lnTo>
                  <a:pt x="10477" y="8695"/>
                </a:lnTo>
                <a:lnTo>
                  <a:pt x="10453" y="8598"/>
                </a:lnTo>
                <a:lnTo>
                  <a:pt x="10477" y="8476"/>
                </a:lnTo>
                <a:lnTo>
                  <a:pt x="10502" y="8378"/>
                </a:lnTo>
                <a:lnTo>
                  <a:pt x="10575" y="8280"/>
                </a:lnTo>
                <a:lnTo>
                  <a:pt x="10624" y="8183"/>
                </a:lnTo>
                <a:lnTo>
                  <a:pt x="10722" y="8109"/>
                </a:lnTo>
                <a:lnTo>
                  <a:pt x="10819" y="8060"/>
                </a:lnTo>
                <a:lnTo>
                  <a:pt x="10942" y="8012"/>
                </a:lnTo>
                <a:close/>
                <a:moveTo>
                  <a:pt x="4811" y="5081"/>
                </a:moveTo>
                <a:lnTo>
                  <a:pt x="5056" y="5105"/>
                </a:lnTo>
                <a:lnTo>
                  <a:pt x="5275" y="5154"/>
                </a:lnTo>
                <a:lnTo>
                  <a:pt x="5520" y="5203"/>
                </a:lnTo>
                <a:lnTo>
                  <a:pt x="5739" y="5276"/>
                </a:lnTo>
                <a:lnTo>
                  <a:pt x="5959" y="5374"/>
                </a:lnTo>
                <a:lnTo>
                  <a:pt x="6179" y="5472"/>
                </a:lnTo>
                <a:lnTo>
                  <a:pt x="6374" y="5569"/>
                </a:lnTo>
                <a:lnTo>
                  <a:pt x="4640" y="7816"/>
                </a:lnTo>
                <a:lnTo>
                  <a:pt x="4396" y="7816"/>
                </a:lnTo>
                <a:lnTo>
                  <a:pt x="4250" y="7865"/>
                </a:lnTo>
                <a:lnTo>
                  <a:pt x="4127" y="7938"/>
                </a:lnTo>
                <a:lnTo>
                  <a:pt x="4005" y="8036"/>
                </a:lnTo>
                <a:lnTo>
                  <a:pt x="3908" y="8158"/>
                </a:lnTo>
                <a:lnTo>
                  <a:pt x="3834" y="8280"/>
                </a:lnTo>
                <a:lnTo>
                  <a:pt x="3786" y="8427"/>
                </a:lnTo>
                <a:lnTo>
                  <a:pt x="3761" y="8598"/>
                </a:lnTo>
                <a:lnTo>
                  <a:pt x="3786" y="8744"/>
                </a:lnTo>
                <a:lnTo>
                  <a:pt x="3834" y="8891"/>
                </a:lnTo>
                <a:lnTo>
                  <a:pt x="3908" y="9037"/>
                </a:lnTo>
                <a:lnTo>
                  <a:pt x="4005" y="9135"/>
                </a:lnTo>
                <a:lnTo>
                  <a:pt x="4127" y="9233"/>
                </a:lnTo>
                <a:lnTo>
                  <a:pt x="4250" y="9306"/>
                </a:lnTo>
                <a:lnTo>
                  <a:pt x="4396" y="9355"/>
                </a:lnTo>
                <a:lnTo>
                  <a:pt x="4543" y="9379"/>
                </a:lnTo>
                <a:lnTo>
                  <a:pt x="4738" y="9355"/>
                </a:lnTo>
                <a:lnTo>
                  <a:pt x="4933" y="9282"/>
                </a:lnTo>
                <a:lnTo>
                  <a:pt x="5080" y="9159"/>
                </a:lnTo>
                <a:lnTo>
                  <a:pt x="5227" y="9013"/>
                </a:lnTo>
                <a:lnTo>
                  <a:pt x="8060" y="9013"/>
                </a:lnTo>
                <a:lnTo>
                  <a:pt x="8011" y="9330"/>
                </a:lnTo>
                <a:lnTo>
                  <a:pt x="7937" y="9648"/>
                </a:lnTo>
                <a:lnTo>
                  <a:pt x="7815" y="9965"/>
                </a:lnTo>
                <a:lnTo>
                  <a:pt x="7693" y="10259"/>
                </a:lnTo>
                <a:lnTo>
                  <a:pt x="7522" y="10527"/>
                </a:lnTo>
                <a:lnTo>
                  <a:pt x="7351" y="10771"/>
                </a:lnTo>
                <a:lnTo>
                  <a:pt x="7156" y="11016"/>
                </a:lnTo>
                <a:lnTo>
                  <a:pt x="6912" y="11235"/>
                </a:lnTo>
                <a:lnTo>
                  <a:pt x="6667" y="11431"/>
                </a:lnTo>
                <a:lnTo>
                  <a:pt x="6423" y="11626"/>
                </a:lnTo>
                <a:lnTo>
                  <a:pt x="6130" y="11773"/>
                </a:lnTo>
                <a:lnTo>
                  <a:pt x="5837" y="11895"/>
                </a:lnTo>
                <a:lnTo>
                  <a:pt x="5544" y="12017"/>
                </a:lnTo>
                <a:lnTo>
                  <a:pt x="5227" y="12090"/>
                </a:lnTo>
                <a:lnTo>
                  <a:pt x="4885" y="12139"/>
                </a:lnTo>
                <a:lnTo>
                  <a:pt x="4201" y="12139"/>
                </a:lnTo>
                <a:lnTo>
                  <a:pt x="3834" y="12066"/>
                </a:lnTo>
                <a:lnTo>
                  <a:pt x="3517" y="11993"/>
                </a:lnTo>
                <a:lnTo>
                  <a:pt x="3175" y="11870"/>
                </a:lnTo>
                <a:lnTo>
                  <a:pt x="2882" y="11724"/>
                </a:lnTo>
                <a:lnTo>
                  <a:pt x="2589" y="11553"/>
                </a:lnTo>
                <a:lnTo>
                  <a:pt x="2320" y="11333"/>
                </a:lnTo>
                <a:lnTo>
                  <a:pt x="2052" y="11113"/>
                </a:lnTo>
                <a:lnTo>
                  <a:pt x="1832" y="10869"/>
                </a:lnTo>
                <a:lnTo>
                  <a:pt x="1636" y="10576"/>
                </a:lnTo>
                <a:lnTo>
                  <a:pt x="1441" y="10283"/>
                </a:lnTo>
                <a:lnTo>
                  <a:pt x="1294" y="9990"/>
                </a:lnTo>
                <a:lnTo>
                  <a:pt x="1172" y="9672"/>
                </a:lnTo>
                <a:lnTo>
                  <a:pt x="1099" y="9330"/>
                </a:lnTo>
                <a:lnTo>
                  <a:pt x="1050" y="8964"/>
                </a:lnTo>
                <a:lnTo>
                  <a:pt x="1026" y="8598"/>
                </a:lnTo>
                <a:lnTo>
                  <a:pt x="1050" y="8256"/>
                </a:lnTo>
                <a:lnTo>
                  <a:pt x="1099" y="7889"/>
                </a:lnTo>
                <a:lnTo>
                  <a:pt x="1172" y="7548"/>
                </a:lnTo>
                <a:lnTo>
                  <a:pt x="1294" y="7230"/>
                </a:lnTo>
                <a:lnTo>
                  <a:pt x="1441" y="6913"/>
                </a:lnTo>
                <a:lnTo>
                  <a:pt x="1636" y="6644"/>
                </a:lnTo>
                <a:lnTo>
                  <a:pt x="1832" y="6351"/>
                </a:lnTo>
                <a:lnTo>
                  <a:pt x="2052" y="6107"/>
                </a:lnTo>
                <a:lnTo>
                  <a:pt x="2320" y="5887"/>
                </a:lnTo>
                <a:lnTo>
                  <a:pt x="2589" y="5667"/>
                </a:lnTo>
                <a:lnTo>
                  <a:pt x="2882" y="5496"/>
                </a:lnTo>
                <a:lnTo>
                  <a:pt x="3175" y="5349"/>
                </a:lnTo>
                <a:lnTo>
                  <a:pt x="3517" y="5227"/>
                </a:lnTo>
                <a:lnTo>
                  <a:pt x="3834" y="5154"/>
                </a:lnTo>
                <a:lnTo>
                  <a:pt x="4201" y="5081"/>
                </a:lnTo>
                <a:close/>
                <a:moveTo>
                  <a:pt x="18097" y="5081"/>
                </a:moveTo>
                <a:lnTo>
                  <a:pt x="18464" y="5154"/>
                </a:lnTo>
                <a:lnTo>
                  <a:pt x="18806" y="5227"/>
                </a:lnTo>
                <a:lnTo>
                  <a:pt x="19123" y="5349"/>
                </a:lnTo>
                <a:lnTo>
                  <a:pt x="19441" y="5496"/>
                </a:lnTo>
                <a:lnTo>
                  <a:pt x="19734" y="5667"/>
                </a:lnTo>
                <a:lnTo>
                  <a:pt x="20002" y="5887"/>
                </a:lnTo>
                <a:lnTo>
                  <a:pt x="20247" y="6107"/>
                </a:lnTo>
                <a:lnTo>
                  <a:pt x="20466" y="6351"/>
                </a:lnTo>
                <a:lnTo>
                  <a:pt x="20686" y="6644"/>
                </a:lnTo>
                <a:lnTo>
                  <a:pt x="20857" y="6913"/>
                </a:lnTo>
                <a:lnTo>
                  <a:pt x="21004" y="7230"/>
                </a:lnTo>
                <a:lnTo>
                  <a:pt x="21126" y="7548"/>
                </a:lnTo>
                <a:lnTo>
                  <a:pt x="21199" y="7889"/>
                </a:lnTo>
                <a:lnTo>
                  <a:pt x="21272" y="8256"/>
                </a:lnTo>
                <a:lnTo>
                  <a:pt x="21272" y="8598"/>
                </a:lnTo>
                <a:lnTo>
                  <a:pt x="21272" y="8964"/>
                </a:lnTo>
                <a:lnTo>
                  <a:pt x="21199" y="9330"/>
                </a:lnTo>
                <a:lnTo>
                  <a:pt x="21126" y="9672"/>
                </a:lnTo>
                <a:lnTo>
                  <a:pt x="21004" y="9990"/>
                </a:lnTo>
                <a:lnTo>
                  <a:pt x="20857" y="10283"/>
                </a:lnTo>
                <a:lnTo>
                  <a:pt x="20686" y="10576"/>
                </a:lnTo>
                <a:lnTo>
                  <a:pt x="20466" y="10869"/>
                </a:lnTo>
                <a:lnTo>
                  <a:pt x="20247" y="11113"/>
                </a:lnTo>
                <a:lnTo>
                  <a:pt x="20002" y="11333"/>
                </a:lnTo>
                <a:lnTo>
                  <a:pt x="19734" y="11553"/>
                </a:lnTo>
                <a:lnTo>
                  <a:pt x="19441" y="11724"/>
                </a:lnTo>
                <a:lnTo>
                  <a:pt x="19123" y="11870"/>
                </a:lnTo>
                <a:lnTo>
                  <a:pt x="18806" y="11993"/>
                </a:lnTo>
                <a:lnTo>
                  <a:pt x="18464" y="12066"/>
                </a:lnTo>
                <a:lnTo>
                  <a:pt x="18097" y="12139"/>
                </a:lnTo>
                <a:lnTo>
                  <a:pt x="17389" y="12139"/>
                </a:lnTo>
                <a:lnTo>
                  <a:pt x="17023" y="12066"/>
                </a:lnTo>
                <a:lnTo>
                  <a:pt x="16705" y="11993"/>
                </a:lnTo>
                <a:lnTo>
                  <a:pt x="16363" y="11870"/>
                </a:lnTo>
                <a:lnTo>
                  <a:pt x="16070" y="11724"/>
                </a:lnTo>
                <a:lnTo>
                  <a:pt x="15777" y="11553"/>
                </a:lnTo>
                <a:lnTo>
                  <a:pt x="15509" y="11333"/>
                </a:lnTo>
                <a:lnTo>
                  <a:pt x="15240" y="11113"/>
                </a:lnTo>
                <a:lnTo>
                  <a:pt x="15020" y="10869"/>
                </a:lnTo>
                <a:lnTo>
                  <a:pt x="14825" y="10576"/>
                </a:lnTo>
                <a:lnTo>
                  <a:pt x="14629" y="10283"/>
                </a:lnTo>
                <a:lnTo>
                  <a:pt x="14483" y="9990"/>
                </a:lnTo>
                <a:lnTo>
                  <a:pt x="14361" y="9672"/>
                </a:lnTo>
                <a:lnTo>
                  <a:pt x="14287" y="9330"/>
                </a:lnTo>
                <a:lnTo>
                  <a:pt x="14239" y="8964"/>
                </a:lnTo>
                <a:lnTo>
                  <a:pt x="14214" y="8598"/>
                </a:lnTo>
                <a:lnTo>
                  <a:pt x="14214" y="8354"/>
                </a:lnTo>
                <a:lnTo>
                  <a:pt x="14239" y="8109"/>
                </a:lnTo>
                <a:lnTo>
                  <a:pt x="14287" y="7889"/>
                </a:lnTo>
                <a:lnTo>
                  <a:pt x="14336" y="7645"/>
                </a:lnTo>
                <a:lnTo>
                  <a:pt x="14410" y="7425"/>
                </a:lnTo>
                <a:lnTo>
                  <a:pt x="14507" y="7206"/>
                </a:lnTo>
                <a:lnTo>
                  <a:pt x="14605" y="6986"/>
                </a:lnTo>
                <a:lnTo>
                  <a:pt x="14703" y="6790"/>
                </a:lnTo>
                <a:lnTo>
                  <a:pt x="14849" y="6595"/>
                </a:lnTo>
                <a:lnTo>
                  <a:pt x="14971" y="6424"/>
                </a:lnTo>
                <a:lnTo>
                  <a:pt x="15118" y="6229"/>
                </a:lnTo>
                <a:lnTo>
                  <a:pt x="15289" y="6082"/>
                </a:lnTo>
                <a:lnTo>
                  <a:pt x="15460" y="5911"/>
                </a:lnTo>
                <a:lnTo>
                  <a:pt x="15631" y="5765"/>
                </a:lnTo>
                <a:lnTo>
                  <a:pt x="15826" y="5643"/>
                </a:lnTo>
                <a:lnTo>
                  <a:pt x="16022" y="5520"/>
                </a:lnTo>
                <a:lnTo>
                  <a:pt x="17096" y="8134"/>
                </a:lnTo>
                <a:lnTo>
                  <a:pt x="17023" y="8231"/>
                </a:lnTo>
                <a:lnTo>
                  <a:pt x="16974" y="8354"/>
                </a:lnTo>
                <a:lnTo>
                  <a:pt x="16950" y="8476"/>
                </a:lnTo>
                <a:lnTo>
                  <a:pt x="16925" y="8598"/>
                </a:lnTo>
                <a:lnTo>
                  <a:pt x="16950" y="8744"/>
                </a:lnTo>
                <a:lnTo>
                  <a:pt x="16998" y="8891"/>
                </a:lnTo>
                <a:lnTo>
                  <a:pt x="17072" y="9037"/>
                </a:lnTo>
                <a:lnTo>
                  <a:pt x="17169" y="9135"/>
                </a:lnTo>
                <a:lnTo>
                  <a:pt x="17292" y="9233"/>
                </a:lnTo>
                <a:lnTo>
                  <a:pt x="17414" y="9306"/>
                </a:lnTo>
                <a:lnTo>
                  <a:pt x="17560" y="9355"/>
                </a:lnTo>
                <a:lnTo>
                  <a:pt x="17731" y="9379"/>
                </a:lnTo>
                <a:lnTo>
                  <a:pt x="17878" y="9355"/>
                </a:lnTo>
                <a:lnTo>
                  <a:pt x="18024" y="9306"/>
                </a:lnTo>
                <a:lnTo>
                  <a:pt x="18146" y="9233"/>
                </a:lnTo>
                <a:lnTo>
                  <a:pt x="18268" y="9135"/>
                </a:lnTo>
                <a:lnTo>
                  <a:pt x="18366" y="9037"/>
                </a:lnTo>
                <a:lnTo>
                  <a:pt x="18439" y="8891"/>
                </a:lnTo>
                <a:lnTo>
                  <a:pt x="18488" y="8744"/>
                </a:lnTo>
                <a:lnTo>
                  <a:pt x="18513" y="8598"/>
                </a:lnTo>
                <a:lnTo>
                  <a:pt x="18488" y="8451"/>
                </a:lnTo>
                <a:lnTo>
                  <a:pt x="18464" y="8329"/>
                </a:lnTo>
                <a:lnTo>
                  <a:pt x="18391" y="8207"/>
                </a:lnTo>
                <a:lnTo>
                  <a:pt x="18317" y="8085"/>
                </a:lnTo>
                <a:lnTo>
                  <a:pt x="18220" y="7987"/>
                </a:lnTo>
                <a:lnTo>
                  <a:pt x="18122" y="7914"/>
                </a:lnTo>
                <a:lnTo>
                  <a:pt x="18000" y="7865"/>
                </a:lnTo>
                <a:lnTo>
                  <a:pt x="17853" y="7816"/>
                </a:lnTo>
                <a:lnTo>
                  <a:pt x="16803" y="5203"/>
                </a:lnTo>
                <a:lnTo>
                  <a:pt x="17023" y="5154"/>
                </a:lnTo>
                <a:lnTo>
                  <a:pt x="17267" y="5105"/>
                </a:lnTo>
                <a:lnTo>
                  <a:pt x="17511" y="5081"/>
                </a:lnTo>
                <a:close/>
                <a:moveTo>
                  <a:pt x="6252" y="1"/>
                </a:moveTo>
                <a:lnTo>
                  <a:pt x="6179" y="25"/>
                </a:lnTo>
                <a:lnTo>
                  <a:pt x="6106" y="74"/>
                </a:lnTo>
                <a:lnTo>
                  <a:pt x="6057" y="123"/>
                </a:lnTo>
                <a:lnTo>
                  <a:pt x="6008" y="196"/>
                </a:lnTo>
                <a:lnTo>
                  <a:pt x="5959" y="245"/>
                </a:lnTo>
                <a:lnTo>
                  <a:pt x="5935" y="343"/>
                </a:lnTo>
                <a:lnTo>
                  <a:pt x="5935" y="416"/>
                </a:lnTo>
                <a:lnTo>
                  <a:pt x="5959" y="660"/>
                </a:lnTo>
                <a:lnTo>
                  <a:pt x="6057" y="978"/>
                </a:lnTo>
                <a:lnTo>
                  <a:pt x="6106" y="1124"/>
                </a:lnTo>
                <a:lnTo>
                  <a:pt x="6179" y="1222"/>
                </a:lnTo>
                <a:lnTo>
                  <a:pt x="6252" y="1320"/>
                </a:lnTo>
                <a:lnTo>
                  <a:pt x="6350" y="1344"/>
                </a:lnTo>
                <a:lnTo>
                  <a:pt x="7107" y="1344"/>
                </a:lnTo>
                <a:lnTo>
                  <a:pt x="8084" y="3396"/>
                </a:lnTo>
                <a:lnTo>
                  <a:pt x="6985" y="4788"/>
                </a:lnTo>
                <a:lnTo>
                  <a:pt x="6716" y="4617"/>
                </a:lnTo>
                <a:lnTo>
                  <a:pt x="6423" y="4470"/>
                </a:lnTo>
                <a:lnTo>
                  <a:pt x="6130" y="4348"/>
                </a:lnTo>
                <a:lnTo>
                  <a:pt x="5813" y="4250"/>
                </a:lnTo>
                <a:lnTo>
                  <a:pt x="5495" y="4177"/>
                </a:lnTo>
                <a:lnTo>
                  <a:pt x="5178" y="4104"/>
                </a:lnTo>
                <a:lnTo>
                  <a:pt x="4860" y="4079"/>
                </a:lnTo>
                <a:lnTo>
                  <a:pt x="4030" y="4079"/>
                </a:lnTo>
                <a:lnTo>
                  <a:pt x="3590" y="4153"/>
                </a:lnTo>
                <a:lnTo>
                  <a:pt x="3151" y="4275"/>
                </a:lnTo>
                <a:lnTo>
                  <a:pt x="2735" y="4421"/>
                </a:lnTo>
                <a:lnTo>
                  <a:pt x="2345" y="4617"/>
                </a:lnTo>
                <a:lnTo>
                  <a:pt x="1978" y="4837"/>
                </a:lnTo>
                <a:lnTo>
                  <a:pt x="1636" y="5105"/>
                </a:lnTo>
                <a:lnTo>
                  <a:pt x="1319" y="5398"/>
                </a:lnTo>
                <a:lnTo>
                  <a:pt x="1026" y="5716"/>
                </a:lnTo>
                <a:lnTo>
                  <a:pt x="782" y="6058"/>
                </a:lnTo>
                <a:lnTo>
                  <a:pt x="537" y="6449"/>
                </a:lnTo>
                <a:lnTo>
                  <a:pt x="366" y="6839"/>
                </a:lnTo>
                <a:lnTo>
                  <a:pt x="220" y="7254"/>
                </a:lnTo>
                <a:lnTo>
                  <a:pt x="98" y="7670"/>
                </a:lnTo>
                <a:lnTo>
                  <a:pt x="24" y="8134"/>
                </a:lnTo>
                <a:lnTo>
                  <a:pt x="0" y="8598"/>
                </a:lnTo>
                <a:lnTo>
                  <a:pt x="24" y="9062"/>
                </a:lnTo>
                <a:lnTo>
                  <a:pt x="98" y="9501"/>
                </a:lnTo>
                <a:lnTo>
                  <a:pt x="220" y="9941"/>
                </a:lnTo>
                <a:lnTo>
                  <a:pt x="366" y="10356"/>
                </a:lnTo>
                <a:lnTo>
                  <a:pt x="562" y="10747"/>
                </a:lnTo>
                <a:lnTo>
                  <a:pt x="782" y="11138"/>
                </a:lnTo>
                <a:lnTo>
                  <a:pt x="1050" y="11480"/>
                </a:lnTo>
                <a:lnTo>
                  <a:pt x="1343" y="11797"/>
                </a:lnTo>
                <a:lnTo>
                  <a:pt x="1661" y="12090"/>
                </a:lnTo>
                <a:lnTo>
                  <a:pt x="2003" y="12359"/>
                </a:lnTo>
                <a:lnTo>
                  <a:pt x="2369" y="12579"/>
                </a:lnTo>
                <a:lnTo>
                  <a:pt x="2760" y="12774"/>
                </a:lnTo>
                <a:lnTo>
                  <a:pt x="3175" y="12945"/>
                </a:lnTo>
                <a:lnTo>
                  <a:pt x="3615" y="13043"/>
                </a:lnTo>
                <a:lnTo>
                  <a:pt x="4079" y="13116"/>
                </a:lnTo>
                <a:lnTo>
                  <a:pt x="4518" y="13140"/>
                </a:lnTo>
                <a:lnTo>
                  <a:pt x="4982" y="13116"/>
                </a:lnTo>
                <a:lnTo>
                  <a:pt x="5397" y="13043"/>
                </a:lnTo>
                <a:lnTo>
                  <a:pt x="5813" y="12945"/>
                </a:lnTo>
                <a:lnTo>
                  <a:pt x="6228" y="12823"/>
                </a:lnTo>
                <a:lnTo>
                  <a:pt x="6594" y="12628"/>
                </a:lnTo>
                <a:lnTo>
                  <a:pt x="6961" y="12432"/>
                </a:lnTo>
                <a:lnTo>
                  <a:pt x="7302" y="12188"/>
                </a:lnTo>
                <a:lnTo>
                  <a:pt x="7620" y="11919"/>
                </a:lnTo>
                <a:lnTo>
                  <a:pt x="7913" y="11626"/>
                </a:lnTo>
                <a:lnTo>
                  <a:pt x="8182" y="11309"/>
                </a:lnTo>
                <a:lnTo>
                  <a:pt x="8402" y="10967"/>
                </a:lnTo>
                <a:lnTo>
                  <a:pt x="8597" y="10625"/>
                </a:lnTo>
                <a:lnTo>
                  <a:pt x="8768" y="10234"/>
                </a:lnTo>
                <a:lnTo>
                  <a:pt x="8890" y="9843"/>
                </a:lnTo>
                <a:lnTo>
                  <a:pt x="8988" y="9428"/>
                </a:lnTo>
                <a:lnTo>
                  <a:pt x="9061" y="9013"/>
                </a:lnTo>
                <a:lnTo>
                  <a:pt x="9427" y="9013"/>
                </a:lnTo>
                <a:lnTo>
                  <a:pt x="9525" y="9282"/>
                </a:lnTo>
                <a:lnTo>
                  <a:pt x="9647" y="9501"/>
                </a:lnTo>
                <a:lnTo>
                  <a:pt x="9818" y="9721"/>
                </a:lnTo>
                <a:lnTo>
                  <a:pt x="10013" y="9892"/>
                </a:lnTo>
                <a:lnTo>
                  <a:pt x="10233" y="10039"/>
                </a:lnTo>
                <a:lnTo>
                  <a:pt x="10477" y="10161"/>
                </a:lnTo>
                <a:lnTo>
                  <a:pt x="10746" y="10234"/>
                </a:lnTo>
                <a:lnTo>
                  <a:pt x="11186" y="10234"/>
                </a:lnTo>
                <a:lnTo>
                  <a:pt x="11357" y="10210"/>
                </a:lnTo>
                <a:lnTo>
                  <a:pt x="11503" y="10161"/>
                </a:lnTo>
                <a:lnTo>
                  <a:pt x="11674" y="10112"/>
                </a:lnTo>
                <a:lnTo>
                  <a:pt x="11821" y="10039"/>
                </a:lnTo>
                <a:lnTo>
                  <a:pt x="11943" y="9965"/>
                </a:lnTo>
                <a:lnTo>
                  <a:pt x="12065" y="9868"/>
                </a:lnTo>
                <a:lnTo>
                  <a:pt x="12187" y="9770"/>
                </a:lnTo>
                <a:lnTo>
                  <a:pt x="12309" y="9648"/>
                </a:lnTo>
                <a:lnTo>
                  <a:pt x="12382" y="9526"/>
                </a:lnTo>
                <a:lnTo>
                  <a:pt x="12480" y="9379"/>
                </a:lnTo>
                <a:lnTo>
                  <a:pt x="12553" y="9233"/>
                </a:lnTo>
                <a:lnTo>
                  <a:pt x="12602" y="9086"/>
                </a:lnTo>
                <a:lnTo>
                  <a:pt x="12651" y="8915"/>
                </a:lnTo>
                <a:lnTo>
                  <a:pt x="12676" y="8769"/>
                </a:lnTo>
                <a:lnTo>
                  <a:pt x="12676" y="8598"/>
                </a:lnTo>
                <a:lnTo>
                  <a:pt x="12651" y="8329"/>
                </a:lnTo>
                <a:lnTo>
                  <a:pt x="12602" y="8085"/>
                </a:lnTo>
                <a:lnTo>
                  <a:pt x="12505" y="7865"/>
                </a:lnTo>
                <a:lnTo>
                  <a:pt x="12358" y="7645"/>
                </a:lnTo>
                <a:lnTo>
                  <a:pt x="15411" y="4055"/>
                </a:lnTo>
                <a:lnTo>
                  <a:pt x="15631" y="4592"/>
                </a:lnTo>
                <a:lnTo>
                  <a:pt x="15362" y="4739"/>
                </a:lnTo>
                <a:lnTo>
                  <a:pt x="15093" y="4910"/>
                </a:lnTo>
                <a:lnTo>
                  <a:pt x="14849" y="5105"/>
                </a:lnTo>
                <a:lnTo>
                  <a:pt x="14605" y="5301"/>
                </a:lnTo>
                <a:lnTo>
                  <a:pt x="14385" y="5520"/>
                </a:lnTo>
                <a:lnTo>
                  <a:pt x="14190" y="5765"/>
                </a:lnTo>
                <a:lnTo>
                  <a:pt x="14019" y="6009"/>
                </a:lnTo>
                <a:lnTo>
                  <a:pt x="13848" y="6253"/>
                </a:lnTo>
                <a:lnTo>
                  <a:pt x="13701" y="6522"/>
                </a:lnTo>
                <a:lnTo>
                  <a:pt x="13579" y="6790"/>
                </a:lnTo>
                <a:lnTo>
                  <a:pt x="13457" y="7084"/>
                </a:lnTo>
                <a:lnTo>
                  <a:pt x="13359" y="7377"/>
                </a:lnTo>
                <a:lnTo>
                  <a:pt x="13286" y="7670"/>
                </a:lnTo>
                <a:lnTo>
                  <a:pt x="13237" y="7963"/>
                </a:lnTo>
                <a:lnTo>
                  <a:pt x="13213" y="8280"/>
                </a:lnTo>
                <a:lnTo>
                  <a:pt x="13188" y="8598"/>
                </a:lnTo>
                <a:lnTo>
                  <a:pt x="13213" y="9062"/>
                </a:lnTo>
                <a:lnTo>
                  <a:pt x="13286" y="9501"/>
                </a:lnTo>
                <a:lnTo>
                  <a:pt x="13408" y="9941"/>
                </a:lnTo>
                <a:lnTo>
                  <a:pt x="13555" y="10356"/>
                </a:lnTo>
                <a:lnTo>
                  <a:pt x="13750" y="10747"/>
                </a:lnTo>
                <a:lnTo>
                  <a:pt x="13970" y="11138"/>
                </a:lnTo>
                <a:lnTo>
                  <a:pt x="14239" y="11480"/>
                </a:lnTo>
                <a:lnTo>
                  <a:pt x="14532" y="11797"/>
                </a:lnTo>
                <a:lnTo>
                  <a:pt x="14849" y="12090"/>
                </a:lnTo>
                <a:lnTo>
                  <a:pt x="15191" y="12359"/>
                </a:lnTo>
                <a:lnTo>
                  <a:pt x="15582" y="12579"/>
                </a:lnTo>
                <a:lnTo>
                  <a:pt x="15973" y="12774"/>
                </a:lnTo>
                <a:lnTo>
                  <a:pt x="16388" y="12945"/>
                </a:lnTo>
                <a:lnTo>
                  <a:pt x="16827" y="13043"/>
                </a:lnTo>
                <a:lnTo>
                  <a:pt x="17267" y="13116"/>
                </a:lnTo>
                <a:lnTo>
                  <a:pt x="17756" y="13140"/>
                </a:lnTo>
                <a:lnTo>
                  <a:pt x="18195" y="13116"/>
                </a:lnTo>
                <a:lnTo>
                  <a:pt x="18659" y="13043"/>
                </a:lnTo>
                <a:lnTo>
                  <a:pt x="19099" y="12945"/>
                </a:lnTo>
                <a:lnTo>
                  <a:pt x="19514" y="12774"/>
                </a:lnTo>
                <a:lnTo>
                  <a:pt x="19905" y="12579"/>
                </a:lnTo>
                <a:lnTo>
                  <a:pt x="20271" y="12359"/>
                </a:lnTo>
                <a:lnTo>
                  <a:pt x="20613" y="12090"/>
                </a:lnTo>
                <a:lnTo>
                  <a:pt x="20931" y="11797"/>
                </a:lnTo>
                <a:lnTo>
                  <a:pt x="21224" y="11480"/>
                </a:lnTo>
                <a:lnTo>
                  <a:pt x="21492" y="11138"/>
                </a:lnTo>
                <a:lnTo>
                  <a:pt x="21712" y="10747"/>
                </a:lnTo>
                <a:lnTo>
                  <a:pt x="21907" y="10356"/>
                </a:lnTo>
                <a:lnTo>
                  <a:pt x="22054" y="9941"/>
                </a:lnTo>
                <a:lnTo>
                  <a:pt x="22176" y="9501"/>
                </a:lnTo>
                <a:lnTo>
                  <a:pt x="22249" y="9062"/>
                </a:lnTo>
                <a:lnTo>
                  <a:pt x="22274" y="8598"/>
                </a:lnTo>
                <a:lnTo>
                  <a:pt x="22249" y="8134"/>
                </a:lnTo>
                <a:lnTo>
                  <a:pt x="22176" y="7670"/>
                </a:lnTo>
                <a:lnTo>
                  <a:pt x="22054" y="7230"/>
                </a:lnTo>
                <a:lnTo>
                  <a:pt x="21907" y="6815"/>
                </a:lnTo>
                <a:lnTo>
                  <a:pt x="21712" y="6424"/>
                </a:lnTo>
                <a:lnTo>
                  <a:pt x="21492" y="6058"/>
                </a:lnTo>
                <a:lnTo>
                  <a:pt x="21224" y="5691"/>
                </a:lnTo>
                <a:lnTo>
                  <a:pt x="20931" y="5374"/>
                </a:lnTo>
                <a:lnTo>
                  <a:pt x="20613" y="5081"/>
                </a:lnTo>
                <a:lnTo>
                  <a:pt x="20271" y="4812"/>
                </a:lnTo>
                <a:lnTo>
                  <a:pt x="19905" y="4592"/>
                </a:lnTo>
                <a:lnTo>
                  <a:pt x="19514" y="4397"/>
                </a:lnTo>
                <a:lnTo>
                  <a:pt x="19099" y="4250"/>
                </a:lnTo>
                <a:lnTo>
                  <a:pt x="18659" y="4128"/>
                </a:lnTo>
                <a:lnTo>
                  <a:pt x="18195" y="4079"/>
                </a:lnTo>
                <a:lnTo>
                  <a:pt x="17756" y="4055"/>
                </a:lnTo>
                <a:lnTo>
                  <a:pt x="17414" y="4055"/>
                </a:lnTo>
                <a:lnTo>
                  <a:pt x="17072" y="4104"/>
                </a:lnTo>
                <a:lnTo>
                  <a:pt x="16754" y="4153"/>
                </a:lnTo>
                <a:lnTo>
                  <a:pt x="16412" y="4250"/>
                </a:lnTo>
                <a:lnTo>
                  <a:pt x="15240" y="1344"/>
                </a:lnTo>
                <a:lnTo>
                  <a:pt x="16144" y="1344"/>
                </a:lnTo>
                <a:lnTo>
                  <a:pt x="15997" y="1515"/>
                </a:lnTo>
                <a:lnTo>
                  <a:pt x="15924" y="1564"/>
                </a:lnTo>
                <a:lnTo>
                  <a:pt x="15899" y="1637"/>
                </a:lnTo>
                <a:lnTo>
                  <a:pt x="15875" y="1735"/>
                </a:lnTo>
                <a:lnTo>
                  <a:pt x="15875" y="1808"/>
                </a:lnTo>
                <a:lnTo>
                  <a:pt x="15875" y="1881"/>
                </a:lnTo>
                <a:lnTo>
                  <a:pt x="15899" y="1955"/>
                </a:lnTo>
                <a:lnTo>
                  <a:pt x="15924" y="2028"/>
                </a:lnTo>
                <a:lnTo>
                  <a:pt x="15997" y="2101"/>
                </a:lnTo>
                <a:lnTo>
                  <a:pt x="16046" y="2150"/>
                </a:lnTo>
                <a:lnTo>
                  <a:pt x="16119" y="2199"/>
                </a:lnTo>
                <a:lnTo>
                  <a:pt x="16192" y="2223"/>
                </a:lnTo>
                <a:lnTo>
                  <a:pt x="16363" y="2223"/>
                </a:lnTo>
                <a:lnTo>
                  <a:pt x="16437" y="2199"/>
                </a:lnTo>
                <a:lnTo>
                  <a:pt x="16510" y="2150"/>
                </a:lnTo>
                <a:lnTo>
                  <a:pt x="16583" y="2101"/>
                </a:lnTo>
                <a:lnTo>
                  <a:pt x="16754" y="1930"/>
                </a:lnTo>
                <a:lnTo>
                  <a:pt x="16852" y="1808"/>
                </a:lnTo>
                <a:lnTo>
                  <a:pt x="16925" y="1662"/>
                </a:lnTo>
                <a:lnTo>
                  <a:pt x="16998" y="1491"/>
                </a:lnTo>
                <a:lnTo>
                  <a:pt x="17047" y="1320"/>
                </a:lnTo>
                <a:lnTo>
                  <a:pt x="17047" y="1124"/>
                </a:lnTo>
                <a:lnTo>
                  <a:pt x="16998" y="953"/>
                </a:lnTo>
                <a:lnTo>
                  <a:pt x="16901" y="807"/>
                </a:lnTo>
                <a:lnTo>
                  <a:pt x="16779" y="685"/>
                </a:lnTo>
                <a:lnTo>
                  <a:pt x="16657" y="587"/>
                </a:lnTo>
                <a:lnTo>
                  <a:pt x="16486" y="538"/>
                </a:lnTo>
                <a:lnTo>
                  <a:pt x="16339" y="489"/>
                </a:lnTo>
                <a:lnTo>
                  <a:pt x="16192" y="465"/>
                </a:lnTo>
                <a:lnTo>
                  <a:pt x="14629" y="465"/>
                </a:lnTo>
                <a:lnTo>
                  <a:pt x="14507" y="489"/>
                </a:lnTo>
                <a:lnTo>
                  <a:pt x="14434" y="514"/>
                </a:lnTo>
                <a:lnTo>
                  <a:pt x="14312" y="611"/>
                </a:lnTo>
                <a:lnTo>
                  <a:pt x="14239" y="709"/>
                </a:lnTo>
                <a:lnTo>
                  <a:pt x="14214" y="807"/>
                </a:lnTo>
                <a:lnTo>
                  <a:pt x="14214" y="929"/>
                </a:lnTo>
                <a:lnTo>
                  <a:pt x="14239" y="1027"/>
                </a:lnTo>
                <a:lnTo>
                  <a:pt x="14996" y="2883"/>
                </a:lnTo>
                <a:lnTo>
                  <a:pt x="8792" y="2883"/>
                </a:lnTo>
                <a:lnTo>
                  <a:pt x="8035" y="1344"/>
                </a:lnTo>
                <a:lnTo>
                  <a:pt x="9427" y="1344"/>
                </a:lnTo>
                <a:lnTo>
                  <a:pt x="9525" y="1320"/>
                </a:lnTo>
                <a:lnTo>
                  <a:pt x="9598" y="1295"/>
                </a:lnTo>
                <a:lnTo>
                  <a:pt x="9672" y="1271"/>
                </a:lnTo>
                <a:lnTo>
                  <a:pt x="9720" y="1222"/>
                </a:lnTo>
                <a:lnTo>
                  <a:pt x="9794" y="1149"/>
                </a:lnTo>
                <a:lnTo>
                  <a:pt x="9818" y="1075"/>
                </a:lnTo>
                <a:lnTo>
                  <a:pt x="9842" y="1002"/>
                </a:lnTo>
                <a:lnTo>
                  <a:pt x="9842" y="904"/>
                </a:lnTo>
                <a:lnTo>
                  <a:pt x="9842" y="831"/>
                </a:lnTo>
                <a:lnTo>
                  <a:pt x="9818" y="734"/>
                </a:lnTo>
                <a:lnTo>
                  <a:pt x="9794" y="685"/>
                </a:lnTo>
                <a:lnTo>
                  <a:pt x="9720" y="611"/>
                </a:lnTo>
                <a:lnTo>
                  <a:pt x="9672" y="563"/>
                </a:lnTo>
                <a:lnTo>
                  <a:pt x="9598" y="514"/>
                </a:lnTo>
                <a:lnTo>
                  <a:pt x="9525" y="489"/>
                </a:lnTo>
                <a:lnTo>
                  <a:pt x="9427" y="489"/>
                </a:lnTo>
                <a:lnTo>
                  <a:pt x="6350"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nvGrpSpPr>
          <p:cNvPr id="495" name="Google Shape;495;p18"/>
          <p:cNvGrpSpPr/>
          <p:nvPr/>
        </p:nvGrpSpPr>
        <p:grpSpPr>
          <a:xfrm>
            <a:off x="5275909" y="5487739"/>
            <a:ext cx="474134" cy="466322"/>
            <a:chOff x="1244325" y="4999400"/>
            <a:chExt cx="444525" cy="437200"/>
          </a:xfrm>
        </p:grpSpPr>
        <p:sp>
          <p:nvSpPr>
            <p:cNvPr id="496" name="Google Shape;496;p18"/>
            <p:cNvSpPr/>
            <p:nvPr/>
          </p:nvSpPr>
          <p:spPr>
            <a:xfrm>
              <a:off x="1244325" y="5161200"/>
              <a:ext cx="374925" cy="222275"/>
            </a:xfrm>
            <a:custGeom>
              <a:avLst/>
              <a:gdLst/>
              <a:ahLst/>
              <a:cxnLst/>
              <a:rect l="l" t="t" r="r" b="b"/>
              <a:pathLst>
                <a:path w="14997" h="8891" extrusionOk="0">
                  <a:moveTo>
                    <a:pt x="2077" y="1661"/>
                  </a:moveTo>
                  <a:lnTo>
                    <a:pt x="2199" y="1685"/>
                  </a:lnTo>
                  <a:lnTo>
                    <a:pt x="2468" y="1783"/>
                  </a:lnTo>
                  <a:lnTo>
                    <a:pt x="2687" y="1930"/>
                  </a:lnTo>
                  <a:lnTo>
                    <a:pt x="2883" y="2076"/>
                  </a:lnTo>
                  <a:lnTo>
                    <a:pt x="2932" y="2443"/>
                  </a:lnTo>
                  <a:lnTo>
                    <a:pt x="3005" y="2833"/>
                  </a:lnTo>
                  <a:lnTo>
                    <a:pt x="3176" y="3664"/>
                  </a:lnTo>
                  <a:lnTo>
                    <a:pt x="3396" y="4470"/>
                  </a:lnTo>
                  <a:lnTo>
                    <a:pt x="3567" y="5154"/>
                  </a:lnTo>
                  <a:lnTo>
                    <a:pt x="3371" y="5105"/>
                  </a:lnTo>
                  <a:lnTo>
                    <a:pt x="3152" y="5031"/>
                  </a:lnTo>
                  <a:lnTo>
                    <a:pt x="2956" y="4934"/>
                  </a:lnTo>
                  <a:lnTo>
                    <a:pt x="2736" y="4812"/>
                  </a:lnTo>
                  <a:lnTo>
                    <a:pt x="2541" y="4690"/>
                  </a:lnTo>
                  <a:lnTo>
                    <a:pt x="2321" y="4543"/>
                  </a:lnTo>
                  <a:lnTo>
                    <a:pt x="2126" y="4372"/>
                  </a:lnTo>
                  <a:lnTo>
                    <a:pt x="1930" y="4201"/>
                  </a:lnTo>
                  <a:lnTo>
                    <a:pt x="1759" y="4006"/>
                  </a:lnTo>
                  <a:lnTo>
                    <a:pt x="1613" y="3810"/>
                  </a:lnTo>
                  <a:lnTo>
                    <a:pt x="1466" y="3590"/>
                  </a:lnTo>
                  <a:lnTo>
                    <a:pt x="1344" y="3395"/>
                  </a:lnTo>
                  <a:lnTo>
                    <a:pt x="1247" y="3175"/>
                  </a:lnTo>
                  <a:lnTo>
                    <a:pt x="1173" y="2931"/>
                  </a:lnTo>
                  <a:lnTo>
                    <a:pt x="1124" y="2711"/>
                  </a:lnTo>
                  <a:lnTo>
                    <a:pt x="1124" y="2491"/>
                  </a:lnTo>
                  <a:lnTo>
                    <a:pt x="1124" y="2320"/>
                  </a:lnTo>
                  <a:lnTo>
                    <a:pt x="1173" y="2174"/>
                  </a:lnTo>
                  <a:lnTo>
                    <a:pt x="1247" y="2027"/>
                  </a:lnTo>
                  <a:lnTo>
                    <a:pt x="1369" y="1905"/>
                  </a:lnTo>
                  <a:lnTo>
                    <a:pt x="1491" y="1808"/>
                  </a:lnTo>
                  <a:lnTo>
                    <a:pt x="1613" y="1734"/>
                  </a:lnTo>
                  <a:lnTo>
                    <a:pt x="1784" y="1685"/>
                  </a:lnTo>
                  <a:lnTo>
                    <a:pt x="1955" y="1661"/>
                  </a:lnTo>
                  <a:close/>
                  <a:moveTo>
                    <a:pt x="3225" y="0"/>
                  </a:moveTo>
                  <a:lnTo>
                    <a:pt x="3127" y="25"/>
                  </a:lnTo>
                  <a:lnTo>
                    <a:pt x="3029" y="98"/>
                  </a:lnTo>
                  <a:lnTo>
                    <a:pt x="2932" y="147"/>
                  </a:lnTo>
                  <a:lnTo>
                    <a:pt x="2883" y="245"/>
                  </a:lnTo>
                  <a:lnTo>
                    <a:pt x="2834" y="342"/>
                  </a:lnTo>
                  <a:lnTo>
                    <a:pt x="2785" y="440"/>
                  </a:lnTo>
                  <a:lnTo>
                    <a:pt x="2785" y="538"/>
                  </a:lnTo>
                  <a:lnTo>
                    <a:pt x="2785" y="709"/>
                  </a:lnTo>
                  <a:lnTo>
                    <a:pt x="2565" y="635"/>
                  </a:lnTo>
                  <a:lnTo>
                    <a:pt x="2370" y="586"/>
                  </a:lnTo>
                  <a:lnTo>
                    <a:pt x="2150" y="562"/>
                  </a:lnTo>
                  <a:lnTo>
                    <a:pt x="1955" y="538"/>
                  </a:lnTo>
                  <a:lnTo>
                    <a:pt x="1759" y="562"/>
                  </a:lnTo>
                  <a:lnTo>
                    <a:pt x="1564" y="586"/>
                  </a:lnTo>
                  <a:lnTo>
                    <a:pt x="1369" y="635"/>
                  </a:lnTo>
                  <a:lnTo>
                    <a:pt x="1198" y="709"/>
                  </a:lnTo>
                  <a:lnTo>
                    <a:pt x="1027" y="782"/>
                  </a:lnTo>
                  <a:lnTo>
                    <a:pt x="856" y="880"/>
                  </a:lnTo>
                  <a:lnTo>
                    <a:pt x="709" y="1002"/>
                  </a:lnTo>
                  <a:lnTo>
                    <a:pt x="563" y="1124"/>
                  </a:lnTo>
                  <a:lnTo>
                    <a:pt x="441" y="1246"/>
                  </a:lnTo>
                  <a:lnTo>
                    <a:pt x="343" y="1417"/>
                  </a:lnTo>
                  <a:lnTo>
                    <a:pt x="245" y="1563"/>
                  </a:lnTo>
                  <a:lnTo>
                    <a:pt x="147" y="1734"/>
                  </a:lnTo>
                  <a:lnTo>
                    <a:pt x="99" y="1905"/>
                  </a:lnTo>
                  <a:lnTo>
                    <a:pt x="50" y="2101"/>
                  </a:lnTo>
                  <a:lnTo>
                    <a:pt x="1" y="2296"/>
                  </a:lnTo>
                  <a:lnTo>
                    <a:pt x="1" y="2491"/>
                  </a:lnTo>
                  <a:lnTo>
                    <a:pt x="25" y="2858"/>
                  </a:lnTo>
                  <a:lnTo>
                    <a:pt x="99" y="3200"/>
                  </a:lnTo>
                  <a:lnTo>
                    <a:pt x="221" y="3566"/>
                  </a:lnTo>
                  <a:lnTo>
                    <a:pt x="367" y="3884"/>
                  </a:lnTo>
                  <a:lnTo>
                    <a:pt x="563" y="4225"/>
                  </a:lnTo>
                  <a:lnTo>
                    <a:pt x="782" y="4543"/>
                  </a:lnTo>
                  <a:lnTo>
                    <a:pt x="1027" y="4836"/>
                  </a:lnTo>
                  <a:lnTo>
                    <a:pt x="1295" y="5105"/>
                  </a:lnTo>
                  <a:lnTo>
                    <a:pt x="1588" y="5349"/>
                  </a:lnTo>
                  <a:lnTo>
                    <a:pt x="1906" y="5593"/>
                  </a:lnTo>
                  <a:lnTo>
                    <a:pt x="2248" y="5789"/>
                  </a:lnTo>
                  <a:lnTo>
                    <a:pt x="2590" y="5960"/>
                  </a:lnTo>
                  <a:lnTo>
                    <a:pt x="2932" y="6106"/>
                  </a:lnTo>
                  <a:lnTo>
                    <a:pt x="3274" y="6204"/>
                  </a:lnTo>
                  <a:lnTo>
                    <a:pt x="3616" y="6277"/>
                  </a:lnTo>
                  <a:lnTo>
                    <a:pt x="3957" y="6301"/>
                  </a:lnTo>
                  <a:lnTo>
                    <a:pt x="4080" y="6643"/>
                  </a:lnTo>
                  <a:lnTo>
                    <a:pt x="4226" y="6961"/>
                  </a:lnTo>
                  <a:lnTo>
                    <a:pt x="4519" y="7596"/>
                  </a:lnTo>
                  <a:lnTo>
                    <a:pt x="4812" y="8133"/>
                  </a:lnTo>
                  <a:lnTo>
                    <a:pt x="5081" y="8597"/>
                  </a:lnTo>
                  <a:lnTo>
                    <a:pt x="5154" y="8719"/>
                  </a:lnTo>
                  <a:lnTo>
                    <a:pt x="5276" y="8817"/>
                  </a:lnTo>
                  <a:lnTo>
                    <a:pt x="5423" y="8866"/>
                  </a:lnTo>
                  <a:lnTo>
                    <a:pt x="5569" y="8890"/>
                  </a:lnTo>
                  <a:lnTo>
                    <a:pt x="12212" y="8890"/>
                  </a:lnTo>
                  <a:lnTo>
                    <a:pt x="12359" y="8866"/>
                  </a:lnTo>
                  <a:lnTo>
                    <a:pt x="12506" y="8817"/>
                  </a:lnTo>
                  <a:lnTo>
                    <a:pt x="12628" y="8719"/>
                  </a:lnTo>
                  <a:lnTo>
                    <a:pt x="12701" y="8597"/>
                  </a:lnTo>
                  <a:lnTo>
                    <a:pt x="12994" y="8060"/>
                  </a:lnTo>
                  <a:lnTo>
                    <a:pt x="13360" y="7352"/>
                  </a:lnTo>
                  <a:lnTo>
                    <a:pt x="13727" y="6472"/>
                  </a:lnTo>
                  <a:lnTo>
                    <a:pt x="13922" y="6008"/>
                  </a:lnTo>
                  <a:lnTo>
                    <a:pt x="14117" y="5495"/>
                  </a:lnTo>
                  <a:lnTo>
                    <a:pt x="14288" y="4958"/>
                  </a:lnTo>
                  <a:lnTo>
                    <a:pt x="14459" y="4372"/>
                  </a:lnTo>
                  <a:lnTo>
                    <a:pt x="14606" y="3786"/>
                  </a:lnTo>
                  <a:lnTo>
                    <a:pt x="14752" y="3175"/>
                  </a:lnTo>
                  <a:lnTo>
                    <a:pt x="14850" y="2540"/>
                  </a:lnTo>
                  <a:lnTo>
                    <a:pt x="14923" y="1881"/>
                  </a:lnTo>
                  <a:lnTo>
                    <a:pt x="14972" y="1221"/>
                  </a:lnTo>
                  <a:lnTo>
                    <a:pt x="14997" y="538"/>
                  </a:lnTo>
                  <a:lnTo>
                    <a:pt x="14997" y="440"/>
                  </a:lnTo>
                  <a:lnTo>
                    <a:pt x="14948" y="342"/>
                  </a:lnTo>
                  <a:lnTo>
                    <a:pt x="14899" y="245"/>
                  </a:lnTo>
                  <a:lnTo>
                    <a:pt x="14850" y="147"/>
                  </a:lnTo>
                  <a:lnTo>
                    <a:pt x="14752" y="98"/>
                  </a:lnTo>
                  <a:lnTo>
                    <a:pt x="14655" y="25"/>
                  </a:lnTo>
                  <a:lnTo>
                    <a:pt x="14557"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97" name="Google Shape;497;p18"/>
            <p:cNvSpPr/>
            <p:nvPr/>
          </p:nvSpPr>
          <p:spPr>
            <a:xfrm>
              <a:off x="1244325" y="5397500"/>
              <a:ext cx="444525" cy="39100"/>
            </a:xfrm>
            <a:custGeom>
              <a:avLst/>
              <a:gdLst/>
              <a:ahLst/>
              <a:cxnLst/>
              <a:rect l="l" t="t" r="r" b="b"/>
              <a:pathLst>
                <a:path w="17781" h="1564" extrusionOk="0">
                  <a:moveTo>
                    <a:pt x="1" y="0"/>
                  </a:moveTo>
                  <a:lnTo>
                    <a:pt x="25" y="244"/>
                  </a:lnTo>
                  <a:lnTo>
                    <a:pt x="99" y="488"/>
                  </a:lnTo>
                  <a:lnTo>
                    <a:pt x="196" y="757"/>
                  </a:lnTo>
                  <a:lnTo>
                    <a:pt x="318" y="1001"/>
                  </a:lnTo>
                  <a:lnTo>
                    <a:pt x="489" y="1221"/>
                  </a:lnTo>
                  <a:lnTo>
                    <a:pt x="685" y="1392"/>
                  </a:lnTo>
                  <a:lnTo>
                    <a:pt x="782" y="1465"/>
                  </a:lnTo>
                  <a:lnTo>
                    <a:pt x="880" y="1514"/>
                  </a:lnTo>
                  <a:lnTo>
                    <a:pt x="1002" y="1539"/>
                  </a:lnTo>
                  <a:lnTo>
                    <a:pt x="1124" y="1563"/>
                  </a:lnTo>
                  <a:lnTo>
                    <a:pt x="16657" y="1563"/>
                  </a:lnTo>
                  <a:lnTo>
                    <a:pt x="16780" y="1539"/>
                  </a:lnTo>
                  <a:lnTo>
                    <a:pt x="16902" y="1514"/>
                  </a:lnTo>
                  <a:lnTo>
                    <a:pt x="16999" y="1465"/>
                  </a:lnTo>
                  <a:lnTo>
                    <a:pt x="17097" y="1392"/>
                  </a:lnTo>
                  <a:lnTo>
                    <a:pt x="17292" y="1221"/>
                  </a:lnTo>
                  <a:lnTo>
                    <a:pt x="17463" y="1001"/>
                  </a:lnTo>
                  <a:lnTo>
                    <a:pt x="17586" y="757"/>
                  </a:lnTo>
                  <a:lnTo>
                    <a:pt x="17683" y="488"/>
                  </a:lnTo>
                  <a:lnTo>
                    <a:pt x="17756" y="244"/>
                  </a:lnTo>
                  <a:lnTo>
                    <a:pt x="1778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98" name="Google Shape;498;p18"/>
            <p:cNvSpPr/>
            <p:nvPr/>
          </p:nvSpPr>
          <p:spPr>
            <a:xfrm>
              <a:off x="1451925" y="4999400"/>
              <a:ext cx="31175" cy="129450"/>
            </a:xfrm>
            <a:custGeom>
              <a:avLst/>
              <a:gdLst/>
              <a:ahLst/>
              <a:cxnLst/>
              <a:rect l="l" t="t" r="r" b="b"/>
              <a:pathLst>
                <a:path w="1247" h="5178" extrusionOk="0">
                  <a:moveTo>
                    <a:pt x="953" y="0"/>
                  </a:moveTo>
                  <a:lnTo>
                    <a:pt x="856" y="25"/>
                  </a:lnTo>
                  <a:lnTo>
                    <a:pt x="758" y="98"/>
                  </a:lnTo>
                  <a:lnTo>
                    <a:pt x="709" y="171"/>
                  </a:lnTo>
                  <a:lnTo>
                    <a:pt x="685" y="293"/>
                  </a:lnTo>
                  <a:lnTo>
                    <a:pt x="660" y="464"/>
                  </a:lnTo>
                  <a:lnTo>
                    <a:pt x="611" y="611"/>
                  </a:lnTo>
                  <a:lnTo>
                    <a:pt x="514" y="733"/>
                  </a:lnTo>
                  <a:lnTo>
                    <a:pt x="416" y="879"/>
                  </a:lnTo>
                  <a:lnTo>
                    <a:pt x="269" y="1026"/>
                  </a:lnTo>
                  <a:lnTo>
                    <a:pt x="147" y="1246"/>
                  </a:lnTo>
                  <a:lnTo>
                    <a:pt x="74" y="1368"/>
                  </a:lnTo>
                  <a:lnTo>
                    <a:pt x="50" y="1490"/>
                  </a:lnTo>
                  <a:lnTo>
                    <a:pt x="1" y="1661"/>
                  </a:lnTo>
                  <a:lnTo>
                    <a:pt x="1" y="1832"/>
                  </a:lnTo>
                  <a:lnTo>
                    <a:pt x="1" y="2003"/>
                  </a:lnTo>
                  <a:lnTo>
                    <a:pt x="50" y="2149"/>
                  </a:lnTo>
                  <a:lnTo>
                    <a:pt x="74" y="2296"/>
                  </a:lnTo>
                  <a:lnTo>
                    <a:pt x="147" y="2394"/>
                  </a:lnTo>
                  <a:lnTo>
                    <a:pt x="269" y="2613"/>
                  </a:lnTo>
                  <a:lnTo>
                    <a:pt x="416" y="2784"/>
                  </a:lnTo>
                  <a:lnTo>
                    <a:pt x="514" y="2907"/>
                  </a:lnTo>
                  <a:lnTo>
                    <a:pt x="611" y="3029"/>
                  </a:lnTo>
                  <a:lnTo>
                    <a:pt x="660" y="3175"/>
                  </a:lnTo>
                  <a:lnTo>
                    <a:pt x="685" y="3346"/>
                  </a:lnTo>
                  <a:lnTo>
                    <a:pt x="660" y="3542"/>
                  </a:lnTo>
                  <a:lnTo>
                    <a:pt x="611" y="3688"/>
                  </a:lnTo>
                  <a:lnTo>
                    <a:pt x="514" y="3810"/>
                  </a:lnTo>
                  <a:lnTo>
                    <a:pt x="416" y="3932"/>
                  </a:lnTo>
                  <a:lnTo>
                    <a:pt x="269" y="4103"/>
                  </a:lnTo>
                  <a:lnTo>
                    <a:pt x="147"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3" y="4445"/>
                  </a:lnTo>
                  <a:lnTo>
                    <a:pt x="831" y="4299"/>
                  </a:lnTo>
                  <a:lnTo>
                    <a:pt x="978" y="4152"/>
                  </a:lnTo>
                  <a:lnTo>
                    <a:pt x="1100" y="3932"/>
                  </a:lnTo>
                  <a:lnTo>
                    <a:pt x="1149" y="3810"/>
                  </a:lnTo>
                  <a:lnTo>
                    <a:pt x="1197" y="3688"/>
                  </a:lnTo>
                  <a:lnTo>
                    <a:pt x="1222" y="3542"/>
                  </a:lnTo>
                  <a:lnTo>
                    <a:pt x="1246" y="3346"/>
                  </a:lnTo>
                  <a:lnTo>
                    <a:pt x="1222" y="3175"/>
                  </a:lnTo>
                  <a:lnTo>
                    <a:pt x="1197" y="3029"/>
                  </a:lnTo>
                  <a:lnTo>
                    <a:pt x="1149" y="2882"/>
                  </a:lnTo>
                  <a:lnTo>
                    <a:pt x="1100" y="2784"/>
                  </a:lnTo>
                  <a:lnTo>
                    <a:pt x="978" y="2565"/>
                  </a:lnTo>
                  <a:lnTo>
                    <a:pt x="831" y="2394"/>
                  </a:lnTo>
                  <a:lnTo>
                    <a:pt x="733" y="2272"/>
                  </a:lnTo>
                  <a:lnTo>
                    <a:pt x="636" y="2149"/>
                  </a:lnTo>
                  <a:lnTo>
                    <a:pt x="587" y="2003"/>
                  </a:lnTo>
                  <a:lnTo>
                    <a:pt x="563" y="1832"/>
                  </a:lnTo>
                  <a:lnTo>
                    <a:pt x="587" y="1637"/>
                  </a:lnTo>
                  <a:lnTo>
                    <a:pt x="636" y="1490"/>
                  </a:lnTo>
                  <a:lnTo>
                    <a:pt x="733" y="1368"/>
                  </a:lnTo>
                  <a:lnTo>
                    <a:pt x="831" y="1246"/>
                  </a:lnTo>
                  <a:lnTo>
                    <a:pt x="978" y="1075"/>
                  </a:lnTo>
                  <a:lnTo>
                    <a:pt x="1100" y="879"/>
                  </a:lnTo>
                  <a:lnTo>
                    <a:pt x="1149" y="757"/>
                  </a:lnTo>
                  <a:lnTo>
                    <a:pt x="1197" y="611"/>
                  </a:lnTo>
                  <a:lnTo>
                    <a:pt x="1222" y="464"/>
                  </a:lnTo>
                  <a:lnTo>
                    <a:pt x="1246" y="293"/>
                  </a:lnTo>
                  <a:lnTo>
                    <a:pt x="1222" y="171"/>
                  </a:lnTo>
                  <a:lnTo>
                    <a:pt x="1149" y="98"/>
                  </a:lnTo>
                  <a:lnTo>
                    <a:pt x="1075" y="25"/>
                  </a:lnTo>
                  <a:lnTo>
                    <a:pt x="953"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499" name="Google Shape;499;p18"/>
            <p:cNvSpPr/>
            <p:nvPr/>
          </p:nvSpPr>
          <p:spPr>
            <a:xfrm>
              <a:off x="1407975" y="4999400"/>
              <a:ext cx="31150" cy="129450"/>
            </a:xfrm>
            <a:custGeom>
              <a:avLst/>
              <a:gdLst/>
              <a:ahLst/>
              <a:cxnLst/>
              <a:rect l="l" t="t" r="r" b="b"/>
              <a:pathLst>
                <a:path w="1246" h="5178" extrusionOk="0">
                  <a:moveTo>
                    <a:pt x="977" y="0"/>
                  </a:moveTo>
                  <a:lnTo>
                    <a:pt x="855" y="25"/>
                  </a:lnTo>
                  <a:lnTo>
                    <a:pt x="782" y="98"/>
                  </a:lnTo>
                  <a:lnTo>
                    <a:pt x="709" y="171"/>
                  </a:lnTo>
                  <a:lnTo>
                    <a:pt x="684" y="293"/>
                  </a:lnTo>
                  <a:lnTo>
                    <a:pt x="660" y="464"/>
                  </a:lnTo>
                  <a:lnTo>
                    <a:pt x="611" y="611"/>
                  </a:lnTo>
                  <a:lnTo>
                    <a:pt x="538" y="733"/>
                  </a:lnTo>
                  <a:lnTo>
                    <a:pt x="416" y="879"/>
                  </a:lnTo>
                  <a:lnTo>
                    <a:pt x="269" y="1026"/>
                  </a:lnTo>
                  <a:lnTo>
                    <a:pt x="147" y="1246"/>
                  </a:lnTo>
                  <a:lnTo>
                    <a:pt x="98" y="1368"/>
                  </a:lnTo>
                  <a:lnTo>
                    <a:pt x="49" y="1490"/>
                  </a:lnTo>
                  <a:lnTo>
                    <a:pt x="25" y="1661"/>
                  </a:lnTo>
                  <a:lnTo>
                    <a:pt x="0" y="1832"/>
                  </a:lnTo>
                  <a:lnTo>
                    <a:pt x="25" y="2003"/>
                  </a:lnTo>
                  <a:lnTo>
                    <a:pt x="49" y="2149"/>
                  </a:lnTo>
                  <a:lnTo>
                    <a:pt x="98" y="2296"/>
                  </a:lnTo>
                  <a:lnTo>
                    <a:pt x="147" y="2394"/>
                  </a:lnTo>
                  <a:lnTo>
                    <a:pt x="269" y="2613"/>
                  </a:lnTo>
                  <a:lnTo>
                    <a:pt x="416" y="2784"/>
                  </a:lnTo>
                  <a:lnTo>
                    <a:pt x="538" y="2907"/>
                  </a:lnTo>
                  <a:lnTo>
                    <a:pt x="611" y="3029"/>
                  </a:lnTo>
                  <a:lnTo>
                    <a:pt x="660" y="3175"/>
                  </a:lnTo>
                  <a:lnTo>
                    <a:pt x="684" y="3346"/>
                  </a:lnTo>
                  <a:lnTo>
                    <a:pt x="660" y="3542"/>
                  </a:lnTo>
                  <a:lnTo>
                    <a:pt x="611" y="3688"/>
                  </a:lnTo>
                  <a:lnTo>
                    <a:pt x="538"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3" y="5178"/>
                  </a:lnTo>
                  <a:lnTo>
                    <a:pt x="391" y="5153"/>
                  </a:lnTo>
                  <a:lnTo>
                    <a:pt x="489" y="5080"/>
                  </a:lnTo>
                  <a:lnTo>
                    <a:pt x="562" y="5007"/>
                  </a:lnTo>
                  <a:lnTo>
                    <a:pt x="586" y="4885"/>
                  </a:lnTo>
                  <a:lnTo>
                    <a:pt x="586" y="4714"/>
                  </a:lnTo>
                  <a:lnTo>
                    <a:pt x="660" y="4567"/>
                  </a:lnTo>
                  <a:lnTo>
                    <a:pt x="733" y="4445"/>
                  </a:lnTo>
                  <a:lnTo>
                    <a:pt x="831" y="4299"/>
                  </a:lnTo>
                  <a:lnTo>
                    <a:pt x="977" y="4152"/>
                  </a:lnTo>
                  <a:lnTo>
                    <a:pt x="1124" y="3932"/>
                  </a:lnTo>
                  <a:lnTo>
                    <a:pt x="1173" y="3810"/>
                  </a:lnTo>
                  <a:lnTo>
                    <a:pt x="1221" y="3688"/>
                  </a:lnTo>
                  <a:lnTo>
                    <a:pt x="1246" y="3542"/>
                  </a:lnTo>
                  <a:lnTo>
                    <a:pt x="1246" y="3346"/>
                  </a:lnTo>
                  <a:lnTo>
                    <a:pt x="1246" y="3175"/>
                  </a:lnTo>
                  <a:lnTo>
                    <a:pt x="1221" y="3029"/>
                  </a:lnTo>
                  <a:lnTo>
                    <a:pt x="1173" y="2882"/>
                  </a:lnTo>
                  <a:lnTo>
                    <a:pt x="1124" y="2784"/>
                  </a:lnTo>
                  <a:lnTo>
                    <a:pt x="977" y="2565"/>
                  </a:lnTo>
                  <a:lnTo>
                    <a:pt x="831" y="2394"/>
                  </a:lnTo>
                  <a:lnTo>
                    <a:pt x="733" y="2272"/>
                  </a:lnTo>
                  <a:lnTo>
                    <a:pt x="660" y="2149"/>
                  </a:lnTo>
                  <a:lnTo>
                    <a:pt x="586" y="2003"/>
                  </a:lnTo>
                  <a:lnTo>
                    <a:pt x="586" y="1832"/>
                  </a:lnTo>
                  <a:lnTo>
                    <a:pt x="586" y="1637"/>
                  </a:lnTo>
                  <a:lnTo>
                    <a:pt x="660" y="1490"/>
                  </a:lnTo>
                  <a:lnTo>
                    <a:pt x="733" y="1368"/>
                  </a:lnTo>
                  <a:lnTo>
                    <a:pt x="831" y="1246"/>
                  </a:lnTo>
                  <a:lnTo>
                    <a:pt x="977" y="1075"/>
                  </a:lnTo>
                  <a:lnTo>
                    <a:pt x="1124" y="879"/>
                  </a:lnTo>
                  <a:lnTo>
                    <a:pt x="1173" y="757"/>
                  </a:lnTo>
                  <a:lnTo>
                    <a:pt x="1221" y="611"/>
                  </a:lnTo>
                  <a:lnTo>
                    <a:pt x="1246" y="464"/>
                  </a:lnTo>
                  <a:lnTo>
                    <a:pt x="1246" y="293"/>
                  </a:lnTo>
                  <a:lnTo>
                    <a:pt x="1221" y="171"/>
                  </a:lnTo>
                  <a:lnTo>
                    <a:pt x="1173" y="98"/>
                  </a:lnTo>
                  <a:lnTo>
                    <a:pt x="1075" y="25"/>
                  </a:lnTo>
                  <a:lnTo>
                    <a:pt x="977"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500" name="Google Shape;500;p18"/>
            <p:cNvSpPr/>
            <p:nvPr/>
          </p:nvSpPr>
          <p:spPr>
            <a:xfrm>
              <a:off x="1495900" y="4999400"/>
              <a:ext cx="30550" cy="129450"/>
            </a:xfrm>
            <a:custGeom>
              <a:avLst/>
              <a:gdLst/>
              <a:ahLst/>
              <a:cxnLst/>
              <a:rect l="l" t="t" r="r" b="b"/>
              <a:pathLst>
                <a:path w="1222" h="5178" extrusionOk="0">
                  <a:moveTo>
                    <a:pt x="953" y="0"/>
                  </a:moveTo>
                  <a:lnTo>
                    <a:pt x="831" y="25"/>
                  </a:lnTo>
                  <a:lnTo>
                    <a:pt x="757" y="98"/>
                  </a:lnTo>
                  <a:lnTo>
                    <a:pt x="684" y="171"/>
                  </a:lnTo>
                  <a:lnTo>
                    <a:pt x="660" y="293"/>
                  </a:lnTo>
                  <a:lnTo>
                    <a:pt x="660" y="464"/>
                  </a:lnTo>
                  <a:lnTo>
                    <a:pt x="586" y="611"/>
                  </a:lnTo>
                  <a:lnTo>
                    <a:pt x="513" y="733"/>
                  </a:lnTo>
                  <a:lnTo>
                    <a:pt x="391" y="879"/>
                  </a:lnTo>
                  <a:lnTo>
                    <a:pt x="269" y="1026"/>
                  </a:lnTo>
                  <a:lnTo>
                    <a:pt x="122" y="1246"/>
                  </a:lnTo>
                  <a:lnTo>
                    <a:pt x="73" y="1368"/>
                  </a:lnTo>
                  <a:lnTo>
                    <a:pt x="25" y="1490"/>
                  </a:lnTo>
                  <a:lnTo>
                    <a:pt x="0" y="1661"/>
                  </a:lnTo>
                  <a:lnTo>
                    <a:pt x="0" y="1832"/>
                  </a:lnTo>
                  <a:lnTo>
                    <a:pt x="0" y="2003"/>
                  </a:lnTo>
                  <a:lnTo>
                    <a:pt x="25" y="2149"/>
                  </a:lnTo>
                  <a:lnTo>
                    <a:pt x="73" y="2296"/>
                  </a:lnTo>
                  <a:lnTo>
                    <a:pt x="122" y="2394"/>
                  </a:lnTo>
                  <a:lnTo>
                    <a:pt x="269" y="2613"/>
                  </a:lnTo>
                  <a:lnTo>
                    <a:pt x="391" y="2784"/>
                  </a:lnTo>
                  <a:lnTo>
                    <a:pt x="513" y="2907"/>
                  </a:lnTo>
                  <a:lnTo>
                    <a:pt x="586" y="3029"/>
                  </a:lnTo>
                  <a:lnTo>
                    <a:pt x="660" y="3175"/>
                  </a:lnTo>
                  <a:lnTo>
                    <a:pt x="660" y="3346"/>
                  </a:lnTo>
                  <a:lnTo>
                    <a:pt x="660" y="3542"/>
                  </a:lnTo>
                  <a:lnTo>
                    <a:pt x="586" y="3688"/>
                  </a:lnTo>
                  <a:lnTo>
                    <a:pt x="513" y="3810"/>
                  </a:lnTo>
                  <a:lnTo>
                    <a:pt x="391" y="3932"/>
                  </a:lnTo>
                  <a:lnTo>
                    <a:pt x="269" y="4103"/>
                  </a:lnTo>
                  <a:lnTo>
                    <a:pt x="122" y="4299"/>
                  </a:lnTo>
                  <a:lnTo>
                    <a:pt x="73" y="4421"/>
                  </a:lnTo>
                  <a:lnTo>
                    <a:pt x="25" y="4567"/>
                  </a:lnTo>
                  <a:lnTo>
                    <a:pt x="0" y="4714"/>
                  </a:lnTo>
                  <a:lnTo>
                    <a:pt x="0" y="4885"/>
                  </a:lnTo>
                  <a:lnTo>
                    <a:pt x="25" y="5007"/>
                  </a:lnTo>
                  <a:lnTo>
                    <a:pt x="73" y="5080"/>
                  </a:lnTo>
                  <a:lnTo>
                    <a:pt x="171" y="5153"/>
                  </a:lnTo>
                  <a:lnTo>
                    <a:pt x="269" y="5178"/>
                  </a:lnTo>
                  <a:lnTo>
                    <a:pt x="391" y="5153"/>
                  </a:lnTo>
                  <a:lnTo>
                    <a:pt x="464" y="5080"/>
                  </a:lnTo>
                  <a:lnTo>
                    <a:pt x="538" y="5007"/>
                  </a:lnTo>
                  <a:lnTo>
                    <a:pt x="562" y="4885"/>
                  </a:lnTo>
                  <a:lnTo>
                    <a:pt x="586" y="4714"/>
                  </a:lnTo>
                  <a:lnTo>
                    <a:pt x="635" y="4567"/>
                  </a:lnTo>
                  <a:lnTo>
                    <a:pt x="708" y="4445"/>
                  </a:lnTo>
                  <a:lnTo>
                    <a:pt x="831" y="4299"/>
                  </a:lnTo>
                  <a:lnTo>
                    <a:pt x="953" y="4152"/>
                  </a:lnTo>
                  <a:lnTo>
                    <a:pt x="1099" y="3932"/>
                  </a:lnTo>
                  <a:lnTo>
                    <a:pt x="1148" y="3810"/>
                  </a:lnTo>
                  <a:lnTo>
                    <a:pt x="1197" y="3688"/>
                  </a:lnTo>
                  <a:lnTo>
                    <a:pt x="1221" y="3542"/>
                  </a:lnTo>
                  <a:lnTo>
                    <a:pt x="1221" y="3346"/>
                  </a:lnTo>
                  <a:lnTo>
                    <a:pt x="1221" y="3175"/>
                  </a:lnTo>
                  <a:lnTo>
                    <a:pt x="1197" y="3029"/>
                  </a:lnTo>
                  <a:lnTo>
                    <a:pt x="1148" y="2882"/>
                  </a:lnTo>
                  <a:lnTo>
                    <a:pt x="1099" y="2784"/>
                  </a:lnTo>
                  <a:lnTo>
                    <a:pt x="953" y="2565"/>
                  </a:lnTo>
                  <a:lnTo>
                    <a:pt x="831" y="2394"/>
                  </a:lnTo>
                  <a:lnTo>
                    <a:pt x="708" y="2272"/>
                  </a:lnTo>
                  <a:lnTo>
                    <a:pt x="635" y="2149"/>
                  </a:lnTo>
                  <a:lnTo>
                    <a:pt x="586" y="2003"/>
                  </a:lnTo>
                  <a:lnTo>
                    <a:pt x="562" y="1832"/>
                  </a:lnTo>
                  <a:lnTo>
                    <a:pt x="586" y="1637"/>
                  </a:lnTo>
                  <a:lnTo>
                    <a:pt x="635" y="1490"/>
                  </a:lnTo>
                  <a:lnTo>
                    <a:pt x="708" y="1368"/>
                  </a:lnTo>
                  <a:lnTo>
                    <a:pt x="831" y="1246"/>
                  </a:lnTo>
                  <a:lnTo>
                    <a:pt x="953" y="1075"/>
                  </a:lnTo>
                  <a:lnTo>
                    <a:pt x="1099" y="879"/>
                  </a:lnTo>
                  <a:lnTo>
                    <a:pt x="1148" y="757"/>
                  </a:lnTo>
                  <a:lnTo>
                    <a:pt x="1197" y="611"/>
                  </a:lnTo>
                  <a:lnTo>
                    <a:pt x="1221" y="464"/>
                  </a:lnTo>
                  <a:lnTo>
                    <a:pt x="1221" y="293"/>
                  </a:lnTo>
                  <a:lnTo>
                    <a:pt x="1221" y="171"/>
                  </a:lnTo>
                  <a:lnTo>
                    <a:pt x="1148" y="98"/>
                  </a:lnTo>
                  <a:lnTo>
                    <a:pt x="1050" y="25"/>
                  </a:lnTo>
                  <a:lnTo>
                    <a:pt x="953"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grpSp>
        <p:nvGrpSpPr>
          <p:cNvPr id="501" name="Google Shape;501;p18"/>
          <p:cNvGrpSpPr/>
          <p:nvPr/>
        </p:nvGrpSpPr>
        <p:grpSpPr>
          <a:xfrm>
            <a:off x="6037230" y="5472753"/>
            <a:ext cx="389474" cy="496268"/>
            <a:chOff x="1958100" y="4985350"/>
            <a:chExt cx="365150" cy="465275"/>
          </a:xfrm>
        </p:grpSpPr>
        <p:sp>
          <p:nvSpPr>
            <p:cNvPr id="502" name="Google Shape;502;p18"/>
            <p:cNvSpPr/>
            <p:nvPr/>
          </p:nvSpPr>
          <p:spPr>
            <a:xfrm>
              <a:off x="1958100" y="4985350"/>
              <a:ext cx="365150" cy="465275"/>
            </a:xfrm>
            <a:custGeom>
              <a:avLst/>
              <a:gdLst/>
              <a:ahLst/>
              <a:cxnLst/>
              <a:rect l="l" t="t" r="r" b="b"/>
              <a:pathLst>
                <a:path w="14606" h="18611" extrusionOk="0">
                  <a:moveTo>
                    <a:pt x="4152" y="1734"/>
                  </a:moveTo>
                  <a:lnTo>
                    <a:pt x="4274" y="1759"/>
                  </a:lnTo>
                  <a:lnTo>
                    <a:pt x="4397" y="1783"/>
                  </a:lnTo>
                  <a:lnTo>
                    <a:pt x="4543" y="1808"/>
                  </a:lnTo>
                  <a:lnTo>
                    <a:pt x="4812" y="1930"/>
                  </a:lnTo>
                  <a:lnTo>
                    <a:pt x="5105" y="2125"/>
                  </a:lnTo>
                  <a:lnTo>
                    <a:pt x="5398" y="2394"/>
                  </a:lnTo>
                  <a:lnTo>
                    <a:pt x="5496" y="2516"/>
                  </a:lnTo>
                  <a:lnTo>
                    <a:pt x="5593" y="2638"/>
                  </a:lnTo>
                  <a:lnTo>
                    <a:pt x="5789" y="2956"/>
                  </a:lnTo>
                  <a:lnTo>
                    <a:pt x="5935" y="3322"/>
                  </a:lnTo>
                  <a:lnTo>
                    <a:pt x="6057" y="3688"/>
                  </a:lnTo>
                  <a:lnTo>
                    <a:pt x="6155" y="4079"/>
                  </a:lnTo>
                  <a:lnTo>
                    <a:pt x="6204" y="4470"/>
                  </a:lnTo>
                  <a:lnTo>
                    <a:pt x="6277" y="4836"/>
                  </a:lnTo>
                  <a:lnTo>
                    <a:pt x="6302" y="5154"/>
                  </a:lnTo>
                  <a:lnTo>
                    <a:pt x="5984" y="5129"/>
                  </a:lnTo>
                  <a:lnTo>
                    <a:pt x="5618" y="5080"/>
                  </a:lnTo>
                  <a:lnTo>
                    <a:pt x="5227" y="5007"/>
                  </a:lnTo>
                  <a:lnTo>
                    <a:pt x="4836" y="4909"/>
                  </a:lnTo>
                  <a:lnTo>
                    <a:pt x="4470" y="4787"/>
                  </a:lnTo>
                  <a:lnTo>
                    <a:pt x="4104" y="4641"/>
                  </a:lnTo>
                  <a:lnTo>
                    <a:pt x="3786" y="4445"/>
                  </a:lnTo>
                  <a:lnTo>
                    <a:pt x="3664" y="4348"/>
                  </a:lnTo>
                  <a:lnTo>
                    <a:pt x="3542" y="4250"/>
                  </a:lnTo>
                  <a:lnTo>
                    <a:pt x="3273" y="3957"/>
                  </a:lnTo>
                  <a:lnTo>
                    <a:pt x="3078" y="3664"/>
                  </a:lnTo>
                  <a:lnTo>
                    <a:pt x="2956" y="3395"/>
                  </a:lnTo>
                  <a:lnTo>
                    <a:pt x="2931" y="3273"/>
                  </a:lnTo>
                  <a:lnTo>
                    <a:pt x="2907" y="3127"/>
                  </a:lnTo>
                  <a:lnTo>
                    <a:pt x="2882" y="3004"/>
                  </a:lnTo>
                  <a:lnTo>
                    <a:pt x="2907" y="2858"/>
                  </a:lnTo>
                  <a:lnTo>
                    <a:pt x="2931" y="2736"/>
                  </a:lnTo>
                  <a:lnTo>
                    <a:pt x="2956" y="2614"/>
                  </a:lnTo>
                  <a:lnTo>
                    <a:pt x="3004" y="2492"/>
                  </a:lnTo>
                  <a:lnTo>
                    <a:pt x="3078" y="2369"/>
                  </a:lnTo>
                  <a:lnTo>
                    <a:pt x="3273" y="2125"/>
                  </a:lnTo>
                  <a:lnTo>
                    <a:pt x="3517" y="1930"/>
                  </a:lnTo>
                  <a:lnTo>
                    <a:pt x="3639" y="1857"/>
                  </a:lnTo>
                  <a:lnTo>
                    <a:pt x="3762" y="1808"/>
                  </a:lnTo>
                  <a:lnTo>
                    <a:pt x="3884" y="1783"/>
                  </a:lnTo>
                  <a:lnTo>
                    <a:pt x="4006" y="1759"/>
                  </a:lnTo>
                  <a:lnTo>
                    <a:pt x="4152" y="1734"/>
                  </a:lnTo>
                  <a:close/>
                  <a:moveTo>
                    <a:pt x="10454" y="1734"/>
                  </a:moveTo>
                  <a:lnTo>
                    <a:pt x="10600" y="1759"/>
                  </a:lnTo>
                  <a:lnTo>
                    <a:pt x="10722" y="1783"/>
                  </a:lnTo>
                  <a:lnTo>
                    <a:pt x="10844" y="1808"/>
                  </a:lnTo>
                  <a:lnTo>
                    <a:pt x="10966" y="1857"/>
                  </a:lnTo>
                  <a:lnTo>
                    <a:pt x="11089" y="1930"/>
                  </a:lnTo>
                  <a:lnTo>
                    <a:pt x="11333" y="2125"/>
                  </a:lnTo>
                  <a:lnTo>
                    <a:pt x="11528" y="2369"/>
                  </a:lnTo>
                  <a:lnTo>
                    <a:pt x="11601" y="2492"/>
                  </a:lnTo>
                  <a:lnTo>
                    <a:pt x="11650" y="2614"/>
                  </a:lnTo>
                  <a:lnTo>
                    <a:pt x="11675" y="2736"/>
                  </a:lnTo>
                  <a:lnTo>
                    <a:pt x="11699" y="2858"/>
                  </a:lnTo>
                  <a:lnTo>
                    <a:pt x="11724" y="3004"/>
                  </a:lnTo>
                  <a:lnTo>
                    <a:pt x="11699" y="3127"/>
                  </a:lnTo>
                  <a:lnTo>
                    <a:pt x="11675" y="3273"/>
                  </a:lnTo>
                  <a:lnTo>
                    <a:pt x="11650" y="3395"/>
                  </a:lnTo>
                  <a:lnTo>
                    <a:pt x="11528" y="3664"/>
                  </a:lnTo>
                  <a:lnTo>
                    <a:pt x="11333" y="3957"/>
                  </a:lnTo>
                  <a:lnTo>
                    <a:pt x="11064" y="4250"/>
                  </a:lnTo>
                  <a:lnTo>
                    <a:pt x="10942" y="4348"/>
                  </a:lnTo>
                  <a:lnTo>
                    <a:pt x="10820" y="4445"/>
                  </a:lnTo>
                  <a:lnTo>
                    <a:pt x="10502" y="4641"/>
                  </a:lnTo>
                  <a:lnTo>
                    <a:pt x="10136" y="4787"/>
                  </a:lnTo>
                  <a:lnTo>
                    <a:pt x="9770" y="4909"/>
                  </a:lnTo>
                  <a:lnTo>
                    <a:pt x="9379" y="5007"/>
                  </a:lnTo>
                  <a:lnTo>
                    <a:pt x="8988" y="5080"/>
                  </a:lnTo>
                  <a:lnTo>
                    <a:pt x="8622" y="5129"/>
                  </a:lnTo>
                  <a:lnTo>
                    <a:pt x="8304" y="5154"/>
                  </a:lnTo>
                  <a:lnTo>
                    <a:pt x="8329" y="4836"/>
                  </a:lnTo>
                  <a:lnTo>
                    <a:pt x="8402" y="4470"/>
                  </a:lnTo>
                  <a:lnTo>
                    <a:pt x="8451" y="4079"/>
                  </a:lnTo>
                  <a:lnTo>
                    <a:pt x="8549" y="3688"/>
                  </a:lnTo>
                  <a:lnTo>
                    <a:pt x="8671" y="3322"/>
                  </a:lnTo>
                  <a:lnTo>
                    <a:pt x="8817" y="2956"/>
                  </a:lnTo>
                  <a:lnTo>
                    <a:pt x="9013" y="2638"/>
                  </a:lnTo>
                  <a:lnTo>
                    <a:pt x="9110" y="2516"/>
                  </a:lnTo>
                  <a:lnTo>
                    <a:pt x="9208" y="2394"/>
                  </a:lnTo>
                  <a:lnTo>
                    <a:pt x="9501" y="2125"/>
                  </a:lnTo>
                  <a:lnTo>
                    <a:pt x="9794" y="1930"/>
                  </a:lnTo>
                  <a:lnTo>
                    <a:pt x="10063" y="1808"/>
                  </a:lnTo>
                  <a:lnTo>
                    <a:pt x="10209" y="1783"/>
                  </a:lnTo>
                  <a:lnTo>
                    <a:pt x="10331" y="1759"/>
                  </a:lnTo>
                  <a:lnTo>
                    <a:pt x="10454" y="1734"/>
                  </a:lnTo>
                  <a:close/>
                  <a:moveTo>
                    <a:pt x="3639" y="0"/>
                  </a:moveTo>
                  <a:lnTo>
                    <a:pt x="3395" y="25"/>
                  </a:lnTo>
                  <a:lnTo>
                    <a:pt x="3151" y="74"/>
                  </a:lnTo>
                  <a:lnTo>
                    <a:pt x="2907" y="147"/>
                  </a:lnTo>
                  <a:lnTo>
                    <a:pt x="2687" y="220"/>
                  </a:lnTo>
                  <a:lnTo>
                    <a:pt x="2467" y="342"/>
                  </a:lnTo>
                  <a:lnTo>
                    <a:pt x="2272" y="464"/>
                  </a:lnTo>
                  <a:lnTo>
                    <a:pt x="2101" y="611"/>
                  </a:lnTo>
                  <a:lnTo>
                    <a:pt x="1930" y="782"/>
                  </a:lnTo>
                  <a:lnTo>
                    <a:pt x="1759" y="953"/>
                  </a:lnTo>
                  <a:lnTo>
                    <a:pt x="1612" y="1124"/>
                  </a:lnTo>
                  <a:lnTo>
                    <a:pt x="1490" y="1344"/>
                  </a:lnTo>
                  <a:lnTo>
                    <a:pt x="1368" y="1539"/>
                  </a:lnTo>
                  <a:lnTo>
                    <a:pt x="1295" y="1759"/>
                  </a:lnTo>
                  <a:lnTo>
                    <a:pt x="1222" y="2003"/>
                  </a:lnTo>
                  <a:lnTo>
                    <a:pt x="1173" y="2247"/>
                  </a:lnTo>
                  <a:lnTo>
                    <a:pt x="1148" y="2492"/>
                  </a:lnTo>
                  <a:lnTo>
                    <a:pt x="1173" y="2760"/>
                  </a:lnTo>
                  <a:lnTo>
                    <a:pt x="1197" y="3029"/>
                  </a:lnTo>
                  <a:lnTo>
                    <a:pt x="1295" y="3298"/>
                  </a:lnTo>
                  <a:lnTo>
                    <a:pt x="1393" y="3566"/>
                  </a:lnTo>
                  <a:lnTo>
                    <a:pt x="1539" y="3859"/>
                  </a:lnTo>
                  <a:lnTo>
                    <a:pt x="1734" y="4152"/>
                  </a:lnTo>
                  <a:lnTo>
                    <a:pt x="1954" y="4445"/>
                  </a:lnTo>
                  <a:lnTo>
                    <a:pt x="2223" y="4739"/>
                  </a:lnTo>
                  <a:lnTo>
                    <a:pt x="2394" y="4885"/>
                  </a:lnTo>
                  <a:lnTo>
                    <a:pt x="2565" y="5007"/>
                  </a:lnTo>
                  <a:lnTo>
                    <a:pt x="2931" y="5251"/>
                  </a:lnTo>
                  <a:lnTo>
                    <a:pt x="3346" y="5471"/>
                  </a:lnTo>
                  <a:lnTo>
                    <a:pt x="3762" y="5642"/>
                  </a:lnTo>
                  <a:lnTo>
                    <a:pt x="391" y="5642"/>
                  </a:lnTo>
                  <a:lnTo>
                    <a:pt x="318" y="5667"/>
                  </a:lnTo>
                  <a:lnTo>
                    <a:pt x="220" y="5715"/>
                  </a:lnTo>
                  <a:lnTo>
                    <a:pt x="147" y="5789"/>
                  </a:lnTo>
                  <a:lnTo>
                    <a:pt x="98" y="5838"/>
                  </a:lnTo>
                  <a:lnTo>
                    <a:pt x="49" y="5935"/>
                  </a:lnTo>
                  <a:lnTo>
                    <a:pt x="25" y="6033"/>
                  </a:lnTo>
                  <a:lnTo>
                    <a:pt x="0" y="6131"/>
                  </a:lnTo>
                  <a:lnTo>
                    <a:pt x="0" y="9599"/>
                  </a:lnTo>
                  <a:lnTo>
                    <a:pt x="5325" y="9599"/>
                  </a:lnTo>
                  <a:lnTo>
                    <a:pt x="5325" y="6009"/>
                  </a:lnTo>
                  <a:lnTo>
                    <a:pt x="5813" y="6082"/>
                  </a:lnTo>
                  <a:lnTo>
                    <a:pt x="5813" y="18611"/>
                  </a:lnTo>
                  <a:lnTo>
                    <a:pt x="8793" y="18611"/>
                  </a:lnTo>
                  <a:lnTo>
                    <a:pt x="8793" y="6082"/>
                  </a:lnTo>
                  <a:lnTo>
                    <a:pt x="9281" y="6009"/>
                  </a:lnTo>
                  <a:lnTo>
                    <a:pt x="9281" y="9599"/>
                  </a:lnTo>
                  <a:lnTo>
                    <a:pt x="14605" y="9599"/>
                  </a:lnTo>
                  <a:lnTo>
                    <a:pt x="14605" y="6131"/>
                  </a:lnTo>
                  <a:lnTo>
                    <a:pt x="14581" y="6033"/>
                  </a:lnTo>
                  <a:lnTo>
                    <a:pt x="14557" y="5935"/>
                  </a:lnTo>
                  <a:lnTo>
                    <a:pt x="14508" y="5838"/>
                  </a:lnTo>
                  <a:lnTo>
                    <a:pt x="14459" y="5789"/>
                  </a:lnTo>
                  <a:lnTo>
                    <a:pt x="14386" y="5715"/>
                  </a:lnTo>
                  <a:lnTo>
                    <a:pt x="14288" y="5667"/>
                  </a:lnTo>
                  <a:lnTo>
                    <a:pt x="14215" y="5642"/>
                  </a:lnTo>
                  <a:lnTo>
                    <a:pt x="10844" y="5642"/>
                  </a:lnTo>
                  <a:lnTo>
                    <a:pt x="11259" y="5471"/>
                  </a:lnTo>
                  <a:lnTo>
                    <a:pt x="11675" y="5251"/>
                  </a:lnTo>
                  <a:lnTo>
                    <a:pt x="12041" y="5007"/>
                  </a:lnTo>
                  <a:lnTo>
                    <a:pt x="12212" y="4885"/>
                  </a:lnTo>
                  <a:lnTo>
                    <a:pt x="12383" y="4739"/>
                  </a:lnTo>
                  <a:lnTo>
                    <a:pt x="12652" y="4445"/>
                  </a:lnTo>
                  <a:lnTo>
                    <a:pt x="12871" y="4152"/>
                  </a:lnTo>
                  <a:lnTo>
                    <a:pt x="13067" y="3859"/>
                  </a:lnTo>
                  <a:lnTo>
                    <a:pt x="13213" y="3566"/>
                  </a:lnTo>
                  <a:lnTo>
                    <a:pt x="13311" y="3298"/>
                  </a:lnTo>
                  <a:lnTo>
                    <a:pt x="13409" y="3029"/>
                  </a:lnTo>
                  <a:lnTo>
                    <a:pt x="13433" y="2760"/>
                  </a:lnTo>
                  <a:lnTo>
                    <a:pt x="13458" y="2492"/>
                  </a:lnTo>
                  <a:lnTo>
                    <a:pt x="13433" y="2247"/>
                  </a:lnTo>
                  <a:lnTo>
                    <a:pt x="13384" y="2003"/>
                  </a:lnTo>
                  <a:lnTo>
                    <a:pt x="13311" y="1759"/>
                  </a:lnTo>
                  <a:lnTo>
                    <a:pt x="13238" y="1539"/>
                  </a:lnTo>
                  <a:lnTo>
                    <a:pt x="13116" y="1344"/>
                  </a:lnTo>
                  <a:lnTo>
                    <a:pt x="12994" y="1124"/>
                  </a:lnTo>
                  <a:lnTo>
                    <a:pt x="12847" y="953"/>
                  </a:lnTo>
                  <a:lnTo>
                    <a:pt x="12676" y="782"/>
                  </a:lnTo>
                  <a:lnTo>
                    <a:pt x="12505" y="611"/>
                  </a:lnTo>
                  <a:lnTo>
                    <a:pt x="12334" y="464"/>
                  </a:lnTo>
                  <a:lnTo>
                    <a:pt x="12139" y="342"/>
                  </a:lnTo>
                  <a:lnTo>
                    <a:pt x="11919" y="220"/>
                  </a:lnTo>
                  <a:lnTo>
                    <a:pt x="11699" y="147"/>
                  </a:lnTo>
                  <a:lnTo>
                    <a:pt x="11455" y="74"/>
                  </a:lnTo>
                  <a:lnTo>
                    <a:pt x="11211" y="25"/>
                  </a:lnTo>
                  <a:lnTo>
                    <a:pt x="10966" y="0"/>
                  </a:lnTo>
                  <a:lnTo>
                    <a:pt x="10698" y="25"/>
                  </a:lnTo>
                  <a:lnTo>
                    <a:pt x="10429" y="49"/>
                  </a:lnTo>
                  <a:lnTo>
                    <a:pt x="10160" y="147"/>
                  </a:lnTo>
                  <a:lnTo>
                    <a:pt x="9892" y="245"/>
                  </a:lnTo>
                  <a:lnTo>
                    <a:pt x="9599" y="391"/>
                  </a:lnTo>
                  <a:lnTo>
                    <a:pt x="9306" y="587"/>
                  </a:lnTo>
                  <a:lnTo>
                    <a:pt x="9013" y="806"/>
                  </a:lnTo>
                  <a:lnTo>
                    <a:pt x="8719" y="1075"/>
                  </a:lnTo>
                  <a:lnTo>
                    <a:pt x="8475" y="1368"/>
                  </a:lnTo>
                  <a:lnTo>
                    <a:pt x="8280" y="1661"/>
                  </a:lnTo>
                  <a:lnTo>
                    <a:pt x="8084" y="2003"/>
                  </a:lnTo>
                  <a:lnTo>
                    <a:pt x="7914" y="2369"/>
                  </a:lnTo>
                  <a:lnTo>
                    <a:pt x="7791" y="2736"/>
                  </a:lnTo>
                  <a:lnTo>
                    <a:pt x="7669" y="3102"/>
                  </a:lnTo>
                  <a:lnTo>
                    <a:pt x="7572" y="3469"/>
                  </a:lnTo>
                  <a:lnTo>
                    <a:pt x="7498" y="3835"/>
                  </a:lnTo>
                  <a:lnTo>
                    <a:pt x="7401" y="4519"/>
                  </a:lnTo>
                  <a:lnTo>
                    <a:pt x="7327" y="5080"/>
                  </a:lnTo>
                  <a:lnTo>
                    <a:pt x="7303" y="5667"/>
                  </a:lnTo>
                  <a:lnTo>
                    <a:pt x="7279" y="5080"/>
                  </a:lnTo>
                  <a:lnTo>
                    <a:pt x="7205" y="4519"/>
                  </a:lnTo>
                  <a:lnTo>
                    <a:pt x="7108" y="3835"/>
                  </a:lnTo>
                  <a:lnTo>
                    <a:pt x="7034" y="3469"/>
                  </a:lnTo>
                  <a:lnTo>
                    <a:pt x="6937" y="3102"/>
                  </a:lnTo>
                  <a:lnTo>
                    <a:pt x="6814" y="2736"/>
                  </a:lnTo>
                  <a:lnTo>
                    <a:pt x="6692" y="2369"/>
                  </a:lnTo>
                  <a:lnTo>
                    <a:pt x="6521" y="2003"/>
                  </a:lnTo>
                  <a:lnTo>
                    <a:pt x="6326" y="1661"/>
                  </a:lnTo>
                  <a:lnTo>
                    <a:pt x="6131" y="1368"/>
                  </a:lnTo>
                  <a:lnTo>
                    <a:pt x="5886" y="1075"/>
                  </a:lnTo>
                  <a:lnTo>
                    <a:pt x="5593" y="806"/>
                  </a:lnTo>
                  <a:lnTo>
                    <a:pt x="5300" y="587"/>
                  </a:lnTo>
                  <a:lnTo>
                    <a:pt x="5007" y="391"/>
                  </a:lnTo>
                  <a:lnTo>
                    <a:pt x="4714" y="245"/>
                  </a:lnTo>
                  <a:lnTo>
                    <a:pt x="4445" y="147"/>
                  </a:lnTo>
                  <a:lnTo>
                    <a:pt x="4177" y="49"/>
                  </a:lnTo>
                  <a:lnTo>
                    <a:pt x="3908" y="25"/>
                  </a:lnTo>
                  <a:lnTo>
                    <a:pt x="3639"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503" name="Google Shape;503;p18"/>
            <p:cNvSpPr/>
            <p:nvPr/>
          </p:nvSpPr>
          <p:spPr>
            <a:xfrm>
              <a:off x="1977625" y="5237525"/>
              <a:ext cx="113600" cy="213100"/>
            </a:xfrm>
            <a:custGeom>
              <a:avLst/>
              <a:gdLst/>
              <a:ahLst/>
              <a:cxnLst/>
              <a:rect l="l" t="t" r="r" b="b"/>
              <a:pathLst>
                <a:path w="4544" h="8524" extrusionOk="0">
                  <a:moveTo>
                    <a:pt x="1" y="0"/>
                  </a:moveTo>
                  <a:lnTo>
                    <a:pt x="1" y="8035"/>
                  </a:lnTo>
                  <a:lnTo>
                    <a:pt x="25" y="8133"/>
                  </a:lnTo>
                  <a:lnTo>
                    <a:pt x="50" y="8231"/>
                  </a:lnTo>
                  <a:lnTo>
                    <a:pt x="99" y="8304"/>
                  </a:lnTo>
                  <a:lnTo>
                    <a:pt x="148" y="8377"/>
                  </a:lnTo>
                  <a:lnTo>
                    <a:pt x="221" y="8426"/>
                  </a:lnTo>
                  <a:lnTo>
                    <a:pt x="318" y="8475"/>
                  </a:lnTo>
                  <a:lnTo>
                    <a:pt x="392" y="8499"/>
                  </a:lnTo>
                  <a:lnTo>
                    <a:pt x="489" y="8524"/>
                  </a:lnTo>
                  <a:lnTo>
                    <a:pt x="4544" y="8524"/>
                  </a:lnTo>
                  <a:lnTo>
                    <a:pt x="454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504" name="Google Shape;504;p18"/>
            <p:cNvSpPr/>
            <p:nvPr/>
          </p:nvSpPr>
          <p:spPr>
            <a:xfrm>
              <a:off x="2190125" y="5237525"/>
              <a:ext cx="113575" cy="213100"/>
            </a:xfrm>
            <a:custGeom>
              <a:avLst/>
              <a:gdLst/>
              <a:ahLst/>
              <a:cxnLst/>
              <a:rect l="l" t="t" r="r" b="b"/>
              <a:pathLst>
                <a:path w="4543" h="8524" extrusionOk="0">
                  <a:moveTo>
                    <a:pt x="0" y="0"/>
                  </a:moveTo>
                  <a:lnTo>
                    <a:pt x="0" y="8524"/>
                  </a:lnTo>
                  <a:lnTo>
                    <a:pt x="4054" y="8524"/>
                  </a:lnTo>
                  <a:lnTo>
                    <a:pt x="4152" y="8499"/>
                  </a:lnTo>
                  <a:lnTo>
                    <a:pt x="4225" y="8475"/>
                  </a:lnTo>
                  <a:lnTo>
                    <a:pt x="4323" y="8426"/>
                  </a:lnTo>
                  <a:lnTo>
                    <a:pt x="4396" y="8377"/>
                  </a:lnTo>
                  <a:lnTo>
                    <a:pt x="4445" y="8304"/>
                  </a:lnTo>
                  <a:lnTo>
                    <a:pt x="4494" y="8231"/>
                  </a:lnTo>
                  <a:lnTo>
                    <a:pt x="4518" y="8133"/>
                  </a:lnTo>
                  <a:lnTo>
                    <a:pt x="4543" y="8035"/>
                  </a:lnTo>
                  <a:lnTo>
                    <a:pt x="4543"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grpSp>
        <p:nvGrpSpPr>
          <p:cNvPr id="505" name="Google Shape;505;p18"/>
          <p:cNvGrpSpPr/>
          <p:nvPr/>
        </p:nvGrpSpPr>
        <p:grpSpPr>
          <a:xfrm>
            <a:off x="6727543" y="5491631"/>
            <a:ext cx="446803" cy="459150"/>
            <a:chOff x="2605300" y="5003050"/>
            <a:chExt cx="418900" cy="430475"/>
          </a:xfrm>
        </p:grpSpPr>
        <p:sp>
          <p:nvSpPr>
            <p:cNvPr id="506" name="Google Shape;506;p18"/>
            <p:cNvSpPr/>
            <p:nvPr/>
          </p:nvSpPr>
          <p:spPr>
            <a:xfrm>
              <a:off x="2820225" y="5222250"/>
              <a:ext cx="202750" cy="211275"/>
            </a:xfrm>
            <a:custGeom>
              <a:avLst/>
              <a:gdLst/>
              <a:ahLst/>
              <a:cxnLst/>
              <a:rect l="l" t="t" r="r" b="b"/>
              <a:pathLst>
                <a:path w="8110" h="8451" extrusionOk="0">
                  <a:moveTo>
                    <a:pt x="1710" y="1"/>
                  </a:moveTo>
                  <a:lnTo>
                    <a:pt x="1" y="1857"/>
                  </a:lnTo>
                  <a:lnTo>
                    <a:pt x="5813" y="8158"/>
                  </a:lnTo>
                  <a:lnTo>
                    <a:pt x="5960" y="8280"/>
                  </a:lnTo>
                  <a:lnTo>
                    <a:pt x="6131" y="8378"/>
                  </a:lnTo>
                  <a:lnTo>
                    <a:pt x="6302" y="8427"/>
                  </a:lnTo>
                  <a:lnTo>
                    <a:pt x="6497" y="8451"/>
                  </a:lnTo>
                  <a:lnTo>
                    <a:pt x="6668" y="8427"/>
                  </a:lnTo>
                  <a:lnTo>
                    <a:pt x="6839" y="8378"/>
                  </a:lnTo>
                  <a:lnTo>
                    <a:pt x="7010" y="8280"/>
                  </a:lnTo>
                  <a:lnTo>
                    <a:pt x="7157" y="8158"/>
                  </a:lnTo>
                  <a:lnTo>
                    <a:pt x="7841" y="7474"/>
                  </a:lnTo>
                  <a:lnTo>
                    <a:pt x="7963" y="7328"/>
                  </a:lnTo>
                  <a:lnTo>
                    <a:pt x="8060" y="7157"/>
                  </a:lnTo>
                  <a:lnTo>
                    <a:pt x="8109" y="6986"/>
                  </a:lnTo>
                  <a:lnTo>
                    <a:pt x="8109" y="6815"/>
                  </a:lnTo>
                  <a:lnTo>
                    <a:pt x="8109" y="6619"/>
                  </a:lnTo>
                  <a:lnTo>
                    <a:pt x="8060" y="6448"/>
                  </a:lnTo>
                  <a:lnTo>
                    <a:pt x="7963" y="6277"/>
                  </a:lnTo>
                  <a:lnTo>
                    <a:pt x="7841" y="6131"/>
                  </a:lnTo>
                  <a:lnTo>
                    <a:pt x="1710"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507" name="Google Shape;507;p18"/>
            <p:cNvSpPr/>
            <p:nvPr/>
          </p:nvSpPr>
          <p:spPr>
            <a:xfrm>
              <a:off x="2606525" y="5003050"/>
              <a:ext cx="203975" cy="208225"/>
            </a:xfrm>
            <a:custGeom>
              <a:avLst/>
              <a:gdLst/>
              <a:ahLst/>
              <a:cxnLst/>
              <a:rect l="l" t="t" r="r" b="b"/>
              <a:pathLst>
                <a:path w="8159" h="8329" extrusionOk="0">
                  <a:moveTo>
                    <a:pt x="880" y="1"/>
                  </a:moveTo>
                  <a:lnTo>
                    <a:pt x="685" y="50"/>
                  </a:lnTo>
                  <a:lnTo>
                    <a:pt x="514" y="123"/>
                  </a:lnTo>
                  <a:lnTo>
                    <a:pt x="391" y="245"/>
                  </a:lnTo>
                  <a:lnTo>
                    <a:pt x="269" y="367"/>
                  </a:lnTo>
                  <a:lnTo>
                    <a:pt x="172" y="514"/>
                  </a:lnTo>
                  <a:lnTo>
                    <a:pt x="98" y="685"/>
                  </a:lnTo>
                  <a:lnTo>
                    <a:pt x="50" y="856"/>
                  </a:lnTo>
                  <a:lnTo>
                    <a:pt x="1" y="1026"/>
                  </a:lnTo>
                  <a:lnTo>
                    <a:pt x="1" y="1222"/>
                  </a:lnTo>
                  <a:lnTo>
                    <a:pt x="1" y="1417"/>
                  </a:lnTo>
                  <a:lnTo>
                    <a:pt x="1" y="1613"/>
                  </a:lnTo>
                  <a:lnTo>
                    <a:pt x="74" y="2028"/>
                  </a:lnTo>
                  <a:lnTo>
                    <a:pt x="221" y="2492"/>
                  </a:lnTo>
                  <a:lnTo>
                    <a:pt x="391" y="2931"/>
                  </a:lnTo>
                  <a:lnTo>
                    <a:pt x="611" y="3396"/>
                  </a:lnTo>
                  <a:lnTo>
                    <a:pt x="856" y="3884"/>
                  </a:lnTo>
                  <a:lnTo>
                    <a:pt x="1124" y="4324"/>
                  </a:lnTo>
                  <a:lnTo>
                    <a:pt x="1417" y="4788"/>
                  </a:lnTo>
                  <a:lnTo>
                    <a:pt x="1710" y="5203"/>
                  </a:lnTo>
                  <a:lnTo>
                    <a:pt x="2003" y="5594"/>
                  </a:lnTo>
                  <a:lnTo>
                    <a:pt x="2296" y="5960"/>
                  </a:lnTo>
                  <a:lnTo>
                    <a:pt x="2590" y="6302"/>
                  </a:lnTo>
                  <a:lnTo>
                    <a:pt x="2858" y="6571"/>
                  </a:lnTo>
                  <a:lnTo>
                    <a:pt x="3078" y="6790"/>
                  </a:lnTo>
                  <a:lnTo>
                    <a:pt x="3322" y="6986"/>
                  </a:lnTo>
                  <a:lnTo>
                    <a:pt x="3566" y="7157"/>
                  </a:lnTo>
                  <a:lnTo>
                    <a:pt x="3811" y="7328"/>
                  </a:lnTo>
                  <a:lnTo>
                    <a:pt x="4324" y="7621"/>
                  </a:lnTo>
                  <a:lnTo>
                    <a:pt x="4836" y="7841"/>
                  </a:lnTo>
                  <a:lnTo>
                    <a:pt x="5325" y="8036"/>
                  </a:lnTo>
                  <a:lnTo>
                    <a:pt x="5740" y="8182"/>
                  </a:lnTo>
                  <a:lnTo>
                    <a:pt x="6351" y="8329"/>
                  </a:lnTo>
                  <a:lnTo>
                    <a:pt x="8158" y="6668"/>
                  </a:lnTo>
                  <a:lnTo>
                    <a:pt x="4446" y="2956"/>
                  </a:lnTo>
                  <a:lnTo>
                    <a:pt x="1735" y="245"/>
                  </a:lnTo>
                  <a:lnTo>
                    <a:pt x="1588" y="123"/>
                  </a:lnTo>
                  <a:lnTo>
                    <a:pt x="1417" y="50"/>
                  </a:lnTo>
                  <a:lnTo>
                    <a:pt x="1246"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508" name="Google Shape;508;p18"/>
            <p:cNvSpPr/>
            <p:nvPr/>
          </p:nvSpPr>
          <p:spPr>
            <a:xfrm>
              <a:off x="2605300" y="5008550"/>
              <a:ext cx="418900" cy="418875"/>
            </a:xfrm>
            <a:custGeom>
              <a:avLst/>
              <a:gdLst/>
              <a:ahLst/>
              <a:cxnLst/>
              <a:rect l="l" t="t" r="r" b="b"/>
              <a:pathLst>
                <a:path w="16756" h="16755" extrusionOk="0">
                  <a:moveTo>
                    <a:pt x="13922" y="1"/>
                  </a:moveTo>
                  <a:lnTo>
                    <a:pt x="13824" y="49"/>
                  </a:lnTo>
                  <a:lnTo>
                    <a:pt x="13360" y="342"/>
                  </a:lnTo>
                  <a:lnTo>
                    <a:pt x="12261" y="1026"/>
                  </a:lnTo>
                  <a:lnTo>
                    <a:pt x="11602" y="1466"/>
                  </a:lnTo>
                  <a:lnTo>
                    <a:pt x="10942" y="1930"/>
                  </a:lnTo>
                  <a:lnTo>
                    <a:pt x="10381" y="2370"/>
                  </a:lnTo>
                  <a:lnTo>
                    <a:pt x="10112" y="2589"/>
                  </a:lnTo>
                  <a:lnTo>
                    <a:pt x="9917" y="2785"/>
                  </a:lnTo>
                  <a:lnTo>
                    <a:pt x="9795" y="2907"/>
                  </a:lnTo>
                  <a:lnTo>
                    <a:pt x="9697" y="3053"/>
                  </a:lnTo>
                  <a:lnTo>
                    <a:pt x="9599" y="3224"/>
                  </a:lnTo>
                  <a:lnTo>
                    <a:pt x="9526" y="3420"/>
                  </a:lnTo>
                  <a:lnTo>
                    <a:pt x="9404" y="3835"/>
                  </a:lnTo>
                  <a:lnTo>
                    <a:pt x="9330" y="4275"/>
                  </a:lnTo>
                  <a:lnTo>
                    <a:pt x="9282" y="4714"/>
                  </a:lnTo>
                  <a:lnTo>
                    <a:pt x="9306" y="5178"/>
                  </a:lnTo>
                  <a:lnTo>
                    <a:pt x="9355" y="5593"/>
                  </a:lnTo>
                  <a:lnTo>
                    <a:pt x="9379" y="5789"/>
                  </a:lnTo>
                  <a:lnTo>
                    <a:pt x="9453" y="5960"/>
                  </a:lnTo>
                  <a:lnTo>
                    <a:pt x="270" y="14459"/>
                  </a:lnTo>
                  <a:lnTo>
                    <a:pt x="147" y="14606"/>
                  </a:lnTo>
                  <a:lnTo>
                    <a:pt x="74" y="14776"/>
                  </a:lnTo>
                  <a:lnTo>
                    <a:pt x="1" y="14947"/>
                  </a:lnTo>
                  <a:lnTo>
                    <a:pt x="1" y="15118"/>
                  </a:lnTo>
                  <a:lnTo>
                    <a:pt x="1" y="15314"/>
                  </a:lnTo>
                  <a:lnTo>
                    <a:pt x="74" y="15485"/>
                  </a:lnTo>
                  <a:lnTo>
                    <a:pt x="147" y="15656"/>
                  </a:lnTo>
                  <a:lnTo>
                    <a:pt x="270" y="15802"/>
                  </a:lnTo>
                  <a:lnTo>
                    <a:pt x="953" y="16486"/>
                  </a:lnTo>
                  <a:lnTo>
                    <a:pt x="1100" y="16608"/>
                  </a:lnTo>
                  <a:lnTo>
                    <a:pt x="1271" y="16681"/>
                  </a:lnTo>
                  <a:lnTo>
                    <a:pt x="1442" y="16755"/>
                  </a:lnTo>
                  <a:lnTo>
                    <a:pt x="1808" y="16755"/>
                  </a:lnTo>
                  <a:lnTo>
                    <a:pt x="1979" y="16681"/>
                  </a:lnTo>
                  <a:lnTo>
                    <a:pt x="2150" y="16608"/>
                  </a:lnTo>
                  <a:lnTo>
                    <a:pt x="2297" y="16486"/>
                  </a:lnTo>
                  <a:lnTo>
                    <a:pt x="10796" y="7303"/>
                  </a:lnTo>
                  <a:lnTo>
                    <a:pt x="11162" y="7401"/>
                  </a:lnTo>
                  <a:lnTo>
                    <a:pt x="11577" y="7450"/>
                  </a:lnTo>
                  <a:lnTo>
                    <a:pt x="12041" y="7474"/>
                  </a:lnTo>
                  <a:lnTo>
                    <a:pt x="12481" y="7425"/>
                  </a:lnTo>
                  <a:lnTo>
                    <a:pt x="12921" y="7352"/>
                  </a:lnTo>
                  <a:lnTo>
                    <a:pt x="13336" y="7230"/>
                  </a:lnTo>
                  <a:lnTo>
                    <a:pt x="13531" y="7156"/>
                  </a:lnTo>
                  <a:lnTo>
                    <a:pt x="13702" y="7059"/>
                  </a:lnTo>
                  <a:lnTo>
                    <a:pt x="13849" y="6961"/>
                  </a:lnTo>
                  <a:lnTo>
                    <a:pt x="13971" y="6839"/>
                  </a:lnTo>
                  <a:lnTo>
                    <a:pt x="14166" y="6644"/>
                  </a:lnTo>
                  <a:lnTo>
                    <a:pt x="14386" y="6375"/>
                  </a:lnTo>
                  <a:lnTo>
                    <a:pt x="14826" y="5813"/>
                  </a:lnTo>
                  <a:lnTo>
                    <a:pt x="15290" y="5154"/>
                  </a:lnTo>
                  <a:lnTo>
                    <a:pt x="15729" y="4494"/>
                  </a:lnTo>
                  <a:lnTo>
                    <a:pt x="16413" y="3395"/>
                  </a:lnTo>
                  <a:lnTo>
                    <a:pt x="16706" y="2931"/>
                  </a:lnTo>
                  <a:lnTo>
                    <a:pt x="16755" y="2834"/>
                  </a:lnTo>
                  <a:lnTo>
                    <a:pt x="16755" y="2736"/>
                  </a:lnTo>
                  <a:lnTo>
                    <a:pt x="16755" y="2663"/>
                  </a:lnTo>
                  <a:lnTo>
                    <a:pt x="16706" y="2589"/>
                  </a:lnTo>
                  <a:lnTo>
                    <a:pt x="16633" y="2541"/>
                  </a:lnTo>
                  <a:lnTo>
                    <a:pt x="16462" y="2541"/>
                  </a:lnTo>
                  <a:lnTo>
                    <a:pt x="16364" y="2589"/>
                  </a:lnTo>
                  <a:lnTo>
                    <a:pt x="13653" y="4958"/>
                  </a:lnTo>
                  <a:lnTo>
                    <a:pt x="13580" y="5007"/>
                  </a:lnTo>
                  <a:lnTo>
                    <a:pt x="13458" y="5007"/>
                  </a:lnTo>
                  <a:lnTo>
                    <a:pt x="13360" y="4983"/>
                  </a:lnTo>
                  <a:lnTo>
                    <a:pt x="13238" y="4885"/>
                  </a:lnTo>
                  <a:lnTo>
                    <a:pt x="13140" y="4763"/>
                  </a:lnTo>
                  <a:lnTo>
                    <a:pt x="13092" y="4641"/>
                  </a:lnTo>
                  <a:lnTo>
                    <a:pt x="13092" y="4543"/>
                  </a:lnTo>
                  <a:lnTo>
                    <a:pt x="13140" y="4446"/>
                  </a:lnTo>
                  <a:lnTo>
                    <a:pt x="15607" y="1490"/>
                  </a:lnTo>
                  <a:lnTo>
                    <a:pt x="15656" y="1393"/>
                  </a:lnTo>
                  <a:lnTo>
                    <a:pt x="15656" y="1319"/>
                  </a:lnTo>
                  <a:lnTo>
                    <a:pt x="15656" y="1222"/>
                  </a:lnTo>
                  <a:lnTo>
                    <a:pt x="15607" y="1148"/>
                  </a:lnTo>
                  <a:lnTo>
                    <a:pt x="15534" y="1100"/>
                  </a:lnTo>
                  <a:lnTo>
                    <a:pt x="15363" y="1100"/>
                  </a:lnTo>
                  <a:lnTo>
                    <a:pt x="15265" y="1148"/>
                  </a:lnTo>
                  <a:lnTo>
                    <a:pt x="12310" y="3615"/>
                  </a:lnTo>
                  <a:lnTo>
                    <a:pt x="12212" y="3664"/>
                  </a:lnTo>
                  <a:lnTo>
                    <a:pt x="12115" y="3664"/>
                  </a:lnTo>
                  <a:lnTo>
                    <a:pt x="11993" y="3615"/>
                  </a:lnTo>
                  <a:lnTo>
                    <a:pt x="11895" y="3517"/>
                  </a:lnTo>
                  <a:lnTo>
                    <a:pt x="11797" y="3395"/>
                  </a:lnTo>
                  <a:lnTo>
                    <a:pt x="11748" y="3298"/>
                  </a:lnTo>
                  <a:lnTo>
                    <a:pt x="11748" y="3176"/>
                  </a:lnTo>
                  <a:lnTo>
                    <a:pt x="11797" y="3102"/>
                  </a:lnTo>
                  <a:lnTo>
                    <a:pt x="14166" y="391"/>
                  </a:lnTo>
                  <a:lnTo>
                    <a:pt x="14215" y="294"/>
                  </a:lnTo>
                  <a:lnTo>
                    <a:pt x="14215" y="220"/>
                  </a:lnTo>
                  <a:lnTo>
                    <a:pt x="14215" y="123"/>
                  </a:lnTo>
                  <a:lnTo>
                    <a:pt x="14166" y="49"/>
                  </a:lnTo>
                  <a:lnTo>
                    <a:pt x="14093"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grpSp>
        <p:nvGrpSpPr>
          <p:cNvPr id="509" name="Google Shape;509;p18"/>
          <p:cNvGrpSpPr/>
          <p:nvPr/>
        </p:nvGrpSpPr>
        <p:grpSpPr>
          <a:xfrm>
            <a:off x="7402894" y="5501418"/>
            <a:ext cx="534053" cy="438963"/>
            <a:chOff x="3238475" y="5012225"/>
            <a:chExt cx="500700" cy="411550"/>
          </a:xfrm>
        </p:grpSpPr>
        <p:sp>
          <p:nvSpPr>
            <p:cNvPr id="510" name="Google Shape;510;p18"/>
            <p:cNvSpPr/>
            <p:nvPr/>
          </p:nvSpPr>
          <p:spPr>
            <a:xfrm>
              <a:off x="3238475" y="5315050"/>
              <a:ext cx="500700" cy="108725"/>
            </a:xfrm>
            <a:custGeom>
              <a:avLst/>
              <a:gdLst/>
              <a:ahLst/>
              <a:cxnLst/>
              <a:rect l="l" t="t" r="r" b="b"/>
              <a:pathLst>
                <a:path w="20028" h="4349" extrusionOk="0">
                  <a:moveTo>
                    <a:pt x="17683" y="856"/>
                  </a:moveTo>
                  <a:lnTo>
                    <a:pt x="17781" y="880"/>
                  </a:lnTo>
                  <a:lnTo>
                    <a:pt x="17854" y="929"/>
                  </a:lnTo>
                  <a:lnTo>
                    <a:pt x="17903" y="1002"/>
                  </a:lnTo>
                  <a:lnTo>
                    <a:pt x="17927" y="1100"/>
                  </a:lnTo>
                  <a:lnTo>
                    <a:pt x="17903" y="1198"/>
                  </a:lnTo>
                  <a:lnTo>
                    <a:pt x="17854" y="1271"/>
                  </a:lnTo>
                  <a:lnTo>
                    <a:pt x="17781" y="1320"/>
                  </a:lnTo>
                  <a:lnTo>
                    <a:pt x="17683" y="1344"/>
                  </a:lnTo>
                  <a:lnTo>
                    <a:pt x="2345" y="1344"/>
                  </a:lnTo>
                  <a:lnTo>
                    <a:pt x="2247" y="1320"/>
                  </a:lnTo>
                  <a:lnTo>
                    <a:pt x="2174" y="1271"/>
                  </a:lnTo>
                  <a:lnTo>
                    <a:pt x="2125" y="1198"/>
                  </a:lnTo>
                  <a:lnTo>
                    <a:pt x="2101" y="1100"/>
                  </a:lnTo>
                  <a:lnTo>
                    <a:pt x="2125" y="1002"/>
                  </a:lnTo>
                  <a:lnTo>
                    <a:pt x="2174" y="929"/>
                  </a:lnTo>
                  <a:lnTo>
                    <a:pt x="2247" y="880"/>
                  </a:lnTo>
                  <a:lnTo>
                    <a:pt x="2345" y="856"/>
                  </a:lnTo>
                  <a:close/>
                  <a:moveTo>
                    <a:pt x="367" y="1"/>
                  </a:moveTo>
                  <a:lnTo>
                    <a:pt x="269" y="25"/>
                  </a:lnTo>
                  <a:lnTo>
                    <a:pt x="196" y="74"/>
                  </a:lnTo>
                  <a:lnTo>
                    <a:pt x="123" y="123"/>
                  </a:lnTo>
                  <a:lnTo>
                    <a:pt x="74" y="196"/>
                  </a:lnTo>
                  <a:lnTo>
                    <a:pt x="49" y="270"/>
                  </a:lnTo>
                  <a:lnTo>
                    <a:pt x="25" y="343"/>
                  </a:lnTo>
                  <a:lnTo>
                    <a:pt x="1" y="441"/>
                  </a:lnTo>
                  <a:lnTo>
                    <a:pt x="25" y="514"/>
                  </a:lnTo>
                  <a:lnTo>
                    <a:pt x="49" y="587"/>
                  </a:lnTo>
                  <a:lnTo>
                    <a:pt x="74" y="660"/>
                  </a:lnTo>
                  <a:lnTo>
                    <a:pt x="123" y="734"/>
                  </a:lnTo>
                  <a:lnTo>
                    <a:pt x="196" y="782"/>
                  </a:lnTo>
                  <a:lnTo>
                    <a:pt x="269" y="831"/>
                  </a:lnTo>
                  <a:lnTo>
                    <a:pt x="367" y="856"/>
                  </a:lnTo>
                  <a:lnTo>
                    <a:pt x="440" y="856"/>
                  </a:lnTo>
                  <a:lnTo>
                    <a:pt x="489" y="880"/>
                  </a:lnTo>
                  <a:lnTo>
                    <a:pt x="562" y="905"/>
                  </a:lnTo>
                  <a:lnTo>
                    <a:pt x="709" y="1051"/>
                  </a:lnTo>
                  <a:lnTo>
                    <a:pt x="855" y="1246"/>
                  </a:lnTo>
                  <a:lnTo>
                    <a:pt x="1026" y="1491"/>
                  </a:lnTo>
                  <a:lnTo>
                    <a:pt x="1344" y="2028"/>
                  </a:lnTo>
                  <a:lnTo>
                    <a:pt x="1637" y="2516"/>
                  </a:lnTo>
                  <a:lnTo>
                    <a:pt x="1906" y="3005"/>
                  </a:lnTo>
                  <a:lnTo>
                    <a:pt x="2174" y="3469"/>
                  </a:lnTo>
                  <a:lnTo>
                    <a:pt x="2467" y="3884"/>
                  </a:lnTo>
                  <a:lnTo>
                    <a:pt x="2589" y="4055"/>
                  </a:lnTo>
                  <a:lnTo>
                    <a:pt x="2736" y="4226"/>
                  </a:lnTo>
                  <a:lnTo>
                    <a:pt x="2809" y="4275"/>
                  </a:lnTo>
                  <a:lnTo>
                    <a:pt x="2882" y="4299"/>
                  </a:lnTo>
                  <a:lnTo>
                    <a:pt x="2980" y="4324"/>
                  </a:lnTo>
                  <a:lnTo>
                    <a:pt x="3053" y="4348"/>
                  </a:lnTo>
                  <a:lnTo>
                    <a:pt x="16975" y="4348"/>
                  </a:lnTo>
                  <a:lnTo>
                    <a:pt x="17048" y="4324"/>
                  </a:lnTo>
                  <a:lnTo>
                    <a:pt x="17146" y="4299"/>
                  </a:lnTo>
                  <a:lnTo>
                    <a:pt x="17219" y="4275"/>
                  </a:lnTo>
                  <a:lnTo>
                    <a:pt x="17292" y="4226"/>
                  </a:lnTo>
                  <a:lnTo>
                    <a:pt x="17439" y="4055"/>
                  </a:lnTo>
                  <a:lnTo>
                    <a:pt x="17561" y="3884"/>
                  </a:lnTo>
                  <a:lnTo>
                    <a:pt x="17854" y="3469"/>
                  </a:lnTo>
                  <a:lnTo>
                    <a:pt x="18122" y="3005"/>
                  </a:lnTo>
                  <a:lnTo>
                    <a:pt x="18391" y="2516"/>
                  </a:lnTo>
                  <a:lnTo>
                    <a:pt x="18684" y="2028"/>
                  </a:lnTo>
                  <a:lnTo>
                    <a:pt x="19002" y="1491"/>
                  </a:lnTo>
                  <a:lnTo>
                    <a:pt x="19173" y="1246"/>
                  </a:lnTo>
                  <a:lnTo>
                    <a:pt x="19319" y="1051"/>
                  </a:lnTo>
                  <a:lnTo>
                    <a:pt x="19466" y="905"/>
                  </a:lnTo>
                  <a:lnTo>
                    <a:pt x="19539" y="880"/>
                  </a:lnTo>
                  <a:lnTo>
                    <a:pt x="19588" y="856"/>
                  </a:lnTo>
                  <a:lnTo>
                    <a:pt x="19661" y="856"/>
                  </a:lnTo>
                  <a:lnTo>
                    <a:pt x="19759" y="831"/>
                  </a:lnTo>
                  <a:lnTo>
                    <a:pt x="19832" y="782"/>
                  </a:lnTo>
                  <a:lnTo>
                    <a:pt x="19905" y="734"/>
                  </a:lnTo>
                  <a:lnTo>
                    <a:pt x="19954" y="660"/>
                  </a:lnTo>
                  <a:lnTo>
                    <a:pt x="19979" y="587"/>
                  </a:lnTo>
                  <a:lnTo>
                    <a:pt x="20003" y="514"/>
                  </a:lnTo>
                  <a:lnTo>
                    <a:pt x="20027" y="441"/>
                  </a:lnTo>
                  <a:lnTo>
                    <a:pt x="20003" y="343"/>
                  </a:lnTo>
                  <a:lnTo>
                    <a:pt x="19979" y="270"/>
                  </a:lnTo>
                  <a:lnTo>
                    <a:pt x="19954" y="196"/>
                  </a:lnTo>
                  <a:lnTo>
                    <a:pt x="19881" y="123"/>
                  </a:lnTo>
                  <a:lnTo>
                    <a:pt x="19832" y="74"/>
                  </a:lnTo>
                  <a:lnTo>
                    <a:pt x="19759" y="25"/>
                  </a:lnTo>
                  <a:lnTo>
                    <a:pt x="1966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511" name="Google Shape;511;p18"/>
            <p:cNvSpPr/>
            <p:nvPr/>
          </p:nvSpPr>
          <p:spPr>
            <a:xfrm>
              <a:off x="3282450" y="5160575"/>
              <a:ext cx="412750" cy="140475"/>
            </a:xfrm>
            <a:custGeom>
              <a:avLst/>
              <a:gdLst/>
              <a:ahLst/>
              <a:cxnLst/>
              <a:rect l="l" t="t" r="r" b="b"/>
              <a:pathLst>
                <a:path w="16510" h="5619" extrusionOk="0">
                  <a:moveTo>
                    <a:pt x="8475" y="1"/>
                  </a:moveTo>
                  <a:lnTo>
                    <a:pt x="8157" y="50"/>
                  </a:lnTo>
                  <a:lnTo>
                    <a:pt x="7840" y="99"/>
                  </a:lnTo>
                  <a:lnTo>
                    <a:pt x="7522" y="172"/>
                  </a:lnTo>
                  <a:lnTo>
                    <a:pt x="7229" y="270"/>
                  </a:lnTo>
                  <a:lnTo>
                    <a:pt x="6936" y="367"/>
                  </a:lnTo>
                  <a:lnTo>
                    <a:pt x="6643" y="514"/>
                  </a:lnTo>
                  <a:lnTo>
                    <a:pt x="6374" y="660"/>
                  </a:lnTo>
                  <a:lnTo>
                    <a:pt x="6106" y="807"/>
                  </a:lnTo>
                  <a:lnTo>
                    <a:pt x="5862" y="1002"/>
                  </a:lnTo>
                  <a:lnTo>
                    <a:pt x="5617" y="1173"/>
                  </a:lnTo>
                  <a:lnTo>
                    <a:pt x="5398" y="1393"/>
                  </a:lnTo>
                  <a:lnTo>
                    <a:pt x="5202" y="1613"/>
                  </a:lnTo>
                  <a:lnTo>
                    <a:pt x="5007" y="1857"/>
                  </a:lnTo>
                  <a:lnTo>
                    <a:pt x="4811" y="2101"/>
                  </a:lnTo>
                  <a:lnTo>
                    <a:pt x="4640" y="2370"/>
                  </a:lnTo>
                  <a:lnTo>
                    <a:pt x="4372" y="2272"/>
                  </a:lnTo>
                  <a:lnTo>
                    <a:pt x="4103" y="2223"/>
                  </a:lnTo>
                  <a:lnTo>
                    <a:pt x="3834" y="2199"/>
                  </a:lnTo>
                  <a:lnTo>
                    <a:pt x="3541" y="2175"/>
                  </a:lnTo>
                  <a:lnTo>
                    <a:pt x="3199" y="2199"/>
                  </a:lnTo>
                  <a:lnTo>
                    <a:pt x="2858" y="2248"/>
                  </a:lnTo>
                  <a:lnTo>
                    <a:pt x="2516" y="2345"/>
                  </a:lnTo>
                  <a:lnTo>
                    <a:pt x="2198" y="2443"/>
                  </a:lnTo>
                  <a:lnTo>
                    <a:pt x="1881" y="2590"/>
                  </a:lnTo>
                  <a:lnTo>
                    <a:pt x="1588" y="2761"/>
                  </a:lnTo>
                  <a:lnTo>
                    <a:pt x="1319" y="2956"/>
                  </a:lnTo>
                  <a:lnTo>
                    <a:pt x="1075" y="3176"/>
                  </a:lnTo>
                  <a:lnTo>
                    <a:pt x="855" y="3420"/>
                  </a:lnTo>
                  <a:lnTo>
                    <a:pt x="635" y="3689"/>
                  </a:lnTo>
                  <a:lnTo>
                    <a:pt x="464" y="3982"/>
                  </a:lnTo>
                  <a:lnTo>
                    <a:pt x="318" y="4275"/>
                  </a:lnTo>
                  <a:lnTo>
                    <a:pt x="195" y="4592"/>
                  </a:lnTo>
                  <a:lnTo>
                    <a:pt x="98" y="4910"/>
                  </a:lnTo>
                  <a:lnTo>
                    <a:pt x="24" y="5252"/>
                  </a:lnTo>
                  <a:lnTo>
                    <a:pt x="0" y="5618"/>
                  </a:lnTo>
                  <a:lnTo>
                    <a:pt x="16510" y="5618"/>
                  </a:lnTo>
                  <a:lnTo>
                    <a:pt x="16437" y="5423"/>
                  </a:lnTo>
                  <a:lnTo>
                    <a:pt x="16339" y="5252"/>
                  </a:lnTo>
                  <a:lnTo>
                    <a:pt x="16119" y="4934"/>
                  </a:lnTo>
                  <a:lnTo>
                    <a:pt x="15851" y="4641"/>
                  </a:lnTo>
                  <a:lnTo>
                    <a:pt x="15533" y="4397"/>
                  </a:lnTo>
                  <a:lnTo>
                    <a:pt x="15362" y="4299"/>
                  </a:lnTo>
                  <a:lnTo>
                    <a:pt x="15191" y="4202"/>
                  </a:lnTo>
                  <a:lnTo>
                    <a:pt x="15020" y="4104"/>
                  </a:lnTo>
                  <a:lnTo>
                    <a:pt x="14825" y="4055"/>
                  </a:lnTo>
                  <a:lnTo>
                    <a:pt x="14629" y="3982"/>
                  </a:lnTo>
                  <a:lnTo>
                    <a:pt x="14434" y="3957"/>
                  </a:lnTo>
                  <a:lnTo>
                    <a:pt x="14214" y="3933"/>
                  </a:lnTo>
                  <a:lnTo>
                    <a:pt x="14019" y="3909"/>
                  </a:lnTo>
                  <a:lnTo>
                    <a:pt x="13775" y="3933"/>
                  </a:lnTo>
                  <a:lnTo>
                    <a:pt x="13555" y="3957"/>
                  </a:lnTo>
                  <a:lnTo>
                    <a:pt x="13457" y="3542"/>
                  </a:lnTo>
                  <a:lnTo>
                    <a:pt x="13335" y="3151"/>
                  </a:lnTo>
                  <a:lnTo>
                    <a:pt x="13164" y="2761"/>
                  </a:lnTo>
                  <a:lnTo>
                    <a:pt x="12969" y="2394"/>
                  </a:lnTo>
                  <a:lnTo>
                    <a:pt x="12749" y="2052"/>
                  </a:lnTo>
                  <a:lnTo>
                    <a:pt x="12505" y="1710"/>
                  </a:lnTo>
                  <a:lnTo>
                    <a:pt x="12212" y="1417"/>
                  </a:lnTo>
                  <a:lnTo>
                    <a:pt x="11918" y="1124"/>
                  </a:lnTo>
                  <a:lnTo>
                    <a:pt x="11577" y="880"/>
                  </a:lnTo>
                  <a:lnTo>
                    <a:pt x="11235" y="660"/>
                  </a:lnTo>
                  <a:lnTo>
                    <a:pt x="10868" y="465"/>
                  </a:lnTo>
                  <a:lnTo>
                    <a:pt x="10477" y="294"/>
                  </a:lnTo>
                  <a:lnTo>
                    <a:pt x="10087" y="172"/>
                  </a:lnTo>
                  <a:lnTo>
                    <a:pt x="9672" y="74"/>
                  </a:lnTo>
                  <a:lnTo>
                    <a:pt x="9232" y="25"/>
                  </a:lnTo>
                  <a:lnTo>
                    <a:pt x="8792"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512" name="Google Shape;512;p18"/>
            <p:cNvSpPr/>
            <p:nvPr/>
          </p:nvSpPr>
          <p:spPr>
            <a:xfrm>
              <a:off x="3473550" y="5012225"/>
              <a:ext cx="30550" cy="129450"/>
            </a:xfrm>
            <a:custGeom>
              <a:avLst/>
              <a:gdLst/>
              <a:ahLst/>
              <a:cxnLst/>
              <a:rect l="l" t="t" r="r" b="b"/>
              <a:pathLst>
                <a:path w="1222" h="5178" extrusionOk="0">
                  <a:moveTo>
                    <a:pt x="953" y="0"/>
                  </a:moveTo>
                  <a:lnTo>
                    <a:pt x="831" y="24"/>
                  </a:lnTo>
                  <a:lnTo>
                    <a:pt x="758" y="98"/>
                  </a:lnTo>
                  <a:lnTo>
                    <a:pt x="684" y="171"/>
                  </a:lnTo>
                  <a:lnTo>
                    <a:pt x="660" y="293"/>
                  </a:lnTo>
                  <a:lnTo>
                    <a:pt x="635" y="464"/>
                  </a:lnTo>
                  <a:lnTo>
                    <a:pt x="587" y="611"/>
                  </a:lnTo>
                  <a:lnTo>
                    <a:pt x="513" y="733"/>
                  </a:lnTo>
                  <a:lnTo>
                    <a:pt x="391" y="879"/>
                  </a:lnTo>
                  <a:lnTo>
                    <a:pt x="269" y="1026"/>
                  </a:lnTo>
                  <a:lnTo>
                    <a:pt x="123" y="1246"/>
                  </a:lnTo>
                  <a:lnTo>
                    <a:pt x="74" y="1368"/>
                  </a:lnTo>
                  <a:lnTo>
                    <a:pt x="25" y="1490"/>
                  </a:lnTo>
                  <a:lnTo>
                    <a:pt x="0" y="1636"/>
                  </a:lnTo>
                  <a:lnTo>
                    <a:pt x="0" y="1832"/>
                  </a:lnTo>
                  <a:lnTo>
                    <a:pt x="0" y="2003"/>
                  </a:lnTo>
                  <a:lnTo>
                    <a:pt x="25" y="2149"/>
                  </a:lnTo>
                  <a:lnTo>
                    <a:pt x="74" y="2271"/>
                  </a:lnTo>
                  <a:lnTo>
                    <a:pt x="123" y="2394"/>
                  </a:lnTo>
                  <a:lnTo>
                    <a:pt x="269" y="2613"/>
                  </a:lnTo>
                  <a:lnTo>
                    <a:pt x="391" y="2784"/>
                  </a:lnTo>
                  <a:lnTo>
                    <a:pt x="513" y="2906"/>
                  </a:lnTo>
                  <a:lnTo>
                    <a:pt x="587" y="3029"/>
                  </a:lnTo>
                  <a:lnTo>
                    <a:pt x="635" y="3175"/>
                  </a:lnTo>
                  <a:lnTo>
                    <a:pt x="660" y="3346"/>
                  </a:lnTo>
                  <a:lnTo>
                    <a:pt x="635" y="3541"/>
                  </a:lnTo>
                  <a:lnTo>
                    <a:pt x="587" y="3688"/>
                  </a:lnTo>
                  <a:lnTo>
                    <a:pt x="513" y="3810"/>
                  </a:lnTo>
                  <a:lnTo>
                    <a:pt x="391" y="3932"/>
                  </a:lnTo>
                  <a:lnTo>
                    <a:pt x="269" y="4103"/>
                  </a:lnTo>
                  <a:lnTo>
                    <a:pt x="123" y="4299"/>
                  </a:lnTo>
                  <a:lnTo>
                    <a:pt x="74" y="4421"/>
                  </a:lnTo>
                  <a:lnTo>
                    <a:pt x="25" y="4567"/>
                  </a:lnTo>
                  <a:lnTo>
                    <a:pt x="0" y="4714"/>
                  </a:lnTo>
                  <a:lnTo>
                    <a:pt x="0" y="4885"/>
                  </a:lnTo>
                  <a:lnTo>
                    <a:pt x="0" y="5007"/>
                  </a:lnTo>
                  <a:lnTo>
                    <a:pt x="74" y="5080"/>
                  </a:lnTo>
                  <a:lnTo>
                    <a:pt x="171" y="5153"/>
                  </a:lnTo>
                  <a:lnTo>
                    <a:pt x="269" y="5178"/>
                  </a:lnTo>
                  <a:lnTo>
                    <a:pt x="391" y="5153"/>
                  </a:lnTo>
                  <a:lnTo>
                    <a:pt x="464" y="5080"/>
                  </a:lnTo>
                  <a:lnTo>
                    <a:pt x="538" y="5007"/>
                  </a:lnTo>
                  <a:lnTo>
                    <a:pt x="562" y="4885"/>
                  </a:lnTo>
                  <a:lnTo>
                    <a:pt x="587" y="4714"/>
                  </a:lnTo>
                  <a:lnTo>
                    <a:pt x="635" y="4567"/>
                  </a:lnTo>
                  <a:lnTo>
                    <a:pt x="709" y="4445"/>
                  </a:lnTo>
                  <a:lnTo>
                    <a:pt x="831" y="4299"/>
                  </a:lnTo>
                  <a:lnTo>
                    <a:pt x="953" y="4152"/>
                  </a:lnTo>
                  <a:lnTo>
                    <a:pt x="1099" y="3932"/>
                  </a:lnTo>
                  <a:lnTo>
                    <a:pt x="1148" y="3810"/>
                  </a:lnTo>
                  <a:lnTo>
                    <a:pt x="1197" y="3688"/>
                  </a:lnTo>
                  <a:lnTo>
                    <a:pt x="1222" y="3517"/>
                  </a:lnTo>
                  <a:lnTo>
                    <a:pt x="1222" y="3346"/>
                  </a:lnTo>
                  <a:lnTo>
                    <a:pt x="1222" y="3175"/>
                  </a:lnTo>
                  <a:lnTo>
                    <a:pt x="1197" y="3029"/>
                  </a:lnTo>
                  <a:lnTo>
                    <a:pt x="1148" y="2882"/>
                  </a:lnTo>
                  <a:lnTo>
                    <a:pt x="1099" y="2760"/>
                  </a:lnTo>
                  <a:lnTo>
                    <a:pt x="953" y="2564"/>
                  </a:lnTo>
                  <a:lnTo>
                    <a:pt x="831" y="2394"/>
                  </a:lnTo>
                  <a:lnTo>
                    <a:pt x="709" y="2271"/>
                  </a:lnTo>
                  <a:lnTo>
                    <a:pt x="635" y="2149"/>
                  </a:lnTo>
                  <a:lnTo>
                    <a:pt x="587" y="2003"/>
                  </a:lnTo>
                  <a:lnTo>
                    <a:pt x="562" y="1832"/>
                  </a:lnTo>
                  <a:lnTo>
                    <a:pt x="587" y="1636"/>
                  </a:lnTo>
                  <a:lnTo>
                    <a:pt x="635" y="1490"/>
                  </a:lnTo>
                  <a:lnTo>
                    <a:pt x="709" y="1368"/>
                  </a:lnTo>
                  <a:lnTo>
                    <a:pt x="831" y="1246"/>
                  </a:lnTo>
                  <a:lnTo>
                    <a:pt x="953" y="1075"/>
                  </a:lnTo>
                  <a:lnTo>
                    <a:pt x="1099" y="879"/>
                  </a:lnTo>
                  <a:lnTo>
                    <a:pt x="1148" y="757"/>
                  </a:lnTo>
                  <a:lnTo>
                    <a:pt x="1197" y="611"/>
                  </a:lnTo>
                  <a:lnTo>
                    <a:pt x="1222" y="464"/>
                  </a:lnTo>
                  <a:lnTo>
                    <a:pt x="1222" y="293"/>
                  </a:lnTo>
                  <a:lnTo>
                    <a:pt x="1222" y="171"/>
                  </a:lnTo>
                  <a:lnTo>
                    <a:pt x="1148" y="98"/>
                  </a:lnTo>
                  <a:lnTo>
                    <a:pt x="1051" y="24"/>
                  </a:lnTo>
                  <a:lnTo>
                    <a:pt x="953"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513" name="Google Shape;513;p18"/>
            <p:cNvSpPr/>
            <p:nvPr/>
          </p:nvSpPr>
          <p:spPr>
            <a:xfrm>
              <a:off x="3429575" y="5012225"/>
              <a:ext cx="31175" cy="129450"/>
            </a:xfrm>
            <a:custGeom>
              <a:avLst/>
              <a:gdLst/>
              <a:ahLst/>
              <a:cxnLst/>
              <a:rect l="l" t="t" r="r" b="b"/>
              <a:pathLst>
                <a:path w="1247" h="5178" extrusionOk="0">
                  <a:moveTo>
                    <a:pt x="953" y="0"/>
                  </a:moveTo>
                  <a:lnTo>
                    <a:pt x="856" y="24"/>
                  </a:lnTo>
                  <a:lnTo>
                    <a:pt x="758" y="98"/>
                  </a:lnTo>
                  <a:lnTo>
                    <a:pt x="709" y="171"/>
                  </a:lnTo>
                  <a:lnTo>
                    <a:pt x="685" y="293"/>
                  </a:lnTo>
                  <a:lnTo>
                    <a:pt x="660" y="464"/>
                  </a:lnTo>
                  <a:lnTo>
                    <a:pt x="612" y="611"/>
                  </a:lnTo>
                  <a:lnTo>
                    <a:pt x="514" y="733"/>
                  </a:lnTo>
                  <a:lnTo>
                    <a:pt x="416" y="879"/>
                  </a:lnTo>
                  <a:lnTo>
                    <a:pt x="270" y="1026"/>
                  </a:lnTo>
                  <a:lnTo>
                    <a:pt x="148" y="1246"/>
                  </a:lnTo>
                  <a:lnTo>
                    <a:pt x="74" y="1368"/>
                  </a:lnTo>
                  <a:lnTo>
                    <a:pt x="50" y="1490"/>
                  </a:lnTo>
                  <a:lnTo>
                    <a:pt x="1" y="1636"/>
                  </a:lnTo>
                  <a:lnTo>
                    <a:pt x="1" y="1832"/>
                  </a:lnTo>
                  <a:lnTo>
                    <a:pt x="1" y="2003"/>
                  </a:lnTo>
                  <a:lnTo>
                    <a:pt x="50" y="2149"/>
                  </a:lnTo>
                  <a:lnTo>
                    <a:pt x="74" y="2271"/>
                  </a:lnTo>
                  <a:lnTo>
                    <a:pt x="148" y="2394"/>
                  </a:lnTo>
                  <a:lnTo>
                    <a:pt x="270" y="2613"/>
                  </a:lnTo>
                  <a:lnTo>
                    <a:pt x="416" y="2784"/>
                  </a:lnTo>
                  <a:lnTo>
                    <a:pt x="514" y="2906"/>
                  </a:lnTo>
                  <a:lnTo>
                    <a:pt x="612" y="3029"/>
                  </a:lnTo>
                  <a:lnTo>
                    <a:pt x="660" y="3175"/>
                  </a:lnTo>
                  <a:lnTo>
                    <a:pt x="685" y="3346"/>
                  </a:lnTo>
                  <a:lnTo>
                    <a:pt x="660" y="3541"/>
                  </a:lnTo>
                  <a:lnTo>
                    <a:pt x="612" y="3688"/>
                  </a:lnTo>
                  <a:lnTo>
                    <a:pt x="514" y="3810"/>
                  </a:lnTo>
                  <a:lnTo>
                    <a:pt x="416" y="3932"/>
                  </a:lnTo>
                  <a:lnTo>
                    <a:pt x="270" y="4103"/>
                  </a:lnTo>
                  <a:lnTo>
                    <a:pt x="148"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4" y="4445"/>
                  </a:lnTo>
                  <a:lnTo>
                    <a:pt x="831" y="4299"/>
                  </a:lnTo>
                  <a:lnTo>
                    <a:pt x="978" y="4152"/>
                  </a:lnTo>
                  <a:lnTo>
                    <a:pt x="1100" y="3932"/>
                  </a:lnTo>
                  <a:lnTo>
                    <a:pt x="1149" y="3810"/>
                  </a:lnTo>
                  <a:lnTo>
                    <a:pt x="1198" y="3688"/>
                  </a:lnTo>
                  <a:lnTo>
                    <a:pt x="1222" y="3517"/>
                  </a:lnTo>
                  <a:lnTo>
                    <a:pt x="1247" y="3346"/>
                  </a:lnTo>
                  <a:lnTo>
                    <a:pt x="1222" y="3175"/>
                  </a:lnTo>
                  <a:lnTo>
                    <a:pt x="1198" y="3029"/>
                  </a:lnTo>
                  <a:lnTo>
                    <a:pt x="1149" y="2882"/>
                  </a:lnTo>
                  <a:lnTo>
                    <a:pt x="1100" y="2760"/>
                  </a:lnTo>
                  <a:lnTo>
                    <a:pt x="978" y="2564"/>
                  </a:lnTo>
                  <a:lnTo>
                    <a:pt x="831" y="2394"/>
                  </a:lnTo>
                  <a:lnTo>
                    <a:pt x="734" y="2271"/>
                  </a:lnTo>
                  <a:lnTo>
                    <a:pt x="636" y="2149"/>
                  </a:lnTo>
                  <a:lnTo>
                    <a:pt x="587" y="2003"/>
                  </a:lnTo>
                  <a:lnTo>
                    <a:pt x="563" y="1832"/>
                  </a:lnTo>
                  <a:lnTo>
                    <a:pt x="587" y="1636"/>
                  </a:lnTo>
                  <a:lnTo>
                    <a:pt x="636" y="1490"/>
                  </a:lnTo>
                  <a:lnTo>
                    <a:pt x="734" y="1368"/>
                  </a:lnTo>
                  <a:lnTo>
                    <a:pt x="831" y="1246"/>
                  </a:lnTo>
                  <a:lnTo>
                    <a:pt x="978" y="1075"/>
                  </a:lnTo>
                  <a:lnTo>
                    <a:pt x="1100" y="879"/>
                  </a:lnTo>
                  <a:lnTo>
                    <a:pt x="1149" y="757"/>
                  </a:lnTo>
                  <a:lnTo>
                    <a:pt x="1198" y="611"/>
                  </a:lnTo>
                  <a:lnTo>
                    <a:pt x="1222" y="464"/>
                  </a:lnTo>
                  <a:lnTo>
                    <a:pt x="1247" y="293"/>
                  </a:lnTo>
                  <a:lnTo>
                    <a:pt x="1222" y="171"/>
                  </a:lnTo>
                  <a:lnTo>
                    <a:pt x="1149" y="98"/>
                  </a:lnTo>
                  <a:lnTo>
                    <a:pt x="1076" y="24"/>
                  </a:lnTo>
                  <a:lnTo>
                    <a:pt x="953"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514" name="Google Shape;514;p18"/>
            <p:cNvSpPr/>
            <p:nvPr/>
          </p:nvSpPr>
          <p:spPr>
            <a:xfrm>
              <a:off x="3516900" y="5012225"/>
              <a:ext cx="31175" cy="129450"/>
            </a:xfrm>
            <a:custGeom>
              <a:avLst/>
              <a:gdLst/>
              <a:ahLst/>
              <a:cxnLst/>
              <a:rect l="l" t="t" r="r" b="b"/>
              <a:pathLst>
                <a:path w="1247" h="5178" extrusionOk="0">
                  <a:moveTo>
                    <a:pt x="953" y="0"/>
                  </a:moveTo>
                  <a:lnTo>
                    <a:pt x="855" y="24"/>
                  </a:lnTo>
                  <a:lnTo>
                    <a:pt x="758" y="98"/>
                  </a:lnTo>
                  <a:lnTo>
                    <a:pt x="709" y="171"/>
                  </a:lnTo>
                  <a:lnTo>
                    <a:pt x="684" y="293"/>
                  </a:lnTo>
                  <a:lnTo>
                    <a:pt x="660" y="464"/>
                  </a:lnTo>
                  <a:lnTo>
                    <a:pt x="611" y="611"/>
                  </a:lnTo>
                  <a:lnTo>
                    <a:pt x="513" y="733"/>
                  </a:lnTo>
                  <a:lnTo>
                    <a:pt x="416" y="879"/>
                  </a:lnTo>
                  <a:lnTo>
                    <a:pt x="269" y="1026"/>
                  </a:lnTo>
                  <a:lnTo>
                    <a:pt x="147" y="1246"/>
                  </a:lnTo>
                  <a:lnTo>
                    <a:pt x="98" y="1368"/>
                  </a:lnTo>
                  <a:lnTo>
                    <a:pt x="49" y="1490"/>
                  </a:lnTo>
                  <a:lnTo>
                    <a:pt x="25" y="1636"/>
                  </a:lnTo>
                  <a:lnTo>
                    <a:pt x="0" y="1832"/>
                  </a:lnTo>
                  <a:lnTo>
                    <a:pt x="25" y="2003"/>
                  </a:lnTo>
                  <a:lnTo>
                    <a:pt x="49" y="2149"/>
                  </a:lnTo>
                  <a:lnTo>
                    <a:pt x="98" y="2271"/>
                  </a:lnTo>
                  <a:lnTo>
                    <a:pt x="147" y="2394"/>
                  </a:lnTo>
                  <a:lnTo>
                    <a:pt x="269" y="2613"/>
                  </a:lnTo>
                  <a:lnTo>
                    <a:pt x="416" y="2784"/>
                  </a:lnTo>
                  <a:lnTo>
                    <a:pt x="513" y="2906"/>
                  </a:lnTo>
                  <a:lnTo>
                    <a:pt x="611" y="3029"/>
                  </a:lnTo>
                  <a:lnTo>
                    <a:pt x="660" y="3175"/>
                  </a:lnTo>
                  <a:lnTo>
                    <a:pt x="684" y="3346"/>
                  </a:lnTo>
                  <a:lnTo>
                    <a:pt x="660" y="3541"/>
                  </a:lnTo>
                  <a:lnTo>
                    <a:pt x="611" y="3688"/>
                  </a:lnTo>
                  <a:lnTo>
                    <a:pt x="513"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4" y="5178"/>
                  </a:lnTo>
                  <a:lnTo>
                    <a:pt x="391" y="5153"/>
                  </a:lnTo>
                  <a:lnTo>
                    <a:pt x="489" y="5080"/>
                  </a:lnTo>
                  <a:lnTo>
                    <a:pt x="538" y="5007"/>
                  </a:lnTo>
                  <a:lnTo>
                    <a:pt x="562" y="4885"/>
                  </a:lnTo>
                  <a:lnTo>
                    <a:pt x="587" y="4714"/>
                  </a:lnTo>
                  <a:lnTo>
                    <a:pt x="635" y="4567"/>
                  </a:lnTo>
                  <a:lnTo>
                    <a:pt x="733" y="4445"/>
                  </a:lnTo>
                  <a:lnTo>
                    <a:pt x="831" y="4299"/>
                  </a:lnTo>
                  <a:lnTo>
                    <a:pt x="977" y="4152"/>
                  </a:lnTo>
                  <a:lnTo>
                    <a:pt x="1099" y="3932"/>
                  </a:lnTo>
                  <a:lnTo>
                    <a:pt x="1173" y="3810"/>
                  </a:lnTo>
                  <a:lnTo>
                    <a:pt x="1197" y="3688"/>
                  </a:lnTo>
                  <a:lnTo>
                    <a:pt x="1246" y="3517"/>
                  </a:lnTo>
                  <a:lnTo>
                    <a:pt x="1246" y="3346"/>
                  </a:lnTo>
                  <a:lnTo>
                    <a:pt x="1246" y="3175"/>
                  </a:lnTo>
                  <a:lnTo>
                    <a:pt x="1197" y="3029"/>
                  </a:lnTo>
                  <a:lnTo>
                    <a:pt x="1173" y="2882"/>
                  </a:lnTo>
                  <a:lnTo>
                    <a:pt x="1099" y="2760"/>
                  </a:lnTo>
                  <a:lnTo>
                    <a:pt x="977" y="2564"/>
                  </a:lnTo>
                  <a:lnTo>
                    <a:pt x="831" y="2394"/>
                  </a:lnTo>
                  <a:lnTo>
                    <a:pt x="733" y="2271"/>
                  </a:lnTo>
                  <a:lnTo>
                    <a:pt x="635" y="2149"/>
                  </a:lnTo>
                  <a:lnTo>
                    <a:pt x="587" y="2003"/>
                  </a:lnTo>
                  <a:lnTo>
                    <a:pt x="562" y="1832"/>
                  </a:lnTo>
                  <a:lnTo>
                    <a:pt x="587" y="1636"/>
                  </a:lnTo>
                  <a:lnTo>
                    <a:pt x="635" y="1490"/>
                  </a:lnTo>
                  <a:lnTo>
                    <a:pt x="733" y="1368"/>
                  </a:lnTo>
                  <a:lnTo>
                    <a:pt x="831" y="1246"/>
                  </a:lnTo>
                  <a:lnTo>
                    <a:pt x="977" y="1075"/>
                  </a:lnTo>
                  <a:lnTo>
                    <a:pt x="1099" y="879"/>
                  </a:lnTo>
                  <a:lnTo>
                    <a:pt x="1173" y="757"/>
                  </a:lnTo>
                  <a:lnTo>
                    <a:pt x="1197" y="611"/>
                  </a:lnTo>
                  <a:lnTo>
                    <a:pt x="1246" y="464"/>
                  </a:lnTo>
                  <a:lnTo>
                    <a:pt x="1246" y="293"/>
                  </a:lnTo>
                  <a:lnTo>
                    <a:pt x="1222" y="171"/>
                  </a:lnTo>
                  <a:lnTo>
                    <a:pt x="1173" y="98"/>
                  </a:lnTo>
                  <a:lnTo>
                    <a:pt x="1075" y="24"/>
                  </a:lnTo>
                  <a:lnTo>
                    <a:pt x="953"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grpSp>
        <p:nvGrpSpPr>
          <p:cNvPr id="515" name="Google Shape;515;p18"/>
          <p:cNvGrpSpPr/>
          <p:nvPr/>
        </p:nvGrpSpPr>
        <p:grpSpPr>
          <a:xfrm>
            <a:off x="8814796" y="5454515"/>
            <a:ext cx="586155" cy="532746"/>
            <a:chOff x="4562200" y="4968250"/>
            <a:chExt cx="549550" cy="499475"/>
          </a:xfrm>
        </p:grpSpPr>
        <p:sp>
          <p:nvSpPr>
            <p:cNvPr id="516" name="Google Shape;516;p18"/>
            <p:cNvSpPr/>
            <p:nvPr/>
          </p:nvSpPr>
          <p:spPr>
            <a:xfrm>
              <a:off x="4842450" y="5242400"/>
              <a:ext cx="213125" cy="225325"/>
            </a:xfrm>
            <a:custGeom>
              <a:avLst/>
              <a:gdLst/>
              <a:ahLst/>
              <a:cxnLst/>
              <a:rect l="l" t="t" r="r" b="b"/>
              <a:pathLst>
                <a:path w="8525" h="9013" extrusionOk="0">
                  <a:moveTo>
                    <a:pt x="8524" y="1"/>
                  </a:moveTo>
                  <a:lnTo>
                    <a:pt x="2272" y="3542"/>
                  </a:lnTo>
                  <a:lnTo>
                    <a:pt x="2150" y="3591"/>
                  </a:lnTo>
                  <a:lnTo>
                    <a:pt x="2028" y="3615"/>
                  </a:lnTo>
                  <a:lnTo>
                    <a:pt x="1906" y="3591"/>
                  </a:lnTo>
                  <a:lnTo>
                    <a:pt x="1808" y="3566"/>
                  </a:lnTo>
                  <a:lnTo>
                    <a:pt x="1735" y="3517"/>
                  </a:lnTo>
                  <a:lnTo>
                    <a:pt x="1662" y="3444"/>
                  </a:lnTo>
                  <a:lnTo>
                    <a:pt x="1588" y="3371"/>
                  </a:lnTo>
                  <a:lnTo>
                    <a:pt x="1" y="440"/>
                  </a:lnTo>
                  <a:lnTo>
                    <a:pt x="1" y="9013"/>
                  </a:lnTo>
                  <a:lnTo>
                    <a:pt x="8524" y="4104"/>
                  </a:lnTo>
                  <a:lnTo>
                    <a:pt x="8524"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517" name="Google Shape;517;p18"/>
            <p:cNvSpPr/>
            <p:nvPr/>
          </p:nvSpPr>
          <p:spPr>
            <a:xfrm>
              <a:off x="4617775" y="5241800"/>
              <a:ext cx="212500" cy="225925"/>
            </a:xfrm>
            <a:custGeom>
              <a:avLst/>
              <a:gdLst/>
              <a:ahLst/>
              <a:cxnLst/>
              <a:rect l="l" t="t" r="r" b="b"/>
              <a:pathLst>
                <a:path w="8500" h="9037" extrusionOk="0">
                  <a:moveTo>
                    <a:pt x="0" y="0"/>
                  </a:moveTo>
                  <a:lnTo>
                    <a:pt x="0" y="4128"/>
                  </a:lnTo>
                  <a:lnTo>
                    <a:pt x="8499" y="9037"/>
                  </a:lnTo>
                  <a:lnTo>
                    <a:pt x="8499" y="586"/>
                  </a:lnTo>
                  <a:lnTo>
                    <a:pt x="6961" y="3395"/>
                  </a:lnTo>
                  <a:lnTo>
                    <a:pt x="6887" y="3468"/>
                  </a:lnTo>
                  <a:lnTo>
                    <a:pt x="6814" y="3541"/>
                  </a:lnTo>
                  <a:lnTo>
                    <a:pt x="6741" y="3590"/>
                  </a:lnTo>
                  <a:lnTo>
                    <a:pt x="6643" y="3615"/>
                  </a:lnTo>
                  <a:lnTo>
                    <a:pt x="6521" y="3639"/>
                  </a:lnTo>
                  <a:lnTo>
                    <a:pt x="6399" y="3615"/>
                  </a:lnTo>
                  <a:lnTo>
                    <a:pt x="6277" y="3566"/>
                  </a:lnTo>
                  <a:lnTo>
                    <a:pt x="0"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518" name="Google Shape;518;p18"/>
            <p:cNvSpPr/>
            <p:nvPr/>
          </p:nvSpPr>
          <p:spPr>
            <a:xfrm>
              <a:off x="4631200" y="4968250"/>
              <a:ext cx="411550" cy="236325"/>
            </a:xfrm>
            <a:custGeom>
              <a:avLst/>
              <a:gdLst/>
              <a:ahLst/>
              <a:cxnLst/>
              <a:rect l="l" t="t" r="r" b="b"/>
              <a:pathLst>
                <a:path w="16462" h="9453" extrusionOk="0">
                  <a:moveTo>
                    <a:pt x="8182" y="1"/>
                  </a:moveTo>
                  <a:lnTo>
                    <a:pt x="0" y="4763"/>
                  </a:lnTo>
                  <a:lnTo>
                    <a:pt x="8231" y="9452"/>
                  </a:lnTo>
                  <a:lnTo>
                    <a:pt x="16462" y="4763"/>
                  </a:lnTo>
                  <a:lnTo>
                    <a:pt x="8182"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519" name="Google Shape;519;p18"/>
            <p:cNvSpPr/>
            <p:nvPr/>
          </p:nvSpPr>
          <p:spPr>
            <a:xfrm>
              <a:off x="4562200" y="5094025"/>
              <a:ext cx="274800" cy="226550"/>
            </a:xfrm>
            <a:custGeom>
              <a:avLst/>
              <a:gdLst/>
              <a:ahLst/>
              <a:cxnLst/>
              <a:rect l="l" t="t" r="r" b="b"/>
              <a:pathLst>
                <a:path w="10992" h="9062" extrusionOk="0">
                  <a:moveTo>
                    <a:pt x="2248" y="1"/>
                  </a:moveTo>
                  <a:lnTo>
                    <a:pt x="1" y="4079"/>
                  </a:lnTo>
                  <a:lnTo>
                    <a:pt x="8744" y="9062"/>
                  </a:lnTo>
                  <a:lnTo>
                    <a:pt x="10991" y="4983"/>
                  </a:lnTo>
                  <a:lnTo>
                    <a:pt x="224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520" name="Google Shape;520;p18"/>
            <p:cNvSpPr/>
            <p:nvPr/>
          </p:nvSpPr>
          <p:spPr>
            <a:xfrm>
              <a:off x="4836975" y="5094025"/>
              <a:ext cx="274775" cy="226550"/>
            </a:xfrm>
            <a:custGeom>
              <a:avLst/>
              <a:gdLst/>
              <a:ahLst/>
              <a:cxnLst/>
              <a:rect l="l" t="t" r="r" b="b"/>
              <a:pathLst>
                <a:path w="10991" h="9062" extrusionOk="0">
                  <a:moveTo>
                    <a:pt x="8743" y="1"/>
                  </a:moveTo>
                  <a:lnTo>
                    <a:pt x="0" y="4983"/>
                  </a:lnTo>
                  <a:lnTo>
                    <a:pt x="2247" y="9062"/>
                  </a:lnTo>
                  <a:lnTo>
                    <a:pt x="10990" y="4079"/>
                  </a:lnTo>
                  <a:lnTo>
                    <a:pt x="8743"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grpSp>
        <p:nvGrpSpPr>
          <p:cNvPr id="521" name="Google Shape;521;p18"/>
          <p:cNvGrpSpPr/>
          <p:nvPr/>
        </p:nvGrpSpPr>
        <p:grpSpPr>
          <a:xfrm>
            <a:off x="8185708" y="5484486"/>
            <a:ext cx="406378" cy="472162"/>
            <a:chOff x="3972400" y="4996350"/>
            <a:chExt cx="381000" cy="442675"/>
          </a:xfrm>
        </p:grpSpPr>
        <p:sp>
          <p:nvSpPr>
            <p:cNvPr id="522" name="Google Shape;522;p18"/>
            <p:cNvSpPr/>
            <p:nvPr/>
          </p:nvSpPr>
          <p:spPr>
            <a:xfrm>
              <a:off x="4157400" y="4996350"/>
              <a:ext cx="86725" cy="103200"/>
            </a:xfrm>
            <a:custGeom>
              <a:avLst/>
              <a:gdLst/>
              <a:ahLst/>
              <a:cxnLst/>
              <a:rect l="l" t="t" r="r" b="b"/>
              <a:pathLst>
                <a:path w="3469" h="4128" extrusionOk="0">
                  <a:moveTo>
                    <a:pt x="3395" y="0"/>
                  </a:moveTo>
                  <a:lnTo>
                    <a:pt x="3029" y="98"/>
                  </a:lnTo>
                  <a:lnTo>
                    <a:pt x="2638" y="195"/>
                  </a:lnTo>
                  <a:lnTo>
                    <a:pt x="2149" y="342"/>
                  </a:lnTo>
                  <a:lnTo>
                    <a:pt x="1661" y="537"/>
                  </a:lnTo>
                  <a:lnTo>
                    <a:pt x="1392" y="659"/>
                  </a:lnTo>
                  <a:lnTo>
                    <a:pt x="1148" y="806"/>
                  </a:lnTo>
                  <a:lnTo>
                    <a:pt x="904" y="953"/>
                  </a:lnTo>
                  <a:lnTo>
                    <a:pt x="684" y="1124"/>
                  </a:lnTo>
                  <a:lnTo>
                    <a:pt x="489" y="1319"/>
                  </a:lnTo>
                  <a:lnTo>
                    <a:pt x="318" y="1514"/>
                  </a:lnTo>
                  <a:lnTo>
                    <a:pt x="196" y="1710"/>
                  </a:lnTo>
                  <a:lnTo>
                    <a:pt x="98" y="1929"/>
                  </a:lnTo>
                  <a:lnTo>
                    <a:pt x="49" y="2149"/>
                  </a:lnTo>
                  <a:lnTo>
                    <a:pt x="0" y="2369"/>
                  </a:lnTo>
                  <a:lnTo>
                    <a:pt x="0" y="2589"/>
                  </a:lnTo>
                  <a:lnTo>
                    <a:pt x="25" y="2784"/>
                  </a:lnTo>
                  <a:lnTo>
                    <a:pt x="49" y="2980"/>
                  </a:lnTo>
                  <a:lnTo>
                    <a:pt x="98" y="3175"/>
                  </a:lnTo>
                  <a:lnTo>
                    <a:pt x="220" y="3517"/>
                  </a:lnTo>
                  <a:lnTo>
                    <a:pt x="342" y="3786"/>
                  </a:lnTo>
                  <a:lnTo>
                    <a:pt x="489" y="4030"/>
                  </a:lnTo>
                  <a:lnTo>
                    <a:pt x="757" y="4079"/>
                  </a:lnTo>
                  <a:lnTo>
                    <a:pt x="1050" y="4103"/>
                  </a:lnTo>
                  <a:lnTo>
                    <a:pt x="1392" y="4128"/>
                  </a:lnTo>
                  <a:lnTo>
                    <a:pt x="1588" y="4103"/>
                  </a:lnTo>
                  <a:lnTo>
                    <a:pt x="1808" y="4079"/>
                  </a:lnTo>
                  <a:lnTo>
                    <a:pt x="2003" y="4030"/>
                  </a:lnTo>
                  <a:lnTo>
                    <a:pt x="2198" y="3957"/>
                  </a:lnTo>
                  <a:lnTo>
                    <a:pt x="2394" y="3859"/>
                  </a:lnTo>
                  <a:lnTo>
                    <a:pt x="2589" y="3737"/>
                  </a:lnTo>
                  <a:lnTo>
                    <a:pt x="2760" y="3590"/>
                  </a:lnTo>
                  <a:lnTo>
                    <a:pt x="2931" y="3395"/>
                  </a:lnTo>
                  <a:lnTo>
                    <a:pt x="3053" y="3175"/>
                  </a:lnTo>
                  <a:lnTo>
                    <a:pt x="3175" y="2931"/>
                  </a:lnTo>
                  <a:lnTo>
                    <a:pt x="3273" y="2662"/>
                  </a:lnTo>
                  <a:lnTo>
                    <a:pt x="3346" y="2394"/>
                  </a:lnTo>
                  <a:lnTo>
                    <a:pt x="3395" y="2125"/>
                  </a:lnTo>
                  <a:lnTo>
                    <a:pt x="3419" y="1832"/>
                  </a:lnTo>
                  <a:lnTo>
                    <a:pt x="3468" y="1294"/>
                  </a:lnTo>
                  <a:lnTo>
                    <a:pt x="3468" y="782"/>
                  </a:lnTo>
                  <a:lnTo>
                    <a:pt x="3444" y="391"/>
                  </a:lnTo>
                  <a:lnTo>
                    <a:pt x="3395"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523" name="Google Shape;523;p18"/>
            <p:cNvSpPr/>
            <p:nvPr/>
          </p:nvSpPr>
          <p:spPr>
            <a:xfrm>
              <a:off x="3972400" y="5048250"/>
              <a:ext cx="381000" cy="390775"/>
            </a:xfrm>
            <a:custGeom>
              <a:avLst/>
              <a:gdLst/>
              <a:ahLst/>
              <a:cxnLst/>
              <a:rect l="l" t="t" r="r" b="b"/>
              <a:pathLst>
                <a:path w="15240" h="15631" extrusionOk="0">
                  <a:moveTo>
                    <a:pt x="4689" y="3810"/>
                  </a:moveTo>
                  <a:lnTo>
                    <a:pt x="4787" y="3834"/>
                  </a:lnTo>
                  <a:lnTo>
                    <a:pt x="4860" y="3908"/>
                  </a:lnTo>
                  <a:lnTo>
                    <a:pt x="4885" y="4005"/>
                  </a:lnTo>
                  <a:lnTo>
                    <a:pt x="4885" y="4103"/>
                  </a:lnTo>
                  <a:lnTo>
                    <a:pt x="4836" y="4176"/>
                  </a:lnTo>
                  <a:lnTo>
                    <a:pt x="4787" y="4250"/>
                  </a:lnTo>
                  <a:lnTo>
                    <a:pt x="4689" y="4298"/>
                  </a:lnTo>
                  <a:lnTo>
                    <a:pt x="4421" y="4347"/>
                  </a:lnTo>
                  <a:lnTo>
                    <a:pt x="4176" y="4421"/>
                  </a:lnTo>
                  <a:lnTo>
                    <a:pt x="3957" y="4518"/>
                  </a:lnTo>
                  <a:lnTo>
                    <a:pt x="3737" y="4640"/>
                  </a:lnTo>
                  <a:lnTo>
                    <a:pt x="3566" y="4787"/>
                  </a:lnTo>
                  <a:lnTo>
                    <a:pt x="3395" y="4933"/>
                  </a:lnTo>
                  <a:lnTo>
                    <a:pt x="3248" y="5080"/>
                  </a:lnTo>
                  <a:lnTo>
                    <a:pt x="3102" y="5251"/>
                  </a:lnTo>
                  <a:lnTo>
                    <a:pt x="3004" y="5422"/>
                  </a:lnTo>
                  <a:lnTo>
                    <a:pt x="2882" y="5617"/>
                  </a:lnTo>
                  <a:lnTo>
                    <a:pt x="2735" y="5984"/>
                  </a:lnTo>
                  <a:lnTo>
                    <a:pt x="2613" y="6374"/>
                  </a:lnTo>
                  <a:lnTo>
                    <a:pt x="2516" y="6765"/>
                  </a:lnTo>
                  <a:lnTo>
                    <a:pt x="2491" y="6838"/>
                  </a:lnTo>
                  <a:lnTo>
                    <a:pt x="2442" y="6912"/>
                  </a:lnTo>
                  <a:lnTo>
                    <a:pt x="2369" y="6936"/>
                  </a:lnTo>
                  <a:lnTo>
                    <a:pt x="2296" y="6961"/>
                  </a:lnTo>
                  <a:lnTo>
                    <a:pt x="2247" y="6961"/>
                  </a:lnTo>
                  <a:lnTo>
                    <a:pt x="2149" y="6912"/>
                  </a:lnTo>
                  <a:lnTo>
                    <a:pt x="2076" y="6863"/>
                  </a:lnTo>
                  <a:lnTo>
                    <a:pt x="2052" y="6765"/>
                  </a:lnTo>
                  <a:lnTo>
                    <a:pt x="2052" y="6668"/>
                  </a:lnTo>
                  <a:lnTo>
                    <a:pt x="2100" y="6374"/>
                  </a:lnTo>
                  <a:lnTo>
                    <a:pt x="2174" y="6106"/>
                  </a:lnTo>
                  <a:lnTo>
                    <a:pt x="2271" y="5837"/>
                  </a:lnTo>
                  <a:lnTo>
                    <a:pt x="2369" y="5593"/>
                  </a:lnTo>
                  <a:lnTo>
                    <a:pt x="2491" y="5349"/>
                  </a:lnTo>
                  <a:lnTo>
                    <a:pt x="2613" y="5129"/>
                  </a:lnTo>
                  <a:lnTo>
                    <a:pt x="2760" y="4933"/>
                  </a:lnTo>
                  <a:lnTo>
                    <a:pt x="2906" y="4738"/>
                  </a:lnTo>
                  <a:lnTo>
                    <a:pt x="3077" y="4567"/>
                  </a:lnTo>
                  <a:lnTo>
                    <a:pt x="3248" y="4396"/>
                  </a:lnTo>
                  <a:lnTo>
                    <a:pt x="3444" y="4250"/>
                  </a:lnTo>
                  <a:lnTo>
                    <a:pt x="3663" y="4128"/>
                  </a:lnTo>
                  <a:lnTo>
                    <a:pt x="3883" y="4030"/>
                  </a:lnTo>
                  <a:lnTo>
                    <a:pt x="4103" y="3932"/>
                  </a:lnTo>
                  <a:lnTo>
                    <a:pt x="4347" y="3859"/>
                  </a:lnTo>
                  <a:lnTo>
                    <a:pt x="4616" y="3810"/>
                  </a:lnTo>
                  <a:close/>
                  <a:moveTo>
                    <a:pt x="6374" y="0"/>
                  </a:moveTo>
                  <a:lnTo>
                    <a:pt x="6008" y="293"/>
                  </a:lnTo>
                  <a:lnTo>
                    <a:pt x="6301" y="953"/>
                  </a:lnTo>
                  <a:lnTo>
                    <a:pt x="7083" y="2687"/>
                  </a:lnTo>
                  <a:lnTo>
                    <a:pt x="6619" y="2662"/>
                  </a:lnTo>
                  <a:lnTo>
                    <a:pt x="6179" y="2638"/>
                  </a:lnTo>
                  <a:lnTo>
                    <a:pt x="5373" y="2516"/>
                  </a:lnTo>
                  <a:lnTo>
                    <a:pt x="4592" y="2516"/>
                  </a:lnTo>
                  <a:lnTo>
                    <a:pt x="4421" y="2540"/>
                  </a:lnTo>
                  <a:lnTo>
                    <a:pt x="4225" y="2589"/>
                  </a:lnTo>
                  <a:lnTo>
                    <a:pt x="4030" y="2662"/>
                  </a:lnTo>
                  <a:lnTo>
                    <a:pt x="3834" y="2735"/>
                  </a:lnTo>
                  <a:lnTo>
                    <a:pt x="3419" y="2955"/>
                  </a:lnTo>
                  <a:lnTo>
                    <a:pt x="3004" y="3175"/>
                  </a:lnTo>
                  <a:lnTo>
                    <a:pt x="2638" y="3444"/>
                  </a:lnTo>
                  <a:lnTo>
                    <a:pt x="2271" y="3712"/>
                  </a:lnTo>
                  <a:lnTo>
                    <a:pt x="1929" y="4030"/>
                  </a:lnTo>
                  <a:lnTo>
                    <a:pt x="1612" y="4347"/>
                  </a:lnTo>
                  <a:lnTo>
                    <a:pt x="1319" y="4689"/>
                  </a:lnTo>
                  <a:lnTo>
                    <a:pt x="1075" y="5056"/>
                  </a:lnTo>
                  <a:lnTo>
                    <a:pt x="830" y="5446"/>
                  </a:lnTo>
                  <a:lnTo>
                    <a:pt x="611" y="5862"/>
                  </a:lnTo>
                  <a:lnTo>
                    <a:pt x="440" y="6301"/>
                  </a:lnTo>
                  <a:lnTo>
                    <a:pt x="293" y="6741"/>
                  </a:lnTo>
                  <a:lnTo>
                    <a:pt x="171" y="7205"/>
                  </a:lnTo>
                  <a:lnTo>
                    <a:pt x="73" y="7693"/>
                  </a:lnTo>
                  <a:lnTo>
                    <a:pt x="24" y="8206"/>
                  </a:lnTo>
                  <a:lnTo>
                    <a:pt x="0" y="8719"/>
                  </a:lnTo>
                  <a:lnTo>
                    <a:pt x="24" y="9256"/>
                  </a:lnTo>
                  <a:lnTo>
                    <a:pt x="73" y="9794"/>
                  </a:lnTo>
                  <a:lnTo>
                    <a:pt x="171" y="10307"/>
                  </a:lnTo>
                  <a:lnTo>
                    <a:pt x="293" y="10795"/>
                  </a:lnTo>
                  <a:lnTo>
                    <a:pt x="464" y="11308"/>
                  </a:lnTo>
                  <a:lnTo>
                    <a:pt x="659" y="11772"/>
                  </a:lnTo>
                  <a:lnTo>
                    <a:pt x="879" y="12236"/>
                  </a:lnTo>
                  <a:lnTo>
                    <a:pt x="1123" y="12676"/>
                  </a:lnTo>
                  <a:lnTo>
                    <a:pt x="1392" y="13091"/>
                  </a:lnTo>
                  <a:lnTo>
                    <a:pt x="1710" y="13506"/>
                  </a:lnTo>
                  <a:lnTo>
                    <a:pt x="2027" y="13872"/>
                  </a:lnTo>
                  <a:lnTo>
                    <a:pt x="2393" y="14239"/>
                  </a:lnTo>
                  <a:lnTo>
                    <a:pt x="2760" y="14581"/>
                  </a:lnTo>
                  <a:lnTo>
                    <a:pt x="3151" y="14874"/>
                  </a:lnTo>
                  <a:lnTo>
                    <a:pt x="3590" y="15167"/>
                  </a:lnTo>
                  <a:lnTo>
                    <a:pt x="4030" y="15411"/>
                  </a:lnTo>
                  <a:lnTo>
                    <a:pt x="4225" y="15509"/>
                  </a:lnTo>
                  <a:lnTo>
                    <a:pt x="4421" y="15582"/>
                  </a:lnTo>
                  <a:lnTo>
                    <a:pt x="4640" y="15631"/>
                  </a:lnTo>
                  <a:lnTo>
                    <a:pt x="5275" y="15631"/>
                  </a:lnTo>
                  <a:lnTo>
                    <a:pt x="5739" y="15558"/>
                  </a:lnTo>
                  <a:lnTo>
                    <a:pt x="6668" y="15362"/>
                  </a:lnTo>
                  <a:lnTo>
                    <a:pt x="7132" y="15289"/>
                  </a:lnTo>
                  <a:lnTo>
                    <a:pt x="7376" y="15264"/>
                  </a:lnTo>
                  <a:lnTo>
                    <a:pt x="7864" y="15264"/>
                  </a:lnTo>
                  <a:lnTo>
                    <a:pt x="8108" y="15289"/>
                  </a:lnTo>
                  <a:lnTo>
                    <a:pt x="8597" y="15362"/>
                  </a:lnTo>
                  <a:lnTo>
                    <a:pt x="9549" y="15558"/>
                  </a:lnTo>
                  <a:lnTo>
                    <a:pt x="9989" y="15606"/>
                  </a:lnTo>
                  <a:lnTo>
                    <a:pt x="10209" y="15631"/>
                  </a:lnTo>
                  <a:lnTo>
                    <a:pt x="10429" y="15631"/>
                  </a:lnTo>
                  <a:lnTo>
                    <a:pt x="10648" y="15606"/>
                  </a:lnTo>
                  <a:lnTo>
                    <a:pt x="10868" y="15558"/>
                  </a:lnTo>
                  <a:lnTo>
                    <a:pt x="11064" y="15484"/>
                  </a:lnTo>
                  <a:lnTo>
                    <a:pt x="11283" y="15387"/>
                  </a:lnTo>
                  <a:lnTo>
                    <a:pt x="11723" y="15142"/>
                  </a:lnTo>
                  <a:lnTo>
                    <a:pt x="12114" y="14849"/>
                  </a:lnTo>
                  <a:lnTo>
                    <a:pt x="12529" y="14532"/>
                  </a:lnTo>
                  <a:lnTo>
                    <a:pt x="12895" y="14214"/>
                  </a:lnTo>
                  <a:lnTo>
                    <a:pt x="13237" y="13848"/>
                  </a:lnTo>
                  <a:lnTo>
                    <a:pt x="13555" y="13457"/>
                  </a:lnTo>
                  <a:lnTo>
                    <a:pt x="13872" y="13066"/>
                  </a:lnTo>
                  <a:lnTo>
                    <a:pt x="14141" y="12651"/>
                  </a:lnTo>
                  <a:lnTo>
                    <a:pt x="14385" y="12212"/>
                  </a:lnTo>
                  <a:lnTo>
                    <a:pt x="14605" y="11748"/>
                  </a:lnTo>
                  <a:lnTo>
                    <a:pt x="14800" y="11283"/>
                  </a:lnTo>
                  <a:lnTo>
                    <a:pt x="14947" y="10795"/>
                  </a:lnTo>
                  <a:lnTo>
                    <a:pt x="15069" y="10282"/>
                  </a:lnTo>
                  <a:lnTo>
                    <a:pt x="15167" y="9769"/>
                  </a:lnTo>
                  <a:lnTo>
                    <a:pt x="15216" y="9256"/>
                  </a:lnTo>
                  <a:lnTo>
                    <a:pt x="15240" y="8719"/>
                  </a:lnTo>
                  <a:lnTo>
                    <a:pt x="15216" y="8182"/>
                  </a:lnTo>
                  <a:lnTo>
                    <a:pt x="15167" y="7669"/>
                  </a:lnTo>
                  <a:lnTo>
                    <a:pt x="15069" y="7180"/>
                  </a:lnTo>
                  <a:lnTo>
                    <a:pt x="14947" y="6692"/>
                  </a:lnTo>
                  <a:lnTo>
                    <a:pt x="14776" y="6252"/>
                  </a:lnTo>
                  <a:lnTo>
                    <a:pt x="14605" y="5813"/>
                  </a:lnTo>
                  <a:lnTo>
                    <a:pt x="14385" y="5398"/>
                  </a:lnTo>
                  <a:lnTo>
                    <a:pt x="14141" y="5007"/>
                  </a:lnTo>
                  <a:lnTo>
                    <a:pt x="13848" y="4616"/>
                  </a:lnTo>
                  <a:lnTo>
                    <a:pt x="13555" y="4274"/>
                  </a:lnTo>
                  <a:lnTo>
                    <a:pt x="13213" y="3957"/>
                  </a:lnTo>
                  <a:lnTo>
                    <a:pt x="12871" y="3639"/>
                  </a:lnTo>
                  <a:lnTo>
                    <a:pt x="12505" y="3370"/>
                  </a:lnTo>
                  <a:lnTo>
                    <a:pt x="12089" y="3102"/>
                  </a:lnTo>
                  <a:lnTo>
                    <a:pt x="11674" y="2858"/>
                  </a:lnTo>
                  <a:lnTo>
                    <a:pt x="11259" y="2662"/>
                  </a:lnTo>
                  <a:lnTo>
                    <a:pt x="11064" y="2589"/>
                  </a:lnTo>
                  <a:lnTo>
                    <a:pt x="10893" y="2540"/>
                  </a:lnTo>
                  <a:lnTo>
                    <a:pt x="10697" y="2516"/>
                  </a:lnTo>
                  <a:lnTo>
                    <a:pt x="10526" y="2491"/>
                  </a:lnTo>
                  <a:lnTo>
                    <a:pt x="10111" y="2491"/>
                  </a:lnTo>
                  <a:lnTo>
                    <a:pt x="9696" y="2516"/>
                  </a:lnTo>
                  <a:lnTo>
                    <a:pt x="8841" y="2613"/>
                  </a:lnTo>
                  <a:lnTo>
                    <a:pt x="8426" y="2662"/>
                  </a:lnTo>
                  <a:lnTo>
                    <a:pt x="7986" y="2687"/>
                  </a:lnTo>
                  <a:lnTo>
                    <a:pt x="637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grpSp>
        <p:nvGrpSpPr>
          <p:cNvPr id="524" name="Google Shape;524;p18"/>
          <p:cNvGrpSpPr/>
          <p:nvPr/>
        </p:nvGrpSpPr>
        <p:grpSpPr>
          <a:xfrm>
            <a:off x="9538999" y="5444755"/>
            <a:ext cx="575730" cy="552264"/>
            <a:chOff x="5241175" y="4959100"/>
            <a:chExt cx="539775" cy="517775"/>
          </a:xfrm>
        </p:grpSpPr>
        <p:sp>
          <p:nvSpPr>
            <p:cNvPr id="525" name="Google Shape;525;p18"/>
            <p:cNvSpPr/>
            <p:nvPr/>
          </p:nvSpPr>
          <p:spPr>
            <a:xfrm>
              <a:off x="5575150" y="4959100"/>
              <a:ext cx="161225" cy="178300"/>
            </a:xfrm>
            <a:custGeom>
              <a:avLst/>
              <a:gdLst/>
              <a:ahLst/>
              <a:cxnLst/>
              <a:rect l="l" t="t" r="r" b="b"/>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526" name="Google Shape;526;p18"/>
            <p:cNvSpPr/>
            <p:nvPr/>
          </p:nvSpPr>
          <p:spPr>
            <a:xfrm>
              <a:off x="5330925" y="4985350"/>
              <a:ext cx="128250" cy="148400"/>
            </a:xfrm>
            <a:custGeom>
              <a:avLst/>
              <a:gdLst/>
              <a:ahLst/>
              <a:cxnLst/>
              <a:rect l="l" t="t" r="r" b="b"/>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527" name="Google Shape;527;p18"/>
            <p:cNvSpPr/>
            <p:nvPr/>
          </p:nvSpPr>
          <p:spPr>
            <a:xfrm>
              <a:off x="5241175" y="5241175"/>
              <a:ext cx="180125" cy="109325"/>
            </a:xfrm>
            <a:custGeom>
              <a:avLst/>
              <a:gdLst/>
              <a:ahLst/>
              <a:cxnLst/>
              <a:rect l="l" t="t" r="r" b="b"/>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528" name="Google Shape;528;p18"/>
            <p:cNvSpPr/>
            <p:nvPr/>
          </p:nvSpPr>
          <p:spPr>
            <a:xfrm>
              <a:off x="5461575" y="5316900"/>
              <a:ext cx="89175" cy="159975"/>
            </a:xfrm>
            <a:custGeom>
              <a:avLst/>
              <a:gdLst/>
              <a:ahLst/>
              <a:cxnLst/>
              <a:rect l="l" t="t" r="r" b="b"/>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529" name="Google Shape;529;p18"/>
            <p:cNvSpPr/>
            <p:nvPr/>
          </p:nvSpPr>
          <p:spPr>
            <a:xfrm>
              <a:off x="5619100" y="5194175"/>
              <a:ext cx="161850" cy="89775"/>
            </a:xfrm>
            <a:custGeom>
              <a:avLst/>
              <a:gdLst/>
              <a:ahLst/>
              <a:cxnLst/>
              <a:rect l="l" t="t" r="r" b="b"/>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530" name="Google Shape;530;p18"/>
            <p:cNvSpPr/>
            <p:nvPr/>
          </p:nvSpPr>
          <p:spPr>
            <a:xfrm>
              <a:off x="5420075" y="5116000"/>
              <a:ext cx="189300" cy="189925"/>
            </a:xfrm>
            <a:custGeom>
              <a:avLst/>
              <a:gdLst/>
              <a:ahLst/>
              <a:cxnLst/>
              <a:rect l="l" t="t" r="r" b="b"/>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sp>
        <p:nvSpPr>
          <p:cNvPr id="531" name="Google Shape;531;p18"/>
          <p:cNvSpPr/>
          <p:nvPr/>
        </p:nvSpPr>
        <p:spPr>
          <a:xfrm>
            <a:off x="10292560" y="5580911"/>
            <a:ext cx="506693" cy="280066"/>
          </a:xfrm>
          <a:custGeom>
            <a:avLst/>
            <a:gdLst/>
            <a:ahLst/>
            <a:cxnLst/>
            <a:rect l="l" t="t" r="r" b="b"/>
            <a:pathLst>
              <a:path w="19002" h="10503" extrusionOk="0">
                <a:moveTo>
                  <a:pt x="17072" y="1100"/>
                </a:moveTo>
                <a:lnTo>
                  <a:pt x="17145" y="1124"/>
                </a:lnTo>
                <a:lnTo>
                  <a:pt x="17268" y="1197"/>
                </a:lnTo>
                <a:lnTo>
                  <a:pt x="17365" y="1320"/>
                </a:lnTo>
                <a:lnTo>
                  <a:pt x="17390" y="1393"/>
                </a:lnTo>
                <a:lnTo>
                  <a:pt x="17390" y="1490"/>
                </a:lnTo>
                <a:lnTo>
                  <a:pt x="17390" y="1564"/>
                </a:lnTo>
                <a:lnTo>
                  <a:pt x="17365" y="1637"/>
                </a:lnTo>
                <a:lnTo>
                  <a:pt x="17268" y="1759"/>
                </a:lnTo>
                <a:lnTo>
                  <a:pt x="17145" y="1832"/>
                </a:lnTo>
                <a:lnTo>
                  <a:pt x="17072" y="1857"/>
                </a:lnTo>
                <a:lnTo>
                  <a:pt x="16926" y="1857"/>
                </a:lnTo>
                <a:lnTo>
                  <a:pt x="16852" y="1832"/>
                </a:lnTo>
                <a:lnTo>
                  <a:pt x="16730" y="1759"/>
                </a:lnTo>
                <a:lnTo>
                  <a:pt x="16657" y="1637"/>
                </a:lnTo>
                <a:lnTo>
                  <a:pt x="16633" y="1564"/>
                </a:lnTo>
                <a:lnTo>
                  <a:pt x="16608" y="1490"/>
                </a:lnTo>
                <a:lnTo>
                  <a:pt x="16633" y="1393"/>
                </a:lnTo>
                <a:lnTo>
                  <a:pt x="16657" y="1320"/>
                </a:lnTo>
                <a:lnTo>
                  <a:pt x="16730" y="1197"/>
                </a:lnTo>
                <a:lnTo>
                  <a:pt x="16852" y="1124"/>
                </a:lnTo>
                <a:lnTo>
                  <a:pt x="16926" y="1100"/>
                </a:lnTo>
                <a:close/>
                <a:moveTo>
                  <a:pt x="15924" y="1"/>
                </a:moveTo>
                <a:lnTo>
                  <a:pt x="15656" y="25"/>
                </a:lnTo>
                <a:lnTo>
                  <a:pt x="15387" y="74"/>
                </a:lnTo>
                <a:lnTo>
                  <a:pt x="15192" y="123"/>
                </a:lnTo>
                <a:lnTo>
                  <a:pt x="14996" y="172"/>
                </a:lnTo>
                <a:lnTo>
                  <a:pt x="14801" y="269"/>
                </a:lnTo>
                <a:lnTo>
                  <a:pt x="14605" y="367"/>
                </a:lnTo>
                <a:lnTo>
                  <a:pt x="14435" y="489"/>
                </a:lnTo>
                <a:lnTo>
                  <a:pt x="14264" y="611"/>
                </a:lnTo>
                <a:lnTo>
                  <a:pt x="14093" y="758"/>
                </a:lnTo>
                <a:lnTo>
                  <a:pt x="13970" y="929"/>
                </a:lnTo>
                <a:lnTo>
                  <a:pt x="13824" y="1100"/>
                </a:lnTo>
                <a:lnTo>
                  <a:pt x="13726" y="1271"/>
                </a:lnTo>
                <a:lnTo>
                  <a:pt x="13629" y="1466"/>
                </a:lnTo>
                <a:lnTo>
                  <a:pt x="13531" y="1661"/>
                </a:lnTo>
                <a:lnTo>
                  <a:pt x="13482" y="1881"/>
                </a:lnTo>
                <a:lnTo>
                  <a:pt x="13433" y="2101"/>
                </a:lnTo>
                <a:lnTo>
                  <a:pt x="13409" y="2345"/>
                </a:lnTo>
                <a:lnTo>
                  <a:pt x="13409" y="2565"/>
                </a:lnTo>
                <a:lnTo>
                  <a:pt x="6668" y="4372"/>
                </a:lnTo>
                <a:lnTo>
                  <a:pt x="6986" y="4592"/>
                </a:lnTo>
                <a:lnTo>
                  <a:pt x="7303" y="4812"/>
                </a:lnTo>
                <a:lnTo>
                  <a:pt x="7621" y="5032"/>
                </a:lnTo>
                <a:lnTo>
                  <a:pt x="7938" y="5203"/>
                </a:lnTo>
                <a:lnTo>
                  <a:pt x="8280" y="5374"/>
                </a:lnTo>
                <a:lnTo>
                  <a:pt x="8597" y="5496"/>
                </a:lnTo>
                <a:lnTo>
                  <a:pt x="8939" y="5618"/>
                </a:lnTo>
                <a:lnTo>
                  <a:pt x="9257" y="5740"/>
                </a:lnTo>
                <a:lnTo>
                  <a:pt x="9599" y="5813"/>
                </a:lnTo>
                <a:lnTo>
                  <a:pt x="9941" y="5862"/>
                </a:lnTo>
                <a:lnTo>
                  <a:pt x="10258" y="5911"/>
                </a:lnTo>
                <a:lnTo>
                  <a:pt x="10600" y="5935"/>
                </a:lnTo>
                <a:lnTo>
                  <a:pt x="10942" y="5935"/>
                </a:lnTo>
                <a:lnTo>
                  <a:pt x="11284" y="5911"/>
                </a:lnTo>
                <a:lnTo>
                  <a:pt x="11626" y="5862"/>
                </a:lnTo>
                <a:lnTo>
                  <a:pt x="11968" y="5813"/>
                </a:lnTo>
                <a:lnTo>
                  <a:pt x="12285" y="5716"/>
                </a:lnTo>
                <a:lnTo>
                  <a:pt x="12603" y="5642"/>
                </a:lnTo>
                <a:lnTo>
                  <a:pt x="13140" y="5423"/>
                </a:lnTo>
                <a:lnTo>
                  <a:pt x="13629" y="5203"/>
                </a:lnTo>
                <a:lnTo>
                  <a:pt x="14044" y="4983"/>
                </a:lnTo>
                <a:lnTo>
                  <a:pt x="14386" y="4763"/>
                </a:lnTo>
                <a:lnTo>
                  <a:pt x="14630" y="4592"/>
                </a:lnTo>
                <a:lnTo>
                  <a:pt x="14850" y="4421"/>
                </a:lnTo>
                <a:lnTo>
                  <a:pt x="14923" y="4372"/>
                </a:lnTo>
                <a:lnTo>
                  <a:pt x="15021" y="4348"/>
                </a:lnTo>
                <a:lnTo>
                  <a:pt x="15118" y="4372"/>
                </a:lnTo>
                <a:lnTo>
                  <a:pt x="15192" y="4421"/>
                </a:lnTo>
                <a:lnTo>
                  <a:pt x="15240" y="4519"/>
                </a:lnTo>
                <a:lnTo>
                  <a:pt x="15240" y="4592"/>
                </a:lnTo>
                <a:lnTo>
                  <a:pt x="15240" y="4690"/>
                </a:lnTo>
                <a:lnTo>
                  <a:pt x="15167" y="4763"/>
                </a:lnTo>
                <a:lnTo>
                  <a:pt x="15045" y="4861"/>
                </a:lnTo>
                <a:lnTo>
                  <a:pt x="14752" y="5105"/>
                </a:lnTo>
                <a:lnTo>
                  <a:pt x="14312" y="5398"/>
                </a:lnTo>
                <a:lnTo>
                  <a:pt x="14019" y="5569"/>
                </a:lnTo>
                <a:lnTo>
                  <a:pt x="13702" y="5716"/>
                </a:lnTo>
                <a:lnTo>
                  <a:pt x="13213" y="5935"/>
                </a:lnTo>
                <a:lnTo>
                  <a:pt x="12969" y="6033"/>
                </a:lnTo>
                <a:lnTo>
                  <a:pt x="12676" y="6131"/>
                </a:lnTo>
                <a:lnTo>
                  <a:pt x="12090" y="6277"/>
                </a:lnTo>
                <a:lnTo>
                  <a:pt x="11797" y="6326"/>
                </a:lnTo>
                <a:lnTo>
                  <a:pt x="11479" y="6375"/>
                </a:lnTo>
                <a:lnTo>
                  <a:pt x="11137" y="6400"/>
                </a:lnTo>
                <a:lnTo>
                  <a:pt x="10796" y="6424"/>
                </a:lnTo>
                <a:lnTo>
                  <a:pt x="10429" y="6400"/>
                </a:lnTo>
                <a:lnTo>
                  <a:pt x="10063" y="6375"/>
                </a:lnTo>
                <a:lnTo>
                  <a:pt x="9696" y="6326"/>
                </a:lnTo>
                <a:lnTo>
                  <a:pt x="9306" y="6229"/>
                </a:lnTo>
                <a:lnTo>
                  <a:pt x="8915" y="6131"/>
                </a:lnTo>
                <a:lnTo>
                  <a:pt x="8500" y="5984"/>
                </a:lnTo>
                <a:lnTo>
                  <a:pt x="8085" y="5813"/>
                </a:lnTo>
                <a:lnTo>
                  <a:pt x="7669" y="5594"/>
                </a:lnTo>
                <a:lnTo>
                  <a:pt x="7572" y="5569"/>
                </a:lnTo>
                <a:lnTo>
                  <a:pt x="7376" y="5471"/>
                </a:lnTo>
                <a:lnTo>
                  <a:pt x="7254" y="5471"/>
                </a:lnTo>
                <a:lnTo>
                  <a:pt x="7132" y="5496"/>
                </a:lnTo>
                <a:lnTo>
                  <a:pt x="318" y="7694"/>
                </a:lnTo>
                <a:lnTo>
                  <a:pt x="245" y="7743"/>
                </a:lnTo>
                <a:lnTo>
                  <a:pt x="147" y="7792"/>
                </a:lnTo>
                <a:lnTo>
                  <a:pt x="98" y="7865"/>
                </a:lnTo>
                <a:lnTo>
                  <a:pt x="49" y="7938"/>
                </a:lnTo>
                <a:lnTo>
                  <a:pt x="1" y="8036"/>
                </a:lnTo>
                <a:lnTo>
                  <a:pt x="1" y="8134"/>
                </a:lnTo>
                <a:lnTo>
                  <a:pt x="1" y="8207"/>
                </a:lnTo>
                <a:lnTo>
                  <a:pt x="25" y="8305"/>
                </a:lnTo>
                <a:lnTo>
                  <a:pt x="98" y="8451"/>
                </a:lnTo>
                <a:lnTo>
                  <a:pt x="196" y="8549"/>
                </a:lnTo>
                <a:lnTo>
                  <a:pt x="318" y="8622"/>
                </a:lnTo>
                <a:lnTo>
                  <a:pt x="489" y="8646"/>
                </a:lnTo>
                <a:lnTo>
                  <a:pt x="611" y="8622"/>
                </a:lnTo>
                <a:lnTo>
                  <a:pt x="269" y="8793"/>
                </a:lnTo>
                <a:lnTo>
                  <a:pt x="171" y="8842"/>
                </a:lnTo>
                <a:lnTo>
                  <a:pt x="123" y="8915"/>
                </a:lnTo>
                <a:lnTo>
                  <a:pt x="49" y="8988"/>
                </a:lnTo>
                <a:lnTo>
                  <a:pt x="25" y="9086"/>
                </a:lnTo>
                <a:lnTo>
                  <a:pt x="1" y="9159"/>
                </a:lnTo>
                <a:lnTo>
                  <a:pt x="1" y="9257"/>
                </a:lnTo>
                <a:lnTo>
                  <a:pt x="1" y="9355"/>
                </a:lnTo>
                <a:lnTo>
                  <a:pt x="49" y="9452"/>
                </a:lnTo>
                <a:lnTo>
                  <a:pt x="123" y="9575"/>
                </a:lnTo>
                <a:lnTo>
                  <a:pt x="220" y="9648"/>
                </a:lnTo>
                <a:lnTo>
                  <a:pt x="342" y="9697"/>
                </a:lnTo>
                <a:lnTo>
                  <a:pt x="489" y="9721"/>
                </a:lnTo>
                <a:lnTo>
                  <a:pt x="587" y="9721"/>
                </a:lnTo>
                <a:lnTo>
                  <a:pt x="684" y="9672"/>
                </a:lnTo>
                <a:lnTo>
                  <a:pt x="855" y="9599"/>
                </a:lnTo>
                <a:lnTo>
                  <a:pt x="782" y="9721"/>
                </a:lnTo>
                <a:lnTo>
                  <a:pt x="758" y="9868"/>
                </a:lnTo>
                <a:lnTo>
                  <a:pt x="782" y="10014"/>
                </a:lnTo>
                <a:lnTo>
                  <a:pt x="831" y="10161"/>
                </a:lnTo>
                <a:lnTo>
                  <a:pt x="929" y="10258"/>
                </a:lnTo>
                <a:lnTo>
                  <a:pt x="1026" y="10307"/>
                </a:lnTo>
                <a:lnTo>
                  <a:pt x="1124" y="10356"/>
                </a:lnTo>
                <a:lnTo>
                  <a:pt x="1246" y="10380"/>
                </a:lnTo>
                <a:lnTo>
                  <a:pt x="1393" y="10356"/>
                </a:lnTo>
                <a:lnTo>
                  <a:pt x="1515" y="10283"/>
                </a:lnTo>
                <a:lnTo>
                  <a:pt x="6082" y="7303"/>
                </a:lnTo>
                <a:lnTo>
                  <a:pt x="6546" y="7523"/>
                </a:lnTo>
                <a:lnTo>
                  <a:pt x="7108" y="7743"/>
                </a:lnTo>
                <a:lnTo>
                  <a:pt x="7791" y="7987"/>
                </a:lnTo>
                <a:lnTo>
                  <a:pt x="8524" y="8207"/>
                </a:lnTo>
                <a:lnTo>
                  <a:pt x="9306" y="8402"/>
                </a:lnTo>
                <a:lnTo>
                  <a:pt x="10087" y="8549"/>
                </a:lnTo>
                <a:lnTo>
                  <a:pt x="10454" y="8598"/>
                </a:lnTo>
                <a:lnTo>
                  <a:pt x="10820" y="8646"/>
                </a:lnTo>
                <a:lnTo>
                  <a:pt x="11528" y="8646"/>
                </a:lnTo>
                <a:lnTo>
                  <a:pt x="12212" y="10356"/>
                </a:lnTo>
                <a:lnTo>
                  <a:pt x="12261" y="10405"/>
                </a:lnTo>
                <a:lnTo>
                  <a:pt x="12310" y="10454"/>
                </a:lnTo>
                <a:lnTo>
                  <a:pt x="12383" y="10478"/>
                </a:lnTo>
                <a:lnTo>
                  <a:pt x="12456" y="10503"/>
                </a:lnTo>
                <a:lnTo>
                  <a:pt x="13384" y="10503"/>
                </a:lnTo>
                <a:lnTo>
                  <a:pt x="13482" y="10478"/>
                </a:lnTo>
                <a:lnTo>
                  <a:pt x="13555" y="10454"/>
                </a:lnTo>
                <a:lnTo>
                  <a:pt x="13604" y="10405"/>
                </a:lnTo>
                <a:lnTo>
                  <a:pt x="13629" y="10332"/>
                </a:lnTo>
                <a:lnTo>
                  <a:pt x="13629" y="10234"/>
                </a:lnTo>
                <a:lnTo>
                  <a:pt x="13580" y="10161"/>
                </a:lnTo>
                <a:lnTo>
                  <a:pt x="13506" y="10087"/>
                </a:lnTo>
                <a:lnTo>
                  <a:pt x="13409" y="10087"/>
                </a:lnTo>
                <a:lnTo>
                  <a:pt x="12603" y="10014"/>
                </a:lnTo>
                <a:lnTo>
                  <a:pt x="12163" y="8646"/>
                </a:lnTo>
                <a:lnTo>
                  <a:pt x="12700" y="8598"/>
                </a:lnTo>
                <a:lnTo>
                  <a:pt x="13067" y="8549"/>
                </a:lnTo>
                <a:lnTo>
                  <a:pt x="13482" y="8475"/>
                </a:lnTo>
                <a:lnTo>
                  <a:pt x="13922" y="8378"/>
                </a:lnTo>
                <a:lnTo>
                  <a:pt x="14386" y="8280"/>
                </a:lnTo>
                <a:lnTo>
                  <a:pt x="14874" y="8109"/>
                </a:lnTo>
                <a:lnTo>
                  <a:pt x="15363" y="7914"/>
                </a:lnTo>
                <a:lnTo>
                  <a:pt x="15827" y="7670"/>
                </a:lnTo>
                <a:lnTo>
                  <a:pt x="16046" y="7547"/>
                </a:lnTo>
                <a:lnTo>
                  <a:pt x="16291" y="7376"/>
                </a:lnTo>
                <a:lnTo>
                  <a:pt x="16486" y="7205"/>
                </a:lnTo>
                <a:lnTo>
                  <a:pt x="16681" y="7035"/>
                </a:lnTo>
                <a:lnTo>
                  <a:pt x="16877" y="6839"/>
                </a:lnTo>
                <a:lnTo>
                  <a:pt x="17072" y="6619"/>
                </a:lnTo>
                <a:lnTo>
                  <a:pt x="17219" y="6375"/>
                </a:lnTo>
                <a:lnTo>
                  <a:pt x="17365" y="6131"/>
                </a:lnTo>
                <a:lnTo>
                  <a:pt x="17512" y="5862"/>
                </a:lnTo>
                <a:lnTo>
                  <a:pt x="17610" y="5569"/>
                </a:lnTo>
                <a:lnTo>
                  <a:pt x="17707" y="5276"/>
                </a:lnTo>
                <a:lnTo>
                  <a:pt x="17780" y="4959"/>
                </a:lnTo>
                <a:lnTo>
                  <a:pt x="17829" y="4592"/>
                </a:lnTo>
                <a:lnTo>
                  <a:pt x="17854" y="4226"/>
                </a:lnTo>
                <a:lnTo>
                  <a:pt x="17854" y="3884"/>
                </a:lnTo>
                <a:lnTo>
                  <a:pt x="17829" y="3444"/>
                </a:lnTo>
                <a:lnTo>
                  <a:pt x="17829" y="2980"/>
                </a:lnTo>
                <a:lnTo>
                  <a:pt x="17829" y="2760"/>
                </a:lnTo>
                <a:lnTo>
                  <a:pt x="17878" y="2590"/>
                </a:lnTo>
                <a:lnTo>
                  <a:pt x="18440" y="2370"/>
                </a:lnTo>
                <a:lnTo>
                  <a:pt x="18733" y="2272"/>
                </a:lnTo>
                <a:lnTo>
                  <a:pt x="18293" y="2125"/>
                </a:lnTo>
                <a:lnTo>
                  <a:pt x="18586" y="1979"/>
                </a:lnTo>
                <a:lnTo>
                  <a:pt x="18855" y="1857"/>
                </a:lnTo>
                <a:lnTo>
                  <a:pt x="18953" y="1808"/>
                </a:lnTo>
                <a:lnTo>
                  <a:pt x="19002" y="1759"/>
                </a:lnTo>
                <a:lnTo>
                  <a:pt x="19002" y="1710"/>
                </a:lnTo>
                <a:lnTo>
                  <a:pt x="18953" y="1686"/>
                </a:lnTo>
                <a:lnTo>
                  <a:pt x="18000" y="1271"/>
                </a:lnTo>
                <a:lnTo>
                  <a:pt x="17780" y="1026"/>
                </a:lnTo>
                <a:lnTo>
                  <a:pt x="17561" y="782"/>
                </a:lnTo>
                <a:lnTo>
                  <a:pt x="17243" y="514"/>
                </a:lnTo>
                <a:lnTo>
                  <a:pt x="17048" y="391"/>
                </a:lnTo>
                <a:lnTo>
                  <a:pt x="16852" y="269"/>
                </a:lnTo>
                <a:lnTo>
                  <a:pt x="16633" y="172"/>
                </a:lnTo>
                <a:lnTo>
                  <a:pt x="16413" y="98"/>
                </a:lnTo>
                <a:lnTo>
                  <a:pt x="16169" y="25"/>
                </a:lnTo>
                <a:lnTo>
                  <a:pt x="15924"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nvGrpSpPr>
          <p:cNvPr id="532" name="Google Shape;532;p18"/>
          <p:cNvGrpSpPr/>
          <p:nvPr/>
        </p:nvGrpSpPr>
        <p:grpSpPr>
          <a:xfrm>
            <a:off x="11079187" y="5526804"/>
            <a:ext cx="369288" cy="424644"/>
            <a:chOff x="6685175" y="5036025"/>
            <a:chExt cx="346225" cy="398125"/>
          </a:xfrm>
        </p:grpSpPr>
        <p:sp>
          <p:nvSpPr>
            <p:cNvPr id="533" name="Google Shape;533;p18"/>
            <p:cNvSpPr/>
            <p:nvPr/>
          </p:nvSpPr>
          <p:spPr>
            <a:xfrm>
              <a:off x="6743800" y="5036025"/>
              <a:ext cx="105650" cy="147775"/>
            </a:xfrm>
            <a:custGeom>
              <a:avLst/>
              <a:gdLst/>
              <a:ahLst/>
              <a:cxnLst/>
              <a:rect l="l" t="t" r="r" b="b"/>
              <a:pathLst>
                <a:path w="4226" h="5911" extrusionOk="0">
                  <a:moveTo>
                    <a:pt x="2931" y="1"/>
                  </a:moveTo>
                  <a:lnTo>
                    <a:pt x="2736" y="25"/>
                  </a:lnTo>
                  <a:lnTo>
                    <a:pt x="2516" y="74"/>
                  </a:lnTo>
                  <a:lnTo>
                    <a:pt x="2272" y="147"/>
                  </a:lnTo>
                  <a:lnTo>
                    <a:pt x="2027" y="269"/>
                  </a:lnTo>
                  <a:lnTo>
                    <a:pt x="1783" y="416"/>
                  </a:lnTo>
                  <a:lnTo>
                    <a:pt x="1539" y="611"/>
                  </a:lnTo>
                  <a:lnTo>
                    <a:pt x="1319" y="807"/>
                  </a:lnTo>
                  <a:lnTo>
                    <a:pt x="1075" y="1026"/>
                  </a:lnTo>
                  <a:lnTo>
                    <a:pt x="855" y="1271"/>
                  </a:lnTo>
                  <a:lnTo>
                    <a:pt x="660" y="1539"/>
                  </a:lnTo>
                  <a:lnTo>
                    <a:pt x="489" y="1808"/>
                  </a:lnTo>
                  <a:lnTo>
                    <a:pt x="318" y="2101"/>
                  </a:lnTo>
                  <a:lnTo>
                    <a:pt x="196" y="2370"/>
                  </a:lnTo>
                  <a:lnTo>
                    <a:pt x="98" y="2663"/>
                  </a:lnTo>
                  <a:lnTo>
                    <a:pt x="25" y="2956"/>
                  </a:lnTo>
                  <a:lnTo>
                    <a:pt x="0" y="3249"/>
                  </a:lnTo>
                  <a:lnTo>
                    <a:pt x="0" y="3517"/>
                  </a:lnTo>
                  <a:lnTo>
                    <a:pt x="49" y="3786"/>
                  </a:lnTo>
                  <a:lnTo>
                    <a:pt x="122" y="4055"/>
                  </a:lnTo>
                  <a:lnTo>
                    <a:pt x="196" y="4299"/>
                  </a:lnTo>
                  <a:lnTo>
                    <a:pt x="293" y="4543"/>
                  </a:lnTo>
                  <a:lnTo>
                    <a:pt x="415" y="4763"/>
                  </a:lnTo>
                  <a:lnTo>
                    <a:pt x="562" y="4958"/>
                  </a:lnTo>
                  <a:lnTo>
                    <a:pt x="708" y="5154"/>
                  </a:lnTo>
                  <a:lnTo>
                    <a:pt x="855" y="5325"/>
                  </a:lnTo>
                  <a:lnTo>
                    <a:pt x="1026" y="5471"/>
                  </a:lnTo>
                  <a:lnTo>
                    <a:pt x="1221" y="5618"/>
                  </a:lnTo>
                  <a:lnTo>
                    <a:pt x="1392" y="5716"/>
                  </a:lnTo>
                  <a:lnTo>
                    <a:pt x="1588" y="5813"/>
                  </a:lnTo>
                  <a:lnTo>
                    <a:pt x="1807" y="5862"/>
                  </a:lnTo>
                  <a:lnTo>
                    <a:pt x="2003" y="5911"/>
                  </a:lnTo>
                  <a:lnTo>
                    <a:pt x="2442" y="5911"/>
                  </a:lnTo>
                  <a:lnTo>
                    <a:pt x="2662" y="5862"/>
                  </a:lnTo>
                  <a:lnTo>
                    <a:pt x="2858" y="5789"/>
                  </a:lnTo>
                  <a:lnTo>
                    <a:pt x="3053" y="5716"/>
                  </a:lnTo>
                  <a:lnTo>
                    <a:pt x="3224" y="5593"/>
                  </a:lnTo>
                  <a:lnTo>
                    <a:pt x="3395" y="5471"/>
                  </a:lnTo>
                  <a:lnTo>
                    <a:pt x="3541" y="5300"/>
                  </a:lnTo>
                  <a:lnTo>
                    <a:pt x="3688" y="5129"/>
                  </a:lnTo>
                  <a:lnTo>
                    <a:pt x="3810" y="4934"/>
                  </a:lnTo>
                  <a:lnTo>
                    <a:pt x="3932" y="4739"/>
                  </a:lnTo>
                  <a:lnTo>
                    <a:pt x="4030" y="4519"/>
                  </a:lnTo>
                  <a:lnTo>
                    <a:pt x="4103" y="4275"/>
                  </a:lnTo>
                  <a:lnTo>
                    <a:pt x="4152" y="4030"/>
                  </a:lnTo>
                  <a:lnTo>
                    <a:pt x="4201" y="3786"/>
                  </a:lnTo>
                  <a:lnTo>
                    <a:pt x="4225" y="3517"/>
                  </a:lnTo>
                  <a:lnTo>
                    <a:pt x="4201" y="3249"/>
                  </a:lnTo>
                  <a:lnTo>
                    <a:pt x="4176" y="2980"/>
                  </a:lnTo>
                  <a:lnTo>
                    <a:pt x="4054" y="1881"/>
                  </a:lnTo>
                  <a:lnTo>
                    <a:pt x="3957" y="1368"/>
                  </a:lnTo>
                  <a:lnTo>
                    <a:pt x="3835" y="904"/>
                  </a:lnTo>
                  <a:lnTo>
                    <a:pt x="3737" y="684"/>
                  </a:lnTo>
                  <a:lnTo>
                    <a:pt x="3664" y="513"/>
                  </a:lnTo>
                  <a:lnTo>
                    <a:pt x="3541" y="342"/>
                  </a:lnTo>
                  <a:lnTo>
                    <a:pt x="3419" y="220"/>
                  </a:lnTo>
                  <a:lnTo>
                    <a:pt x="3273" y="123"/>
                  </a:lnTo>
                  <a:lnTo>
                    <a:pt x="3126" y="49"/>
                  </a:lnTo>
                  <a:lnTo>
                    <a:pt x="293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534" name="Google Shape;534;p18"/>
            <p:cNvSpPr/>
            <p:nvPr/>
          </p:nvSpPr>
          <p:spPr>
            <a:xfrm>
              <a:off x="6685175" y="5152025"/>
              <a:ext cx="84275" cy="117275"/>
            </a:xfrm>
            <a:custGeom>
              <a:avLst/>
              <a:gdLst/>
              <a:ahLst/>
              <a:cxnLst/>
              <a:rect l="l" t="t" r="r" b="b"/>
              <a:pathLst>
                <a:path w="3371" h="4691" extrusionOk="0">
                  <a:moveTo>
                    <a:pt x="1368" y="1"/>
                  </a:moveTo>
                  <a:lnTo>
                    <a:pt x="1197" y="25"/>
                  </a:lnTo>
                  <a:lnTo>
                    <a:pt x="1026" y="99"/>
                  </a:lnTo>
                  <a:lnTo>
                    <a:pt x="855" y="172"/>
                  </a:lnTo>
                  <a:lnTo>
                    <a:pt x="709" y="270"/>
                  </a:lnTo>
                  <a:lnTo>
                    <a:pt x="562" y="392"/>
                  </a:lnTo>
                  <a:lnTo>
                    <a:pt x="440" y="538"/>
                  </a:lnTo>
                  <a:lnTo>
                    <a:pt x="318" y="685"/>
                  </a:lnTo>
                  <a:lnTo>
                    <a:pt x="220" y="856"/>
                  </a:lnTo>
                  <a:lnTo>
                    <a:pt x="147" y="1051"/>
                  </a:lnTo>
                  <a:lnTo>
                    <a:pt x="74" y="1247"/>
                  </a:lnTo>
                  <a:lnTo>
                    <a:pt x="49" y="1442"/>
                  </a:lnTo>
                  <a:lnTo>
                    <a:pt x="1" y="1662"/>
                  </a:lnTo>
                  <a:lnTo>
                    <a:pt x="1" y="1882"/>
                  </a:lnTo>
                  <a:lnTo>
                    <a:pt x="1" y="2101"/>
                  </a:lnTo>
                  <a:lnTo>
                    <a:pt x="25" y="2346"/>
                  </a:lnTo>
                  <a:lnTo>
                    <a:pt x="74" y="2565"/>
                  </a:lnTo>
                  <a:lnTo>
                    <a:pt x="147" y="2810"/>
                  </a:lnTo>
                  <a:lnTo>
                    <a:pt x="220" y="3054"/>
                  </a:lnTo>
                  <a:lnTo>
                    <a:pt x="342" y="3274"/>
                  </a:lnTo>
                  <a:lnTo>
                    <a:pt x="440" y="3493"/>
                  </a:lnTo>
                  <a:lnTo>
                    <a:pt x="587" y="3689"/>
                  </a:lnTo>
                  <a:lnTo>
                    <a:pt x="733" y="3860"/>
                  </a:lnTo>
                  <a:lnTo>
                    <a:pt x="880" y="4031"/>
                  </a:lnTo>
                  <a:lnTo>
                    <a:pt x="1051" y="4177"/>
                  </a:lnTo>
                  <a:lnTo>
                    <a:pt x="1222" y="4324"/>
                  </a:lnTo>
                  <a:lnTo>
                    <a:pt x="1393" y="4422"/>
                  </a:lnTo>
                  <a:lnTo>
                    <a:pt x="1564" y="4519"/>
                  </a:lnTo>
                  <a:lnTo>
                    <a:pt x="1759" y="4592"/>
                  </a:lnTo>
                  <a:lnTo>
                    <a:pt x="1954" y="4641"/>
                  </a:lnTo>
                  <a:lnTo>
                    <a:pt x="2125" y="4690"/>
                  </a:lnTo>
                  <a:lnTo>
                    <a:pt x="2516" y="4690"/>
                  </a:lnTo>
                  <a:lnTo>
                    <a:pt x="2687" y="4641"/>
                  </a:lnTo>
                  <a:lnTo>
                    <a:pt x="2882" y="4592"/>
                  </a:lnTo>
                  <a:lnTo>
                    <a:pt x="3029" y="4495"/>
                  </a:lnTo>
                  <a:lnTo>
                    <a:pt x="3151" y="4397"/>
                  </a:lnTo>
                  <a:lnTo>
                    <a:pt x="3249" y="4299"/>
                  </a:lnTo>
                  <a:lnTo>
                    <a:pt x="3322" y="4153"/>
                  </a:lnTo>
                  <a:lnTo>
                    <a:pt x="3371" y="4006"/>
                  </a:lnTo>
                  <a:lnTo>
                    <a:pt x="3371" y="3860"/>
                  </a:lnTo>
                  <a:lnTo>
                    <a:pt x="3371" y="3689"/>
                  </a:lnTo>
                  <a:lnTo>
                    <a:pt x="3347" y="3518"/>
                  </a:lnTo>
                  <a:lnTo>
                    <a:pt x="3249" y="3127"/>
                  </a:lnTo>
                  <a:lnTo>
                    <a:pt x="3078" y="2712"/>
                  </a:lnTo>
                  <a:lnTo>
                    <a:pt x="2712" y="1808"/>
                  </a:lnTo>
                  <a:lnTo>
                    <a:pt x="2370" y="953"/>
                  </a:lnTo>
                  <a:lnTo>
                    <a:pt x="2199" y="612"/>
                  </a:lnTo>
                  <a:lnTo>
                    <a:pt x="2028" y="343"/>
                  </a:lnTo>
                  <a:lnTo>
                    <a:pt x="1954" y="221"/>
                  </a:lnTo>
                  <a:lnTo>
                    <a:pt x="1857" y="123"/>
                  </a:lnTo>
                  <a:lnTo>
                    <a:pt x="1735" y="74"/>
                  </a:lnTo>
                  <a:lnTo>
                    <a:pt x="1637" y="25"/>
                  </a:lnTo>
                  <a:lnTo>
                    <a:pt x="1490"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535" name="Google Shape;535;p18"/>
            <p:cNvSpPr/>
            <p:nvPr/>
          </p:nvSpPr>
          <p:spPr>
            <a:xfrm>
              <a:off x="6871400" y="5038475"/>
              <a:ext cx="105650" cy="145325"/>
            </a:xfrm>
            <a:custGeom>
              <a:avLst/>
              <a:gdLst/>
              <a:ahLst/>
              <a:cxnLst/>
              <a:rect l="l" t="t" r="r" b="b"/>
              <a:pathLst>
                <a:path w="4226" h="5813" extrusionOk="0">
                  <a:moveTo>
                    <a:pt x="1295" y="0"/>
                  </a:moveTo>
                  <a:lnTo>
                    <a:pt x="1100" y="49"/>
                  </a:lnTo>
                  <a:lnTo>
                    <a:pt x="953" y="98"/>
                  </a:lnTo>
                  <a:lnTo>
                    <a:pt x="807" y="196"/>
                  </a:lnTo>
                  <a:lnTo>
                    <a:pt x="684" y="318"/>
                  </a:lnTo>
                  <a:lnTo>
                    <a:pt x="587" y="464"/>
                  </a:lnTo>
                  <a:lnTo>
                    <a:pt x="489" y="660"/>
                  </a:lnTo>
                  <a:lnTo>
                    <a:pt x="391" y="855"/>
                  </a:lnTo>
                  <a:lnTo>
                    <a:pt x="269" y="1295"/>
                  </a:lnTo>
                  <a:lnTo>
                    <a:pt x="172" y="1808"/>
                  </a:lnTo>
                  <a:lnTo>
                    <a:pt x="49" y="2882"/>
                  </a:lnTo>
                  <a:lnTo>
                    <a:pt x="1" y="3151"/>
                  </a:lnTo>
                  <a:lnTo>
                    <a:pt x="1" y="3419"/>
                  </a:lnTo>
                  <a:lnTo>
                    <a:pt x="25" y="3688"/>
                  </a:lnTo>
                  <a:lnTo>
                    <a:pt x="74" y="3932"/>
                  </a:lnTo>
                  <a:lnTo>
                    <a:pt x="123" y="4177"/>
                  </a:lnTo>
                  <a:lnTo>
                    <a:pt x="196" y="4421"/>
                  </a:lnTo>
                  <a:lnTo>
                    <a:pt x="294" y="4641"/>
                  </a:lnTo>
                  <a:lnTo>
                    <a:pt x="416" y="4836"/>
                  </a:lnTo>
                  <a:lnTo>
                    <a:pt x="538" y="5031"/>
                  </a:lnTo>
                  <a:lnTo>
                    <a:pt x="684" y="5202"/>
                  </a:lnTo>
                  <a:lnTo>
                    <a:pt x="831" y="5373"/>
                  </a:lnTo>
                  <a:lnTo>
                    <a:pt x="1002" y="5495"/>
                  </a:lnTo>
                  <a:lnTo>
                    <a:pt x="1173" y="5618"/>
                  </a:lnTo>
                  <a:lnTo>
                    <a:pt x="1368" y="5691"/>
                  </a:lnTo>
                  <a:lnTo>
                    <a:pt x="1588" y="5764"/>
                  </a:lnTo>
                  <a:lnTo>
                    <a:pt x="1783" y="5813"/>
                  </a:lnTo>
                  <a:lnTo>
                    <a:pt x="2223" y="5813"/>
                  </a:lnTo>
                  <a:lnTo>
                    <a:pt x="2418" y="5764"/>
                  </a:lnTo>
                  <a:lnTo>
                    <a:pt x="2638" y="5715"/>
                  </a:lnTo>
                  <a:lnTo>
                    <a:pt x="2834" y="5618"/>
                  </a:lnTo>
                  <a:lnTo>
                    <a:pt x="3005" y="5520"/>
                  </a:lnTo>
                  <a:lnTo>
                    <a:pt x="3200" y="5373"/>
                  </a:lnTo>
                  <a:lnTo>
                    <a:pt x="3371" y="5227"/>
                  </a:lnTo>
                  <a:lnTo>
                    <a:pt x="3517" y="5056"/>
                  </a:lnTo>
                  <a:lnTo>
                    <a:pt x="3664" y="4860"/>
                  </a:lnTo>
                  <a:lnTo>
                    <a:pt x="3811" y="4665"/>
                  </a:lnTo>
                  <a:lnTo>
                    <a:pt x="3933" y="4445"/>
                  </a:lnTo>
                  <a:lnTo>
                    <a:pt x="4030" y="4201"/>
                  </a:lnTo>
                  <a:lnTo>
                    <a:pt x="4104" y="3957"/>
                  </a:lnTo>
                  <a:lnTo>
                    <a:pt x="4177" y="3688"/>
                  </a:lnTo>
                  <a:lnTo>
                    <a:pt x="4226" y="3419"/>
                  </a:lnTo>
                  <a:lnTo>
                    <a:pt x="4226" y="3151"/>
                  </a:lnTo>
                  <a:lnTo>
                    <a:pt x="4201" y="2858"/>
                  </a:lnTo>
                  <a:lnTo>
                    <a:pt x="4128" y="2589"/>
                  </a:lnTo>
                  <a:lnTo>
                    <a:pt x="4030" y="2296"/>
                  </a:lnTo>
                  <a:lnTo>
                    <a:pt x="3908" y="2027"/>
                  </a:lnTo>
                  <a:lnTo>
                    <a:pt x="3737" y="1734"/>
                  </a:lnTo>
                  <a:lnTo>
                    <a:pt x="3566" y="1490"/>
                  </a:lnTo>
                  <a:lnTo>
                    <a:pt x="3371" y="1221"/>
                  </a:lnTo>
                  <a:lnTo>
                    <a:pt x="3151" y="1002"/>
                  </a:lnTo>
                  <a:lnTo>
                    <a:pt x="2907" y="782"/>
                  </a:lnTo>
                  <a:lnTo>
                    <a:pt x="2687" y="586"/>
                  </a:lnTo>
                  <a:lnTo>
                    <a:pt x="2443" y="415"/>
                  </a:lnTo>
                  <a:lnTo>
                    <a:pt x="2199" y="269"/>
                  </a:lnTo>
                  <a:lnTo>
                    <a:pt x="1954" y="147"/>
                  </a:lnTo>
                  <a:lnTo>
                    <a:pt x="1710" y="74"/>
                  </a:lnTo>
                  <a:lnTo>
                    <a:pt x="1490" y="25"/>
                  </a:lnTo>
                  <a:lnTo>
                    <a:pt x="1295"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536" name="Google Shape;536;p18"/>
            <p:cNvSpPr/>
            <p:nvPr/>
          </p:nvSpPr>
          <p:spPr>
            <a:xfrm>
              <a:off x="6944050" y="5155700"/>
              <a:ext cx="87350" cy="116025"/>
            </a:xfrm>
            <a:custGeom>
              <a:avLst/>
              <a:gdLst/>
              <a:ahLst/>
              <a:cxnLst/>
              <a:rect l="l" t="t" r="r" b="b"/>
              <a:pathLst>
                <a:path w="3494" h="4641" extrusionOk="0">
                  <a:moveTo>
                    <a:pt x="1979" y="0"/>
                  </a:moveTo>
                  <a:lnTo>
                    <a:pt x="1857" y="49"/>
                  </a:lnTo>
                  <a:lnTo>
                    <a:pt x="1735" y="98"/>
                  </a:lnTo>
                  <a:lnTo>
                    <a:pt x="1637" y="196"/>
                  </a:lnTo>
                  <a:lnTo>
                    <a:pt x="1540" y="294"/>
                  </a:lnTo>
                  <a:lnTo>
                    <a:pt x="1369" y="562"/>
                  </a:lnTo>
                  <a:lnTo>
                    <a:pt x="1173" y="904"/>
                  </a:lnTo>
                  <a:lnTo>
                    <a:pt x="782" y="1735"/>
                  </a:lnTo>
                  <a:lnTo>
                    <a:pt x="367" y="2614"/>
                  </a:lnTo>
                  <a:lnTo>
                    <a:pt x="196" y="3005"/>
                  </a:lnTo>
                  <a:lnTo>
                    <a:pt x="74" y="3395"/>
                  </a:lnTo>
                  <a:lnTo>
                    <a:pt x="25" y="3566"/>
                  </a:lnTo>
                  <a:lnTo>
                    <a:pt x="1" y="3737"/>
                  </a:lnTo>
                  <a:lnTo>
                    <a:pt x="25" y="3908"/>
                  </a:lnTo>
                  <a:lnTo>
                    <a:pt x="50" y="4055"/>
                  </a:lnTo>
                  <a:lnTo>
                    <a:pt x="99" y="4177"/>
                  </a:lnTo>
                  <a:lnTo>
                    <a:pt x="196" y="4299"/>
                  </a:lnTo>
                  <a:lnTo>
                    <a:pt x="318" y="4397"/>
                  </a:lnTo>
                  <a:lnTo>
                    <a:pt x="465" y="4494"/>
                  </a:lnTo>
                  <a:lnTo>
                    <a:pt x="636" y="4568"/>
                  </a:lnTo>
                  <a:lnTo>
                    <a:pt x="831" y="4616"/>
                  </a:lnTo>
                  <a:lnTo>
                    <a:pt x="1027" y="4641"/>
                  </a:lnTo>
                  <a:lnTo>
                    <a:pt x="1198" y="4641"/>
                  </a:lnTo>
                  <a:lnTo>
                    <a:pt x="1393" y="4616"/>
                  </a:lnTo>
                  <a:lnTo>
                    <a:pt x="1588" y="4568"/>
                  </a:lnTo>
                  <a:lnTo>
                    <a:pt x="1784" y="4494"/>
                  </a:lnTo>
                  <a:lnTo>
                    <a:pt x="1955" y="4421"/>
                  </a:lnTo>
                  <a:lnTo>
                    <a:pt x="2150" y="4323"/>
                  </a:lnTo>
                  <a:lnTo>
                    <a:pt x="2321" y="4201"/>
                  </a:lnTo>
                  <a:lnTo>
                    <a:pt x="2492" y="4055"/>
                  </a:lnTo>
                  <a:lnTo>
                    <a:pt x="2663" y="3884"/>
                  </a:lnTo>
                  <a:lnTo>
                    <a:pt x="2810" y="3713"/>
                  </a:lnTo>
                  <a:lnTo>
                    <a:pt x="2956" y="3517"/>
                  </a:lnTo>
                  <a:lnTo>
                    <a:pt x="3078" y="3322"/>
                  </a:lnTo>
                  <a:lnTo>
                    <a:pt x="3200" y="3102"/>
                  </a:lnTo>
                  <a:lnTo>
                    <a:pt x="3298" y="2882"/>
                  </a:lnTo>
                  <a:lnTo>
                    <a:pt x="3371" y="2638"/>
                  </a:lnTo>
                  <a:lnTo>
                    <a:pt x="3420" y="2418"/>
                  </a:lnTo>
                  <a:lnTo>
                    <a:pt x="3469" y="2174"/>
                  </a:lnTo>
                  <a:lnTo>
                    <a:pt x="3493" y="1954"/>
                  </a:lnTo>
                  <a:lnTo>
                    <a:pt x="3493" y="1735"/>
                  </a:lnTo>
                  <a:lnTo>
                    <a:pt x="3469" y="1515"/>
                  </a:lnTo>
                  <a:lnTo>
                    <a:pt x="3445" y="1319"/>
                  </a:lnTo>
                  <a:lnTo>
                    <a:pt x="3396" y="1124"/>
                  </a:lnTo>
                  <a:lnTo>
                    <a:pt x="3322" y="929"/>
                  </a:lnTo>
                  <a:lnTo>
                    <a:pt x="3249" y="758"/>
                  </a:lnTo>
                  <a:lnTo>
                    <a:pt x="3127" y="587"/>
                  </a:lnTo>
                  <a:lnTo>
                    <a:pt x="3005" y="440"/>
                  </a:lnTo>
                  <a:lnTo>
                    <a:pt x="2883" y="318"/>
                  </a:lnTo>
                  <a:lnTo>
                    <a:pt x="2736" y="196"/>
                  </a:lnTo>
                  <a:lnTo>
                    <a:pt x="2565" y="98"/>
                  </a:lnTo>
                  <a:lnTo>
                    <a:pt x="2394" y="49"/>
                  </a:lnTo>
                  <a:lnTo>
                    <a:pt x="2248"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537" name="Google Shape;537;p18"/>
            <p:cNvSpPr/>
            <p:nvPr/>
          </p:nvSpPr>
          <p:spPr>
            <a:xfrm>
              <a:off x="6727300" y="5185625"/>
              <a:ext cx="263800" cy="248525"/>
            </a:xfrm>
            <a:custGeom>
              <a:avLst/>
              <a:gdLst/>
              <a:ahLst/>
              <a:cxnLst/>
              <a:rect l="l" t="t" r="r" b="b"/>
              <a:pathLst>
                <a:path w="10552" h="9941" extrusionOk="0">
                  <a:moveTo>
                    <a:pt x="5252" y="0"/>
                  </a:moveTo>
                  <a:lnTo>
                    <a:pt x="4959" y="25"/>
                  </a:lnTo>
                  <a:lnTo>
                    <a:pt x="4666" y="73"/>
                  </a:lnTo>
                  <a:lnTo>
                    <a:pt x="4372" y="171"/>
                  </a:lnTo>
                  <a:lnTo>
                    <a:pt x="4104" y="293"/>
                  </a:lnTo>
                  <a:lnTo>
                    <a:pt x="3835" y="464"/>
                  </a:lnTo>
                  <a:lnTo>
                    <a:pt x="3591" y="635"/>
                  </a:lnTo>
                  <a:lnTo>
                    <a:pt x="3371" y="855"/>
                  </a:lnTo>
                  <a:lnTo>
                    <a:pt x="3176" y="1124"/>
                  </a:lnTo>
                  <a:lnTo>
                    <a:pt x="3029" y="1343"/>
                  </a:lnTo>
                  <a:lnTo>
                    <a:pt x="2907" y="1612"/>
                  </a:lnTo>
                  <a:lnTo>
                    <a:pt x="2809" y="1856"/>
                  </a:lnTo>
                  <a:lnTo>
                    <a:pt x="2736" y="2125"/>
                  </a:lnTo>
                  <a:lnTo>
                    <a:pt x="2565" y="2662"/>
                  </a:lnTo>
                  <a:lnTo>
                    <a:pt x="2492" y="2931"/>
                  </a:lnTo>
                  <a:lnTo>
                    <a:pt x="2394" y="3200"/>
                  </a:lnTo>
                  <a:lnTo>
                    <a:pt x="2248" y="3444"/>
                  </a:lnTo>
                  <a:lnTo>
                    <a:pt x="2101" y="3688"/>
                  </a:lnTo>
                  <a:lnTo>
                    <a:pt x="1906" y="3908"/>
                  </a:lnTo>
                  <a:lnTo>
                    <a:pt x="1735" y="4103"/>
                  </a:lnTo>
                  <a:lnTo>
                    <a:pt x="1320" y="4470"/>
                  </a:lnTo>
                  <a:lnTo>
                    <a:pt x="904" y="4860"/>
                  </a:lnTo>
                  <a:lnTo>
                    <a:pt x="709" y="5080"/>
                  </a:lnTo>
                  <a:lnTo>
                    <a:pt x="514" y="5324"/>
                  </a:lnTo>
                  <a:lnTo>
                    <a:pt x="367" y="5569"/>
                  </a:lnTo>
                  <a:lnTo>
                    <a:pt x="245" y="5837"/>
                  </a:lnTo>
                  <a:lnTo>
                    <a:pt x="147" y="6130"/>
                  </a:lnTo>
                  <a:lnTo>
                    <a:pt x="74" y="6423"/>
                  </a:lnTo>
                  <a:lnTo>
                    <a:pt x="25" y="6741"/>
                  </a:lnTo>
                  <a:lnTo>
                    <a:pt x="1" y="7034"/>
                  </a:lnTo>
                  <a:lnTo>
                    <a:pt x="25" y="7327"/>
                  </a:lnTo>
                  <a:lnTo>
                    <a:pt x="50" y="7620"/>
                  </a:lnTo>
                  <a:lnTo>
                    <a:pt x="123" y="7889"/>
                  </a:lnTo>
                  <a:lnTo>
                    <a:pt x="221" y="8158"/>
                  </a:lnTo>
                  <a:lnTo>
                    <a:pt x="318" y="8426"/>
                  </a:lnTo>
                  <a:lnTo>
                    <a:pt x="440" y="8646"/>
                  </a:lnTo>
                  <a:lnTo>
                    <a:pt x="611" y="8890"/>
                  </a:lnTo>
                  <a:lnTo>
                    <a:pt x="782" y="9086"/>
                  </a:lnTo>
                  <a:lnTo>
                    <a:pt x="953" y="9281"/>
                  </a:lnTo>
                  <a:lnTo>
                    <a:pt x="1149" y="9428"/>
                  </a:lnTo>
                  <a:lnTo>
                    <a:pt x="1368" y="9574"/>
                  </a:lnTo>
                  <a:lnTo>
                    <a:pt x="1613" y="9696"/>
                  </a:lnTo>
                  <a:lnTo>
                    <a:pt x="1857" y="9794"/>
                  </a:lnTo>
                  <a:lnTo>
                    <a:pt x="2101" y="9867"/>
                  </a:lnTo>
                  <a:lnTo>
                    <a:pt x="2370" y="9916"/>
                  </a:lnTo>
                  <a:lnTo>
                    <a:pt x="2614" y="9940"/>
                  </a:lnTo>
                  <a:lnTo>
                    <a:pt x="2980" y="9916"/>
                  </a:lnTo>
                  <a:lnTo>
                    <a:pt x="3347" y="9818"/>
                  </a:lnTo>
                  <a:lnTo>
                    <a:pt x="3689" y="9696"/>
                  </a:lnTo>
                  <a:lnTo>
                    <a:pt x="4006" y="9501"/>
                  </a:lnTo>
                  <a:lnTo>
                    <a:pt x="4153" y="9403"/>
                  </a:lnTo>
                  <a:lnTo>
                    <a:pt x="4299" y="9330"/>
                  </a:lnTo>
                  <a:lnTo>
                    <a:pt x="4446" y="9305"/>
                  </a:lnTo>
                  <a:lnTo>
                    <a:pt x="4592" y="9257"/>
                  </a:lnTo>
                  <a:lnTo>
                    <a:pt x="4910" y="9232"/>
                  </a:lnTo>
                  <a:lnTo>
                    <a:pt x="5642" y="9232"/>
                  </a:lnTo>
                  <a:lnTo>
                    <a:pt x="5960" y="9257"/>
                  </a:lnTo>
                  <a:lnTo>
                    <a:pt x="6106" y="9305"/>
                  </a:lnTo>
                  <a:lnTo>
                    <a:pt x="6253" y="9330"/>
                  </a:lnTo>
                  <a:lnTo>
                    <a:pt x="6400" y="9403"/>
                  </a:lnTo>
                  <a:lnTo>
                    <a:pt x="6546" y="9501"/>
                  </a:lnTo>
                  <a:lnTo>
                    <a:pt x="6864" y="9696"/>
                  </a:lnTo>
                  <a:lnTo>
                    <a:pt x="7206" y="9818"/>
                  </a:lnTo>
                  <a:lnTo>
                    <a:pt x="7572" y="9916"/>
                  </a:lnTo>
                  <a:lnTo>
                    <a:pt x="7938" y="9940"/>
                  </a:lnTo>
                  <a:lnTo>
                    <a:pt x="8207" y="9916"/>
                  </a:lnTo>
                  <a:lnTo>
                    <a:pt x="8451" y="9867"/>
                  </a:lnTo>
                  <a:lnTo>
                    <a:pt x="8695" y="9794"/>
                  </a:lnTo>
                  <a:lnTo>
                    <a:pt x="8940" y="9696"/>
                  </a:lnTo>
                  <a:lnTo>
                    <a:pt x="9184" y="9574"/>
                  </a:lnTo>
                  <a:lnTo>
                    <a:pt x="9404" y="9428"/>
                  </a:lnTo>
                  <a:lnTo>
                    <a:pt x="9599" y="9281"/>
                  </a:lnTo>
                  <a:lnTo>
                    <a:pt x="9770" y="9086"/>
                  </a:lnTo>
                  <a:lnTo>
                    <a:pt x="9941" y="8890"/>
                  </a:lnTo>
                  <a:lnTo>
                    <a:pt x="10112" y="8646"/>
                  </a:lnTo>
                  <a:lnTo>
                    <a:pt x="10234" y="8426"/>
                  </a:lnTo>
                  <a:lnTo>
                    <a:pt x="10332" y="8158"/>
                  </a:lnTo>
                  <a:lnTo>
                    <a:pt x="10429" y="7889"/>
                  </a:lnTo>
                  <a:lnTo>
                    <a:pt x="10503" y="7620"/>
                  </a:lnTo>
                  <a:lnTo>
                    <a:pt x="10527" y="7327"/>
                  </a:lnTo>
                  <a:lnTo>
                    <a:pt x="10551" y="7034"/>
                  </a:lnTo>
                  <a:lnTo>
                    <a:pt x="10527" y="6741"/>
                  </a:lnTo>
                  <a:lnTo>
                    <a:pt x="10478" y="6423"/>
                  </a:lnTo>
                  <a:lnTo>
                    <a:pt x="10405" y="6130"/>
                  </a:lnTo>
                  <a:lnTo>
                    <a:pt x="10307" y="5837"/>
                  </a:lnTo>
                  <a:lnTo>
                    <a:pt x="10185" y="5569"/>
                  </a:lnTo>
                  <a:lnTo>
                    <a:pt x="10039" y="5324"/>
                  </a:lnTo>
                  <a:lnTo>
                    <a:pt x="9843" y="5080"/>
                  </a:lnTo>
                  <a:lnTo>
                    <a:pt x="9648" y="4860"/>
                  </a:lnTo>
                  <a:lnTo>
                    <a:pt x="9233" y="4470"/>
                  </a:lnTo>
                  <a:lnTo>
                    <a:pt x="8817" y="4103"/>
                  </a:lnTo>
                  <a:lnTo>
                    <a:pt x="8646" y="3908"/>
                  </a:lnTo>
                  <a:lnTo>
                    <a:pt x="8451" y="3688"/>
                  </a:lnTo>
                  <a:lnTo>
                    <a:pt x="8305" y="3444"/>
                  </a:lnTo>
                  <a:lnTo>
                    <a:pt x="8158" y="3200"/>
                  </a:lnTo>
                  <a:lnTo>
                    <a:pt x="8060" y="2931"/>
                  </a:lnTo>
                  <a:lnTo>
                    <a:pt x="7963" y="2662"/>
                  </a:lnTo>
                  <a:lnTo>
                    <a:pt x="7816" y="2125"/>
                  </a:lnTo>
                  <a:lnTo>
                    <a:pt x="7743" y="1856"/>
                  </a:lnTo>
                  <a:lnTo>
                    <a:pt x="7645" y="1612"/>
                  </a:lnTo>
                  <a:lnTo>
                    <a:pt x="7523" y="1343"/>
                  </a:lnTo>
                  <a:lnTo>
                    <a:pt x="7376" y="1124"/>
                  </a:lnTo>
                  <a:lnTo>
                    <a:pt x="7181" y="855"/>
                  </a:lnTo>
                  <a:lnTo>
                    <a:pt x="6961" y="635"/>
                  </a:lnTo>
                  <a:lnTo>
                    <a:pt x="6717" y="464"/>
                  </a:lnTo>
                  <a:lnTo>
                    <a:pt x="6448" y="293"/>
                  </a:lnTo>
                  <a:lnTo>
                    <a:pt x="6180" y="171"/>
                  </a:lnTo>
                  <a:lnTo>
                    <a:pt x="5887" y="73"/>
                  </a:lnTo>
                  <a:lnTo>
                    <a:pt x="5594" y="25"/>
                  </a:lnTo>
                  <a:lnTo>
                    <a:pt x="530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sp>
        <p:nvSpPr>
          <p:cNvPr id="538" name="Google Shape;538;p18"/>
          <p:cNvSpPr txBox="1"/>
          <p:nvPr/>
        </p:nvSpPr>
        <p:spPr>
          <a:xfrm>
            <a:off x="432657" y="1019718"/>
            <a:ext cx="3264480" cy="1839704"/>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467"/>
              <a:buFont typeface="Arial"/>
              <a:buNone/>
            </a:pPr>
            <a:r>
              <a:rPr lang="en-US" sz="1200" b="1" dirty="0">
                <a:solidFill>
                  <a:schemeClr val="lt1"/>
                </a:solidFill>
                <a:latin typeface="Raleway"/>
                <a:ea typeface="Raleway"/>
                <a:cs typeface="Raleway"/>
                <a:sym typeface="Raleway"/>
              </a:rPr>
              <a:t>Editable Icons</a:t>
            </a:r>
            <a:r>
              <a:rPr lang="en-US" sz="1200" dirty="0">
                <a:solidFill>
                  <a:schemeClr val="lt1"/>
                </a:solidFill>
                <a:latin typeface="Raleway"/>
                <a:ea typeface="Raleway"/>
                <a:cs typeface="Raleway"/>
                <a:sym typeface="Raleway"/>
              </a:rPr>
              <a:t>. </a:t>
            </a:r>
            <a:endParaRPr dirty="0"/>
          </a:p>
          <a:p>
            <a:pPr marL="0" marR="0" lvl="0" indent="0" algn="l" rtl="0">
              <a:spcBef>
                <a:spcPts val="0"/>
              </a:spcBef>
              <a:spcAft>
                <a:spcPts val="0"/>
              </a:spcAft>
              <a:buClr>
                <a:schemeClr val="dk1"/>
              </a:buClr>
              <a:buSzPts val="1200"/>
              <a:buFont typeface="Arial"/>
              <a:buNone/>
            </a:pPr>
            <a:endParaRPr sz="1200" dirty="0">
              <a:solidFill>
                <a:schemeClr val="lt1"/>
              </a:solidFill>
              <a:latin typeface="Raleway"/>
              <a:ea typeface="Raleway"/>
              <a:cs typeface="Raleway"/>
              <a:sym typeface="Raleway"/>
            </a:endParaRPr>
          </a:p>
          <a:p>
            <a:pPr marL="0" marR="0" lvl="0" indent="0" algn="l" rtl="0">
              <a:spcBef>
                <a:spcPts val="0"/>
              </a:spcBef>
              <a:spcAft>
                <a:spcPts val="0"/>
              </a:spcAft>
              <a:buClr>
                <a:schemeClr val="dk1"/>
              </a:buClr>
              <a:buSzPts val="1467"/>
              <a:buFont typeface="Arial"/>
              <a:buNone/>
            </a:pPr>
            <a:r>
              <a:rPr lang="en-US" sz="1200" dirty="0">
                <a:solidFill>
                  <a:schemeClr val="lt1"/>
                </a:solidFill>
                <a:latin typeface="Raleway"/>
                <a:ea typeface="Raleway"/>
                <a:cs typeface="Raleway"/>
                <a:sym typeface="Raleway"/>
              </a:rPr>
              <a:t>This means that you can:</a:t>
            </a:r>
            <a:endParaRPr dirty="0"/>
          </a:p>
          <a:p>
            <a:pPr marL="457200" marR="0" lvl="0" indent="-285750" algn="l" rtl="0">
              <a:spcBef>
                <a:spcPts val="0"/>
              </a:spcBef>
              <a:spcAft>
                <a:spcPts val="0"/>
              </a:spcAft>
              <a:buClr>
                <a:srgbClr val="434343"/>
              </a:buClr>
              <a:buSzPts val="1200"/>
              <a:buFont typeface="Bitter"/>
              <a:buChar char="●"/>
            </a:pPr>
            <a:r>
              <a:rPr lang="en-US" sz="1200" dirty="0">
                <a:solidFill>
                  <a:schemeClr val="lt1"/>
                </a:solidFill>
                <a:latin typeface="Raleway"/>
                <a:ea typeface="Raleway"/>
                <a:cs typeface="Raleway"/>
                <a:sym typeface="Raleway"/>
              </a:rPr>
              <a:t>Resize them without losing quality.</a:t>
            </a:r>
            <a:endParaRPr dirty="0"/>
          </a:p>
          <a:p>
            <a:pPr marL="457200" marR="0" lvl="0" indent="-285750" algn="l" rtl="0">
              <a:spcBef>
                <a:spcPts val="0"/>
              </a:spcBef>
              <a:spcAft>
                <a:spcPts val="0"/>
              </a:spcAft>
              <a:buClr>
                <a:srgbClr val="434343"/>
              </a:buClr>
              <a:buSzPts val="1200"/>
              <a:buFont typeface="Bitter"/>
              <a:buChar char="●"/>
            </a:pPr>
            <a:r>
              <a:rPr lang="en-US" sz="1200" dirty="0">
                <a:solidFill>
                  <a:schemeClr val="lt1"/>
                </a:solidFill>
                <a:latin typeface="Raleway"/>
                <a:ea typeface="Raleway"/>
                <a:cs typeface="Raleway"/>
                <a:sym typeface="Raleway"/>
              </a:rPr>
              <a:t>Change fill color and opacity.</a:t>
            </a:r>
            <a:endParaRPr dirty="0"/>
          </a:p>
          <a:p>
            <a:pPr marL="457200" marR="0" lvl="0" indent="-285750" algn="l" rtl="0">
              <a:spcBef>
                <a:spcPts val="0"/>
              </a:spcBef>
              <a:spcAft>
                <a:spcPts val="0"/>
              </a:spcAft>
              <a:buClr>
                <a:srgbClr val="434343"/>
              </a:buClr>
              <a:buSzPts val="1200"/>
              <a:buFont typeface="Bitter"/>
              <a:buChar char="●"/>
            </a:pPr>
            <a:r>
              <a:rPr lang="en-US" sz="1200" dirty="0">
                <a:solidFill>
                  <a:schemeClr val="lt1"/>
                </a:solidFill>
                <a:latin typeface="Raleway"/>
                <a:ea typeface="Raleway"/>
                <a:cs typeface="Raleway"/>
                <a:sym typeface="Raleway"/>
              </a:rPr>
              <a:t>Change line color, width and style.</a:t>
            </a:r>
            <a:endParaRPr dirty="0"/>
          </a:p>
          <a:p>
            <a:pPr marL="0" marR="0" lvl="0" indent="0" algn="l" rtl="0">
              <a:spcBef>
                <a:spcPts val="0"/>
              </a:spcBef>
              <a:spcAft>
                <a:spcPts val="0"/>
              </a:spcAft>
              <a:buClr>
                <a:schemeClr val="dk1"/>
              </a:buClr>
              <a:buSzPts val="1200"/>
              <a:buFont typeface="Roboto"/>
              <a:buNone/>
            </a:pPr>
            <a:endParaRPr sz="1200" dirty="0">
              <a:solidFill>
                <a:schemeClr val="lt1"/>
              </a:solidFill>
              <a:latin typeface="Raleway"/>
              <a:ea typeface="Raleway"/>
              <a:cs typeface="Raleway"/>
              <a:sym typeface="Raleway"/>
            </a:endParaRPr>
          </a:p>
          <a:p>
            <a:pPr marL="0" marR="0" lvl="0" indent="0" algn="l" rtl="0">
              <a:spcBef>
                <a:spcPts val="0"/>
              </a:spcBef>
              <a:spcAft>
                <a:spcPts val="0"/>
              </a:spcAft>
              <a:buClr>
                <a:schemeClr val="lt1"/>
              </a:buClr>
              <a:buSzPts val="1200"/>
              <a:buFont typeface="Raleway"/>
              <a:buNone/>
            </a:pPr>
            <a:r>
              <a:rPr lang="en-US" sz="1200" dirty="0">
                <a:solidFill>
                  <a:schemeClr val="lt1"/>
                </a:solidFill>
                <a:latin typeface="Raleway"/>
                <a:ea typeface="Raleway"/>
                <a:cs typeface="Raleway"/>
                <a:sym typeface="Raleway"/>
              </a:rPr>
              <a:t>Isn’t that AWESOME !!!</a:t>
            </a:r>
            <a:endParaRPr dirty="0"/>
          </a:p>
          <a:p>
            <a:pPr marL="0" marR="0" lvl="0" indent="0" algn="l" rtl="0">
              <a:spcBef>
                <a:spcPts val="0"/>
              </a:spcBef>
              <a:spcAft>
                <a:spcPts val="0"/>
              </a:spcAft>
              <a:buClr>
                <a:schemeClr val="dk1"/>
              </a:buClr>
              <a:buSzPts val="1200"/>
              <a:buFont typeface="Roboto"/>
              <a:buNone/>
            </a:pPr>
            <a:endParaRPr sz="1200" dirty="0">
              <a:solidFill>
                <a:schemeClr val="lt1"/>
              </a:solidFill>
              <a:latin typeface="Raleway"/>
              <a:ea typeface="Raleway"/>
              <a:cs typeface="Raleway"/>
              <a:sym typeface="Raleway"/>
            </a:endParaRPr>
          </a:p>
          <a:p>
            <a:pPr marL="0" marR="0" lvl="0" indent="0" algn="l" rtl="0">
              <a:spcBef>
                <a:spcPts val="0"/>
              </a:spcBef>
              <a:spcAft>
                <a:spcPts val="0"/>
              </a:spcAft>
              <a:buClr>
                <a:schemeClr val="dk1"/>
              </a:buClr>
              <a:buSzPts val="1200"/>
              <a:buFont typeface="Roboto"/>
              <a:buNone/>
            </a:pPr>
            <a:endParaRPr sz="1200" dirty="0">
              <a:solidFill>
                <a:schemeClr val="lt1"/>
              </a:solidFill>
              <a:latin typeface="Raleway"/>
              <a:ea typeface="Raleway"/>
              <a:cs typeface="Raleway"/>
              <a:sym typeface="Raleway"/>
            </a:endParaRPr>
          </a:p>
          <a:p>
            <a:pPr marL="0" marR="0" lvl="0" indent="0" algn="l" rtl="0">
              <a:spcBef>
                <a:spcPts val="0"/>
              </a:spcBef>
              <a:spcAft>
                <a:spcPts val="0"/>
              </a:spcAft>
              <a:buClr>
                <a:schemeClr val="dk1"/>
              </a:buClr>
              <a:buSzPts val="1200"/>
              <a:buFont typeface="Arial"/>
              <a:buNone/>
            </a:pPr>
            <a:endParaRPr sz="1200" dirty="0">
              <a:solidFill>
                <a:schemeClr val="lt1"/>
              </a:solidFill>
              <a:latin typeface="Raleway"/>
              <a:ea typeface="Raleway"/>
              <a:cs typeface="Raleway"/>
              <a:sym typeface="Raleway"/>
            </a:endParaRPr>
          </a:p>
          <a:p>
            <a:pPr marL="0" marR="0" lvl="0" indent="0" algn="l" rtl="0">
              <a:spcBef>
                <a:spcPts val="0"/>
              </a:spcBef>
              <a:spcAft>
                <a:spcPts val="0"/>
              </a:spcAft>
              <a:buClr>
                <a:schemeClr val="dk1"/>
              </a:buClr>
              <a:buSzPts val="1200"/>
              <a:buFont typeface="Roboto"/>
              <a:buNone/>
            </a:pPr>
            <a:endParaRPr sz="1200" dirty="0">
              <a:solidFill>
                <a:schemeClr val="lt1"/>
              </a:solidFill>
              <a:latin typeface="Raleway"/>
              <a:ea typeface="Raleway"/>
              <a:cs typeface="Raleway"/>
              <a:sym typeface="Raleway"/>
            </a:endParaRPr>
          </a:p>
        </p:txBody>
      </p:sp>
      <p:sp>
        <p:nvSpPr>
          <p:cNvPr id="539" name="Google Shape;539;p18"/>
          <p:cNvSpPr txBox="1"/>
          <p:nvPr/>
        </p:nvSpPr>
        <p:spPr>
          <a:xfrm>
            <a:off x="276362" y="532945"/>
            <a:ext cx="3698029" cy="447194"/>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2200"/>
              <a:buFont typeface="Arial"/>
              <a:buNone/>
            </a:pPr>
            <a:r>
              <a:rPr lang="en-US" sz="1800" b="1" dirty="0">
                <a:solidFill>
                  <a:schemeClr val="lt1"/>
                </a:solidFill>
                <a:latin typeface="Raleway"/>
                <a:ea typeface="Raleway"/>
                <a:cs typeface="Raleway"/>
                <a:sym typeface="Raleway"/>
              </a:rPr>
              <a:t>ENJOY THESE EDITABLE ICONS</a:t>
            </a:r>
            <a:endParaRPr sz="1800" dirty="0">
              <a:solidFill>
                <a:schemeClr val="lt1"/>
              </a:solidFill>
              <a:latin typeface="Raleway"/>
              <a:ea typeface="Raleway"/>
              <a:cs typeface="Raleway"/>
              <a:sym typeface="Raleway"/>
            </a:endParaRPr>
          </a:p>
          <a:p>
            <a:pPr marL="0" marR="0" lvl="0" indent="0" algn="l" rtl="0">
              <a:spcBef>
                <a:spcPts val="0"/>
              </a:spcBef>
              <a:spcAft>
                <a:spcPts val="0"/>
              </a:spcAft>
              <a:buClr>
                <a:schemeClr val="dk1"/>
              </a:buClr>
              <a:buSzPts val="1800"/>
              <a:buFont typeface="Roboto"/>
              <a:buNone/>
            </a:pPr>
            <a:endParaRPr sz="1800" dirty="0">
              <a:solidFill>
                <a:schemeClr val="lt1"/>
              </a:solidFill>
              <a:latin typeface="Raleway"/>
              <a:ea typeface="Raleway"/>
              <a:cs typeface="Raleway"/>
              <a:sym typeface="Raleway"/>
            </a:endParaRPr>
          </a:p>
          <a:p>
            <a:pPr marL="0" marR="0" lvl="0" indent="0" algn="l" rtl="0">
              <a:spcBef>
                <a:spcPts val="0"/>
              </a:spcBef>
              <a:spcAft>
                <a:spcPts val="0"/>
              </a:spcAft>
              <a:buClr>
                <a:schemeClr val="dk1"/>
              </a:buClr>
              <a:buSzPts val="1800"/>
              <a:buFont typeface="Arial"/>
              <a:buNone/>
            </a:pPr>
            <a:endParaRPr sz="1800" dirty="0">
              <a:solidFill>
                <a:schemeClr val="lt1"/>
              </a:solidFill>
              <a:latin typeface="Raleway"/>
              <a:ea typeface="Raleway"/>
              <a:cs typeface="Raleway"/>
              <a:sym typeface="Raleway"/>
            </a:endParaRPr>
          </a:p>
          <a:p>
            <a:pPr marL="0" marR="0" lvl="0" indent="0" algn="l" rtl="0">
              <a:spcBef>
                <a:spcPts val="0"/>
              </a:spcBef>
              <a:spcAft>
                <a:spcPts val="0"/>
              </a:spcAft>
              <a:buClr>
                <a:schemeClr val="dk1"/>
              </a:buClr>
              <a:buSzPts val="1800"/>
              <a:buFont typeface="Roboto"/>
              <a:buNone/>
            </a:pPr>
            <a:endParaRPr sz="1800" dirty="0">
              <a:solidFill>
                <a:schemeClr val="lt1"/>
              </a:solidFill>
              <a:latin typeface="Raleway"/>
              <a:ea typeface="Raleway"/>
              <a:cs typeface="Raleway"/>
              <a:sym typeface="Raleway"/>
            </a:endParaRPr>
          </a:p>
        </p:txBody>
      </p:sp>
      <p:sp>
        <p:nvSpPr>
          <p:cNvPr id="540" name="Google Shape;540;p18"/>
          <p:cNvSpPr/>
          <p:nvPr/>
        </p:nvSpPr>
        <p:spPr>
          <a:xfrm>
            <a:off x="0" y="2934385"/>
            <a:ext cx="4497049" cy="2277506"/>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US" sz="1600" dirty="0">
                <a:solidFill>
                  <a:schemeClr val="lt1"/>
                </a:solidFill>
                <a:latin typeface="Roboto"/>
                <a:ea typeface="Roboto"/>
                <a:cs typeface="Roboto"/>
                <a:sym typeface="Roboto"/>
              </a:rPr>
              <a:t>Special thanks and credits  to: Pexels.com  |   Unsplash.com  |   Pixaby.com   |   Slidescarnival.com   (for icons &amp; inspiration – this is one of the best free PowerPoint and Googles Slides website do check it out).</a:t>
            </a:r>
          </a:p>
          <a:p>
            <a:pPr marL="0" marR="0" lvl="0" indent="0" rtl="0">
              <a:spcBef>
                <a:spcPts val="0"/>
              </a:spcBef>
              <a:spcAft>
                <a:spcPts val="0"/>
              </a:spcAft>
              <a:buNone/>
            </a:pPr>
            <a:endParaRPr dirty="0"/>
          </a:p>
          <a:p>
            <a:pPr marL="0" marR="0" lvl="0" indent="0" rtl="0">
              <a:spcBef>
                <a:spcPts val="0"/>
              </a:spcBef>
              <a:spcAft>
                <a:spcPts val="0"/>
              </a:spcAft>
              <a:buNone/>
            </a:pPr>
            <a:r>
              <a:rPr lang="en-US" sz="1600" dirty="0">
                <a:solidFill>
                  <a:schemeClr val="lt1"/>
                </a:solidFill>
                <a:latin typeface="Roboto"/>
                <a:ea typeface="Roboto"/>
                <a:cs typeface="Roboto"/>
                <a:sym typeface="Roboto"/>
              </a:rPr>
              <a:t>Without these wonderful websites it would have been impossible to make these presentation templates for you guys.</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8"/>
        <p:cNvGrpSpPr/>
        <p:nvPr/>
      </p:nvGrpSpPr>
      <p:grpSpPr>
        <a:xfrm>
          <a:off x="0" y="0"/>
          <a:ext cx="0" cy="0"/>
          <a:chOff x="0" y="0"/>
          <a:chExt cx="0" cy="0"/>
        </a:xfrm>
      </p:grpSpPr>
      <p:sp>
        <p:nvSpPr>
          <p:cNvPr id="79" name="Google Shape;79;p2"/>
          <p:cNvSpPr txBox="1"/>
          <p:nvPr/>
        </p:nvSpPr>
        <p:spPr>
          <a:xfrm>
            <a:off x="6229351" y="1402619"/>
            <a:ext cx="5614433" cy="664429"/>
          </a:xfrm>
          <a:prstGeom prst="rect">
            <a:avLst/>
          </a:prstGeom>
          <a:noFill/>
          <a:ln>
            <a:noFill/>
          </a:ln>
        </p:spPr>
        <p:txBody>
          <a:bodyPr spcFirstLastPara="1" wrap="square" lIns="91425" tIns="91425" rIns="91425" bIns="91425" anchor="b" anchorCtr="0">
            <a:noAutofit/>
          </a:bodyPr>
          <a:lstStyle/>
          <a:p>
            <a:pPr marL="0" marR="0" lvl="0" indent="0" algn="l" rtl="0">
              <a:lnSpc>
                <a:spcPct val="90000"/>
              </a:lnSpc>
              <a:spcBef>
                <a:spcPts val="0"/>
              </a:spcBef>
              <a:spcAft>
                <a:spcPts val="0"/>
              </a:spcAft>
              <a:buClr>
                <a:schemeClr val="dk1"/>
              </a:buClr>
              <a:buSzPts val="3600"/>
              <a:buFont typeface="Raleway"/>
              <a:buNone/>
            </a:pPr>
            <a:r>
              <a:rPr lang="en-US" sz="3600" b="0" i="0" u="none" strike="noStrike" cap="none">
                <a:solidFill>
                  <a:schemeClr val="dk1"/>
                </a:solidFill>
                <a:latin typeface="Raleway"/>
                <a:ea typeface="Raleway"/>
                <a:cs typeface="Raleway"/>
                <a:sym typeface="Raleway"/>
              </a:rPr>
              <a:t>INSTRUCTIONS FOR USE</a:t>
            </a:r>
            <a:endParaRPr/>
          </a:p>
        </p:txBody>
      </p:sp>
      <p:sp>
        <p:nvSpPr>
          <p:cNvPr id="80" name="Google Shape;80;p2"/>
          <p:cNvSpPr/>
          <p:nvPr/>
        </p:nvSpPr>
        <p:spPr>
          <a:xfrm>
            <a:off x="6229351" y="4920083"/>
            <a:ext cx="2261581" cy="30777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400" b="0" i="0" u="none" strike="noStrike" cap="none">
                <a:solidFill>
                  <a:srgbClr val="C96F06"/>
                </a:solidFill>
                <a:latin typeface="Roboto"/>
                <a:ea typeface="Roboto"/>
                <a:cs typeface="Roboto"/>
                <a:sym typeface="Roboto"/>
              </a:rPr>
              <a:t>FONT:   Raleway &amp; Roboto</a:t>
            </a:r>
            <a:endParaRPr sz="1400" b="0" i="0" u="none" strike="noStrike" cap="none">
              <a:solidFill>
                <a:srgbClr val="C96F06"/>
              </a:solidFill>
              <a:latin typeface="Roboto"/>
              <a:ea typeface="Roboto"/>
              <a:cs typeface="Roboto"/>
              <a:sym typeface="Roboto"/>
            </a:endParaRPr>
          </a:p>
        </p:txBody>
      </p:sp>
      <p:sp>
        <p:nvSpPr>
          <p:cNvPr id="81" name="Google Shape;81;p2"/>
          <p:cNvSpPr/>
          <p:nvPr/>
        </p:nvSpPr>
        <p:spPr>
          <a:xfrm>
            <a:off x="6229351" y="2384373"/>
            <a:ext cx="3078002" cy="227754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0" i="0" u="none" strike="noStrike" cap="none">
                <a:solidFill>
                  <a:srgbClr val="EB2264"/>
                </a:solidFill>
                <a:latin typeface="Roboto"/>
                <a:ea typeface="Roboto"/>
                <a:cs typeface="Roboto"/>
                <a:sym typeface="Roboto"/>
              </a:rPr>
              <a:t>DOWNLOAD AS POWERPOINT TEMPLATE</a:t>
            </a:r>
            <a:endParaRPr/>
          </a:p>
          <a:p>
            <a:pPr marL="0" marR="0" lvl="0" indent="0" algn="just" rtl="0">
              <a:spcBef>
                <a:spcPts val="0"/>
              </a:spcBef>
              <a:spcAft>
                <a:spcPts val="0"/>
              </a:spcAft>
              <a:buNone/>
            </a:pPr>
            <a:endParaRPr sz="800">
              <a:solidFill>
                <a:schemeClr val="dk1"/>
              </a:solidFill>
              <a:latin typeface="Roboto"/>
              <a:ea typeface="Roboto"/>
              <a:cs typeface="Roboto"/>
              <a:sym typeface="Roboto"/>
            </a:endParaRPr>
          </a:p>
          <a:p>
            <a:pPr marL="0" marR="0" lvl="0" indent="0" algn="just" rtl="0">
              <a:spcBef>
                <a:spcPts val="0"/>
              </a:spcBef>
              <a:spcAft>
                <a:spcPts val="0"/>
              </a:spcAft>
              <a:buNone/>
            </a:pPr>
            <a:r>
              <a:rPr lang="en-US" sz="1400">
                <a:solidFill>
                  <a:schemeClr val="dk1"/>
                </a:solidFill>
                <a:latin typeface="Roboto"/>
                <a:ea typeface="Roboto"/>
                <a:cs typeface="Roboto"/>
                <a:sym typeface="Roboto"/>
              </a:rPr>
              <a:t>Click on the button under the presentation preview that says "Download as PowerPoint template". You will get a .pptx file that you can edit in PowerPoint. Remember to download and install the fonts used in this presentation.</a:t>
            </a:r>
            <a:endParaRPr/>
          </a:p>
          <a:p>
            <a:pPr marL="0" marR="0" lvl="0" indent="0" algn="just" rtl="0">
              <a:spcBef>
                <a:spcPts val="0"/>
              </a:spcBef>
              <a:spcAft>
                <a:spcPts val="0"/>
              </a:spcAft>
              <a:buNone/>
            </a:pPr>
            <a:endParaRPr sz="800">
              <a:solidFill>
                <a:schemeClr val="dk1"/>
              </a:solidFill>
              <a:latin typeface="Roboto"/>
              <a:ea typeface="Roboto"/>
              <a:cs typeface="Roboto"/>
              <a:sym typeface="Roboto"/>
            </a:endParaRPr>
          </a:p>
        </p:txBody>
      </p:sp>
      <p:sp>
        <p:nvSpPr>
          <p:cNvPr id="82" name="Google Shape;82;p2"/>
          <p:cNvSpPr/>
          <p:nvPr/>
        </p:nvSpPr>
        <p:spPr>
          <a:xfrm>
            <a:off x="9307353" y="2384373"/>
            <a:ext cx="2683240" cy="23698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dirty="0">
                <a:solidFill>
                  <a:srgbClr val="EB2264"/>
                </a:solidFill>
                <a:latin typeface="Roboto"/>
                <a:ea typeface="Roboto"/>
                <a:cs typeface="Roboto"/>
                <a:sym typeface="Roboto"/>
              </a:rPr>
              <a:t>USE AS GOOGLE SLIDES THEME</a:t>
            </a:r>
            <a:endParaRPr dirty="0"/>
          </a:p>
          <a:p>
            <a:pPr marL="0" marR="0" lvl="0" indent="0" algn="just" rtl="0">
              <a:spcBef>
                <a:spcPts val="0"/>
              </a:spcBef>
              <a:spcAft>
                <a:spcPts val="0"/>
              </a:spcAft>
              <a:buNone/>
            </a:pPr>
            <a:endParaRPr sz="800" dirty="0">
              <a:solidFill>
                <a:schemeClr val="dk1"/>
              </a:solidFill>
              <a:latin typeface="Roboto"/>
              <a:ea typeface="Roboto"/>
              <a:cs typeface="Roboto"/>
              <a:sym typeface="Roboto"/>
            </a:endParaRPr>
          </a:p>
          <a:p>
            <a:pPr marL="0" marR="0" lvl="0" indent="0" algn="just" rtl="0">
              <a:spcBef>
                <a:spcPts val="0"/>
              </a:spcBef>
              <a:spcAft>
                <a:spcPts val="0"/>
              </a:spcAft>
              <a:buNone/>
            </a:pPr>
            <a:r>
              <a:rPr lang="en-US" sz="1400" dirty="0">
                <a:solidFill>
                  <a:schemeClr val="dk1"/>
                </a:solidFill>
                <a:latin typeface="Roboto"/>
                <a:ea typeface="Roboto"/>
                <a:cs typeface="Roboto"/>
                <a:sym typeface="Roboto"/>
              </a:rPr>
              <a:t>Click on the button that says "Use as Google Slides Theme". You will get a copy of this document on your Google Drive and will be able to edit, add or delete slides. Remember you must be signed in to your Google account.</a:t>
            </a:r>
            <a:endParaRPr dirty="0"/>
          </a:p>
        </p:txBody>
      </p:sp>
      <p:sp>
        <p:nvSpPr>
          <p:cNvPr id="83" name="Google Shape;83;p2"/>
          <p:cNvSpPr/>
          <p:nvPr/>
        </p:nvSpPr>
        <p:spPr>
          <a:xfrm>
            <a:off x="6229350" y="5432373"/>
            <a:ext cx="5614433"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Roboto"/>
                <a:ea typeface="Roboto"/>
                <a:cs typeface="Roboto"/>
                <a:sym typeface="Roboto"/>
              </a:rPr>
              <a:t>This template is free to use under Creative Commons Attribution license. Please mention Slidehood.com and other resources used in a slide footer.</a:t>
            </a:r>
            <a:endParaRPr/>
          </a:p>
        </p:txBody>
      </p:sp>
      <p:pic>
        <p:nvPicPr>
          <p:cNvPr id="84" name="Google Shape;84;p2"/>
          <p:cNvPicPr preferRelativeResize="0"/>
          <p:nvPr/>
        </p:nvPicPr>
        <p:blipFill rotWithShape="1">
          <a:blip r:embed="rId3">
            <a:alphaModFix/>
          </a:blip>
          <a:srcRect/>
          <a:stretch/>
        </p:blipFill>
        <p:spPr>
          <a:xfrm>
            <a:off x="0" y="0"/>
            <a:ext cx="5962650" cy="6858000"/>
          </a:xfrm>
          <a:prstGeom prst="rect">
            <a:avLst/>
          </a:prstGeom>
          <a:noFill/>
          <a:ln>
            <a:noFill/>
          </a:ln>
          <a:effectLst>
            <a:outerShdw blurRad="317500" dist="38100" algn="l" rotWithShape="0">
              <a:srgbClr val="000000">
                <a:alpha val="40000"/>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3"/>
          <p:cNvSpPr txBox="1">
            <a:spLocks noGrp="1"/>
          </p:cNvSpPr>
          <p:nvPr>
            <p:ph type="ctrTitle"/>
          </p:nvPr>
        </p:nvSpPr>
        <p:spPr>
          <a:xfrm>
            <a:off x="859863" y="2389505"/>
            <a:ext cx="3897859" cy="1639876"/>
          </a:xfrm>
          <a:prstGeom prst="rect">
            <a:avLst/>
          </a:prstGeom>
          <a:noFill/>
          <a:ln>
            <a:noFill/>
          </a:ln>
        </p:spPr>
        <p:txBody>
          <a:bodyPr spcFirstLastPara="1" wrap="square" lIns="91425" tIns="91425" rIns="91425" bIns="91425" anchor="b" anchorCtr="0">
            <a:noAutofit/>
          </a:bodyPr>
          <a:lstStyle/>
          <a:p>
            <a:pPr marL="0" lvl="0" indent="0" algn="ctr" rtl="0">
              <a:lnSpc>
                <a:spcPct val="90000"/>
              </a:lnSpc>
              <a:spcBef>
                <a:spcPts val="0"/>
              </a:spcBef>
              <a:spcAft>
                <a:spcPts val="0"/>
              </a:spcAft>
              <a:buClr>
                <a:schemeClr val="lt1"/>
              </a:buClr>
              <a:buSzPts val="3600"/>
              <a:buFont typeface="Raleway"/>
              <a:buNone/>
            </a:pPr>
            <a:r>
              <a:rPr lang="en-US" sz="3600"/>
              <a:t>1.</a:t>
            </a:r>
            <a:endParaRPr/>
          </a:p>
          <a:p>
            <a:pPr marL="0" lvl="0" indent="0" algn="ctr" rtl="0">
              <a:lnSpc>
                <a:spcPct val="90000"/>
              </a:lnSpc>
              <a:spcBef>
                <a:spcPts val="0"/>
              </a:spcBef>
              <a:spcAft>
                <a:spcPts val="0"/>
              </a:spcAft>
              <a:buClr>
                <a:schemeClr val="lt1"/>
              </a:buClr>
              <a:buSzPts val="3600"/>
              <a:buFont typeface="Raleway"/>
              <a:buNone/>
            </a:pPr>
            <a:r>
              <a:rPr lang="en-US" sz="3600"/>
              <a:t>YOUR FIRST HEADLINE</a:t>
            </a:r>
            <a:endParaRPr/>
          </a:p>
        </p:txBody>
      </p:sp>
      <p:sp>
        <p:nvSpPr>
          <p:cNvPr id="90" name="Google Shape;90;p3"/>
          <p:cNvSpPr txBox="1">
            <a:spLocks noGrp="1"/>
          </p:cNvSpPr>
          <p:nvPr>
            <p:ph type="subTitle" idx="1"/>
          </p:nvPr>
        </p:nvSpPr>
        <p:spPr>
          <a:xfrm>
            <a:off x="664992" y="3864489"/>
            <a:ext cx="4287603" cy="823450"/>
          </a:xfrm>
          <a:prstGeom prst="rect">
            <a:avLst/>
          </a:prstGeom>
          <a:noFill/>
          <a:ln>
            <a:noFill/>
          </a:ln>
        </p:spPr>
        <p:txBody>
          <a:bodyPr spcFirstLastPara="1" wrap="square" lIns="91425" tIns="91425" rIns="91425" bIns="91425" anchor="ctr" anchorCtr="0">
            <a:noAutofit/>
          </a:bodyPr>
          <a:lstStyle/>
          <a:p>
            <a:pPr marL="228600" lvl="0" indent="-228600" algn="ctr" rtl="0">
              <a:lnSpc>
                <a:spcPct val="90000"/>
              </a:lnSpc>
              <a:spcBef>
                <a:spcPts val="0"/>
              </a:spcBef>
              <a:spcAft>
                <a:spcPts val="0"/>
              </a:spcAft>
              <a:buSzPts val="2000"/>
              <a:buNone/>
            </a:pPr>
            <a:r>
              <a:rPr lang="en-US" sz="2000"/>
              <a:t>First things first let’s start with the first set of slides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4"/>
          <p:cNvSpPr txBox="1">
            <a:spLocks noGrp="1"/>
          </p:cNvSpPr>
          <p:nvPr>
            <p:ph type="body" idx="1"/>
          </p:nvPr>
        </p:nvSpPr>
        <p:spPr>
          <a:xfrm>
            <a:off x="2967567" y="2882401"/>
            <a:ext cx="6256800" cy="1093199"/>
          </a:xfrm>
          <a:prstGeom prst="rect">
            <a:avLst/>
          </a:prstGeom>
          <a:noFill/>
          <a:ln>
            <a:noFill/>
          </a:ln>
        </p:spPr>
        <p:txBody>
          <a:bodyPr spcFirstLastPara="1" wrap="square" lIns="91425" tIns="91425" rIns="91425" bIns="91425" anchor="ctr" anchorCtr="0">
            <a:normAutofit/>
          </a:bodyPr>
          <a:lstStyle/>
          <a:p>
            <a:pPr marL="0" lvl="0" indent="0" algn="ctr" rtl="0">
              <a:lnSpc>
                <a:spcPct val="90000"/>
              </a:lnSpc>
              <a:spcBef>
                <a:spcPts val="0"/>
              </a:spcBef>
              <a:spcAft>
                <a:spcPts val="0"/>
              </a:spcAft>
              <a:buClr>
                <a:schemeClr val="lt1"/>
              </a:buClr>
              <a:buSzPts val="2380"/>
              <a:buNone/>
            </a:pPr>
            <a:r>
              <a:rPr lang="en-US" sz="2380" b="0"/>
              <a:t>A fine quotation is a diamond in the hand of a man of wit and a pebble in the hand of a fool. </a:t>
            </a:r>
            <a:endParaRPr/>
          </a:p>
          <a:p>
            <a:pPr marL="0" lvl="0" indent="0" algn="ctr" rtl="0">
              <a:lnSpc>
                <a:spcPct val="90000"/>
              </a:lnSpc>
              <a:spcBef>
                <a:spcPts val="0"/>
              </a:spcBef>
              <a:spcAft>
                <a:spcPts val="0"/>
              </a:spcAft>
              <a:buClr>
                <a:schemeClr val="lt1"/>
              </a:buClr>
              <a:buSzPts val="2380"/>
              <a:buNone/>
            </a:pPr>
            <a:endParaRPr sz="2380" b="0"/>
          </a:p>
        </p:txBody>
      </p:sp>
      <p:pic>
        <p:nvPicPr>
          <p:cNvPr id="96" name="Google Shape;96;p4"/>
          <p:cNvPicPr preferRelativeResize="0"/>
          <p:nvPr/>
        </p:nvPicPr>
        <p:blipFill rotWithShape="1">
          <a:blip r:embed="rId3">
            <a:alphaModFix/>
          </a:blip>
          <a:srcRect l="37102" t="22388" r="35344" b="54142"/>
          <a:stretch/>
        </p:blipFill>
        <p:spPr>
          <a:xfrm rot="10800000">
            <a:off x="5648292" y="1421881"/>
            <a:ext cx="895350" cy="97154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5"/>
          <p:cNvSpPr txBox="1"/>
          <p:nvPr/>
        </p:nvSpPr>
        <p:spPr>
          <a:xfrm>
            <a:off x="4425826" y="3796213"/>
            <a:ext cx="3822824" cy="964316"/>
          </a:xfrm>
          <a:prstGeom prst="rect">
            <a:avLst/>
          </a:prstGeom>
          <a:noFill/>
          <a:ln>
            <a:noFill/>
          </a:ln>
        </p:spPr>
        <p:txBody>
          <a:bodyPr spcFirstLastPara="1" wrap="square" lIns="91425" tIns="91425" rIns="91425" bIns="91425" anchor="b" anchorCtr="0">
            <a:noAutofit/>
          </a:bodyPr>
          <a:lstStyle/>
          <a:p>
            <a:pPr marL="0" marR="0" lvl="0" indent="0" algn="l" rtl="0">
              <a:lnSpc>
                <a:spcPct val="90000"/>
              </a:lnSpc>
              <a:spcBef>
                <a:spcPts val="0"/>
              </a:spcBef>
              <a:spcAft>
                <a:spcPts val="0"/>
              </a:spcAft>
              <a:buClr>
                <a:schemeClr val="dk1"/>
              </a:buClr>
              <a:buSzPts val="6600"/>
              <a:buFont typeface="Raleway"/>
              <a:buNone/>
            </a:pPr>
            <a:r>
              <a:rPr lang="en-US" sz="6600">
                <a:solidFill>
                  <a:schemeClr val="dk1"/>
                </a:solidFill>
                <a:latin typeface="Raleway"/>
                <a:ea typeface="Raleway"/>
                <a:cs typeface="Raleway"/>
                <a:sym typeface="Raleway"/>
              </a:rPr>
              <a:t>BIG </a:t>
            </a:r>
            <a:r>
              <a:rPr lang="en-US" sz="6600">
                <a:solidFill>
                  <a:srgbClr val="00B050"/>
                </a:solidFill>
                <a:latin typeface="Raleway"/>
                <a:ea typeface="Raleway"/>
                <a:cs typeface="Raleway"/>
                <a:sym typeface="Raleway"/>
              </a:rPr>
              <a:t>IDEA</a:t>
            </a:r>
            <a:endParaRPr/>
          </a:p>
        </p:txBody>
      </p:sp>
      <p:sp>
        <p:nvSpPr>
          <p:cNvPr id="102" name="Google Shape;102;p5"/>
          <p:cNvSpPr/>
          <p:nvPr/>
        </p:nvSpPr>
        <p:spPr>
          <a:xfrm>
            <a:off x="4425827" y="4518514"/>
            <a:ext cx="3668862"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dk1"/>
                </a:solidFill>
                <a:latin typeface="Roboto"/>
                <a:ea typeface="Roboto"/>
                <a:cs typeface="Roboto"/>
                <a:sym typeface="Roboto"/>
              </a:rPr>
              <a:t>Grab the attention of your audience by using icons and impressive</a:t>
            </a:r>
            <a:endParaRPr/>
          </a:p>
          <a:p>
            <a:pPr marL="0" marR="0" lvl="0" indent="0" algn="ctr" rtl="0">
              <a:spcBef>
                <a:spcPts val="0"/>
              </a:spcBef>
              <a:spcAft>
                <a:spcPts val="0"/>
              </a:spcAft>
              <a:buNone/>
            </a:pPr>
            <a:r>
              <a:rPr lang="en-US" sz="1600">
                <a:solidFill>
                  <a:schemeClr val="dk1"/>
                </a:solidFill>
                <a:latin typeface="Roboto"/>
                <a:ea typeface="Roboto"/>
                <a:cs typeface="Roboto"/>
                <a:sym typeface="Roboto"/>
              </a:rPr>
              <a:t>images</a:t>
            </a:r>
            <a:endParaRPr/>
          </a:p>
        </p:txBody>
      </p:sp>
      <p:pic>
        <p:nvPicPr>
          <p:cNvPr id="103" name="Google Shape;103;p5"/>
          <p:cNvPicPr preferRelativeResize="0"/>
          <p:nvPr/>
        </p:nvPicPr>
        <p:blipFill rotWithShape="1">
          <a:blip r:embed="rId3">
            <a:alphaModFix/>
          </a:blip>
          <a:srcRect/>
          <a:stretch/>
        </p:blipFill>
        <p:spPr>
          <a:xfrm>
            <a:off x="5490507" y="1939424"/>
            <a:ext cx="1293751" cy="1823688"/>
          </a:xfrm>
          <a:prstGeom prst="rect">
            <a:avLst/>
          </a:prstGeom>
          <a:noFill/>
          <a:ln>
            <a:noFill/>
          </a:ln>
          <a:effectLst>
            <a:outerShdw blurRad="50800" dist="38100" dir="16200000" rotWithShape="0">
              <a:srgbClr val="000000">
                <a:alpha val="40000"/>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6"/>
          <p:cNvSpPr txBox="1">
            <a:spLocks noGrp="1"/>
          </p:cNvSpPr>
          <p:nvPr>
            <p:ph type="title"/>
          </p:nvPr>
        </p:nvSpPr>
        <p:spPr>
          <a:xfrm>
            <a:off x="5714754" y="1365084"/>
            <a:ext cx="5982010" cy="847999"/>
          </a:xfrm>
          <a:prstGeom prst="rect">
            <a:avLst/>
          </a:prstGeom>
          <a:noFill/>
          <a:ln>
            <a:noFill/>
          </a:ln>
        </p:spPr>
        <p:txBody>
          <a:bodyPr spcFirstLastPara="1" wrap="square" lIns="91425" tIns="91425" rIns="91425" bIns="91425" anchor="b" anchorCtr="0">
            <a:normAutofit/>
          </a:bodyPr>
          <a:lstStyle/>
          <a:p>
            <a:pPr marL="0" lvl="0" indent="0" algn="l" rtl="0">
              <a:lnSpc>
                <a:spcPct val="90000"/>
              </a:lnSpc>
              <a:spcBef>
                <a:spcPts val="0"/>
              </a:spcBef>
              <a:spcAft>
                <a:spcPts val="0"/>
              </a:spcAft>
              <a:buClr>
                <a:schemeClr val="lt1"/>
              </a:buClr>
              <a:buSzPts val="3959"/>
              <a:buFont typeface="Raleway"/>
              <a:buNone/>
            </a:pPr>
            <a:r>
              <a:rPr lang="en-US" sz="3959">
                <a:solidFill>
                  <a:schemeClr val="lt1"/>
                </a:solidFill>
              </a:rPr>
              <a:t>THIS IS YOUR HEADING</a:t>
            </a:r>
            <a:endParaRPr/>
          </a:p>
        </p:txBody>
      </p:sp>
      <p:sp>
        <p:nvSpPr>
          <p:cNvPr id="109" name="Google Shape;109;p6"/>
          <p:cNvSpPr txBox="1">
            <a:spLocks noGrp="1"/>
          </p:cNvSpPr>
          <p:nvPr>
            <p:ph type="body" idx="4294967295"/>
          </p:nvPr>
        </p:nvSpPr>
        <p:spPr>
          <a:xfrm>
            <a:off x="5774714" y="2512886"/>
            <a:ext cx="5557850" cy="2831544"/>
          </a:xfrm>
          <a:prstGeom prst="rect">
            <a:avLst/>
          </a:prstGeom>
          <a:noFill/>
          <a:ln>
            <a:noFill/>
          </a:ln>
        </p:spPr>
        <p:txBody>
          <a:bodyPr spcFirstLastPara="1" wrap="square" lIns="91425" tIns="45700" rIns="91425" bIns="45700" anchor="t" anchorCtr="0">
            <a:spAutoFit/>
          </a:bodyPr>
          <a:lstStyle/>
          <a:p>
            <a:pPr marL="0" lvl="0" indent="0" algn="just" rtl="0">
              <a:lnSpc>
                <a:spcPct val="90000"/>
              </a:lnSpc>
              <a:spcBef>
                <a:spcPts val="0"/>
              </a:spcBef>
              <a:spcAft>
                <a:spcPts val="0"/>
              </a:spcAft>
              <a:buClr>
                <a:schemeClr val="accent5"/>
              </a:buClr>
              <a:buSzPts val="1600"/>
              <a:buNone/>
            </a:pPr>
            <a:r>
              <a:rPr lang="en-US" sz="1600" b="1">
                <a:solidFill>
                  <a:schemeClr val="accent5"/>
                </a:solidFill>
              </a:rPr>
              <a:t>Chris Hadfield</a:t>
            </a:r>
            <a:r>
              <a:rPr lang="en-US" sz="1600">
                <a:solidFill>
                  <a:schemeClr val="accent5"/>
                </a:solidFill>
              </a:rPr>
              <a:t>	</a:t>
            </a:r>
            <a:endParaRPr sz="2400"/>
          </a:p>
          <a:p>
            <a:pPr marL="0" lvl="0" indent="0" algn="just" rtl="0">
              <a:lnSpc>
                <a:spcPct val="90000"/>
              </a:lnSpc>
              <a:spcBef>
                <a:spcPts val="1000"/>
              </a:spcBef>
              <a:spcAft>
                <a:spcPts val="0"/>
              </a:spcAft>
              <a:buClr>
                <a:schemeClr val="lt1"/>
              </a:buClr>
              <a:buSzPts val="1400"/>
              <a:buNone/>
            </a:pPr>
            <a:r>
              <a:rPr lang="en-US" sz="1400">
                <a:solidFill>
                  <a:schemeClr val="lt1"/>
                </a:solidFill>
              </a:rPr>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a:t>
            </a:r>
            <a:endParaRPr/>
          </a:p>
          <a:p>
            <a:pPr marL="0" lvl="0" indent="0" algn="just" rtl="0">
              <a:lnSpc>
                <a:spcPct val="90000"/>
              </a:lnSpc>
              <a:spcBef>
                <a:spcPts val="1000"/>
              </a:spcBef>
              <a:spcAft>
                <a:spcPts val="0"/>
              </a:spcAft>
              <a:buClr>
                <a:schemeClr val="dk1"/>
              </a:buClr>
              <a:buSzPts val="1400"/>
              <a:buNone/>
            </a:pPr>
            <a:endParaRPr sz="1400">
              <a:solidFill>
                <a:schemeClr val="lt1"/>
              </a:solidFill>
            </a:endParaRPr>
          </a:p>
          <a:p>
            <a:pPr marL="0" lvl="0" indent="0" algn="just" rtl="0">
              <a:lnSpc>
                <a:spcPct val="90000"/>
              </a:lnSpc>
              <a:spcBef>
                <a:spcPts val="1000"/>
              </a:spcBef>
              <a:spcAft>
                <a:spcPts val="0"/>
              </a:spcAft>
              <a:buClr>
                <a:schemeClr val="lt1"/>
              </a:buClr>
              <a:buSzPts val="1400"/>
              <a:buNone/>
            </a:pPr>
            <a:r>
              <a:rPr lang="en-US" sz="1400">
                <a:solidFill>
                  <a:schemeClr val="lt1"/>
                </a:solidFill>
              </a:rPr>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7"/>
          <p:cNvSpPr txBox="1">
            <a:spLocks noGrp="1"/>
          </p:cNvSpPr>
          <p:nvPr>
            <p:ph type="title"/>
          </p:nvPr>
        </p:nvSpPr>
        <p:spPr>
          <a:xfrm>
            <a:off x="224850" y="1167878"/>
            <a:ext cx="6732030" cy="1464910"/>
          </a:xfrm>
          <a:prstGeom prst="rect">
            <a:avLst/>
          </a:prstGeom>
          <a:noFill/>
          <a:ln>
            <a:noFill/>
          </a:ln>
        </p:spPr>
        <p:txBody>
          <a:bodyPr spcFirstLastPara="1" wrap="square" lIns="91425" tIns="91425" rIns="91425" bIns="91425" anchor="b" anchorCtr="0">
            <a:noAutofit/>
          </a:bodyPr>
          <a:lstStyle/>
          <a:p>
            <a:pPr marL="0" lvl="0" indent="0" algn="l" rtl="0">
              <a:lnSpc>
                <a:spcPct val="90000"/>
              </a:lnSpc>
              <a:spcBef>
                <a:spcPts val="0"/>
              </a:spcBef>
              <a:spcAft>
                <a:spcPts val="0"/>
              </a:spcAft>
              <a:buClr>
                <a:schemeClr val="lt1"/>
              </a:buClr>
              <a:buSzPts val="3600"/>
              <a:buFont typeface="Raleway"/>
              <a:buNone/>
            </a:pPr>
            <a:r>
              <a:rPr lang="en-US" sz="3600"/>
              <a:t>YOU CAN ALSO SPLIT YOUR CONTENT</a:t>
            </a:r>
            <a:endParaRPr/>
          </a:p>
        </p:txBody>
      </p:sp>
      <p:sp>
        <p:nvSpPr>
          <p:cNvPr id="115" name="Google Shape;115;p7"/>
          <p:cNvSpPr/>
          <p:nvPr/>
        </p:nvSpPr>
        <p:spPr>
          <a:xfrm>
            <a:off x="342967" y="2712077"/>
            <a:ext cx="3057299" cy="2677656"/>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400" b="1">
                <a:solidFill>
                  <a:srgbClr val="FFFF00"/>
                </a:solidFill>
                <a:latin typeface="Roboto"/>
                <a:ea typeface="Roboto"/>
                <a:cs typeface="Roboto"/>
                <a:sym typeface="Roboto"/>
              </a:rPr>
              <a:t>Chris Hadfield</a:t>
            </a:r>
            <a:r>
              <a:rPr lang="en-US" sz="1400">
                <a:solidFill>
                  <a:srgbClr val="FFFF00"/>
                </a:solidFill>
                <a:latin typeface="Roboto"/>
                <a:ea typeface="Roboto"/>
                <a:cs typeface="Roboto"/>
                <a:sym typeface="Roboto"/>
              </a:rPr>
              <a:t>	</a:t>
            </a:r>
            <a:endParaRPr/>
          </a:p>
          <a:p>
            <a:pPr marL="0" marR="0" lvl="0" indent="0" algn="just" rtl="0">
              <a:spcBef>
                <a:spcPts val="0"/>
              </a:spcBef>
              <a:spcAft>
                <a:spcPts val="0"/>
              </a:spcAft>
              <a:buNone/>
            </a:pPr>
            <a:endParaRPr sz="1400">
              <a:solidFill>
                <a:schemeClr val="dk1"/>
              </a:solidFill>
              <a:latin typeface="Roboto"/>
              <a:ea typeface="Roboto"/>
              <a:cs typeface="Roboto"/>
              <a:sym typeface="Roboto"/>
            </a:endParaRPr>
          </a:p>
          <a:p>
            <a:pPr marL="0" marR="0" lvl="0" indent="0" algn="just" rtl="0">
              <a:spcBef>
                <a:spcPts val="0"/>
              </a:spcBef>
              <a:spcAft>
                <a:spcPts val="0"/>
              </a:spcAft>
              <a:buNone/>
            </a:pPr>
            <a:r>
              <a:rPr lang="en-US" sz="1400">
                <a:solidFill>
                  <a:schemeClr val="lt1"/>
                </a:solidFill>
                <a:latin typeface="Roboto"/>
                <a:ea typeface="Roboto"/>
                <a:cs typeface="Roboto"/>
                <a:sym typeface="Roboto"/>
              </a:rPr>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 </a:t>
            </a:r>
            <a:endParaRPr/>
          </a:p>
        </p:txBody>
      </p:sp>
      <p:sp>
        <p:nvSpPr>
          <p:cNvPr id="116" name="Google Shape;116;p7"/>
          <p:cNvSpPr/>
          <p:nvPr/>
        </p:nvSpPr>
        <p:spPr>
          <a:xfrm>
            <a:off x="3400266" y="2736693"/>
            <a:ext cx="3213973" cy="2677656"/>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400" b="1">
                <a:solidFill>
                  <a:srgbClr val="FFFF00"/>
                </a:solidFill>
                <a:latin typeface="Roboto"/>
                <a:ea typeface="Roboto"/>
                <a:cs typeface="Roboto"/>
                <a:sym typeface="Roboto"/>
              </a:rPr>
              <a:t>Erin Cummings</a:t>
            </a:r>
            <a:endParaRPr/>
          </a:p>
          <a:p>
            <a:pPr marL="0" marR="0" lvl="0" indent="0" algn="just" rtl="0">
              <a:spcBef>
                <a:spcPts val="0"/>
              </a:spcBef>
              <a:spcAft>
                <a:spcPts val="0"/>
              </a:spcAft>
              <a:buNone/>
            </a:pPr>
            <a:endParaRPr sz="1400" b="1">
              <a:solidFill>
                <a:schemeClr val="dk1"/>
              </a:solidFill>
              <a:latin typeface="Roboto"/>
              <a:ea typeface="Roboto"/>
              <a:cs typeface="Roboto"/>
              <a:sym typeface="Roboto"/>
            </a:endParaRPr>
          </a:p>
          <a:p>
            <a:pPr marL="0" marR="0" lvl="0" indent="0" algn="just" rtl="0">
              <a:spcBef>
                <a:spcPts val="0"/>
              </a:spcBef>
              <a:spcAft>
                <a:spcPts val="0"/>
              </a:spcAft>
              <a:buNone/>
            </a:pPr>
            <a:r>
              <a:rPr lang="en-US" sz="1400">
                <a:solidFill>
                  <a:schemeClr val="lt1"/>
                </a:solidFill>
                <a:latin typeface="Roboto"/>
                <a:ea typeface="Roboto"/>
                <a:cs typeface="Roboto"/>
                <a:sym typeface="Roboto"/>
              </a:rPr>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 </a:t>
            </a:r>
            <a:br>
              <a:rPr lang="en-US" sz="1400">
                <a:solidFill>
                  <a:schemeClr val="lt1"/>
                </a:solidFill>
                <a:latin typeface="Roboto"/>
                <a:ea typeface="Roboto"/>
                <a:cs typeface="Roboto"/>
                <a:sym typeface="Roboto"/>
              </a:rPr>
            </a:br>
            <a:endParaRPr sz="1400">
              <a:solidFill>
                <a:schemeClr val="lt1"/>
              </a:solidFill>
              <a:latin typeface="Roboto"/>
              <a:ea typeface="Roboto"/>
              <a:cs typeface="Roboto"/>
              <a:sym typeface="Roboto"/>
            </a:endParaRPr>
          </a:p>
        </p:txBody>
      </p:sp>
      <p:pic>
        <p:nvPicPr>
          <p:cNvPr id="117" name="Google Shape;117;p7"/>
          <p:cNvPicPr preferRelativeResize="0"/>
          <p:nvPr/>
        </p:nvPicPr>
        <p:blipFill rotWithShape="1">
          <a:blip r:embed="rId3">
            <a:alphaModFix/>
          </a:blip>
          <a:srcRect/>
          <a:stretch/>
        </p:blipFill>
        <p:spPr>
          <a:xfrm>
            <a:off x="7473880" y="1217016"/>
            <a:ext cx="4369075" cy="4612966"/>
          </a:xfrm>
          <a:prstGeom prst="rect">
            <a:avLst/>
          </a:prstGeom>
          <a:noFill/>
          <a:ln>
            <a:noFill/>
          </a:ln>
          <a:effectLst>
            <a:outerShdw blurRad="50800" dist="38100" dir="16200000" rotWithShape="0">
              <a:srgbClr val="000000">
                <a:alpha val="40000"/>
              </a:srgbClr>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8"/>
          <p:cNvSpPr txBox="1">
            <a:spLocks noGrp="1"/>
          </p:cNvSpPr>
          <p:nvPr>
            <p:ph type="title"/>
          </p:nvPr>
        </p:nvSpPr>
        <p:spPr>
          <a:xfrm>
            <a:off x="2762901" y="1499016"/>
            <a:ext cx="6710883" cy="713236"/>
          </a:xfrm>
          <a:prstGeom prst="rect">
            <a:avLst/>
          </a:prstGeom>
          <a:noFill/>
          <a:ln>
            <a:noFill/>
          </a:ln>
        </p:spPr>
        <p:txBody>
          <a:bodyPr spcFirstLastPara="1" wrap="square" lIns="91425" tIns="91425" rIns="91425" bIns="91425" anchor="b" anchorCtr="0">
            <a:noAutofit/>
          </a:bodyPr>
          <a:lstStyle/>
          <a:p>
            <a:pPr marL="0" lvl="0" indent="0" algn="l" rtl="0">
              <a:lnSpc>
                <a:spcPct val="90000"/>
              </a:lnSpc>
              <a:spcBef>
                <a:spcPts val="0"/>
              </a:spcBef>
              <a:spcAft>
                <a:spcPts val="0"/>
              </a:spcAft>
              <a:buClr>
                <a:schemeClr val="lt1"/>
              </a:buClr>
              <a:buSzPts val="3600"/>
              <a:buNone/>
            </a:pPr>
            <a:r>
              <a:rPr lang="en-US" sz="3600"/>
              <a:t>IN TWO OR </a:t>
            </a:r>
            <a:r>
              <a:rPr lang="en-US" sz="3600">
                <a:solidFill>
                  <a:srgbClr val="E13949"/>
                </a:solidFill>
              </a:rPr>
              <a:t>THREE</a:t>
            </a:r>
            <a:r>
              <a:rPr lang="en-US" sz="3600"/>
              <a:t> COLUMNS</a:t>
            </a:r>
            <a:endParaRPr/>
          </a:p>
        </p:txBody>
      </p:sp>
      <p:sp>
        <p:nvSpPr>
          <p:cNvPr id="123" name="Google Shape;123;p8"/>
          <p:cNvSpPr/>
          <p:nvPr/>
        </p:nvSpPr>
        <p:spPr>
          <a:xfrm>
            <a:off x="2642979" y="2698317"/>
            <a:ext cx="2286000" cy="224676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400">
                <a:solidFill>
                  <a:srgbClr val="FFFF00"/>
                </a:solidFill>
                <a:latin typeface="Roboto"/>
                <a:ea typeface="Roboto"/>
                <a:cs typeface="Roboto"/>
                <a:sym typeface="Roboto"/>
              </a:rPr>
              <a:t>Helen Keller </a:t>
            </a:r>
            <a:endParaRPr/>
          </a:p>
          <a:p>
            <a:pPr marL="0" marR="0" lvl="0" indent="0" algn="just" rtl="0">
              <a:spcBef>
                <a:spcPts val="0"/>
              </a:spcBef>
              <a:spcAft>
                <a:spcPts val="0"/>
              </a:spcAft>
              <a:buNone/>
            </a:pPr>
            <a:r>
              <a:rPr lang="en-US" sz="1400">
                <a:solidFill>
                  <a:schemeClr val="lt1"/>
                </a:solidFill>
                <a:latin typeface="Roboto"/>
                <a:ea typeface="Roboto"/>
                <a:cs typeface="Roboto"/>
                <a:sym typeface="Roboto"/>
              </a:rPr>
              <a:t>	</a:t>
            </a:r>
            <a:endParaRPr/>
          </a:p>
          <a:p>
            <a:pPr marL="0" marR="0" lvl="0" indent="0" algn="just" rtl="0">
              <a:spcBef>
                <a:spcPts val="0"/>
              </a:spcBef>
              <a:spcAft>
                <a:spcPts val="0"/>
              </a:spcAft>
              <a:buNone/>
            </a:pPr>
            <a:r>
              <a:rPr lang="en-US" sz="1400">
                <a:solidFill>
                  <a:schemeClr val="lt1"/>
                </a:solidFill>
                <a:latin typeface="Roboto"/>
                <a:ea typeface="Roboto"/>
                <a:cs typeface="Roboto"/>
                <a:sym typeface="Roboto"/>
              </a:rPr>
              <a:t>Character cannot be developed in ease and quiet. Only through experience of trial and suffering can the soul be strengthened, ambition inspired, and success achieved.</a:t>
            </a:r>
            <a:endParaRPr/>
          </a:p>
        </p:txBody>
      </p:sp>
      <p:sp>
        <p:nvSpPr>
          <p:cNvPr id="124" name="Google Shape;124;p8"/>
          <p:cNvSpPr/>
          <p:nvPr/>
        </p:nvSpPr>
        <p:spPr>
          <a:xfrm>
            <a:off x="5078881" y="2698317"/>
            <a:ext cx="2286000" cy="2462213"/>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400">
                <a:solidFill>
                  <a:srgbClr val="FFFF00"/>
                </a:solidFill>
                <a:latin typeface="Roboto"/>
                <a:ea typeface="Roboto"/>
                <a:cs typeface="Roboto"/>
                <a:sym typeface="Roboto"/>
              </a:rPr>
              <a:t>Mario Andretti</a:t>
            </a:r>
            <a:endParaRPr/>
          </a:p>
          <a:p>
            <a:pPr marL="0" marR="0" lvl="0" indent="0" algn="just" rtl="0">
              <a:spcBef>
                <a:spcPts val="0"/>
              </a:spcBef>
              <a:spcAft>
                <a:spcPts val="0"/>
              </a:spcAft>
              <a:buNone/>
            </a:pPr>
            <a:endParaRPr sz="1400">
              <a:solidFill>
                <a:schemeClr val="lt1"/>
              </a:solidFill>
              <a:latin typeface="Roboto"/>
              <a:ea typeface="Roboto"/>
              <a:cs typeface="Roboto"/>
              <a:sym typeface="Roboto"/>
            </a:endParaRPr>
          </a:p>
          <a:p>
            <a:pPr marL="0" marR="0" lvl="0" indent="0" algn="just" rtl="0">
              <a:spcBef>
                <a:spcPts val="0"/>
              </a:spcBef>
              <a:spcAft>
                <a:spcPts val="0"/>
              </a:spcAft>
              <a:buNone/>
            </a:pPr>
            <a:r>
              <a:rPr lang="en-US" sz="1400">
                <a:solidFill>
                  <a:schemeClr val="lt1"/>
                </a:solidFill>
                <a:latin typeface="Roboto"/>
                <a:ea typeface="Roboto"/>
                <a:cs typeface="Roboto"/>
                <a:sym typeface="Roboto"/>
              </a:rPr>
              <a:t>Desire is the key to motivation, but it's determination and commitment to an unrelenting pursuit of your goal - a commitment to excellence - that will enable you to attain the success you seek. </a:t>
            </a:r>
            <a:endParaRPr/>
          </a:p>
        </p:txBody>
      </p:sp>
      <p:sp>
        <p:nvSpPr>
          <p:cNvPr id="125" name="Google Shape;125;p8"/>
          <p:cNvSpPr/>
          <p:nvPr/>
        </p:nvSpPr>
        <p:spPr>
          <a:xfrm>
            <a:off x="7514783" y="2698316"/>
            <a:ext cx="2286000" cy="2462213"/>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400">
                <a:solidFill>
                  <a:srgbClr val="FFFF00"/>
                </a:solidFill>
                <a:latin typeface="Roboto"/>
                <a:ea typeface="Roboto"/>
                <a:cs typeface="Roboto"/>
                <a:sym typeface="Roboto"/>
              </a:rPr>
              <a:t>Dwight. Eisenhower</a:t>
            </a:r>
            <a:endParaRPr/>
          </a:p>
          <a:p>
            <a:pPr marL="0" marR="0" lvl="0" indent="0" algn="just" rtl="0">
              <a:spcBef>
                <a:spcPts val="0"/>
              </a:spcBef>
              <a:spcAft>
                <a:spcPts val="0"/>
              </a:spcAft>
              <a:buNone/>
            </a:pPr>
            <a:endParaRPr sz="1400">
              <a:solidFill>
                <a:schemeClr val="lt1"/>
              </a:solidFill>
              <a:latin typeface="Roboto"/>
              <a:ea typeface="Roboto"/>
              <a:cs typeface="Roboto"/>
              <a:sym typeface="Roboto"/>
            </a:endParaRPr>
          </a:p>
          <a:p>
            <a:pPr marL="0" marR="0" lvl="0" indent="0" algn="just" rtl="0">
              <a:spcBef>
                <a:spcPts val="0"/>
              </a:spcBef>
              <a:spcAft>
                <a:spcPts val="0"/>
              </a:spcAft>
              <a:buNone/>
            </a:pPr>
            <a:r>
              <a:rPr lang="en-US" sz="1400">
                <a:solidFill>
                  <a:schemeClr val="lt1"/>
                </a:solidFill>
                <a:latin typeface="Roboto"/>
                <a:ea typeface="Roboto"/>
                <a:cs typeface="Roboto"/>
                <a:sym typeface="Roboto"/>
              </a:rPr>
              <a:t>The supreme quality for leadership is unquestionably integrity. Without it, no real success is possible, no matter whether it is on a section gang, a football field, in an army, or in an office.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9"/>
        <p:cNvGrpSpPr/>
        <p:nvPr/>
      </p:nvGrpSpPr>
      <p:grpSpPr>
        <a:xfrm>
          <a:off x="0" y="0"/>
          <a:ext cx="0" cy="0"/>
          <a:chOff x="0" y="0"/>
          <a:chExt cx="0" cy="0"/>
        </a:xfrm>
      </p:grpSpPr>
      <p:pic>
        <p:nvPicPr>
          <p:cNvPr id="130" name="Google Shape;130;p9"/>
          <p:cNvPicPr preferRelativeResize="0"/>
          <p:nvPr/>
        </p:nvPicPr>
        <p:blipFill rotWithShape="1">
          <a:blip r:embed="rId3">
            <a:alphaModFix/>
          </a:blip>
          <a:srcRect t="12543" b="12542"/>
          <a:stretch/>
        </p:blipFill>
        <p:spPr>
          <a:xfrm>
            <a:off x="0" y="0"/>
            <a:ext cx="12192000" cy="6858000"/>
          </a:xfrm>
          <a:prstGeom prst="rect">
            <a:avLst/>
          </a:prstGeom>
          <a:noFill/>
          <a:ln>
            <a:noFill/>
          </a:ln>
        </p:spPr>
      </p:pic>
      <p:sp>
        <p:nvSpPr>
          <p:cNvPr id="131" name="Google Shape;131;p9"/>
          <p:cNvSpPr/>
          <p:nvPr/>
        </p:nvSpPr>
        <p:spPr>
          <a:xfrm>
            <a:off x="4719484" y="537376"/>
            <a:ext cx="7472516" cy="871095"/>
          </a:xfrm>
          <a:prstGeom prst="rect">
            <a:avLst/>
          </a:prstGeom>
          <a:solidFill>
            <a:schemeClr val="accent1"/>
          </a:solidFill>
          <a:ln>
            <a:noFill/>
          </a:ln>
          <a:effectLst>
            <a:outerShdw blurRad="355600" dist="38100" dir="5400000" algn="t" rotWithShape="0">
              <a:srgbClr val="347C7F">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132" name="Google Shape;132;p9"/>
          <p:cNvSpPr txBox="1"/>
          <p:nvPr/>
        </p:nvSpPr>
        <p:spPr>
          <a:xfrm>
            <a:off x="4991724" y="625880"/>
            <a:ext cx="7200276" cy="871095"/>
          </a:xfrm>
          <a:prstGeom prst="rect">
            <a:avLst/>
          </a:prstGeom>
          <a:noFill/>
          <a:ln>
            <a:noFill/>
          </a:ln>
        </p:spPr>
        <p:txBody>
          <a:bodyPr spcFirstLastPara="1" wrap="square" lIns="91425" tIns="45700" rIns="91425" bIns="45700" anchor="t" anchorCtr="0">
            <a:normAutofit/>
          </a:bodyPr>
          <a:lstStyle/>
          <a:p>
            <a:pPr marL="0" marR="0" lvl="0" indent="0" algn="r" rtl="0">
              <a:lnSpc>
                <a:spcPct val="80000"/>
              </a:lnSpc>
              <a:spcBef>
                <a:spcPts val="0"/>
              </a:spcBef>
              <a:spcAft>
                <a:spcPts val="0"/>
              </a:spcAft>
              <a:buClr>
                <a:schemeClr val="dk1"/>
              </a:buClr>
              <a:buSzPts val="3300"/>
              <a:buFont typeface="Raleway"/>
              <a:buNone/>
            </a:pPr>
            <a:r>
              <a:rPr lang="en-US" sz="3300">
                <a:solidFill>
                  <a:schemeClr val="dk1"/>
                </a:solidFill>
                <a:latin typeface="Raleway"/>
                <a:ea typeface="Raleway"/>
                <a:cs typeface="Raleway"/>
                <a:sym typeface="Raleway"/>
              </a:rPr>
              <a:t>BIG PICTURE </a:t>
            </a:r>
            <a:r>
              <a:rPr lang="en-US" sz="3300">
                <a:solidFill>
                  <a:srgbClr val="FF0000"/>
                </a:solidFill>
                <a:latin typeface="Raleway"/>
                <a:ea typeface="Raleway"/>
                <a:cs typeface="Raleway"/>
                <a:sym typeface="Raleway"/>
              </a:rPr>
              <a:t>CREATES</a:t>
            </a:r>
            <a:r>
              <a:rPr lang="en-US" sz="3300">
                <a:solidFill>
                  <a:schemeClr val="dk1"/>
                </a:solidFill>
                <a:latin typeface="Raleway"/>
                <a:ea typeface="Raleway"/>
                <a:cs typeface="Raleway"/>
                <a:sym typeface="Raleway"/>
              </a:rPr>
              <a:t> BIG </a:t>
            </a:r>
            <a:r>
              <a:rPr lang="en-US" sz="3300">
                <a:solidFill>
                  <a:srgbClr val="FF0000"/>
                </a:solidFill>
                <a:latin typeface="Raleway"/>
                <a:ea typeface="Raleway"/>
                <a:cs typeface="Raleway"/>
                <a:sym typeface="Raleway"/>
              </a:rPr>
              <a:t>IMPACT</a:t>
            </a:r>
            <a:br>
              <a:rPr lang="en-US" sz="1650">
                <a:solidFill>
                  <a:schemeClr val="dk1"/>
                </a:solidFill>
                <a:latin typeface="Raleway"/>
                <a:ea typeface="Raleway"/>
                <a:cs typeface="Raleway"/>
                <a:sym typeface="Raleway"/>
              </a:rPr>
            </a:br>
            <a:r>
              <a:rPr lang="en-US" sz="1650">
                <a:solidFill>
                  <a:schemeClr val="dk1"/>
                </a:solidFill>
                <a:latin typeface="Raleway"/>
                <a:ea typeface="Raleway"/>
                <a:cs typeface="Raleway"/>
                <a:sym typeface="Raleway"/>
              </a:rPr>
              <a:t>A Picture Is Worth A Thousand Words</a:t>
            </a:r>
            <a:endParaRPr/>
          </a:p>
        </p:txBody>
      </p:sp>
    </p:spTree>
  </p:cSld>
  <p:clrMapOvr>
    <a:masterClrMapping/>
  </p:clrMapOvr>
</p:sld>
</file>

<file path=ppt/theme/theme1.xml><?xml version="1.0" encoding="utf-8"?>
<a:theme xmlns:a="http://schemas.openxmlformats.org/drawingml/2006/main" name="Office Theme">
  <a:themeElements>
    <a:clrScheme name="Yellow">
      <a:dk1>
        <a:srgbClr val="000000"/>
      </a:dk1>
      <a:lt1>
        <a:srgbClr val="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215</TotalTime>
  <Words>757</Words>
  <Application>Microsoft Office PowerPoint</Application>
  <PresentationFormat>Widescreen</PresentationFormat>
  <Paragraphs>85</Paragraphs>
  <Slides>18</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Roboto</vt:lpstr>
      <vt:lpstr>Raleway</vt:lpstr>
      <vt:lpstr>Bitter</vt:lpstr>
      <vt:lpstr>Cambria Math</vt:lpstr>
      <vt:lpstr>Dosis</vt:lpstr>
      <vt:lpstr>Arial</vt:lpstr>
      <vt:lpstr>Office Theme</vt:lpstr>
      <vt:lpstr>THIS IS YOUR PRESENTATION TITLE</vt:lpstr>
      <vt:lpstr>PowerPoint Presentation</vt:lpstr>
      <vt:lpstr>1. YOUR FIRST HEADLINE</vt:lpstr>
      <vt:lpstr>PowerPoint Presentation</vt:lpstr>
      <vt:lpstr>PowerPoint Presentation</vt:lpstr>
      <vt:lpstr>THIS IS YOUR HEADING</vt:lpstr>
      <vt:lpstr>YOU CAN ALSO SPLIT YOUR CONTENT</vt:lpstr>
      <vt:lpstr>IN TWO OR THREE COLUMNS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Suhair Shakeel</dc:creator>
  <cp:lastModifiedBy>Slidehood .</cp:lastModifiedBy>
  <cp:revision>10</cp:revision>
  <dcterms:created xsi:type="dcterms:W3CDTF">2017-08-02T20:41:11Z</dcterms:created>
  <dcterms:modified xsi:type="dcterms:W3CDTF">2019-09-06T11:19:49Z</dcterms:modified>
</cp:coreProperties>
</file>