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</p:sldIdLst>
  <p:sldSz cy="5143500" cx="9144000"/>
  <p:notesSz cx="6858000" cy="9144000"/>
  <p:embeddedFontLst>
    <p:embeddedFont>
      <p:font typeface="Muli"/>
      <p:regular r:id="rId22"/>
      <p:bold r:id="rId23"/>
      <p:italic r:id="rId24"/>
      <p:boldItalic r:id="rId25"/>
    </p:embeddedFont>
    <p:embeddedFont>
      <p:font typeface="Roboto Thin"/>
      <p:regular r:id="rId26"/>
      <p:bold r:id="rId27"/>
      <p:italic r:id="rId28"/>
      <p:boldItalic r:id="rId29"/>
    </p:embeddedFont>
    <p:embeddedFont>
      <p:font typeface="Muli Regular"/>
      <p:regular r:id="rId30"/>
      <p:bold r:id="rId31"/>
      <p:italic r:id="rId32"/>
      <p:boldItalic r:id="rId33"/>
    </p:embeddedFont>
    <p:embeddedFont>
      <p:font typeface="Source Serif Pro"/>
      <p:regular r:id="rId34"/>
      <p:bold r:id="rId35"/>
    </p:embeddedFont>
    <p:embeddedFont>
      <p:font typeface="Merriweather"/>
      <p:regular r:id="rId36"/>
      <p:bold r:id="rId37"/>
      <p:italic r:id="rId38"/>
      <p:boldItalic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46CB91A-64AF-45EE-B76D-B20814EA718D}">
  <a:tblStyle styleId="{546CB91A-64AF-45EE-B76D-B20814EA718D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MuliRegular-bold.fntdata"/><Relationship Id="rId30" Type="http://schemas.openxmlformats.org/officeDocument/2006/relationships/font" Target="fonts/MuliRegular-regular.fntdata"/><Relationship Id="rId33" Type="http://schemas.openxmlformats.org/officeDocument/2006/relationships/font" Target="fonts/MuliRegular-boldItalic.fntdata"/><Relationship Id="rId32" Type="http://schemas.openxmlformats.org/officeDocument/2006/relationships/font" Target="fonts/MuliRegular-italic.fntdata"/><Relationship Id="rId35" Type="http://schemas.openxmlformats.org/officeDocument/2006/relationships/font" Target="fonts/SourceSerifPro-bold.fntdata"/><Relationship Id="rId34" Type="http://schemas.openxmlformats.org/officeDocument/2006/relationships/font" Target="fonts/SourceSerifPro-regular.fntdata"/><Relationship Id="rId37" Type="http://schemas.openxmlformats.org/officeDocument/2006/relationships/font" Target="fonts/Merriweather-bold.fntdata"/><Relationship Id="rId36" Type="http://schemas.openxmlformats.org/officeDocument/2006/relationships/font" Target="fonts/Merriweather-regular.fntdata"/><Relationship Id="rId39" Type="http://schemas.openxmlformats.org/officeDocument/2006/relationships/font" Target="fonts/Merriweather-boldItalic.fntdata"/><Relationship Id="rId38" Type="http://schemas.openxmlformats.org/officeDocument/2006/relationships/font" Target="fonts/Merriweather-italic.fntdata"/><Relationship Id="rId20" Type="http://schemas.openxmlformats.org/officeDocument/2006/relationships/slide" Target="slides/slide15.xml"/><Relationship Id="rId22" Type="http://schemas.openxmlformats.org/officeDocument/2006/relationships/font" Target="fonts/Muli-regular.fntdata"/><Relationship Id="rId21" Type="http://schemas.openxmlformats.org/officeDocument/2006/relationships/slide" Target="slides/slide16.xml"/><Relationship Id="rId24" Type="http://schemas.openxmlformats.org/officeDocument/2006/relationships/font" Target="fonts/Muli-italic.fntdata"/><Relationship Id="rId23" Type="http://schemas.openxmlformats.org/officeDocument/2006/relationships/font" Target="fonts/Muli-bold.fntdata"/><Relationship Id="rId26" Type="http://schemas.openxmlformats.org/officeDocument/2006/relationships/font" Target="fonts/RobotoThin-regular.fntdata"/><Relationship Id="rId25" Type="http://schemas.openxmlformats.org/officeDocument/2006/relationships/font" Target="fonts/Muli-boldItalic.fntdata"/><Relationship Id="rId28" Type="http://schemas.openxmlformats.org/officeDocument/2006/relationships/font" Target="fonts/RobotoThin-italic.fntdata"/><Relationship Id="rId27" Type="http://schemas.openxmlformats.org/officeDocument/2006/relationships/font" Target="fonts/RobotoThin-bold.fntdata"/><Relationship Id="rId29" Type="http://schemas.openxmlformats.org/officeDocument/2006/relationships/font" Target="fonts/RobotoThin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gc6f73a04f_0_0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" name="Google Shape;57;gc6f73a04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g505b84bff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" name="Google Shape;64;g505b84bff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g50a0bedfe8_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" name="Google Shape;72;g50a0bedfe8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gc6f73a04f_0_5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" name="Google Shape;78;gc6f73a04f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c6f73a04f_0_9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c6f73a04f_0_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c6f73a04f_0_14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c6f73a04f_0_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50a0bedfe8_0_23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50a0bedfe8_0_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g50a0bedfe8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" name="Google Shape;105;g50a0bedfe8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50a0bedfe8_0_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50a0bedfe8_0_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50a0bedfe8_0_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50a0bedfe8_0_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505b84bff6_0_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505b84bff6_0_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507bb93273_0_6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507bb93273_0_6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gc6f73a04f_0_25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" name="Google Shape;143;gc6f73a04f_0_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c6f73a04f_0_36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c6f73a04f_0_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4ff04f3cd2_1_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g4ff04f3cd2_1_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505b84bff6_0_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505b84bff6_0_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1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ntro diapositiva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1356750" y="2466775"/>
            <a:ext cx="6430500" cy="20151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9795"/>
              </a:buClr>
              <a:buSzPts val="3000"/>
              <a:buNone/>
              <a:defRPr sz="3000">
                <a:solidFill>
                  <a:srgbClr val="FF9795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1359775" y="3556325"/>
            <a:ext cx="6430500" cy="109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None/>
              <a:defRPr i="1" sz="1200">
                <a:solidFill>
                  <a:srgbClr val="999999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1pPr>
            <a:lvl2pPr lvl="1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2pPr>
            <a:lvl3pPr lvl="2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3pPr>
            <a:lvl4pPr lvl="3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4pPr>
            <a:lvl5pPr lvl="4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5pPr>
            <a:lvl6pPr lvl="5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6pPr>
            <a:lvl7pPr lvl="6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7pPr>
            <a:lvl8pPr lvl="7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8pPr>
            <a:lvl9pPr lvl="8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3" name="Google Shape;13;p2"/>
          <p:cNvCxnSpPr/>
          <p:nvPr/>
        </p:nvCxnSpPr>
        <p:spPr>
          <a:xfrm>
            <a:off x="1782725" y="2571750"/>
            <a:ext cx="5530200" cy="0"/>
          </a:xfrm>
          <a:prstGeom prst="straightConnector1">
            <a:avLst/>
          </a:prstGeom>
          <a:noFill/>
          <a:ln cap="flat" cmpd="sng" w="9525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ular" type="secHead">
  <p:cSld name="SECTION_HEADER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 txBox="1"/>
          <p:nvPr>
            <p:ph type="title"/>
          </p:nvPr>
        </p:nvSpPr>
        <p:spPr>
          <a:xfrm>
            <a:off x="1371600" y="2928750"/>
            <a:ext cx="6400800" cy="11052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3000"/>
              <a:buNone/>
              <a:defRPr>
                <a:solidFill>
                  <a:srgbClr val="999999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" name="Google Shape;17;p3"/>
          <p:cNvSpPr txBox="1"/>
          <p:nvPr>
            <p:ph idx="2" type="title"/>
          </p:nvPr>
        </p:nvSpPr>
        <p:spPr>
          <a:xfrm>
            <a:off x="1371675" y="1498175"/>
            <a:ext cx="6400800" cy="736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b="0" sz="3600">
                <a:solidFill>
                  <a:srgbClr val="FF9795"/>
                </a:solidFill>
                <a:latin typeface="Muli Regular"/>
                <a:ea typeface="Muli Regular"/>
                <a:cs typeface="Muli Regular"/>
                <a:sym typeface="Muli Regular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9pPr>
          </a:lstStyle>
          <a:p/>
        </p:txBody>
      </p:sp>
      <p:cxnSp>
        <p:nvCxnSpPr>
          <p:cNvPr id="18" name="Google Shape;18;p3"/>
          <p:cNvCxnSpPr/>
          <p:nvPr/>
        </p:nvCxnSpPr>
        <p:spPr>
          <a:xfrm>
            <a:off x="1778175" y="2571750"/>
            <a:ext cx="5530200" cy="0"/>
          </a:xfrm>
          <a:prstGeom prst="straightConnector1">
            <a:avLst/>
          </a:prstGeom>
          <a:noFill/>
          <a:ln cap="flat" cmpd="sng" w="9525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9795"/>
              </a:buClr>
              <a:buSzPts val="3000"/>
              <a:buNone/>
              <a:defRPr>
                <a:solidFill>
                  <a:srgbClr val="FF9795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1" name="Google Shape;21;p4"/>
          <p:cNvSpPr txBox="1"/>
          <p:nvPr>
            <p:ph idx="1" type="body"/>
          </p:nvPr>
        </p:nvSpPr>
        <p:spPr>
          <a:xfrm>
            <a:off x="1371600" y="2016625"/>
            <a:ext cx="6400800" cy="25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400"/>
              <a:buChar char="●"/>
              <a:defRPr>
                <a:solidFill>
                  <a:srgbClr val="000000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ítulo y cuerpo 1">
  <p:cSld name="TITLE_AND_BODY_4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9795"/>
              </a:buClr>
              <a:buSzPts val="3000"/>
              <a:buNone/>
              <a:defRPr>
                <a:solidFill>
                  <a:srgbClr val="FF979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1371600" y="2016625"/>
            <a:ext cx="30861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400"/>
              <a:buChar char="●"/>
              <a:defRPr>
                <a:solidFill>
                  <a:srgbClr val="000000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" name="Google Shape;27;p5"/>
          <p:cNvSpPr txBox="1"/>
          <p:nvPr>
            <p:ph idx="2" type="body"/>
          </p:nvPr>
        </p:nvSpPr>
        <p:spPr>
          <a:xfrm>
            <a:off x="4597775" y="2016625"/>
            <a:ext cx="31746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pos="2808">
          <p15:clr>
            <a:srgbClr val="FA7B17"/>
          </p15:clr>
        </p15:guide>
        <p15:guide id="5" pos="2893">
          <p15:clr>
            <a:srgbClr val="FA7B17"/>
          </p15:clr>
        </p15:guide>
        <p15:guide id="6" orient="horz" pos="1270">
          <p15:clr>
            <a:srgbClr val="FA7B17"/>
          </p15:clr>
        </p15:guide>
        <p15:guide id="7" orient="horz" pos="3158">
          <p15:clr>
            <a:srgbClr val="FA7B17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ítulo y cuerpo 1 1">
  <p:cSld name="TITLE_AND_BODY_4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6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9795"/>
              </a:buClr>
              <a:buSzPts val="3000"/>
              <a:buNone/>
              <a:defRPr>
                <a:solidFill>
                  <a:srgbClr val="FF979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0" name="Google Shape;30;p6"/>
          <p:cNvSpPr txBox="1"/>
          <p:nvPr>
            <p:ph idx="1" type="body"/>
          </p:nvPr>
        </p:nvSpPr>
        <p:spPr>
          <a:xfrm>
            <a:off x="1371600" y="2016625"/>
            <a:ext cx="19968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400"/>
              <a:buChar char="●"/>
              <a:defRPr>
                <a:solidFill>
                  <a:srgbClr val="000000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" name="Google Shape;32;p6"/>
          <p:cNvSpPr txBox="1"/>
          <p:nvPr>
            <p:ph idx="2" type="body"/>
          </p:nvPr>
        </p:nvSpPr>
        <p:spPr>
          <a:xfrm>
            <a:off x="3509425" y="2016625"/>
            <a:ext cx="19752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3" name="Google Shape;33;p6"/>
          <p:cNvSpPr txBox="1"/>
          <p:nvPr>
            <p:ph idx="3" type="body"/>
          </p:nvPr>
        </p:nvSpPr>
        <p:spPr>
          <a:xfrm>
            <a:off x="5634575" y="2016625"/>
            <a:ext cx="21378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pos="2122">
          <p15:clr>
            <a:srgbClr val="FA7B17"/>
          </p15:clr>
        </p15:guide>
        <p15:guide id="5" pos="2211">
          <p15:clr>
            <a:srgbClr val="FA7B17"/>
          </p15:clr>
        </p15:guide>
        <p15:guide id="6" orient="horz" pos="1270">
          <p15:clr>
            <a:srgbClr val="FA7B17"/>
          </p15:clr>
        </p15:guide>
        <p15:guide id="7" orient="horz" pos="3158">
          <p15:clr>
            <a:srgbClr val="FA7B17"/>
          </p15:clr>
        </p15:guide>
        <p15:guide id="8" pos="3455">
          <p15:clr>
            <a:srgbClr val="FA7B17"/>
          </p15:clr>
        </p15:guide>
        <p15:guide id="9" pos="3549">
          <p15:clr>
            <a:srgbClr val="FA7B17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Hola soy">
  <p:cSld name="CUSTOM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7"/>
          <p:cNvSpPr txBox="1"/>
          <p:nvPr>
            <p:ph type="title"/>
          </p:nvPr>
        </p:nvSpPr>
        <p:spPr>
          <a:xfrm>
            <a:off x="4879725" y="259225"/>
            <a:ext cx="3965700" cy="45630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2880">
          <p15:clr>
            <a:srgbClr val="FA7B17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concept">
  <p:cSld name="CUSTOM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8"/>
          <p:cNvSpPr txBox="1"/>
          <p:nvPr>
            <p:ph type="title"/>
          </p:nvPr>
        </p:nvSpPr>
        <p:spPr>
          <a:xfrm>
            <a:off x="1371600" y="1320825"/>
            <a:ext cx="6400800" cy="247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48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1620">
          <p15:clr>
            <a:srgbClr val="FA7B17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n">
  <p:cSld name="CUSTOM_3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9"/>
          <p:cNvSpPr txBox="1"/>
          <p:nvPr>
            <p:ph type="title"/>
          </p:nvPr>
        </p:nvSpPr>
        <p:spPr>
          <a:xfrm>
            <a:off x="1371600" y="1028700"/>
            <a:ext cx="6400800" cy="9999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9795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40" name="Google Shape;40;p9"/>
          <p:cNvSpPr txBox="1"/>
          <p:nvPr>
            <p:ph idx="1" type="body"/>
          </p:nvPr>
        </p:nvSpPr>
        <p:spPr>
          <a:xfrm>
            <a:off x="1371600" y="2028575"/>
            <a:ext cx="2076000" cy="290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292100" lvl="1" marL="914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000"/>
              <a:buChar char="○"/>
              <a:defRPr sz="1000">
                <a:solidFill>
                  <a:srgbClr val="999999"/>
                </a:solidFill>
              </a:defRPr>
            </a:lvl2pPr>
            <a:lvl3pPr indent="-292100" lvl="2" marL="1371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000"/>
              <a:buChar char="■"/>
              <a:defRPr sz="1000">
                <a:solidFill>
                  <a:srgbClr val="999999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Font typeface="Roboto Thin"/>
              <a:buChar char="○"/>
              <a:defRPr>
                <a:solidFill>
                  <a:srgbClr val="999999"/>
                </a:solidFill>
                <a:latin typeface="Roboto Thin"/>
                <a:ea typeface="Roboto Thin"/>
                <a:cs typeface="Roboto Thin"/>
                <a:sym typeface="Roboto Thin"/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8pPr>
            <a:lvl9pPr indent="-317500" lvl="8" marL="4114800" algn="r">
              <a:spcBef>
                <a:spcPts val="1600"/>
              </a:spcBef>
              <a:spcAft>
                <a:spcPts val="160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orient="horz" pos="1278">
          <p15:clr>
            <a:srgbClr val="FA7B17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Image">
  <p:cSld name="CUSTOM_4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0"/>
          <p:cNvSpPr txBox="1"/>
          <p:nvPr>
            <p:ph type="title"/>
          </p:nvPr>
        </p:nvSpPr>
        <p:spPr>
          <a:xfrm>
            <a:off x="312475" y="317600"/>
            <a:ext cx="8513400" cy="4513200"/>
          </a:xfrm>
          <a:prstGeom prst="rect">
            <a:avLst/>
          </a:prstGeom>
          <a:noFill/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orient="horz" pos="249">
          <p15:clr>
            <a:srgbClr val="FA7B17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1"/>
          <p:cNvSpPr txBox="1"/>
          <p:nvPr>
            <p:ph hasCustomPrompt="1" type="title"/>
          </p:nvPr>
        </p:nvSpPr>
        <p:spPr>
          <a:xfrm>
            <a:off x="2899250" y="1106125"/>
            <a:ext cx="32172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5" name="Google Shape;45;p11"/>
          <p:cNvSpPr txBox="1"/>
          <p:nvPr>
            <p:ph idx="1" type="body"/>
          </p:nvPr>
        </p:nvSpPr>
        <p:spPr>
          <a:xfrm>
            <a:off x="311700" y="3152225"/>
            <a:ext cx="81408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 sz="1400">
                <a:solidFill>
                  <a:srgbClr val="FFFFFF"/>
                </a:solidFill>
              </a:defRPr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○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■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●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○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Font typeface="Roboto Thin"/>
              <a:buChar char="■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9pPr>
          </a:lstStyle>
          <a:p/>
        </p:txBody>
      </p:sp>
      <p:sp>
        <p:nvSpPr>
          <p:cNvPr id="46" name="Google Shape;46;p11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Una columna">
  <p:cSld name="ONE_COLUMN_TEXT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12"/>
          <p:cNvSpPr txBox="1"/>
          <p:nvPr>
            <p:ph type="title"/>
          </p:nvPr>
        </p:nvSpPr>
        <p:spPr>
          <a:xfrm>
            <a:off x="474050" y="222500"/>
            <a:ext cx="1521600" cy="15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49" name="Google Shape;49;p12"/>
          <p:cNvSpPr txBox="1"/>
          <p:nvPr>
            <p:ph idx="1" type="body"/>
          </p:nvPr>
        </p:nvSpPr>
        <p:spPr>
          <a:xfrm>
            <a:off x="474050" y="2274275"/>
            <a:ext cx="1933500" cy="235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  <a:defRPr b="1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○"/>
              <a:defRPr b="1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 b="1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 b="1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○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Merriweather"/>
              <a:buChar char="■"/>
              <a:defRPr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Merriweather"/>
              <a:buChar char="●"/>
              <a:defRPr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E900"/>
              </a:buClr>
              <a:buSzPts val="1200"/>
              <a:buFont typeface="Merriweather"/>
              <a:buChar char="○"/>
              <a:defRPr sz="1200">
                <a:solidFill>
                  <a:srgbClr val="FFE900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E900"/>
              </a:buClr>
              <a:buSzPts val="1200"/>
              <a:buFont typeface="Merriweather"/>
              <a:buChar char="■"/>
              <a:defRPr sz="1200">
                <a:solidFill>
                  <a:srgbClr val="FFE900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50" name="Google Shape;50;p12"/>
          <p:cNvSpPr txBox="1"/>
          <p:nvPr>
            <p:ph idx="12" type="sldNum"/>
          </p:nvPr>
        </p:nvSpPr>
        <p:spPr>
          <a:xfrm>
            <a:off x="8523541" y="469562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1" name="Google Shape;51;p12"/>
          <p:cNvSpPr txBox="1"/>
          <p:nvPr>
            <p:ph idx="2" type="body"/>
          </p:nvPr>
        </p:nvSpPr>
        <p:spPr>
          <a:xfrm>
            <a:off x="3176075" y="222500"/>
            <a:ext cx="5624700" cy="466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 sz="1400">
                <a:solidFill>
                  <a:srgbClr val="999999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○"/>
              <a:defRPr sz="1200">
                <a:solidFill>
                  <a:srgbClr val="999999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■"/>
              <a:defRPr sz="1200">
                <a:solidFill>
                  <a:srgbClr val="999999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○"/>
              <a:defRPr sz="1200">
                <a:solidFill>
                  <a:srgbClr val="999999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■"/>
              <a:defRPr sz="1200">
                <a:solidFill>
                  <a:srgbClr val="999999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200"/>
              <a:buChar char="○"/>
              <a:defRPr sz="1200">
                <a:solidFill>
                  <a:srgbClr val="999999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999999"/>
              </a:buClr>
              <a:buSzPts val="1200"/>
              <a:buChar char="■"/>
              <a:defRPr sz="1200">
                <a:solidFill>
                  <a:srgbClr val="99999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itas">
  <p:cSld name="CUSTOM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3"/>
          <p:cNvSpPr txBox="1"/>
          <p:nvPr>
            <p:ph type="title"/>
          </p:nvPr>
        </p:nvSpPr>
        <p:spPr>
          <a:xfrm>
            <a:off x="1427625" y="1458325"/>
            <a:ext cx="6263100" cy="14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i="1" sz="3600">
                <a:solidFill>
                  <a:srgbClr val="666666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54" name="Google Shape;54;p13"/>
          <p:cNvSpPr txBox="1"/>
          <p:nvPr>
            <p:ph idx="1" type="body"/>
          </p:nvPr>
        </p:nvSpPr>
        <p:spPr>
          <a:xfrm>
            <a:off x="1427625" y="3041700"/>
            <a:ext cx="6263100" cy="68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algn="ctr">
              <a:spcBef>
                <a:spcPts val="0"/>
              </a:spcBef>
              <a:spcAft>
                <a:spcPts val="0"/>
              </a:spcAft>
              <a:buClr>
                <a:srgbClr val="FF9795"/>
              </a:buClr>
              <a:buSzPts val="1400"/>
              <a:buChar char="●"/>
              <a:defRPr sz="1400">
                <a:solidFill>
                  <a:srgbClr val="FF9795"/>
                </a:solidFill>
              </a:defRPr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Clr>
                <a:srgbClr val="FF9795"/>
              </a:buClr>
              <a:buSzPts val="1400"/>
              <a:buChar char="○"/>
              <a:defRPr>
                <a:solidFill>
                  <a:srgbClr val="FF9795"/>
                </a:solidFill>
              </a:defRPr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Clr>
                <a:srgbClr val="FF9795"/>
              </a:buClr>
              <a:buSzPts val="1400"/>
              <a:buChar char="■"/>
              <a:defRPr>
                <a:solidFill>
                  <a:srgbClr val="FF9795"/>
                </a:solidFill>
              </a:defRPr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Clr>
                <a:srgbClr val="FF9795"/>
              </a:buClr>
              <a:buSzPts val="1400"/>
              <a:buChar char="●"/>
              <a:defRPr>
                <a:solidFill>
                  <a:srgbClr val="FF9795"/>
                </a:solidFill>
              </a:defRPr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Clr>
                <a:srgbClr val="FF9795"/>
              </a:buClr>
              <a:buSzPts val="1400"/>
              <a:buFont typeface="Muli Regular"/>
              <a:buChar char="○"/>
              <a:defRPr>
                <a:solidFill>
                  <a:srgbClr val="FF9795"/>
                </a:solidFill>
                <a:latin typeface="Muli Regular"/>
                <a:ea typeface="Muli Regular"/>
                <a:cs typeface="Muli Regular"/>
                <a:sym typeface="Muli Regular"/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■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●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Font typeface="Roboto Thin"/>
              <a:buChar char="○"/>
              <a:defRPr>
                <a:latin typeface="Roboto Thin"/>
                <a:ea typeface="Roboto Thin"/>
                <a:cs typeface="Roboto Thin"/>
                <a:sym typeface="Roboto Thin"/>
              </a:defRPr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Font typeface="Roboto Thin"/>
              <a:buChar char="■"/>
              <a:defRPr>
                <a:latin typeface="Roboto Thin"/>
                <a:ea typeface="Roboto Thin"/>
                <a:cs typeface="Roboto Thin"/>
                <a:sym typeface="Roboto Thin"/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Font typeface="Muli"/>
              <a:buNone/>
              <a:defRPr b="1" sz="3000">
                <a:latin typeface="Muli"/>
                <a:ea typeface="Muli"/>
                <a:cs typeface="Muli"/>
                <a:sym typeface="Muli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Muli Regular"/>
              <a:buChar char="●"/>
              <a:defRPr sz="1800">
                <a:latin typeface="Muli Regular"/>
                <a:ea typeface="Muli Regular"/>
                <a:cs typeface="Muli Regular"/>
                <a:sym typeface="Muli Regular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○"/>
              <a:defRPr>
                <a:latin typeface="Muli Regular"/>
                <a:ea typeface="Muli Regular"/>
                <a:cs typeface="Muli Regular"/>
                <a:sym typeface="Muli Regular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■"/>
              <a:defRPr>
                <a:latin typeface="Muli Regular"/>
                <a:ea typeface="Muli Regular"/>
                <a:cs typeface="Muli Regular"/>
                <a:sym typeface="Muli Regular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●"/>
              <a:defRPr>
                <a:latin typeface="Muli Regular"/>
                <a:ea typeface="Muli Regular"/>
                <a:cs typeface="Muli Regular"/>
                <a:sym typeface="Muli Regular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○"/>
              <a:defRPr>
                <a:latin typeface="Muli Regular"/>
                <a:ea typeface="Muli Regular"/>
                <a:cs typeface="Muli Regular"/>
                <a:sym typeface="Muli Regular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■"/>
              <a:defRPr>
                <a:latin typeface="Muli Regular"/>
                <a:ea typeface="Muli Regular"/>
                <a:cs typeface="Muli Regular"/>
                <a:sym typeface="Muli Regular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●"/>
              <a:defRPr>
                <a:latin typeface="Muli Regular"/>
                <a:ea typeface="Muli Regular"/>
                <a:cs typeface="Muli Regular"/>
                <a:sym typeface="Muli Regular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Muli Regular"/>
              <a:buChar char="○"/>
              <a:defRPr>
                <a:latin typeface="Muli Regular"/>
                <a:ea typeface="Muli Regular"/>
                <a:cs typeface="Muli Regular"/>
                <a:sym typeface="Muli Regular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666666"/>
              </a:buClr>
              <a:buSzPts val="1400"/>
              <a:buFont typeface="Muli Regular"/>
              <a:buChar char="■"/>
              <a:defRPr>
                <a:solidFill>
                  <a:srgbClr val="666666"/>
                </a:solidFill>
                <a:latin typeface="Muli Regular"/>
                <a:ea typeface="Muli Regular"/>
                <a:cs typeface="Muli Regular"/>
                <a:sym typeface="Muli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1pPr>
            <a:lvl2pPr lvl="1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2pPr>
            <a:lvl3pPr lvl="2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3pPr>
            <a:lvl4pPr lvl="3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4pPr>
            <a:lvl5pPr lvl="4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5pPr>
            <a:lvl6pPr lvl="5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6pPr>
            <a:lvl7pPr lvl="6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7pPr>
            <a:lvl8pPr lvl="7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8pPr>
            <a:lvl9pPr lvl="8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2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Relationship Id="rId3" Type="http://schemas.openxmlformats.org/officeDocument/2006/relationships/hyperlink" Target="https://slidesmedia.com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7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42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37.png"/><Relationship Id="rId4" Type="http://schemas.openxmlformats.org/officeDocument/2006/relationships/image" Target="../media/image8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40" Type="http://schemas.openxmlformats.org/officeDocument/2006/relationships/image" Target="../media/image54.png"/><Relationship Id="rId42" Type="http://schemas.openxmlformats.org/officeDocument/2006/relationships/image" Target="../media/image49.png"/><Relationship Id="rId41" Type="http://schemas.openxmlformats.org/officeDocument/2006/relationships/image" Target="../media/image52.png"/><Relationship Id="rId44" Type="http://schemas.openxmlformats.org/officeDocument/2006/relationships/image" Target="../media/image55.png"/><Relationship Id="rId43" Type="http://schemas.openxmlformats.org/officeDocument/2006/relationships/image" Target="../media/image61.png"/><Relationship Id="rId46" Type="http://schemas.openxmlformats.org/officeDocument/2006/relationships/image" Target="../media/image60.png"/><Relationship Id="rId45" Type="http://schemas.openxmlformats.org/officeDocument/2006/relationships/image" Target="../media/image57.png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3.png"/><Relationship Id="rId4" Type="http://schemas.openxmlformats.org/officeDocument/2006/relationships/image" Target="../media/image15.png"/><Relationship Id="rId9" Type="http://schemas.openxmlformats.org/officeDocument/2006/relationships/image" Target="../media/image23.png"/><Relationship Id="rId48" Type="http://schemas.openxmlformats.org/officeDocument/2006/relationships/image" Target="../media/image80.png"/><Relationship Id="rId47" Type="http://schemas.openxmlformats.org/officeDocument/2006/relationships/image" Target="../media/image63.png"/><Relationship Id="rId49" Type="http://schemas.openxmlformats.org/officeDocument/2006/relationships/image" Target="../media/image53.png"/><Relationship Id="rId5" Type="http://schemas.openxmlformats.org/officeDocument/2006/relationships/image" Target="../media/image11.png"/><Relationship Id="rId6" Type="http://schemas.openxmlformats.org/officeDocument/2006/relationships/image" Target="../media/image16.png"/><Relationship Id="rId7" Type="http://schemas.openxmlformats.org/officeDocument/2006/relationships/image" Target="../media/image19.png"/><Relationship Id="rId8" Type="http://schemas.openxmlformats.org/officeDocument/2006/relationships/image" Target="../media/image20.png"/><Relationship Id="rId73" Type="http://schemas.openxmlformats.org/officeDocument/2006/relationships/image" Target="../media/image85.png"/><Relationship Id="rId72" Type="http://schemas.openxmlformats.org/officeDocument/2006/relationships/image" Target="../media/image82.png"/><Relationship Id="rId31" Type="http://schemas.openxmlformats.org/officeDocument/2006/relationships/image" Target="../media/image40.png"/><Relationship Id="rId75" Type="http://schemas.openxmlformats.org/officeDocument/2006/relationships/image" Target="../media/image89.png"/><Relationship Id="rId30" Type="http://schemas.openxmlformats.org/officeDocument/2006/relationships/image" Target="../media/image46.png"/><Relationship Id="rId74" Type="http://schemas.openxmlformats.org/officeDocument/2006/relationships/image" Target="../media/image87.png"/><Relationship Id="rId33" Type="http://schemas.openxmlformats.org/officeDocument/2006/relationships/image" Target="../media/image41.png"/><Relationship Id="rId32" Type="http://schemas.openxmlformats.org/officeDocument/2006/relationships/image" Target="../media/image36.png"/><Relationship Id="rId76" Type="http://schemas.openxmlformats.org/officeDocument/2006/relationships/image" Target="../media/image84.png"/><Relationship Id="rId35" Type="http://schemas.openxmlformats.org/officeDocument/2006/relationships/image" Target="../media/image39.png"/><Relationship Id="rId34" Type="http://schemas.openxmlformats.org/officeDocument/2006/relationships/image" Target="../media/image58.png"/><Relationship Id="rId71" Type="http://schemas.openxmlformats.org/officeDocument/2006/relationships/image" Target="../media/image77.png"/><Relationship Id="rId70" Type="http://schemas.openxmlformats.org/officeDocument/2006/relationships/image" Target="../media/image86.png"/><Relationship Id="rId37" Type="http://schemas.openxmlformats.org/officeDocument/2006/relationships/image" Target="../media/image47.png"/><Relationship Id="rId36" Type="http://schemas.openxmlformats.org/officeDocument/2006/relationships/image" Target="../media/image88.png"/><Relationship Id="rId39" Type="http://schemas.openxmlformats.org/officeDocument/2006/relationships/image" Target="../media/image51.png"/><Relationship Id="rId38" Type="http://schemas.openxmlformats.org/officeDocument/2006/relationships/image" Target="../media/image50.png"/><Relationship Id="rId62" Type="http://schemas.openxmlformats.org/officeDocument/2006/relationships/image" Target="../media/image71.png"/><Relationship Id="rId61" Type="http://schemas.openxmlformats.org/officeDocument/2006/relationships/image" Target="../media/image74.png"/><Relationship Id="rId20" Type="http://schemas.openxmlformats.org/officeDocument/2006/relationships/image" Target="../media/image24.png"/><Relationship Id="rId64" Type="http://schemas.openxmlformats.org/officeDocument/2006/relationships/image" Target="../media/image79.png"/><Relationship Id="rId63" Type="http://schemas.openxmlformats.org/officeDocument/2006/relationships/image" Target="../media/image76.png"/><Relationship Id="rId22" Type="http://schemas.openxmlformats.org/officeDocument/2006/relationships/image" Target="../media/image35.png"/><Relationship Id="rId66" Type="http://schemas.openxmlformats.org/officeDocument/2006/relationships/image" Target="../media/image72.png"/><Relationship Id="rId21" Type="http://schemas.openxmlformats.org/officeDocument/2006/relationships/image" Target="../media/image34.png"/><Relationship Id="rId65" Type="http://schemas.openxmlformats.org/officeDocument/2006/relationships/image" Target="../media/image75.png"/><Relationship Id="rId24" Type="http://schemas.openxmlformats.org/officeDocument/2006/relationships/image" Target="../media/image30.png"/><Relationship Id="rId68" Type="http://schemas.openxmlformats.org/officeDocument/2006/relationships/image" Target="../media/image81.png"/><Relationship Id="rId23" Type="http://schemas.openxmlformats.org/officeDocument/2006/relationships/image" Target="../media/image31.png"/><Relationship Id="rId67" Type="http://schemas.openxmlformats.org/officeDocument/2006/relationships/image" Target="../media/image83.png"/><Relationship Id="rId60" Type="http://schemas.openxmlformats.org/officeDocument/2006/relationships/image" Target="../media/image73.png"/><Relationship Id="rId26" Type="http://schemas.openxmlformats.org/officeDocument/2006/relationships/image" Target="../media/image43.png"/><Relationship Id="rId25" Type="http://schemas.openxmlformats.org/officeDocument/2006/relationships/image" Target="../media/image38.png"/><Relationship Id="rId69" Type="http://schemas.openxmlformats.org/officeDocument/2006/relationships/image" Target="../media/image78.png"/><Relationship Id="rId28" Type="http://schemas.openxmlformats.org/officeDocument/2006/relationships/image" Target="../media/image44.png"/><Relationship Id="rId27" Type="http://schemas.openxmlformats.org/officeDocument/2006/relationships/image" Target="../media/image48.png"/><Relationship Id="rId29" Type="http://schemas.openxmlformats.org/officeDocument/2006/relationships/image" Target="../media/image45.png"/><Relationship Id="rId51" Type="http://schemas.openxmlformats.org/officeDocument/2006/relationships/image" Target="../media/image56.png"/><Relationship Id="rId50" Type="http://schemas.openxmlformats.org/officeDocument/2006/relationships/image" Target="../media/image59.png"/><Relationship Id="rId53" Type="http://schemas.openxmlformats.org/officeDocument/2006/relationships/image" Target="../media/image67.png"/><Relationship Id="rId52" Type="http://schemas.openxmlformats.org/officeDocument/2006/relationships/image" Target="../media/image62.png"/><Relationship Id="rId11" Type="http://schemas.openxmlformats.org/officeDocument/2006/relationships/image" Target="../media/image25.png"/><Relationship Id="rId55" Type="http://schemas.openxmlformats.org/officeDocument/2006/relationships/image" Target="../media/image65.png"/><Relationship Id="rId10" Type="http://schemas.openxmlformats.org/officeDocument/2006/relationships/image" Target="../media/image22.png"/><Relationship Id="rId54" Type="http://schemas.openxmlformats.org/officeDocument/2006/relationships/image" Target="../media/image66.png"/><Relationship Id="rId13" Type="http://schemas.openxmlformats.org/officeDocument/2006/relationships/image" Target="../media/image18.png"/><Relationship Id="rId57" Type="http://schemas.openxmlformats.org/officeDocument/2006/relationships/image" Target="../media/image70.png"/><Relationship Id="rId12" Type="http://schemas.openxmlformats.org/officeDocument/2006/relationships/image" Target="../media/image29.png"/><Relationship Id="rId56" Type="http://schemas.openxmlformats.org/officeDocument/2006/relationships/image" Target="../media/image68.png"/><Relationship Id="rId15" Type="http://schemas.openxmlformats.org/officeDocument/2006/relationships/image" Target="../media/image33.png"/><Relationship Id="rId59" Type="http://schemas.openxmlformats.org/officeDocument/2006/relationships/image" Target="../media/image69.png"/><Relationship Id="rId14" Type="http://schemas.openxmlformats.org/officeDocument/2006/relationships/image" Target="../media/image32.png"/><Relationship Id="rId58" Type="http://schemas.openxmlformats.org/officeDocument/2006/relationships/image" Target="../media/image64.png"/><Relationship Id="rId17" Type="http://schemas.openxmlformats.org/officeDocument/2006/relationships/image" Target="../media/image28.png"/><Relationship Id="rId16" Type="http://schemas.openxmlformats.org/officeDocument/2006/relationships/image" Target="../media/image14.png"/><Relationship Id="rId19" Type="http://schemas.openxmlformats.org/officeDocument/2006/relationships/image" Target="../media/image27.png"/><Relationship Id="rId18" Type="http://schemas.openxmlformats.org/officeDocument/2006/relationships/image" Target="../media/image26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Relationship Id="rId3" Type="http://schemas.openxmlformats.org/officeDocument/2006/relationships/hyperlink" Target="https://slidesmedia.com" TargetMode="External"/><Relationship Id="rId4" Type="http://schemas.openxmlformats.org/officeDocument/2006/relationships/hyperlink" Target="https://unsplash.com/" TargetMode="External"/><Relationship Id="rId5" Type="http://schemas.openxmlformats.org/officeDocument/2006/relationships/hyperlink" Target="https://iconos8.es/" TargetMode="External"/><Relationship Id="rId6" Type="http://schemas.openxmlformats.org/officeDocument/2006/relationships/hyperlink" Target="https://www.iconfinder.com/" TargetMode="External"/><Relationship Id="rId7" Type="http://schemas.openxmlformats.org/officeDocument/2006/relationships/hyperlink" Target="http://pngimage.net" TargetMode="External"/><Relationship Id="rId8" Type="http://schemas.openxmlformats.org/officeDocument/2006/relationships/hyperlink" Target="https://fonts.google.com/specimen/Muli" TargetMode="Externa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4"/>
          <p:cNvSpPr txBox="1"/>
          <p:nvPr>
            <p:ph type="ctrTitle"/>
          </p:nvPr>
        </p:nvSpPr>
        <p:spPr>
          <a:xfrm>
            <a:off x="1356750" y="2887025"/>
            <a:ext cx="6430500" cy="201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presentation title</a:t>
            </a:r>
            <a:endParaRPr/>
          </a:p>
        </p:txBody>
      </p:sp>
      <p:sp>
        <p:nvSpPr>
          <p:cNvPr id="60" name="Google Shape;60;p14"/>
          <p:cNvSpPr txBox="1"/>
          <p:nvPr>
            <p:ph idx="1" type="subTitle"/>
          </p:nvPr>
        </p:nvSpPr>
        <p:spPr>
          <a:xfrm>
            <a:off x="1356750" y="3538850"/>
            <a:ext cx="6430500" cy="94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presentation subtitle</a:t>
            </a:r>
            <a:endParaRPr/>
          </a:p>
        </p:txBody>
      </p:sp>
      <p:pic>
        <p:nvPicPr>
          <p:cNvPr id="61" name="Google Shape;61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137188" y="1332975"/>
            <a:ext cx="869625" cy="8696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5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 this presentation</a:t>
            </a:r>
            <a:endParaRPr/>
          </a:p>
        </p:txBody>
      </p:sp>
      <p:sp>
        <p:nvSpPr>
          <p:cNvPr id="67" name="Google Shape;67;p15"/>
          <p:cNvSpPr txBox="1"/>
          <p:nvPr>
            <p:ph idx="1" type="body"/>
          </p:nvPr>
        </p:nvSpPr>
        <p:spPr>
          <a:xfrm>
            <a:off x="1371600" y="2016625"/>
            <a:ext cx="30861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666666"/>
                </a:solidFill>
              </a:rPr>
              <a:t>Edit in Google Slides</a:t>
            </a:r>
            <a:endParaRPr b="1" sz="1100">
              <a:solidFill>
                <a:srgbClr val="666666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1000"/>
              <a:t>Please click on the button </a:t>
            </a:r>
            <a:r>
              <a:rPr lang="en" sz="1000">
                <a:solidFill>
                  <a:srgbClr val="FF9795"/>
                </a:solidFill>
              </a:rPr>
              <a:t>“Use theme on Google Slides”</a:t>
            </a:r>
            <a:r>
              <a:rPr lang="en" sz="1000"/>
              <a:t> under the presentation preview.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1000"/>
              <a:t>On click you will create a copy of this presentation on your Google Drive and will be able to edit, add or delete any slides.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1000"/>
              <a:t>Remember, you need to be signed in to your Google Drive account. If you don’t have any Google account, you can create for free in Google.</a:t>
            </a:r>
            <a:endParaRPr sz="1000"/>
          </a:p>
        </p:txBody>
      </p:sp>
      <p:sp>
        <p:nvSpPr>
          <p:cNvPr id="68" name="Google Shape;68;p15"/>
          <p:cNvSpPr txBox="1"/>
          <p:nvPr>
            <p:ph idx="2" type="body"/>
          </p:nvPr>
        </p:nvSpPr>
        <p:spPr>
          <a:xfrm>
            <a:off x="4597775" y="2016625"/>
            <a:ext cx="31746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666666"/>
                </a:solidFill>
              </a:rPr>
              <a:t>Export</a:t>
            </a:r>
            <a:r>
              <a:rPr b="1" lang="en">
                <a:solidFill>
                  <a:srgbClr val="666666"/>
                </a:solidFill>
              </a:rPr>
              <a:t> </a:t>
            </a:r>
            <a:r>
              <a:rPr b="1" lang="en">
                <a:solidFill>
                  <a:srgbClr val="666666"/>
                </a:solidFill>
              </a:rPr>
              <a:t>&amp; edit </a:t>
            </a:r>
            <a:r>
              <a:rPr b="1" lang="en">
                <a:solidFill>
                  <a:srgbClr val="666666"/>
                </a:solidFill>
              </a:rPr>
              <a:t>in </a:t>
            </a:r>
            <a:r>
              <a:rPr b="1" lang="en">
                <a:solidFill>
                  <a:srgbClr val="666666"/>
                </a:solidFill>
              </a:rPr>
              <a:t>Microsoft </a:t>
            </a:r>
            <a:r>
              <a:rPr b="1" lang="en">
                <a:solidFill>
                  <a:srgbClr val="666666"/>
                </a:solidFill>
              </a:rPr>
              <a:t>Powerpoint®</a:t>
            </a:r>
            <a:endParaRPr b="1" sz="1100">
              <a:solidFill>
                <a:srgbClr val="666666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000"/>
              <a:t>Please click on the button </a:t>
            </a:r>
            <a:r>
              <a:rPr lang="en" sz="1000">
                <a:solidFill>
                  <a:srgbClr val="FF9795"/>
                </a:solidFill>
              </a:rPr>
              <a:t>“Download for Powerpoint”</a:t>
            </a:r>
            <a:r>
              <a:rPr lang="en" sz="1000">
                <a:solidFill>
                  <a:srgbClr val="96580D"/>
                </a:solidFill>
              </a:rPr>
              <a:t> </a:t>
            </a:r>
            <a:r>
              <a:rPr lang="en" sz="1000"/>
              <a:t>under the presentation preview.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000"/>
              <a:t>On click you will download a copy in .pptx file format of this presentation on your Google Drive and will be able to edit, add or delete any slides.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1000"/>
              <a:t>Remember to download and install the fonts used in this presentation. You can find the links to the font files download in the “Design notes slide”.</a:t>
            </a:r>
            <a:endParaRPr sz="1000"/>
          </a:p>
        </p:txBody>
      </p:sp>
      <p:sp>
        <p:nvSpPr>
          <p:cNvPr id="69" name="Google Shape;69;p15"/>
          <p:cNvSpPr txBox="1"/>
          <p:nvPr/>
        </p:nvSpPr>
        <p:spPr>
          <a:xfrm>
            <a:off x="497750" y="4737550"/>
            <a:ext cx="8162400" cy="34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6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  <a:t>More info about this templates and Creative Commons Attribution license in </a:t>
            </a:r>
            <a:r>
              <a:rPr lang="en" sz="600" u="sng">
                <a:solidFill>
                  <a:srgbClr val="FF9795"/>
                </a:solidFill>
                <a:latin typeface="Muli"/>
                <a:ea typeface="Muli"/>
                <a:cs typeface="Muli"/>
                <a:sym typeface="Muli"/>
                <a:hlinkClick r:id="rId3"/>
              </a:rPr>
              <a:t>https://slidesmedia.com</a:t>
            </a:r>
            <a:r>
              <a:rPr lang="en" sz="6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  <a:t>.</a:t>
            </a:r>
            <a:br>
              <a:rPr lang="en" sz="6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</a:br>
            <a:r>
              <a:rPr lang="en" sz="600">
                <a:solidFill>
                  <a:srgbClr val="999999"/>
                </a:solidFill>
                <a:latin typeface="Muli"/>
                <a:ea typeface="Muli"/>
                <a:cs typeface="Muli"/>
                <a:sym typeface="Muli"/>
              </a:rPr>
              <a:t>You can remove our Credits slide or mention to SlidesMedia but I love is you credit our site.</a:t>
            </a:r>
            <a:endParaRPr sz="600">
              <a:solidFill>
                <a:srgbClr val="999999"/>
              </a:solidFill>
              <a:latin typeface="Muli"/>
              <a:ea typeface="Muli"/>
              <a:cs typeface="Muli"/>
              <a:sym typeface="Muli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6"/>
          <p:cNvSpPr txBox="1"/>
          <p:nvPr>
            <p:ph type="title"/>
          </p:nvPr>
        </p:nvSpPr>
        <p:spPr>
          <a:xfrm>
            <a:off x="4879725" y="259225"/>
            <a:ext cx="3965700" cy="456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Hello, I’m Eva McCarthy</a:t>
            </a:r>
            <a:endParaRPr/>
          </a:p>
        </p:txBody>
      </p:sp>
      <p:pic>
        <p:nvPicPr>
          <p:cNvPr id="75" name="Google Shape;75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71375" y="1060050"/>
            <a:ext cx="3023400" cy="3023400"/>
          </a:xfrm>
          <a:prstGeom prst="ellipse">
            <a:avLst/>
          </a:prstGeom>
          <a:noFill/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7"/>
          <p:cNvSpPr txBox="1"/>
          <p:nvPr>
            <p:ph type="title"/>
          </p:nvPr>
        </p:nvSpPr>
        <p:spPr>
          <a:xfrm>
            <a:off x="1371600" y="2928750"/>
            <a:ext cx="6400800" cy="110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Title or headline slide</a:t>
            </a:r>
            <a:endParaRPr/>
          </a:p>
        </p:txBody>
      </p:sp>
      <p:sp>
        <p:nvSpPr>
          <p:cNvPr id="81" name="Google Shape;81;p17"/>
          <p:cNvSpPr txBox="1"/>
          <p:nvPr>
            <p:ph idx="2" type="title"/>
          </p:nvPr>
        </p:nvSpPr>
        <p:spPr>
          <a:xfrm>
            <a:off x="1371675" y="1498175"/>
            <a:ext cx="6400800" cy="73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</a:t>
            </a:r>
            <a:endParaRPr sz="48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8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</a:t>
            </a:r>
            <a:endParaRPr/>
          </a:p>
        </p:txBody>
      </p:sp>
      <p:sp>
        <p:nvSpPr>
          <p:cNvPr id="87" name="Google Shape;87;p18"/>
          <p:cNvSpPr txBox="1"/>
          <p:nvPr>
            <p:ph idx="1" type="body"/>
          </p:nvPr>
        </p:nvSpPr>
        <p:spPr>
          <a:xfrm>
            <a:off x="1371600" y="2016625"/>
            <a:ext cx="6400800" cy="25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What’s this presentation about? Use this slide to introduce yourself and give a high level overview of the topic you’re about to explain.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Perfect slides for more contents about your presentation.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9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First point 2 columns</a:t>
            </a:r>
            <a:endParaRPr/>
          </a:p>
        </p:txBody>
      </p:sp>
      <p:sp>
        <p:nvSpPr>
          <p:cNvPr id="93" name="Google Shape;93;p19"/>
          <p:cNvSpPr txBox="1"/>
          <p:nvPr>
            <p:ph idx="1" type="body"/>
          </p:nvPr>
        </p:nvSpPr>
        <p:spPr>
          <a:xfrm>
            <a:off x="1371600" y="2016625"/>
            <a:ext cx="30861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Incididunt ut labore et dolore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Consectetur adipiscing elit, sed do eiusmod tempor incididunt ut labore et dolore magna aliqua.</a:t>
            </a:r>
            <a:endParaRPr/>
          </a:p>
        </p:txBody>
      </p:sp>
      <p:sp>
        <p:nvSpPr>
          <p:cNvPr id="94" name="Google Shape;94;p19"/>
          <p:cNvSpPr txBox="1"/>
          <p:nvPr>
            <p:ph idx="2" type="body"/>
          </p:nvPr>
        </p:nvSpPr>
        <p:spPr>
          <a:xfrm>
            <a:off x="4597775" y="2016625"/>
            <a:ext cx="31746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20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00" name="Google Shape;100;p20"/>
          <p:cNvSpPr txBox="1"/>
          <p:nvPr>
            <p:ph idx="1" type="body"/>
          </p:nvPr>
        </p:nvSpPr>
        <p:spPr>
          <a:xfrm>
            <a:off x="1371600" y="2016625"/>
            <a:ext cx="19968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Incididunt ut labore et dolore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Consectetur adipiscing,  incididunt ut labore et dolore magna aliqua.</a:t>
            </a:r>
            <a:endParaRPr/>
          </a:p>
        </p:txBody>
      </p:sp>
      <p:sp>
        <p:nvSpPr>
          <p:cNvPr id="101" name="Google Shape;101;p20"/>
          <p:cNvSpPr txBox="1"/>
          <p:nvPr>
            <p:ph idx="2" type="body"/>
          </p:nvPr>
        </p:nvSpPr>
        <p:spPr>
          <a:xfrm>
            <a:off x="3509425" y="2016625"/>
            <a:ext cx="19752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</p:txBody>
      </p:sp>
      <p:sp>
        <p:nvSpPr>
          <p:cNvPr id="102" name="Google Shape;102;p20"/>
          <p:cNvSpPr txBox="1"/>
          <p:nvPr>
            <p:ph idx="3" type="body"/>
          </p:nvPr>
        </p:nvSpPr>
        <p:spPr>
          <a:xfrm>
            <a:off x="5634575" y="2016625"/>
            <a:ext cx="2137800" cy="299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Incididunt ut labore et dolore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21"/>
          <p:cNvSpPr txBox="1"/>
          <p:nvPr>
            <p:ph type="title"/>
          </p:nvPr>
        </p:nvSpPr>
        <p:spPr>
          <a:xfrm>
            <a:off x="1371600" y="1320825"/>
            <a:ext cx="6400800" cy="247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Big Concept.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2"/>
          <p:cNvSpPr txBox="1"/>
          <p:nvPr>
            <p:ph type="title"/>
          </p:nvPr>
        </p:nvSpPr>
        <p:spPr>
          <a:xfrm>
            <a:off x="1371600" y="1028700"/>
            <a:ext cx="6400800" cy="9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than a thousand words</a:t>
            </a:r>
            <a:endParaRPr/>
          </a:p>
        </p:txBody>
      </p:sp>
      <p:sp>
        <p:nvSpPr>
          <p:cNvPr id="113" name="Google Shape;113;p22"/>
          <p:cNvSpPr txBox="1"/>
          <p:nvPr>
            <p:ph idx="1" type="body"/>
          </p:nvPr>
        </p:nvSpPr>
        <p:spPr>
          <a:xfrm>
            <a:off x="1371600" y="2028575"/>
            <a:ext cx="2076000" cy="290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14" name="Google Shape;114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686900" y="2028563"/>
            <a:ext cx="4085499" cy="272367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3"/>
          <p:cNvSpPr txBox="1"/>
          <p:nvPr>
            <p:ph type="title"/>
          </p:nvPr>
        </p:nvSpPr>
        <p:spPr>
          <a:xfrm>
            <a:off x="312475" y="317600"/>
            <a:ext cx="8513400" cy="4513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Searching for impact? Use a big image.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24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 example</a:t>
            </a:r>
            <a:endParaRPr/>
          </a:p>
        </p:txBody>
      </p:sp>
      <p:sp>
        <p:nvSpPr>
          <p:cNvPr id="125" name="Google Shape;125;p24"/>
          <p:cNvSpPr txBox="1"/>
          <p:nvPr>
            <p:ph idx="1" type="body"/>
          </p:nvPr>
        </p:nvSpPr>
        <p:spPr>
          <a:xfrm>
            <a:off x="1371600" y="1703400"/>
            <a:ext cx="6400800" cy="49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Create table with data and compare data.</a:t>
            </a:r>
            <a:endParaRPr/>
          </a:p>
        </p:txBody>
      </p:sp>
      <p:graphicFrame>
        <p:nvGraphicFramePr>
          <p:cNvPr id="126" name="Google Shape;126;p24"/>
          <p:cNvGraphicFramePr/>
          <p:nvPr/>
        </p:nvGraphicFramePr>
        <p:xfrm>
          <a:off x="1425200" y="22894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{546CB91A-64AF-45EE-B76D-B20814EA718D}</a:tableStyleId>
              </a:tblPr>
              <a:tblGrid>
                <a:gridCol w="1493400"/>
                <a:gridCol w="1200050"/>
                <a:gridCol w="1200050"/>
                <a:gridCol w="1200050"/>
                <a:gridCol w="1200050"/>
              </a:tblGrid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A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C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D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</a:tr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Slides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12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24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48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64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Space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33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55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77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99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Love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&lt;3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&lt;3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&lt;3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&lt;3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Free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Yes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Yes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Yes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Yes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Quotes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Included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Included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Included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Included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34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Presentation</a:t>
                      </a:r>
                      <a:endParaRPr b="1" sz="12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97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Google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Powerpoint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Keynote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999999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Impress</a:t>
                      </a:r>
                      <a:endParaRPr sz="900">
                        <a:solidFill>
                          <a:srgbClr val="999999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5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Example map</a:t>
            </a:r>
            <a:endParaRPr/>
          </a:p>
        </p:txBody>
      </p:sp>
      <p:pic>
        <p:nvPicPr>
          <p:cNvPr id="132" name="Google Shape;132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415663" y="1793625"/>
            <a:ext cx="6312686" cy="3135301"/>
          </a:xfrm>
          <a:prstGeom prst="rect">
            <a:avLst/>
          </a:prstGeom>
          <a:noFill/>
          <a:ln>
            <a:noFill/>
          </a:ln>
        </p:spPr>
      </p:pic>
      <p:pic>
        <p:nvPicPr>
          <p:cNvPr id="133" name="Google Shape;133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92525" y="2442588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" name="Google Shape;134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160700" y="3602688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" name="Google Shape;135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048575" y="2489488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" name="Google Shape;136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908825" y="3983888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7" name="Google Shape;137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626675" y="2588938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8" name="Google Shape;138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983350" y="2034538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9" name="Google Shape;139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557875" y="4078113"/>
            <a:ext cx="258325" cy="2583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0" name="Google Shape;140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651100" y="2907638"/>
            <a:ext cx="258325" cy="2583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26"/>
          <p:cNvSpPr txBox="1"/>
          <p:nvPr>
            <p:ph type="title"/>
          </p:nvPr>
        </p:nvSpPr>
        <p:spPr>
          <a:xfrm>
            <a:off x="311700" y="1249225"/>
            <a:ext cx="8520600" cy="1890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xx%</a:t>
            </a:r>
            <a:endParaRPr/>
          </a:p>
        </p:txBody>
      </p:sp>
      <p:sp>
        <p:nvSpPr>
          <p:cNvPr id="146" name="Google Shape;146;p26"/>
          <p:cNvSpPr txBox="1"/>
          <p:nvPr>
            <p:ph idx="1" type="body"/>
          </p:nvPr>
        </p:nvSpPr>
        <p:spPr>
          <a:xfrm>
            <a:off x="311700" y="3152225"/>
            <a:ext cx="81408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Use this slide to show a major stat. It can help enforce the presentation’s main message or argument.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27"/>
          <p:cNvSpPr txBox="1"/>
          <p:nvPr>
            <p:ph type="title"/>
          </p:nvPr>
        </p:nvSpPr>
        <p:spPr>
          <a:xfrm>
            <a:off x="1427625" y="1458325"/>
            <a:ext cx="6263100" cy="14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</a:t>
            </a:r>
            <a:r>
              <a:rPr lang="en"/>
              <a:t>Things don't have to change the world to be important.</a:t>
            </a:r>
            <a:r>
              <a:rPr lang="en"/>
              <a:t>”</a:t>
            </a:r>
            <a:endParaRPr/>
          </a:p>
        </p:txBody>
      </p:sp>
      <p:sp>
        <p:nvSpPr>
          <p:cNvPr id="152" name="Google Shape;152;p27"/>
          <p:cNvSpPr txBox="1"/>
          <p:nvPr>
            <p:ph idx="1" type="body"/>
          </p:nvPr>
        </p:nvSpPr>
        <p:spPr>
          <a:xfrm>
            <a:off x="1427625" y="3419925"/>
            <a:ext cx="6263100" cy="66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Steve Jobs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28"/>
          <p:cNvSpPr txBox="1"/>
          <p:nvPr>
            <p:ph type="title"/>
          </p:nvPr>
        </p:nvSpPr>
        <p:spPr>
          <a:xfrm>
            <a:off x="1371600" y="1028700"/>
            <a:ext cx="6400800" cy="67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Icons</a:t>
            </a:r>
            <a:endParaRPr/>
          </a:p>
        </p:txBody>
      </p:sp>
      <p:sp>
        <p:nvSpPr>
          <p:cNvPr id="158" name="Google Shape;158;p28"/>
          <p:cNvSpPr txBox="1"/>
          <p:nvPr>
            <p:ph idx="1" type="body"/>
          </p:nvPr>
        </p:nvSpPr>
        <p:spPr>
          <a:xfrm>
            <a:off x="1371625" y="1922900"/>
            <a:ext cx="6400800" cy="4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Use this icons in your presentation.</a:t>
            </a:r>
            <a:endParaRPr/>
          </a:p>
        </p:txBody>
      </p:sp>
      <p:pic>
        <p:nvPicPr>
          <p:cNvPr id="159" name="Google Shape;159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466925" y="28962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0" name="Google Shape;160;p2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69775" y="28935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" name="Google Shape;161;p2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069200" y="28935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" name="Google Shape;162;p28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2381175" y="289624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" name="Google Shape;163;p28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2676875" y="28935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4" name="Google Shape;164;p28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1470750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5" name="Google Shape;165;p28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1772475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6" name="Google Shape;166;p28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2078025" y="25967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7" name="Google Shape;167;p28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2378475" y="25967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8" name="Google Shape;168;p28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2673038" y="25967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69" name="Google Shape;169;p28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2989875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" name="Google Shape;170;p28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3284838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" name="Google Shape;171;p28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3579025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" name="Google Shape;172;p28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3891250" y="25967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" name="Google Shape;173;p28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4203788" y="26056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4" name="Google Shape;174;p28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4503050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5" name="Google Shape;175;p28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4792825" y="25967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6" name="Google Shape;176;p28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5102150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7" name="Google Shape;177;p28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5405125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8" name="Google Shape;178;p28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5723975" y="26056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79" name="Google Shape;179;p28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6030325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0" name="Google Shape;180;p28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6319788" y="2599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1" name="Google Shape;181;p28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6624925" y="26056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" name="Google Shape;182;p28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6928100" y="26056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3" name="Google Shape;183;p28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225325" y="25967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4" name="Google Shape;184;p28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2981225" y="28935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5" name="Google Shape;185;p28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3284063" y="28935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6" name="Google Shape;186;p28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3583975" y="28935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7" name="Google Shape;187;p28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3891275" y="28962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" name="Google Shape;188;p28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4185919" y="28962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" name="Google Shape;189;p28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4498425" y="28935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" name="Google Shape;190;p28"/>
          <p:cNvPicPr preferRelativeResize="0"/>
          <p:nvPr/>
        </p:nvPicPr>
        <p:blipFill>
          <a:blip r:embed="rId34">
            <a:alphaModFix/>
          </a:blip>
          <a:stretch>
            <a:fillRect/>
          </a:stretch>
        </p:blipFill>
        <p:spPr>
          <a:xfrm>
            <a:off x="4792825" y="29024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1" name="Google Shape;191;p28"/>
          <p:cNvPicPr preferRelativeResize="0"/>
          <p:nvPr/>
        </p:nvPicPr>
        <p:blipFill>
          <a:blip r:embed="rId35">
            <a:alphaModFix/>
          </a:blip>
          <a:stretch>
            <a:fillRect/>
          </a:stretch>
        </p:blipFill>
        <p:spPr>
          <a:xfrm>
            <a:off x="5109450" y="28962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2" name="Google Shape;192;p28"/>
          <p:cNvPicPr preferRelativeResize="0"/>
          <p:nvPr/>
        </p:nvPicPr>
        <p:blipFill>
          <a:blip r:embed="rId36">
            <a:alphaModFix/>
          </a:blip>
          <a:stretch>
            <a:fillRect/>
          </a:stretch>
        </p:blipFill>
        <p:spPr>
          <a:xfrm>
            <a:off x="5406075" y="28962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3" name="Google Shape;193;p28"/>
          <p:cNvPicPr preferRelativeResize="0"/>
          <p:nvPr/>
        </p:nvPicPr>
        <p:blipFill>
          <a:blip r:embed="rId37">
            <a:alphaModFix/>
          </a:blip>
          <a:stretch>
            <a:fillRect/>
          </a:stretch>
        </p:blipFill>
        <p:spPr>
          <a:xfrm>
            <a:off x="5721250" y="28962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4" name="Google Shape;194;p28"/>
          <p:cNvPicPr preferRelativeResize="0"/>
          <p:nvPr/>
        </p:nvPicPr>
        <p:blipFill>
          <a:blip r:embed="rId38">
            <a:alphaModFix/>
          </a:blip>
          <a:stretch>
            <a:fillRect/>
          </a:stretch>
        </p:blipFill>
        <p:spPr>
          <a:xfrm>
            <a:off x="6018525" y="290510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5" name="Google Shape;195;p28"/>
          <p:cNvPicPr preferRelativeResize="0"/>
          <p:nvPr/>
        </p:nvPicPr>
        <p:blipFill>
          <a:blip r:embed="rId39">
            <a:alphaModFix/>
          </a:blip>
          <a:stretch>
            <a:fillRect/>
          </a:stretch>
        </p:blipFill>
        <p:spPr>
          <a:xfrm>
            <a:off x="6315150" y="28935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6" name="Google Shape;196;p28"/>
          <p:cNvPicPr preferRelativeResize="0"/>
          <p:nvPr/>
        </p:nvPicPr>
        <p:blipFill>
          <a:blip r:embed="rId40">
            <a:alphaModFix/>
          </a:blip>
          <a:stretch>
            <a:fillRect/>
          </a:stretch>
        </p:blipFill>
        <p:spPr>
          <a:xfrm>
            <a:off x="6613075" y="28962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7" name="Google Shape;197;p28"/>
          <p:cNvPicPr preferRelativeResize="0"/>
          <p:nvPr/>
        </p:nvPicPr>
        <p:blipFill>
          <a:blip r:embed="rId41">
            <a:alphaModFix/>
          </a:blip>
          <a:stretch>
            <a:fillRect/>
          </a:stretch>
        </p:blipFill>
        <p:spPr>
          <a:xfrm>
            <a:off x="6917550" y="28935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" name="Google Shape;198;p28"/>
          <p:cNvPicPr preferRelativeResize="0"/>
          <p:nvPr/>
        </p:nvPicPr>
        <p:blipFill>
          <a:blip r:embed="rId42">
            <a:alphaModFix/>
          </a:blip>
          <a:stretch>
            <a:fillRect/>
          </a:stretch>
        </p:blipFill>
        <p:spPr>
          <a:xfrm>
            <a:off x="7228125" y="28962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" name="Google Shape;199;p28"/>
          <p:cNvPicPr preferRelativeResize="0"/>
          <p:nvPr/>
        </p:nvPicPr>
        <p:blipFill>
          <a:blip r:embed="rId43">
            <a:alphaModFix/>
          </a:blip>
          <a:stretch>
            <a:fillRect/>
          </a:stretch>
        </p:blipFill>
        <p:spPr>
          <a:xfrm>
            <a:off x="1466925" y="32054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" name="Google Shape;200;p28"/>
          <p:cNvPicPr preferRelativeResize="0"/>
          <p:nvPr/>
        </p:nvPicPr>
        <p:blipFill>
          <a:blip r:embed="rId44">
            <a:alphaModFix/>
          </a:blip>
          <a:stretch>
            <a:fillRect/>
          </a:stretch>
        </p:blipFill>
        <p:spPr>
          <a:xfrm>
            <a:off x="1765691" y="3201950"/>
            <a:ext cx="303000" cy="303008"/>
          </a:xfrm>
          <a:prstGeom prst="rect">
            <a:avLst/>
          </a:prstGeom>
          <a:noFill/>
          <a:ln>
            <a:noFill/>
          </a:ln>
        </p:spPr>
      </p:pic>
      <p:pic>
        <p:nvPicPr>
          <p:cNvPr id="201" name="Google Shape;201;p28"/>
          <p:cNvPicPr preferRelativeResize="0"/>
          <p:nvPr/>
        </p:nvPicPr>
        <p:blipFill>
          <a:blip r:embed="rId45">
            <a:alphaModFix/>
          </a:blip>
          <a:stretch>
            <a:fillRect/>
          </a:stretch>
        </p:blipFill>
        <p:spPr>
          <a:xfrm>
            <a:off x="2076975" y="32046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02" name="Google Shape;202;p28"/>
          <p:cNvPicPr preferRelativeResize="0"/>
          <p:nvPr/>
        </p:nvPicPr>
        <p:blipFill>
          <a:blip r:embed="rId46">
            <a:alphaModFix/>
          </a:blip>
          <a:stretch>
            <a:fillRect/>
          </a:stretch>
        </p:blipFill>
        <p:spPr>
          <a:xfrm>
            <a:off x="2388250" y="32046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03" name="Google Shape;203;p28"/>
          <p:cNvPicPr preferRelativeResize="0"/>
          <p:nvPr/>
        </p:nvPicPr>
        <p:blipFill>
          <a:blip r:embed="rId47">
            <a:alphaModFix/>
          </a:blip>
          <a:stretch>
            <a:fillRect/>
          </a:stretch>
        </p:blipFill>
        <p:spPr>
          <a:xfrm>
            <a:off x="2682000" y="3205450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04" name="Google Shape;204;p28"/>
          <p:cNvPicPr preferRelativeResize="0"/>
          <p:nvPr/>
        </p:nvPicPr>
        <p:blipFill>
          <a:blip r:embed="rId48">
            <a:alphaModFix/>
          </a:blip>
          <a:stretch>
            <a:fillRect/>
          </a:stretch>
        </p:blipFill>
        <p:spPr>
          <a:xfrm>
            <a:off x="2978267" y="3218142"/>
            <a:ext cx="290474" cy="290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5" name="Google Shape;205;p28"/>
          <p:cNvPicPr preferRelativeResize="0"/>
          <p:nvPr/>
        </p:nvPicPr>
        <p:blipFill>
          <a:blip r:embed="rId49">
            <a:alphaModFix/>
          </a:blip>
          <a:stretch>
            <a:fillRect/>
          </a:stretch>
        </p:blipFill>
        <p:spPr>
          <a:xfrm>
            <a:off x="3274525" y="32054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06" name="Google Shape;206;p28"/>
          <p:cNvPicPr preferRelativeResize="0"/>
          <p:nvPr/>
        </p:nvPicPr>
        <p:blipFill>
          <a:blip r:embed="rId50">
            <a:alphaModFix/>
          </a:blip>
          <a:stretch>
            <a:fillRect/>
          </a:stretch>
        </p:blipFill>
        <p:spPr>
          <a:xfrm>
            <a:off x="3591725" y="3205450"/>
            <a:ext cx="290474" cy="290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7" name="Google Shape;207;p28"/>
          <p:cNvPicPr preferRelativeResize="0"/>
          <p:nvPr/>
        </p:nvPicPr>
        <p:blipFill>
          <a:blip r:embed="rId51">
            <a:alphaModFix/>
          </a:blip>
          <a:stretch>
            <a:fillRect/>
          </a:stretch>
        </p:blipFill>
        <p:spPr>
          <a:xfrm>
            <a:off x="3896400" y="3210166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08" name="Google Shape;208;p28"/>
          <p:cNvPicPr preferRelativeResize="0"/>
          <p:nvPr/>
        </p:nvPicPr>
        <p:blipFill>
          <a:blip r:embed="rId52">
            <a:alphaModFix/>
          </a:blip>
          <a:stretch>
            <a:fillRect/>
          </a:stretch>
        </p:blipFill>
        <p:spPr>
          <a:xfrm>
            <a:off x="4201100" y="3210175"/>
            <a:ext cx="290476" cy="290474"/>
          </a:xfrm>
          <a:prstGeom prst="rect">
            <a:avLst/>
          </a:prstGeom>
          <a:noFill/>
          <a:ln>
            <a:noFill/>
          </a:ln>
        </p:spPr>
      </p:pic>
      <p:pic>
        <p:nvPicPr>
          <p:cNvPr id="209" name="Google Shape;209;p28"/>
          <p:cNvPicPr preferRelativeResize="0"/>
          <p:nvPr/>
        </p:nvPicPr>
        <p:blipFill>
          <a:blip r:embed="rId53">
            <a:alphaModFix/>
          </a:blip>
          <a:stretch>
            <a:fillRect/>
          </a:stretch>
        </p:blipFill>
        <p:spPr>
          <a:xfrm>
            <a:off x="4800225" y="3210187"/>
            <a:ext cx="290476" cy="290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0" name="Google Shape;210;p28"/>
          <p:cNvPicPr preferRelativeResize="0"/>
          <p:nvPr/>
        </p:nvPicPr>
        <p:blipFill>
          <a:blip r:embed="rId54">
            <a:alphaModFix/>
          </a:blip>
          <a:stretch>
            <a:fillRect/>
          </a:stretch>
        </p:blipFill>
        <p:spPr>
          <a:xfrm>
            <a:off x="5091700" y="32054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1" name="Google Shape;211;p28"/>
          <p:cNvPicPr preferRelativeResize="0"/>
          <p:nvPr/>
        </p:nvPicPr>
        <p:blipFill>
          <a:blip r:embed="rId55">
            <a:alphaModFix/>
          </a:blip>
          <a:stretch>
            <a:fillRect/>
          </a:stretch>
        </p:blipFill>
        <p:spPr>
          <a:xfrm>
            <a:off x="5399350" y="3210175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2" name="Google Shape;212;p28"/>
          <p:cNvPicPr preferRelativeResize="0"/>
          <p:nvPr/>
        </p:nvPicPr>
        <p:blipFill>
          <a:blip r:embed="rId56">
            <a:alphaModFix/>
          </a:blip>
          <a:stretch>
            <a:fillRect/>
          </a:stretch>
        </p:blipFill>
        <p:spPr>
          <a:xfrm>
            <a:off x="5712400" y="3210175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3" name="Google Shape;213;p28"/>
          <p:cNvPicPr preferRelativeResize="0"/>
          <p:nvPr/>
        </p:nvPicPr>
        <p:blipFill>
          <a:blip r:embed="rId57">
            <a:alphaModFix/>
          </a:blip>
          <a:stretch>
            <a:fillRect/>
          </a:stretch>
        </p:blipFill>
        <p:spPr>
          <a:xfrm>
            <a:off x="6007550" y="3210175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4" name="Google Shape;214;p28"/>
          <p:cNvPicPr preferRelativeResize="0"/>
          <p:nvPr/>
        </p:nvPicPr>
        <p:blipFill>
          <a:blip r:embed="rId58">
            <a:alphaModFix/>
          </a:blip>
          <a:stretch>
            <a:fillRect/>
          </a:stretch>
        </p:blipFill>
        <p:spPr>
          <a:xfrm>
            <a:off x="6315175" y="3210175"/>
            <a:ext cx="290474" cy="290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" name="Google Shape;215;p28"/>
          <p:cNvPicPr preferRelativeResize="0"/>
          <p:nvPr/>
        </p:nvPicPr>
        <p:blipFill>
          <a:blip r:embed="rId59">
            <a:alphaModFix/>
          </a:blip>
          <a:stretch>
            <a:fillRect/>
          </a:stretch>
        </p:blipFill>
        <p:spPr>
          <a:xfrm>
            <a:off x="6610275" y="3210175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" name="Google Shape;216;p28"/>
          <p:cNvPicPr preferRelativeResize="0"/>
          <p:nvPr/>
        </p:nvPicPr>
        <p:blipFill>
          <a:blip r:embed="rId60">
            <a:alphaModFix/>
          </a:blip>
          <a:stretch>
            <a:fillRect/>
          </a:stretch>
        </p:blipFill>
        <p:spPr>
          <a:xfrm>
            <a:off x="6923300" y="3210175"/>
            <a:ext cx="290474" cy="290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" name="Google Shape;217;p28"/>
          <p:cNvPicPr preferRelativeResize="0"/>
          <p:nvPr/>
        </p:nvPicPr>
        <p:blipFill>
          <a:blip r:embed="rId61">
            <a:alphaModFix/>
          </a:blip>
          <a:stretch>
            <a:fillRect/>
          </a:stretch>
        </p:blipFill>
        <p:spPr>
          <a:xfrm>
            <a:off x="7218400" y="3210175"/>
            <a:ext cx="290474" cy="290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8" name="Google Shape;218;p28"/>
          <p:cNvPicPr preferRelativeResize="0"/>
          <p:nvPr/>
        </p:nvPicPr>
        <p:blipFill>
          <a:blip r:embed="rId62">
            <a:alphaModFix/>
          </a:blip>
          <a:stretch>
            <a:fillRect/>
          </a:stretch>
        </p:blipFill>
        <p:spPr>
          <a:xfrm>
            <a:off x="1470750" y="3518575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9" name="Google Shape;219;p28"/>
          <p:cNvPicPr preferRelativeResize="0"/>
          <p:nvPr/>
        </p:nvPicPr>
        <p:blipFill>
          <a:blip r:embed="rId63">
            <a:alphaModFix/>
          </a:blip>
          <a:stretch>
            <a:fillRect/>
          </a:stretch>
        </p:blipFill>
        <p:spPr>
          <a:xfrm>
            <a:off x="1765700" y="3518575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0" name="Google Shape;220;p28"/>
          <p:cNvPicPr preferRelativeResize="0"/>
          <p:nvPr/>
        </p:nvPicPr>
        <p:blipFill>
          <a:blip r:embed="rId64">
            <a:alphaModFix/>
          </a:blip>
          <a:stretch>
            <a:fillRect/>
          </a:stretch>
        </p:blipFill>
        <p:spPr>
          <a:xfrm>
            <a:off x="2078175" y="35103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1" name="Google Shape;221;p28"/>
          <p:cNvPicPr preferRelativeResize="0"/>
          <p:nvPr/>
        </p:nvPicPr>
        <p:blipFill>
          <a:blip r:embed="rId65">
            <a:alphaModFix/>
          </a:blip>
          <a:stretch>
            <a:fillRect/>
          </a:stretch>
        </p:blipFill>
        <p:spPr>
          <a:xfrm>
            <a:off x="2377600" y="3518575"/>
            <a:ext cx="290474" cy="290474"/>
          </a:xfrm>
          <a:prstGeom prst="rect">
            <a:avLst/>
          </a:prstGeom>
          <a:noFill/>
          <a:ln>
            <a:noFill/>
          </a:ln>
        </p:spPr>
      </p:pic>
      <p:pic>
        <p:nvPicPr>
          <p:cNvPr id="222" name="Google Shape;222;p28"/>
          <p:cNvPicPr preferRelativeResize="0"/>
          <p:nvPr/>
        </p:nvPicPr>
        <p:blipFill>
          <a:blip r:embed="rId66">
            <a:alphaModFix/>
          </a:blip>
          <a:stretch>
            <a:fillRect/>
          </a:stretch>
        </p:blipFill>
        <p:spPr>
          <a:xfrm>
            <a:off x="2685600" y="3518575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3" name="Google Shape;223;p28"/>
          <p:cNvPicPr preferRelativeResize="0"/>
          <p:nvPr/>
        </p:nvPicPr>
        <p:blipFill>
          <a:blip r:embed="rId67">
            <a:alphaModFix/>
          </a:blip>
          <a:stretch>
            <a:fillRect/>
          </a:stretch>
        </p:blipFill>
        <p:spPr>
          <a:xfrm>
            <a:off x="2976975" y="3524825"/>
            <a:ext cx="290500" cy="290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4" name="Google Shape;224;p28"/>
          <p:cNvPicPr preferRelativeResize="0"/>
          <p:nvPr/>
        </p:nvPicPr>
        <p:blipFill>
          <a:blip r:embed="rId68">
            <a:alphaModFix/>
          </a:blip>
          <a:stretch>
            <a:fillRect/>
          </a:stretch>
        </p:blipFill>
        <p:spPr>
          <a:xfrm>
            <a:off x="3293025" y="351195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" name="Google Shape;225;p28"/>
          <p:cNvPicPr preferRelativeResize="0"/>
          <p:nvPr/>
        </p:nvPicPr>
        <p:blipFill>
          <a:blip r:embed="rId69">
            <a:alphaModFix/>
          </a:blip>
          <a:stretch>
            <a:fillRect/>
          </a:stretch>
        </p:blipFill>
        <p:spPr>
          <a:xfrm>
            <a:off x="3605488" y="3524838"/>
            <a:ext cx="290474" cy="290474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" name="Google Shape;226;p28"/>
          <p:cNvPicPr preferRelativeResize="0"/>
          <p:nvPr/>
        </p:nvPicPr>
        <p:blipFill>
          <a:blip r:embed="rId70">
            <a:alphaModFix/>
          </a:blip>
          <a:stretch>
            <a:fillRect/>
          </a:stretch>
        </p:blipFill>
        <p:spPr>
          <a:xfrm>
            <a:off x="3905425" y="3511600"/>
            <a:ext cx="290450" cy="290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" name="Google Shape;227;p28"/>
          <p:cNvPicPr preferRelativeResize="0"/>
          <p:nvPr/>
        </p:nvPicPr>
        <p:blipFill>
          <a:blip r:embed="rId71">
            <a:alphaModFix/>
          </a:blip>
          <a:stretch>
            <a:fillRect/>
          </a:stretch>
        </p:blipFill>
        <p:spPr>
          <a:xfrm>
            <a:off x="4205350" y="3514300"/>
            <a:ext cx="290450" cy="290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8" name="Google Shape;228;p28"/>
          <p:cNvPicPr preferRelativeResize="0"/>
          <p:nvPr/>
        </p:nvPicPr>
        <p:blipFill>
          <a:blip r:embed="rId72">
            <a:alphaModFix/>
          </a:blip>
          <a:stretch>
            <a:fillRect/>
          </a:stretch>
        </p:blipFill>
        <p:spPr>
          <a:xfrm>
            <a:off x="4493025" y="3508500"/>
            <a:ext cx="303000" cy="30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29" name="Google Shape;229;p28"/>
          <p:cNvPicPr preferRelativeResize="0"/>
          <p:nvPr/>
        </p:nvPicPr>
        <p:blipFill>
          <a:blip r:embed="rId73">
            <a:alphaModFix/>
          </a:blip>
          <a:stretch>
            <a:fillRect/>
          </a:stretch>
        </p:blipFill>
        <p:spPr>
          <a:xfrm>
            <a:off x="4790144" y="351430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30" name="Google Shape;230;p28"/>
          <p:cNvPicPr preferRelativeResize="0"/>
          <p:nvPr/>
        </p:nvPicPr>
        <p:blipFill>
          <a:blip r:embed="rId74">
            <a:alphaModFix/>
          </a:blip>
          <a:stretch>
            <a:fillRect/>
          </a:stretch>
        </p:blipFill>
        <p:spPr>
          <a:xfrm>
            <a:off x="4485100" y="3199350"/>
            <a:ext cx="308400" cy="308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31" name="Google Shape;231;p28"/>
          <p:cNvPicPr preferRelativeResize="0"/>
          <p:nvPr/>
        </p:nvPicPr>
        <p:blipFill>
          <a:blip r:embed="rId75">
            <a:alphaModFix/>
          </a:blip>
          <a:stretch>
            <a:fillRect/>
          </a:stretch>
        </p:blipFill>
        <p:spPr>
          <a:xfrm>
            <a:off x="5114088" y="3509250"/>
            <a:ext cx="290450" cy="290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232" name="Google Shape;232;p28"/>
          <p:cNvPicPr preferRelativeResize="0"/>
          <p:nvPr/>
        </p:nvPicPr>
        <p:blipFill>
          <a:blip r:embed="rId76">
            <a:alphaModFix/>
          </a:blip>
          <a:stretch>
            <a:fillRect/>
          </a:stretch>
        </p:blipFill>
        <p:spPr>
          <a:xfrm>
            <a:off x="5420100" y="3524100"/>
            <a:ext cx="280274" cy="28027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29"/>
          <p:cNvSpPr txBox="1"/>
          <p:nvPr>
            <p:ph type="title"/>
          </p:nvPr>
        </p:nvSpPr>
        <p:spPr>
          <a:xfrm>
            <a:off x="474050" y="222500"/>
            <a:ext cx="1521600" cy="15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Design notes &amp; credits</a:t>
            </a:r>
            <a:endParaRPr/>
          </a:p>
        </p:txBody>
      </p:sp>
      <p:sp>
        <p:nvSpPr>
          <p:cNvPr id="238" name="Google Shape;238;p29"/>
          <p:cNvSpPr txBox="1"/>
          <p:nvPr>
            <p:ph idx="1" type="body"/>
          </p:nvPr>
        </p:nvSpPr>
        <p:spPr>
          <a:xfrm>
            <a:off x="474050" y="2274275"/>
            <a:ext cx="1933500" cy="235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 love free presentations and our special thanks to all the people who made, share and released these awe-inspiring resources for free:</a:t>
            </a:r>
            <a:endParaRPr/>
          </a:p>
          <a:p>
            <a:pPr indent="-285750" lvl="0" marL="457200" rtl="0" algn="l">
              <a:spcBef>
                <a:spcPts val="160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Presentation template by </a:t>
            </a:r>
            <a:r>
              <a:rPr lang="en" u="sng">
                <a:solidFill>
                  <a:srgbClr val="FFFFFF"/>
                </a:solidFill>
                <a:hlinkClick r:id="rId3"/>
              </a:rPr>
              <a:t>SlidesMedia</a:t>
            </a:r>
            <a:r>
              <a:rPr lang="en"/>
              <a:t>.</a:t>
            </a:r>
            <a:endParaRPr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Photographs by </a:t>
            </a:r>
            <a:r>
              <a:rPr lang="en" u="sng">
                <a:solidFill>
                  <a:srgbClr val="FFFFFF"/>
                </a:solidFill>
                <a:hlinkClick r:id="rId4"/>
              </a:rPr>
              <a:t>Unsplash</a:t>
            </a:r>
            <a:r>
              <a:rPr lang="en"/>
              <a:t>.</a:t>
            </a:r>
            <a:endParaRPr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Icons by </a:t>
            </a:r>
            <a:r>
              <a:rPr lang="en" u="sng">
                <a:solidFill>
                  <a:srgbClr val="FFFFFF"/>
                </a:solidFill>
                <a:hlinkClick r:id="rId5"/>
              </a:rPr>
              <a:t>icons8.com</a:t>
            </a:r>
            <a:r>
              <a:rPr lang="en">
                <a:solidFill>
                  <a:srgbClr val="FFFFFF"/>
                </a:solidFill>
              </a:rPr>
              <a:t> &amp; </a:t>
            </a:r>
            <a:r>
              <a:rPr lang="en" u="sng">
                <a:solidFill>
                  <a:srgbClr val="FFFFFF"/>
                </a:solidFill>
                <a:hlinkClick r:id="rId6"/>
              </a:rPr>
              <a:t>iconfinder.com</a:t>
            </a:r>
            <a:endParaRPr>
              <a:solidFill>
                <a:srgbClr val="FFFFFF"/>
              </a:solidFill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Map by </a:t>
            </a:r>
            <a:r>
              <a:rPr lang="en" u="sng">
                <a:solidFill>
                  <a:srgbClr val="FFFFFF"/>
                </a:solidFill>
                <a:hlinkClick r:id="rId7"/>
              </a:rPr>
              <a:t>pngimage.net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39" name="Google Shape;239;p29"/>
          <p:cNvSpPr txBox="1"/>
          <p:nvPr>
            <p:ph idx="2" type="body"/>
          </p:nvPr>
        </p:nvSpPr>
        <p:spPr>
          <a:xfrm>
            <a:off x="3176075" y="222500"/>
            <a:ext cx="5624700" cy="466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presentation uses the following fonts included in Google Slides:</a:t>
            </a:r>
            <a:endParaRPr/>
          </a:p>
          <a:p>
            <a:pPr indent="-317500" lvl="0" marL="457200" rtl="0" algn="l">
              <a:spcBef>
                <a:spcPts val="1600"/>
              </a:spcBef>
              <a:spcAft>
                <a:spcPts val="0"/>
              </a:spcAft>
              <a:buSzPts val="1400"/>
              <a:buChar char="●"/>
            </a:pPr>
            <a:r>
              <a:rPr lang="en"/>
              <a:t>Title &amp; Body Text: Muli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You can download this fonts on this page:</a:t>
            </a:r>
            <a:endParaRPr/>
          </a:p>
          <a:p>
            <a:pPr indent="-298450" lvl="0" marL="457200" rtl="0" algn="l">
              <a:spcBef>
                <a:spcPts val="1600"/>
              </a:spcBef>
              <a:spcAft>
                <a:spcPts val="0"/>
              </a:spcAft>
              <a:buClr>
                <a:srgbClr val="FF9795"/>
              </a:buClr>
              <a:buSzPts val="1100"/>
              <a:buChar char="●"/>
            </a:pPr>
            <a:r>
              <a:rPr lang="en" sz="1100" u="sng">
                <a:solidFill>
                  <a:srgbClr val="FF9795"/>
                </a:solidFill>
                <a:hlinkClick r:id="rId8"/>
              </a:rPr>
              <a:t>https://fonts.google.com/specimen/Muli</a:t>
            </a:r>
            <a:endParaRPr sz="1100">
              <a:solidFill>
                <a:srgbClr val="FF9795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800"/>
              <a:t>This slide is only for your information about design notes and credits. You can remove.</a:t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Mixed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