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Lst>
  <p:sldSz cy="6858000" cx="12192000"/>
  <p:notesSz cx="6858000" cy="9144000"/>
  <p:embeddedFontLst>
    <p:embeddedFont>
      <p:font typeface="Poppins"/>
      <p:regular r:id="rId31"/>
      <p:bold r:id="rId32"/>
      <p:italic r:id="rId33"/>
      <p:boldItalic r:id="rId34"/>
    </p:embeddedFont>
    <p:embeddedFont>
      <p:font typeface="Didact Gothic"/>
      <p:regular r:id="rId35"/>
    </p:embeddedFont>
    <p:embeddedFont>
      <p:font typeface="Archivo Black"/>
      <p:regular r:id="rId36"/>
    </p:embeddedFont>
    <p:embeddedFont>
      <p:font typeface="Homemade Apple"/>
      <p:regular r:id="rId3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DidactGothic-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HomemadeApple-regular.fntdata"/><Relationship Id="rId14" Type="http://schemas.openxmlformats.org/officeDocument/2006/relationships/slide" Target="slides/slide9.xml"/><Relationship Id="rId36" Type="http://schemas.openxmlformats.org/officeDocument/2006/relationships/font" Target="fonts/ArchivoBlack-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9" name="Shape 1369"/>
        <p:cNvGrpSpPr/>
        <p:nvPr/>
      </p:nvGrpSpPr>
      <p:grpSpPr>
        <a:xfrm>
          <a:off x="0" y="0"/>
          <a:ext cx="0" cy="0"/>
          <a:chOff x="0" y="0"/>
          <a:chExt cx="0" cy="0"/>
        </a:xfrm>
      </p:grpSpPr>
      <p:sp>
        <p:nvSpPr>
          <p:cNvPr id="1370" name="Google Shape;1370;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371" name="Google Shape;1371;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75" name="Shape 1375"/>
        <p:cNvGrpSpPr/>
        <p:nvPr/>
      </p:nvGrpSpPr>
      <p:grpSpPr>
        <a:xfrm>
          <a:off x="0" y="0"/>
          <a:ext cx="0" cy="0"/>
          <a:chOff x="0" y="0"/>
          <a:chExt cx="0" cy="0"/>
        </a:xfrm>
      </p:grpSpPr>
      <p:sp>
        <p:nvSpPr>
          <p:cNvPr id="1376" name="Google Shape;1376;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7" name="Google Shape;1377;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2" name="Shape 1442"/>
        <p:cNvGrpSpPr/>
        <p:nvPr/>
      </p:nvGrpSpPr>
      <p:grpSpPr>
        <a:xfrm>
          <a:off x="0" y="0"/>
          <a:ext cx="0" cy="0"/>
          <a:chOff x="0" y="0"/>
          <a:chExt cx="0" cy="0"/>
        </a:xfrm>
      </p:grpSpPr>
      <p:sp>
        <p:nvSpPr>
          <p:cNvPr id="1443" name="Google Shape;1443;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4" name="Google Shape;1444;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0" name="Shape 1480"/>
        <p:cNvGrpSpPr/>
        <p:nvPr/>
      </p:nvGrpSpPr>
      <p:grpSpPr>
        <a:xfrm>
          <a:off x="0" y="0"/>
          <a:ext cx="0" cy="0"/>
          <a:chOff x="0" y="0"/>
          <a:chExt cx="0" cy="0"/>
        </a:xfrm>
      </p:grpSpPr>
      <p:sp>
        <p:nvSpPr>
          <p:cNvPr id="1481" name="Google Shape;1481;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82" name="Google Shape;1482;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7" name="Shape 1487"/>
        <p:cNvGrpSpPr/>
        <p:nvPr/>
      </p:nvGrpSpPr>
      <p:grpSpPr>
        <a:xfrm>
          <a:off x="0" y="0"/>
          <a:ext cx="0" cy="0"/>
          <a:chOff x="0" y="0"/>
          <a:chExt cx="0" cy="0"/>
        </a:xfrm>
      </p:grpSpPr>
      <p:sp>
        <p:nvSpPr>
          <p:cNvPr id="1488" name="Google Shape;1488;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89" name="Google Shape;1489;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6" name="Shape 1496"/>
        <p:cNvGrpSpPr/>
        <p:nvPr/>
      </p:nvGrpSpPr>
      <p:grpSpPr>
        <a:xfrm>
          <a:off x="0" y="0"/>
          <a:ext cx="0" cy="0"/>
          <a:chOff x="0" y="0"/>
          <a:chExt cx="0" cy="0"/>
        </a:xfrm>
      </p:grpSpPr>
      <p:sp>
        <p:nvSpPr>
          <p:cNvPr id="1497" name="Google Shape;1497;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98" name="Google Shape;1498;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6" name="Shape 1506"/>
        <p:cNvGrpSpPr/>
        <p:nvPr/>
      </p:nvGrpSpPr>
      <p:grpSpPr>
        <a:xfrm>
          <a:off x="0" y="0"/>
          <a:ext cx="0" cy="0"/>
          <a:chOff x="0" y="0"/>
          <a:chExt cx="0" cy="0"/>
        </a:xfrm>
      </p:grpSpPr>
      <p:sp>
        <p:nvSpPr>
          <p:cNvPr id="1507" name="Google Shape;1507;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8" name="Google Shape;1508;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15" name="Shape 1515"/>
        <p:cNvGrpSpPr/>
        <p:nvPr/>
      </p:nvGrpSpPr>
      <p:grpSpPr>
        <a:xfrm>
          <a:off x="0" y="0"/>
          <a:ext cx="0" cy="0"/>
          <a:chOff x="0" y="0"/>
          <a:chExt cx="0" cy="0"/>
        </a:xfrm>
      </p:grpSpPr>
      <p:sp>
        <p:nvSpPr>
          <p:cNvPr id="1516" name="Google Shape;1516;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17" name="Google Shape;1517;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5" name="Shape 1525"/>
        <p:cNvGrpSpPr/>
        <p:nvPr/>
      </p:nvGrpSpPr>
      <p:grpSpPr>
        <a:xfrm>
          <a:off x="0" y="0"/>
          <a:ext cx="0" cy="0"/>
          <a:chOff x="0" y="0"/>
          <a:chExt cx="0" cy="0"/>
        </a:xfrm>
      </p:grpSpPr>
      <p:sp>
        <p:nvSpPr>
          <p:cNvPr id="1526" name="Google Shape;1526;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27" name="Google Shape;1527;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34" name="Shape 1534"/>
        <p:cNvGrpSpPr/>
        <p:nvPr/>
      </p:nvGrpSpPr>
      <p:grpSpPr>
        <a:xfrm>
          <a:off x="0" y="0"/>
          <a:ext cx="0" cy="0"/>
          <a:chOff x="0" y="0"/>
          <a:chExt cx="0" cy="0"/>
        </a:xfrm>
      </p:grpSpPr>
      <p:sp>
        <p:nvSpPr>
          <p:cNvPr id="1535" name="Google Shape;1535;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36" name="Google Shape;1536;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49" name="Shape 1549"/>
        <p:cNvGrpSpPr/>
        <p:nvPr/>
      </p:nvGrpSpPr>
      <p:grpSpPr>
        <a:xfrm>
          <a:off x="0" y="0"/>
          <a:ext cx="0" cy="0"/>
          <a:chOff x="0" y="0"/>
          <a:chExt cx="0" cy="0"/>
        </a:xfrm>
      </p:grpSpPr>
      <p:sp>
        <p:nvSpPr>
          <p:cNvPr id="1550" name="Google Shape;1550;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51" name="Google Shape;1551;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5" name="Shape 1585"/>
        <p:cNvGrpSpPr/>
        <p:nvPr/>
      </p:nvGrpSpPr>
      <p:grpSpPr>
        <a:xfrm>
          <a:off x="0" y="0"/>
          <a:ext cx="0" cy="0"/>
          <a:chOff x="0" y="0"/>
          <a:chExt cx="0" cy="0"/>
        </a:xfrm>
      </p:grpSpPr>
      <p:sp>
        <p:nvSpPr>
          <p:cNvPr id="1586" name="Google Shape;1586;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7" name="Google Shape;1587;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94" name="Shape 1594"/>
        <p:cNvGrpSpPr/>
        <p:nvPr/>
      </p:nvGrpSpPr>
      <p:grpSpPr>
        <a:xfrm>
          <a:off x="0" y="0"/>
          <a:ext cx="0" cy="0"/>
          <a:chOff x="0" y="0"/>
          <a:chExt cx="0" cy="0"/>
        </a:xfrm>
      </p:grpSpPr>
      <p:sp>
        <p:nvSpPr>
          <p:cNvPr id="1595" name="Google Shape;1595;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96" name="Google Shape;1596;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25" name="Shape 1625"/>
        <p:cNvGrpSpPr/>
        <p:nvPr/>
      </p:nvGrpSpPr>
      <p:grpSpPr>
        <a:xfrm>
          <a:off x="0" y="0"/>
          <a:ext cx="0" cy="0"/>
          <a:chOff x="0" y="0"/>
          <a:chExt cx="0" cy="0"/>
        </a:xfrm>
      </p:grpSpPr>
      <p:sp>
        <p:nvSpPr>
          <p:cNvPr id="1626" name="Google Shape;1626;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27" name="Google Shape;1627;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31" name="Shape 1631"/>
        <p:cNvGrpSpPr/>
        <p:nvPr/>
      </p:nvGrpSpPr>
      <p:grpSpPr>
        <a:xfrm>
          <a:off x="0" y="0"/>
          <a:ext cx="0" cy="0"/>
          <a:chOff x="0" y="0"/>
          <a:chExt cx="0" cy="0"/>
        </a:xfrm>
      </p:grpSpPr>
      <p:sp>
        <p:nvSpPr>
          <p:cNvPr id="1632" name="Google Shape;1632;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33" name="Google Shape;1633;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54" name="Shape 1654"/>
        <p:cNvGrpSpPr/>
        <p:nvPr/>
      </p:nvGrpSpPr>
      <p:grpSpPr>
        <a:xfrm>
          <a:off x="0" y="0"/>
          <a:ext cx="0" cy="0"/>
          <a:chOff x="0" y="0"/>
          <a:chExt cx="0" cy="0"/>
        </a:xfrm>
      </p:grpSpPr>
      <p:sp>
        <p:nvSpPr>
          <p:cNvPr id="1655" name="Google Shape;1655;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56" name="Google Shape;1656;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7" name="Shape 1737"/>
        <p:cNvGrpSpPr/>
        <p:nvPr/>
      </p:nvGrpSpPr>
      <p:grpSpPr>
        <a:xfrm>
          <a:off x="0" y="0"/>
          <a:ext cx="0" cy="0"/>
          <a:chOff x="0" y="0"/>
          <a:chExt cx="0" cy="0"/>
        </a:xfrm>
      </p:grpSpPr>
      <p:sp>
        <p:nvSpPr>
          <p:cNvPr id="1738" name="Google Shape;1738;g1eb205fd2b6_0_2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9" name="Google Shape;1739;g1eb205fd2b6_0_2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72" name="Shape 1772"/>
        <p:cNvGrpSpPr/>
        <p:nvPr/>
      </p:nvGrpSpPr>
      <p:grpSpPr>
        <a:xfrm>
          <a:off x="0" y="0"/>
          <a:ext cx="0" cy="0"/>
          <a:chOff x="0" y="0"/>
          <a:chExt cx="0" cy="0"/>
        </a:xfrm>
      </p:grpSpPr>
      <p:sp>
        <p:nvSpPr>
          <p:cNvPr id="1773" name="Google Shape;1773;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74" name="Google Shape;1774;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16" name="Shape 1816"/>
        <p:cNvGrpSpPr/>
        <p:nvPr/>
      </p:nvGrpSpPr>
      <p:grpSpPr>
        <a:xfrm>
          <a:off x="0" y="0"/>
          <a:ext cx="0" cy="0"/>
          <a:chOff x="0" y="0"/>
          <a:chExt cx="0" cy="0"/>
        </a:xfrm>
      </p:grpSpPr>
      <p:sp>
        <p:nvSpPr>
          <p:cNvPr id="1817" name="Google Shape;1817;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8" name="Google Shape;1818;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8" name="Shape 1888"/>
        <p:cNvGrpSpPr/>
        <p:nvPr/>
      </p:nvGrpSpPr>
      <p:grpSpPr>
        <a:xfrm>
          <a:off x="0" y="0"/>
          <a:ext cx="0" cy="0"/>
          <a:chOff x="0" y="0"/>
          <a:chExt cx="0" cy="0"/>
        </a:xfrm>
      </p:grpSpPr>
      <p:sp>
        <p:nvSpPr>
          <p:cNvPr id="1889" name="Google Shape;1889;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90" name="Google Shape;1890;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86" name="Shape 1986"/>
        <p:cNvGrpSpPr/>
        <p:nvPr/>
      </p:nvGrpSpPr>
      <p:grpSpPr>
        <a:xfrm>
          <a:off x="0" y="0"/>
          <a:ext cx="0" cy="0"/>
          <a:chOff x="0" y="0"/>
          <a:chExt cx="0" cy="0"/>
        </a:xfrm>
      </p:grpSpPr>
      <p:sp>
        <p:nvSpPr>
          <p:cNvPr id="1987" name="Google Shape;1987;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88" name="Google Shape;1988;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99" name="Shape 1999"/>
        <p:cNvGrpSpPr/>
        <p:nvPr/>
      </p:nvGrpSpPr>
      <p:grpSpPr>
        <a:xfrm>
          <a:off x="0" y="0"/>
          <a:ext cx="0" cy="0"/>
          <a:chOff x="0" y="0"/>
          <a:chExt cx="0" cy="0"/>
        </a:xfrm>
      </p:grpSpPr>
      <p:sp>
        <p:nvSpPr>
          <p:cNvPr id="2000" name="Google Shape;2000;g1eb205fd2b6_0_8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01" name="Google Shape;2001;g1eb205fd2b6_0_8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15" name="Shape 2015"/>
        <p:cNvGrpSpPr/>
        <p:nvPr/>
      </p:nvGrpSpPr>
      <p:grpSpPr>
        <a:xfrm>
          <a:off x="0" y="0"/>
          <a:ext cx="0" cy="0"/>
          <a:chOff x="0" y="0"/>
          <a:chExt cx="0" cy="0"/>
        </a:xfrm>
      </p:grpSpPr>
      <p:sp>
        <p:nvSpPr>
          <p:cNvPr id="2016" name="Google Shape;2016;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17" name="Google Shape;2017;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24" name="Shape 2024"/>
        <p:cNvGrpSpPr/>
        <p:nvPr/>
      </p:nvGrpSpPr>
      <p:grpSpPr>
        <a:xfrm>
          <a:off x="0" y="0"/>
          <a:ext cx="0" cy="0"/>
          <a:chOff x="0" y="0"/>
          <a:chExt cx="0" cy="0"/>
        </a:xfrm>
      </p:grpSpPr>
      <p:sp>
        <p:nvSpPr>
          <p:cNvPr id="2025" name="Google Shape;2025;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26" name="Google Shape;2026;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28" name="Shape 2328"/>
        <p:cNvGrpSpPr/>
        <p:nvPr/>
      </p:nvGrpSpPr>
      <p:grpSpPr>
        <a:xfrm>
          <a:off x="0" y="0"/>
          <a:ext cx="0" cy="0"/>
          <a:chOff x="0" y="0"/>
          <a:chExt cx="0" cy="0"/>
        </a:xfrm>
      </p:grpSpPr>
      <p:sp>
        <p:nvSpPr>
          <p:cNvPr id="2329" name="Google Shape;2329;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0" name="Google Shape;2330;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1.png"/><Relationship Id="rId11" Type="http://schemas.openxmlformats.org/officeDocument/2006/relationships/image" Target="../media/image9.png"/><Relationship Id="rId10" Type="http://schemas.openxmlformats.org/officeDocument/2006/relationships/image" Target="../media/image8.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0.png"/><Relationship Id="rId7" Type="http://schemas.openxmlformats.org/officeDocument/2006/relationships/hyperlink" Target="https://www.pinterest.com/slidesmania/" TargetMode="External"/><Relationship Id="rId8" Type="http://schemas.openxmlformats.org/officeDocument/2006/relationships/image" Target="../media/image7.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grpSp>
        <p:nvGrpSpPr>
          <p:cNvPr id="12" name="Google Shape;12;p2"/>
          <p:cNvGrpSpPr/>
          <p:nvPr/>
        </p:nvGrpSpPr>
        <p:grpSpPr>
          <a:xfrm>
            <a:off x="8559381" y="647960"/>
            <a:ext cx="2495070" cy="3086691"/>
            <a:chOff x="8025900" y="568625"/>
            <a:chExt cx="2772300" cy="3430800"/>
          </a:xfrm>
        </p:grpSpPr>
        <p:sp>
          <p:nvSpPr>
            <p:cNvPr id="13" name="Google Shape;13;p2"/>
            <p:cNvSpPr/>
            <p:nvPr/>
          </p:nvSpPr>
          <p:spPr>
            <a:xfrm>
              <a:off x="8025900" y="568625"/>
              <a:ext cx="2772300" cy="34308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4" name="Google Shape;14;p2"/>
            <p:cNvPicPr preferRelativeResize="0"/>
            <p:nvPr/>
          </p:nvPicPr>
          <p:blipFill rotWithShape="1">
            <a:blip r:embed="rId2">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5" name="Google Shape;15;p2"/>
          <p:cNvGrpSpPr/>
          <p:nvPr/>
        </p:nvGrpSpPr>
        <p:grpSpPr>
          <a:xfrm>
            <a:off x="9046414" y="3434392"/>
            <a:ext cx="2456459" cy="2424288"/>
            <a:chOff x="3161217" y="1970080"/>
            <a:chExt cx="1395636" cy="1377828"/>
          </a:xfrm>
        </p:grpSpPr>
        <p:sp>
          <p:nvSpPr>
            <p:cNvPr id="16" name="Google Shape;16;p2"/>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 name="Google Shape;65;p2"/>
          <p:cNvGrpSpPr/>
          <p:nvPr/>
        </p:nvGrpSpPr>
        <p:grpSpPr>
          <a:xfrm>
            <a:off x="406681" y="496009"/>
            <a:ext cx="2456429" cy="2424287"/>
            <a:chOff x="812916" y="860267"/>
            <a:chExt cx="1395619" cy="1377827"/>
          </a:xfrm>
        </p:grpSpPr>
        <p:sp>
          <p:nvSpPr>
            <p:cNvPr id="66" name="Google Shape;66;p2"/>
            <p:cNvSpPr/>
            <p:nvPr/>
          </p:nvSpPr>
          <p:spPr>
            <a:xfrm>
              <a:off x="2145380" y="860267"/>
              <a:ext cx="53370" cy="53370"/>
            </a:xfrm>
            <a:custGeom>
              <a:rect b="b" l="l" r="r" t="t"/>
              <a:pathLst>
                <a:path extrusionOk="0" h="53370" w="53370">
                  <a:moveTo>
                    <a:pt x="53371" y="26685"/>
                  </a:moveTo>
                  <a:cubicBezTo>
                    <a:pt x="53371" y="41424"/>
                    <a:pt x="41425" y="53371"/>
                    <a:pt x="26685" y="53371"/>
                  </a:cubicBezTo>
                  <a:cubicBezTo>
                    <a:pt x="11950" y="53371"/>
                    <a:pt x="0" y="41424"/>
                    <a:pt x="0" y="26685"/>
                  </a:cubicBezTo>
                  <a:cubicBezTo>
                    <a:pt x="0" y="11946"/>
                    <a:pt x="11950"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1923304" y="860267"/>
              <a:ext cx="53370" cy="53370"/>
            </a:xfrm>
            <a:custGeom>
              <a:rect b="b" l="l" r="r" t="t"/>
              <a:pathLst>
                <a:path extrusionOk="0" h="53370" w="53370">
                  <a:moveTo>
                    <a:pt x="53371" y="26685"/>
                  </a:moveTo>
                  <a:cubicBezTo>
                    <a:pt x="53371" y="41424"/>
                    <a:pt x="41421" y="53371"/>
                    <a:pt x="26685" y="53371"/>
                  </a:cubicBezTo>
                  <a:cubicBezTo>
                    <a:pt x="11946" y="53371"/>
                    <a:pt x="0" y="41424"/>
                    <a:pt x="0" y="26685"/>
                  </a:cubicBezTo>
                  <a:cubicBezTo>
                    <a:pt x="0" y="11946"/>
                    <a:pt x="11946" y="0"/>
                    <a:pt x="26685" y="0"/>
                  </a:cubicBezTo>
                  <a:cubicBezTo>
                    <a:pt x="41421"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1701228" y="860267"/>
              <a:ext cx="53366" cy="53370"/>
            </a:xfrm>
            <a:custGeom>
              <a:rect b="b" l="l" r="r" t="t"/>
              <a:pathLst>
                <a:path extrusionOk="0" h="53370" w="53366">
                  <a:moveTo>
                    <a:pt x="53366" y="26685"/>
                  </a:moveTo>
                  <a:cubicBezTo>
                    <a:pt x="53366" y="41424"/>
                    <a:pt x="41420" y="53371"/>
                    <a:pt x="26685" y="53371"/>
                  </a:cubicBezTo>
                  <a:cubicBezTo>
                    <a:pt x="11946" y="53371"/>
                    <a:pt x="0" y="41424"/>
                    <a:pt x="0" y="26685"/>
                  </a:cubicBezTo>
                  <a:cubicBezTo>
                    <a:pt x="0" y="11946"/>
                    <a:pt x="11946" y="0"/>
                    <a:pt x="26685" y="0"/>
                  </a:cubicBezTo>
                  <a:cubicBezTo>
                    <a:pt x="41420" y="0"/>
                    <a:pt x="53366" y="11946"/>
                    <a:pt x="53366"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1479148" y="860267"/>
              <a:ext cx="53370" cy="53370"/>
            </a:xfrm>
            <a:custGeom>
              <a:rect b="b" l="l" r="r" t="t"/>
              <a:pathLst>
                <a:path extrusionOk="0" h="53370" w="53370">
                  <a:moveTo>
                    <a:pt x="53371" y="26685"/>
                  </a:moveTo>
                  <a:cubicBezTo>
                    <a:pt x="53371" y="41424"/>
                    <a:pt x="41424" y="53371"/>
                    <a:pt x="26685" y="53371"/>
                  </a:cubicBezTo>
                  <a:cubicBezTo>
                    <a:pt x="11950" y="53371"/>
                    <a:pt x="0" y="41424"/>
                    <a:pt x="0" y="26685"/>
                  </a:cubicBezTo>
                  <a:cubicBezTo>
                    <a:pt x="0" y="11946"/>
                    <a:pt x="11950"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1257072" y="860267"/>
              <a:ext cx="53370" cy="53370"/>
            </a:xfrm>
            <a:custGeom>
              <a:rect b="b" l="l" r="r" t="t"/>
              <a:pathLst>
                <a:path extrusionOk="0" h="53370" w="53370">
                  <a:moveTo>
                    <a:pt x="53370" y="26685"/>
                  </a:moveTo>
                  <a:cubicBezTo>
                    <a:pt x="53370" y="41424"/>
                    <a:pt x="41424" y="53371"/>
                    <a:pt x="26685" y="53371"/>
                  </a:cubicBezTo>
                  <a:cubicBezTo>
                    <a:pt x="11946" y="53371"/>
                    <a:pt x="0" y="41424"/>
                    <a:pt x="0" y="26685"/>
                  </a:cubicBezTo>
                  <a:cubicBezTo>
                    <a:pt x="0" y="11946"/>
                    <a:pt x="11946"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1034996" y="860267"/>
              <a:ext cx="53370" cy="53370"/>
            </a:xfrm>
            <a:custGeom>
              <a:rect b="b" l="l" r="r" t="t"/>
              <a:pathLst>
                <a:path extrusionOk="0" h="53370" w="53370">
                  <a:moveTo>
                    <a:pt x="53370" y="26685"/>
                  </a:moveTo>
                  <a:cubicBezTo>
                    <a:pt x="53370" y="41424"/>
                    <a:pt x="41420" y="53371"/>
                    <a:pt x="26685" y="53371"/>
                  </a:cubicBezTo>
                  <a:cubicBezTo>
                    <a:pt x="11946" y="53371"/>
                    <a:pt x="0" y="41424"/>
                    <a:pt x="0" y="26685"/>
                  </a:cubicBezTo>
                  <a:cubicBezTo>
                    <a:pt x="0" y="11946"/>
                    <a:pt x="11946" y="0"/>
                    <a:pt x="26685" y="0"/>
                  </a:cubicBezTo>
                  <a:cubicBezTo>
                    <a:pt x="41420"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812916" y="860267"/>
              <a:ext cx="53370" cy="53370"/>
            </a:xfrm>
            <a:custGeom>
              <a:rect b="b" l="l" r="r" t="t"/>
              <a:pathLst>
                <a:path extrusionOk="0" h="53370" w="53370">
                  <a:moveTo>
                    <a:pt x="53370" y="26685"/>
                  </a:moveTo>
                  <a:cubicBezTo>
                    <a:pt x="53370" y="41424"/>
                    <a:pt x="41424" y="53371"/>
                    <a:pt x="26685" y="53371"/>
                  </a:cubicBezTo>
                  <a:cubicBezTo>
                    <a:pt x="11950" y="53371"/>
                    <a:pt x="0" y="41424"/>
                    <a:pt x="0" y="26685"/>
                  </a:cubicBezTo>
                  <a:cubicBezTo>
                    <a:pt x="0" y="11946"/>
                    <a:pt x="11950"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2"/>
            <p:cNvSpPr/>
            <p:nvPr/>
          </p:nvSpPr>
          <p:spPr>
            <a:xfrm>
              <a:off x="81380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2"/>
            <p:cNvSpPr/>
            <p:nvPr/>
          </p:nvSpPr>
          <p:spPr>
            <a:xfrm>
              <a:off x="81380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81380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81380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81380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81380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1037368" y="2184724"/>
              <a:ext cx="53366" cy="53370"/>
            </a:xfrm>
            <a:custGeom>
              <a:rect b="b" l="l" r="r" t="t"/>
              <a:pathLst>
                <a:path extrusionOk="0" h="53370" w="53366">
                  <a:moveTo>
                    <a:pt x="26685" y="53371"/>
                  </a:moveTo>
                  <a:cubicBezTo>
                    <a:pt x="11946" y="53371"/>
                    <a:pt x="0" y="41425"/>
                    <a:pt x="0" y="26685"/>
                  </a:cubicBezTo>
                  <a:cubicBezTo>
                    <a:pt x="0" y="11950"/>
                    <a:pt x="11946" y="0"/>
                    <a:pt x="26685" y="0"/>
                  </a:cubicBezTo>
                  <a:cubicBezTo>
                    <a:pt x="41420" y="0"/>
                    <a:pt x="53366" y="11950"/>
                    <a:pt x="53366" y="26685"/>
                  </a:cubicBezTo>
                  <a:cubicBezTo>
                    <a:pt x="53366"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1037368" y="1962648"/>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1037368" y="1740572"/>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1037368" y="1518492"/>
              <a:ext cx="53366" cy="53370"/>
            </a:xfrm>
            <a:custGeom>
              <a:rect b="b" l="l" r="r" t="t"/>
              <a:pathLst>
                <a:path extrusionOk="0" h="53370" w="53366">
                  <a:moveTo>
                    <a:pt x="26685" y="53371"/>
                  </a:moveTo>
                  <a:cubicBezTo>
                    <a:pt x="11946" y="53371"/>
                    <a:pt x="0" y="41424"/>
                    <a:pt x="0" y="26685"/>
                  </a:cubicBezTo>
                  <a:cubicBezTo>
                    <a:pt x="0" y="11950"/>
                    <a:pt x="11946" y="0"/>
                    <a:pt x="26685" y="0"/>
                  </a:cubicBezTo>
                  <a:cubicBezTo>
                    <a:pt x="41420" y="0"/>
                    <a:pt x="53366" y="11950"/>
                    <a:pt x="53366" y="26685"/>
                  </a:cubicBezTo>
                  <a:cubicBezTo>
                    <a:pt x="53366"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1037368" y="1296416"/>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1037368" y="1074339"/>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126092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126092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126092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126092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126092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126092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148448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1" y="11950"/>
                    <a:pt x="53371" y="26685"/>
                  </a:cubicBezTo>
                  <a:cubicBezTo>
                    <a:pt x="53371"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148448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148448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148448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1" y="11950"/>
                    <a:pt x="53371" y="26685"/>
                  </a:cubicBezTo>
                  <a:cubicBezTo>
                    <a:pt x="53371"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148448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148448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170804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2"/>
            <p:cNvSpPr/>
            <p:nvPr/>
          </p:nvSpPr>
          <p:spPr>
            <a:xfrm>
              <a:off x="170804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170804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170804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170804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170804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193160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0" y="11950"/>
                    <a:pt x="53370" y="26685"/>
                  </a:cubicBezTo>
                  <a:cubicBezTo>
                    <a:pt x="53370"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193160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193160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193160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0" y="11950"/>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193160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193160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215516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5" y="0"/>
                    <a:pt x="53371" y="11950"/>
                    <a:pt x="53371" y="26685"/>
                  </a:cubicBezTo>
                  <a:cubicBezTo>
                    <a:pt x="53371" y="41425"/>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215516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215516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a:off x="215516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5" y="0"/>
                    <a:pt x="53371" y="11950"/>
                    <a:pt x="53371" y="26685"/>
                  </a:cubicBezTo>
                  <a:cubicBezTo>
                    <a:pt x="53371" y="41424"/>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2"/>
            <p:cNvSpPr/>
            <p:nvPr/>
          </p:nvSpPr>
          <p:spPr>
            <a:xfrm>
              <a:off x="215516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215516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 name="Google Shape;115;p2"/>
          <p:cNvGrpSpPr/>
          <p:nvPr/>
        </p:nvGrpSpPr>
        <p:grpSpPr>
          <a:xfrm>
            <a:off x="0" y="1381925"/>
            <a:ext cx="9312600" cy="3836700"/>
            <a:chOff x="0" y="1381925"/>
            <a:chExt cx="9312600" cy="3836700"/>
          </a:xfrm>
        </p:grpSpPr>
        <p:sp>
          <p:nvSpPr>
            <p:cNvPr id="116" name="Google Shape;116;p2"/>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17" name="Google Shape;117;p2"/>
            <p:cNvPicPr preferRelativeResize="0"/>
            <p:nvPr/>
          </p:nvPicPr>
          <p:blipFill rotWithShape="1">
            <a:blip r:embed="rId2">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18" name="Google Shape;118;p2"/>
          <p:cNvSpPr txBox="1"/>
          <p:nvPr>
            <p:ph type="ctrTitle"/>
          </p:nvPr>
        </p:nvSpPr>
        <p:spPr>
          <a:xfrm>
            <a:off x="159609" y="1639375"/>
            <a:ext cx="8718600" cy="2736900"/>
          </a:xfrm>
          <a:prstGeom prst="rect">
            <a:avLst/>
          </a:prstGeom>
          <a:noFill/>
          <a:ln>
            <a:noFill/>
          </a:ln>
        </p:spPr>
        <p:txBody>
          <a:bodyPr anchorCtr="0" anchor="b" bIns="121900" lIns="121900" spcFirstLastPara="1" rIns="121900" wrap="square" tIns="121900">
            <a:normAutofit/>
          </a:bodyPr>
          <a:lstStyle>
            <a:lvl1pPr lvl="0">
              <a:spcBef>
                <a:spcPts val="0"/>
              </a:spcBef>
              <a:spcAft>
                <a:spcPts val="0"/>
              </a:spcAft>
              <a:buClr>
                <a:schemeClr val="lt2"/>
              </a:buClr>
              <a:buSzPts val="6900"/>
              <a:buNone/>
              <a:defRPr sz="6810">
                <a:solidFill>
                  <a:schemeClr val="lt2"/>
                </a:solidFill>
              </a:defRPr>
            </a:lvl1pPr>
            <a:lvl2pPr lvl="1">
              <a:spcBef>
                <a:spcPts val="0"/>
              </a:spcBef>
              <a:spcAft>
                <a:spcPts val="0"/>
              </a:spcAft>
              <a:buClr>
                <a:schemeClr val="lt2"/>
              </a:buClr>
              <a:buSzPts val="6900"/>
              <a:buNone/>
              <a:defRPr sz="6900">
                <a:solidFill>
                  <a:schemeClr val="lt2"/>
                </a:solidFill>
              </a:defRPr>
            </a:lvl2pPr>
            <a:lvl3pPr lvl="2">
              <a:spcBef>
                <a:spcPts val="0"/>
              </a:spcBef>
              <a:spcAft>
                <a:spcPts val="0"/>
              </a:spcAft>
              <a:buClr>
                <a:schemeClr val="lt2"/>
              </a:buClr>
              <a:buSzPts val="6900"/>
              <a:buNone/>
              <a:defRPr sz="6900">
                <a:solidFill>
                  <a:schemeClr val="lt2"/>
                </a:solidFill>
              </a:defRPr>
            </a:lvl3pPr>
            <a:lvl4pPr lvl="3">
              <a:spcBef>
                <a:spcPts val="0"/>
              </a:spcBef>
              <a:spcAft>
                <a:spcPts val="0"/>
              </a:spcAft>
              <a:buClr>
                <a:schemeClr val="lt2"/>
              </a:buClr>
              <a:buSzPts val="6900"/>
              <a:buNone/>
              <a:defRPr sz="6900">
                <a:solidFill>
                  <a:schemeClr val="lt2"/>
                </a:solidFill>
              </a:defRPr>
            </a:lvl4pPr>
            <a:lvl5pPr lvl="4">
              <a:spcBef>
                <a:spcPts val="0"/>
              </a:spcBef>
              <a:spcAft>
                <a:spcPts val="0"/>
              </a:spcAft>
              <a:buClr>
                <a:schemeClr val="lt2"/>
              </a:buClr>
              <a:buSzPts val="6900"/>
              <a:buNone/>
              <a:defRPr sz="6900">
                <a:solidFill>
                  <a:schemeClr val="lt2"/>
                </a:solidFill>
              </a:defRPr>
            </a:lvl5pPr>
            <a:lvl6pPr lvl="5">
              <a:spcBef>
                <a:spcPts val="0"/>
              </a:spcBef>
              <a:spcAft>
                <a:spcPts val="0"/>
              </a:spcAft>
              <a:buClr>
                <a:schemeClr val="lt2"/>
              </a:buClr>
              <a:buSzPts val="6900"/>
              <a:buNone/>
              <a:defRPr sz="6900">
                <a:solidFill>
                  <a:schemeClr val="lt2"/>
                </a:solidFill>
              </a:defRPr>
            </a:lvl6pPr>
            <a:lvl7pPr lvl="6">
              <a:spcBef>
                <a:spcPts val="0"/>
              </a:spcBef>
              <a:spcAft>
                <a:spcPts val="0"/>
              </a:spcAft>
              <a:buClr>
                <a:schemeClr val="lt2"/>
              </a:buClr>
              <a:buSzPts val="6900"/>
              <a:buNone/>
              <a:defRPr sz="6900">
                <a:solidFill>
                  <a:schemeClr val="lt2"/>
                </a:solidFill>
              </a:defRPr>
            </a:lvl7pPr>
            <a:lvl8pPr lvl="7">
              <a:spcBef>
                <a:spcPts val="0"/>
              </a:spcBef>
              <a:spcAft>
                <a:spcPts val="0"/>
              </a:spcAft>
              <a:buClr>
                <a:schemeClr val="lt2"/>
              </a:buClr>
              <a:buSzPts val="6900"/>
              <a:buNone/>
              <a:defRPr sz="6900">
                <a:solidFill>
                  <a:schemeClr val="lt2"/>
                </a:solidFill>
              </a:defRPr>
            </a:lvl8pPr>
            <a:lvl9pPr lvl="8">
              <a:spcBef>
                <a:spcPts val="0"/>
              </a:spcBef>
              <a:spcAft>
                <a:spcPts val="0"/>
              </a:spcAft>
              <a:buClr>
                <a:schemeClr val="lt2"/>
              </a:buClr>
              <a:buSzPts val="6900"/>
              <a:buNone/>
              <a:defRPr sz="6900">
                <a:solidFill>
                  <a:schemeClr val="lt2"/>
                </a:solidFill>
              </a:defRPr>
            </a:lvl9pPr>
          </a:lstStyle>
          <a:p/>
        </p:txBody>
      </p:sp>
      <p:sp>
        <p:nvSpPr>
          <p:cNvPr id="119" name="Google Shape;119;p2"/>
          <p:cNvSpPr txBox="1"/>
          <p:nvPr>
            <p:ph idx="1" type="subTitle"/>
          </p:nvPr>
        </p:nvSpPr>
        <p:spPr>
          <a:xfrm>
            <a:off x="159600" y="4425425"/>
            <a:ext cx="8718600" cy="613800"/>
          </a:xfrm>
          <a:prstGeom prst="rect">
            <a:avLst/>
          </a:prstGeom>
          <a:ln>
            <a:noFill/>
          </a:ln>
        </p:spPr>
        <p:txBody>
          <a:bodyPr anchorCtr="0" anchor="t" bIns="121900" lIns="121900" spcFirstLastPara="1" rIns="121900" wrap="square" tIns="121900">
            <a:normAutofit/>
          </a:bodyPr>
          <a:lstStyle>
            <a:lvl1pPr lvl="0">
              <a:lnSpc>
                <a:spcPct val="100000"/>
              </a:lnSpc>
              <a:spcBef>
                <a:spcPts val="0"/>
              </a:spcBef>
              <a:spcAft>
                <a:spcPts val="0"/>
              </a:spcAft>
              <a:buSzPts val="3700"/>
              <a:buNone/>
              <a:defRPr b="1" sz="2200"/>
            </a:lvl1pPr>
            <a:lvl2pPr lvl="1">
              <a:lnSpc>
                <a:spcPct val="100000"/>
              </a:lnSpc>
              <a:spcBef>
                <a:spcPts val="0"/>
              </a:spcBef>
              <a:spcAft>
                <a:spcPts val="0"/>
              </a:spcAft>
              <a:buSzPts val="3700"/>
              <a:buNone/>
              <a:defRPr sz="3700"/>
            </a:lvl2pPr>
            <a:lvl3pPr lvl="2">
              <a:lnSpc>
                <a:spcPct val="100000"/>
              </a:lnSpc>
              <a:spcBef>
                <a:spcPts val="0"/>
              </a:spcBef>
              <a:spcAft>
                <a:spcPts val="0"/>
              </a:spcAft>
              <a:buSzPts val="3700"/>
              <a:buNone/>
              <a:defRPr sz="3700"/>
            </a:lvl3pPr>
            <a:lvl4pPr lvl="3">
              <a:lnSpc>
                <a:spcPct val="100000"/>
              </a:lnSpc>
              <a:spcBef>
                <a:spcPts val="0"/>
              </a:spcBef>
              <a:spcAft>
                <a:spcPts val="0"/>
              </a:spcAft>
              <a:buSzPts val="3700"/>
              <a:buNone/>
              <a:defRPr sz="3700"/>
            </a:lvl4pPr>
            <a:lvl5pPr lvl="4">
              <a:lnSpc>
                <a:spcPct val="100000"/>
              </a:lnSpc>
              <a:spcBef>
                <a:spcPts val="0"/>
              </a:spcBef>
              <a:spcAft>
                <a:spcPts val="0"/>
              </a:spcAft>
              <a:buSzPts val="3700"/>
              <a:buNone/>
              <a:defRPr sz="3700"/>
            </a:lvl5pPr>
            <a:lvl6pPr lvl="5">
              <a:lnSpc>
                <a:spcPct val="100000"/>
              </a:lnSpc>
              <a:spcBef>
                <a:spcPts val="0"/>
              </a:spcBef>
              <a:spcAft>
                <a:spcPts val="0"/>
              </a:spcAft>
              <a:buSzPts val="3700"/>
              <a:buNone/>
              <a:defRPr sz="3700"/>
            </a:lvl6pPr>
            <a:lvl7pPr lvl="6">
              <a:lnSpc>
                <a:spcPct val="100000"/>
              </a:lnSpc>
              <a:spcBef>
                <a:spcPts val="0"/>
              </a:spcBef>
              <a:spcAft>
                <a:spcPts val="0"/>
              </a:spcAft>
              <a:buSzPts val="3700"/>
              <a:buNone/>
              <a:defRPr sz="3700"/>
            </a:lvl7pPr>
            <a:lvl8pPr lvl="7">
              <a:lnSpc>
                <a:spcPct val="100000"/>
              </a:lnSpc>
              <a:spcBef>
                <a:spcPts val="0"/>
              </a:spcBef>
              <a:spcAft>
                <a:spcPts val="0"/>
              </a:spcAft>
              <a:buSzPts val="3700"/>
              <a:buNone/>
              <a:defRPr sz="3700"/>
            </a:lvl8pPr>
            <a:lvl9pPr lvl="8">
              <a:lnSpc>
                <a:spcPct val="100000"/>
              </a:lnSpc>
              <a:spcBef>
                <a:spcPts val="0"/>
              </a:spcBef>
              <a:spcAft>
                <a:spcPts val="0"/>
              </a:spcAft>
              <a:buSzPts val="3700"/>
              <a:buNone/>
              <a:defRPr sz="3700"/>
            </a:lvl9pPr>
          </a:lstStyle>
          <a:p/>
        </p:txBody>
      </p:sp>
      <p:sp>
        <p:nvSpPr>
          <p:cNvPr id="120" name="Google Shape;120;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21" name="Google Shape;121;p2"/>
          <p:cNvGrpSpPr/>
          <p:nvPr/>
        </p:nvGrpSpPr>
        <p:grpSpPr>
          <a:xfrm>
            <a:off x="8242340" y="307288"/>
            <a:ext cx="1372876" cy="675290"/>
            <a:chOff x="7673633" y="189975"/>
            <a:chExt cx="1525417" cy="750572"/>
          </a:xfrm>
        </p:grpSpPr>
        <p:sp>
          <p:nvSpPr>
            <p:cNvPr id="122" name="Google Shape;122;p2"/>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23" name="Google Shape;123;p2"/>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24" name="Google Shape;124;p2"/>
          <p:cNvGrpSpPr/>
          <p:nvPr/>
        </p:nvGrpSpPr>
        <p:grpSpPr>
          <a:xfrm>
            <a:off x="1311085" y="6281461"/>
            <a:ext cx="3900335" cy="576550"/>
            <a:chOff x="1439710" y="6217176"/>
            <a:chExt cx="4333706" cy="640824"/>
          </a:xfrm>
        </p:grpSpPr>
        <p:sp>
          <p:nvSpPr>
            <p:cNvPr id="125" name="Google Shape;125;p2"/>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2"/>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2"/>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28" name="Google Shape;128;p2"/>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grpSp>
        <p:nvGrpSpPr>
          <p:cNvPr id="129" name="Google Shape;129;p2"/>
          <p:cNvGrpSpPr/>
          <p:nvPr/>
        </p:nvGrpSpPr>
        <p:grpSpPr>
          <a:xfrm>
            <a:off x="9326362" y="4819531"/>
            <a:ext cx="835103" cy="834825"/>
            <a:chOff x="8878102" y="4612385"/>
            <a:chExt cx="927892" cy="927892"/>
          </a:xfrm>
        </p:grpSpPr>
        <p:sp>
          <p:nvSpPr>
            <p:cNvPr id="130" name="Google Shape;130;p2"/>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31" name="Google Shape;131;p2"/>
            <p:cNvPicPr preferRelativeResize="0"/>
            <p:nvPr/>
          </p:nvPicPr>
          <p:blipFill rotWithShape="1">
            <a:blip r:embed="rId2">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32" name="Google Shape;132;p2"/>
          <p:cNvGrpSpPr/>
          <p:nvPr/>
        </p:nvGrpSpPr>
        <p:grpSpPr>
          <a:xfrm>
            <a:off x="11419257" y="1462117"/>
            <a:ext cx="609055" cy="608802"/>
            <a:chOff x="11299596" y="1176502"/>
            <a:chExt cx="676727" cy="676672"/>
          </a:xfrm>
        </p:grpSpPr>
        <p:sp>
          <p:nvSpPr>
            <p:cNvPr id="133" name="Google Shape;133;p2"/>
            <p:cNvSpPr/>
            <p:nvPr/>
          </p:nvSpPr>
          <p:spPr>
            <a:xfrm>
              <a:off x="11299596" y="1176502"/>
              <a:ext cx="676725" cy="676671"/>
            </a:xfrm>
            <a:custGeom>
              <a:rect b="b" l="l" r="r" t="t"/>
              <a:pathLst>
                <a:path extrusionOk="0" h="345681" w="345709">
                  <a:moveTo>
                    <a:pt x="0" y="172839"/>
                  </a:moveTo>
                  <a:cubicBezTo>
                    <a:pt x="0" y="77384"/>
                    <a:pt x="77400" y="0"/>
                    <a:pt x="172855" y="0"/>
                  </a:cubicBezTo>
                  <a:cubicBezTo>
                    <a:pt x="268310" y="0"/>
                    <a:pt x="345710" y="77384"/>
                    <a:pt x="345710" y="172839"/>
                  </a:cubicBezTo>
                  <a:cubicBezTo>
                    <a:pt x="345710" y="268298"/>
                    <a:pt x="268310" y="345681"/>
                    <a:pt x="172855" y="345681"/>
                  </a:cubicBezTo>
                  <a:cubicBezTo>
                    <a:pt x="77400" y="345681"/>
                    <a:pt x="0" y="268298"/>
                    <a:pt x="0" y="1728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34" name="Google Shape;134;p2"/>
            <p:cNvPicPr preferRelativeResize="0"/>
            <p:nvPr/>
          </p:nvPicPr>
          <p:blipFill rotWithShape="1">
            <a:blip r:embed="rId2">
              <a:alphaModFix amt="20000"/>
            </a:blip>
            <a:srcRect b="92590" l="17318" r="72863" t="1871"/>
            <a:stretch/>
          </p:blipFill>
          <p:spPr>
            <a:xfrm rot="5400000">
              <a:off x="11299624" y="1176475"/>
              <a:ext cx="676671" cy="676727"/>
            </a:xfrm>
            <a:custGeom>
              <a:rect b="b" l="l" r="r" t="t"/>
              <a:pathLst>
                <a:path extrusionOk="0" h="676727" w="676671">
                  <a:moveTo>
                    <a:pt x="0" y="338364"/>
                  </a:moveTo>
                  <a:cubicBezTo>
                    <a:pt x="0" y="151510"/>
                    <a:pt x="151479" y="0"/>
                    <a:pt x="338333" y="0"/>
                  </a:cubicBezTo>
                  <a:cubicBezTo>
                    <a:pt x="525194" y="0"/>
                    <a:pt x="676671" y="151510"/>
                    <a:pt x="676671" y="338364"/>
                  </a:cubicBezTo>
                  <a:cubicBezTo>
                    <a:pt x="676671" y="525217"/>
                    <a:pt x="525194" y="676727"/>
                    <a:pt x="338333" y="676727"/>
                  </a:cubicBezTo>
                  <a:cubicBezTo>
                    <a:pt x="151479" y="676727"/>
                    <a:pt x="0" y="525217"/>
                    <a:pt x="0" y="338364"/>
                  </a:cubicBezTo>
                  <a:close/>
                </a:path>
              </a:pathLst>
            </a:custGeom>
            <a:noFill/>
            <a:ln>
              <a:noFill/>
            </a:ln>
          </p:spPr>
        </p:pic>
      </p:grpSp>
      <p:grpSp>
        <p:nvGrpSpPr>
          <p:cNvPr id="135" name="Google Shape;135;p2"/>
          <p:cNvGrpSpPr/>
          <p:nvPr/>
        </p:nvGrpSpPr>
        <p:grpSpPr>
          <a:xfrm>
            <a:off x="10730833" y="4719346"/>
            <a:ext cx="2330813" cy="2120564"/>
            <a:chOff x="10438625" y="4501032"/>
            <a:chExt cx="2589792" cy="2356968"/>
          </a:xfrm>
        </p:grpSpPr>
        <p:sp>
          <p:nvSpPr>
            <p:cNvPr id="136" name="Google Shape;136;p2"/>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37" name="Google Shape;137;p2"/>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138" name="Google Shape;138;p2"/>
          <p:cNvGrpSpPr/>
          <p:nvPr/>
        </p:nvGrpSpPr>
        <p:grpSpPr>
          <a:xfrm>
            <a:off x="10563015" y="2694399"/>
            <a:ext cx="1547029" cy="335088"/>
            <a:chOff x="10252161" y="2250341"/>
            <a:chExt cx="1718921" cy="372445"/>
          </a:xfrm>
        </p:grpSpPr>
        <p:grpSp>
          <p:nvGrpSpPr>
            <p:cNvPr id="139" name="Google Shape;139;p2"/>
            <p:cNvGrpSpPr/>
            <p:nvPr/>
          </p:nvGrpSpPr>
          <p:grpSpPr>
            <a:xfrm>
              <a:off x="10252161" y="2250341"/>
              <a:ext cx="1718919" cy="372444"/>
              <a:chOff x="5847152" y="1719922"/>
              <a:chExt cx="878928" cy="190440"/>
            </a:xfrm>
          </p:grpSpPr>
          <p:sp>
            <p:nvSpPr>
              <p:cNvPr id="140" name="Google Shape;140;p2"/>
              <p:cNvSpPr/>
              <p:nvPr/>
            </p:nvSpPr>
            <p:spPr>
              <a:xfrm>
                <a:off x="5847152" y="1719922"/>
                <a:ext cx="231188" cy="190440"/>
              </a:xfrm>
              <a:custGeom>
                <a:rect b="b" l="l" r="r" t="t"/>
                <a:pathLst>
                  <a:path extrusionOk="0" h="190440" w="231188">
                    <a:moveTo>
                      <a:pt x="128447" y="0"/>
                    </a:moveTo>
                    <a:lnTo>
                      <a:pt x="231188" y="0"/>
                    </a:lnTo>
                    <a:lnTo>
                      <a:pt x="102782" y="190440"/>
                    </a:lnTo>
                    <a:lnTo>
                      <a:pt x="0" y="190440"/>
                    </a:lnTo>
                    <a:lnTo>
                      <a:pt x="128447"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a:off x="6063038" y="1719922"/>
                <a:ext cx="231228" cy="190440"/>
              </a:xfrm>
              <a:custGeom>
                <a:rect b="b" l="l" r="r" t="t"/>
                <a:pathLst>
                  <a:path extrusionOk="0" h="190440" w="231228">
                    <a:moveTo>
                      <a:pt x="128447" y="0"/>
                    </a:moveTo>
                    <a:lnTo>
                      <a:pt x="231229" y="0"/>
                    </a:lnTo>
                    <a:lnTo>
                      <a:pt x="102782" y="190440"/>
                    </a:lnTo>
                    <a:lnTo>
                      <a:pt x="0" y="190440"/>
                    </a:lnTo>
                    <a:lnTo>
                      <a:pt x="128447"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2"/>
              <p:cNvSpPr/>
              <p:nvPr/>
            </p:nvSpPr>
            <p:spPr>
              <a:xfrm>
                <a:off x="6278965" y="1719922"/>
                <a:ext cx="231188" cy="190440"/>
              </a:xfrm>
              <a:custGeom>
                <a:rect b="b" l="l" r="r" t="t"/>
                <a:pathLst>
                  <a:path extrusionOk="0" h="190440" w="231188">
                    <a:moveTo>
                      <a:pt x="128447" y="0"/>
                    </a:moveTo>
                    <a:lnTo>
                      <a:pt x="231188" y="0"/>
                    </a:lnTo>
                    <a:lnTo>
                      <a:pt x="102782" y="190440"/>
                    </a:lnTo>
                    <a:lnTo>
                      <a:pt x="0" y="190440"/>
                    </a:lnTo>
                    <a:lnTo>
                      <a:pt x="128447"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2"/>
              <p:cNvSpPr/>
              <p:nvPr/>
            </p:nvSpPr>
            <p:spPr>
              <a:xfrm>
                <a:off x="6494852" y="1719922"/>
                <a:ext cx="231228" cy="190440"/>
              </a:xfrm>
              <a:custGeom>
                <a:rect b="b" l="l" r="r" t="t"/>
                <a:pathLst>
                  <a:path extrusionOk="0" h="190440" w="231228">
                    <a:moveTo>
                      <a:pt x="128447" y="0"/>
                    </a:moveTo>
                    <a:lnTo>
                      <a:pt x="231229" y="0"/>
                    </a:lnTo>
                    <a:lnTo>
                      <a:pt x="102782" y="190440"/>
                    </a:lnTo>
                    <a:lnTo>
                      <a:pt x="0" y="190440"/>
                    </a:lnTo>
                    <a:lnTo>
                      <a:pt x="128447"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44" name="Google Shape;144;p2"/>
            <p:cNvPicPr preferRelativeResize="0"/>
            <p:nvPr/>
          </p:nvPicPr>
          <p:blipFill rotWithShape="1">
            <a:blip r:embed="rId2">
              <a:alphaModFix amt="20000"/>
            </a:blip>
            <a:srcRect b="84017" l="32899" r="61696" t="1914"/>
            <a:stretch/>
          </p:blipFill>
          <p:spPr>
            <a:xfrm rot="5400000">
              <a:off x="10925399" y="1577103"/>
              <a:ext cx="372444" cy="1718921"/>
            </a:xfrm>
            <a:custGeom>
              <a:rect b="b" l="l" r="r" t="t"/>
              <a:pathLst>
                <a:path extrusionOk="0" h="1718921" w="372444">
                  <a:moveTo>
                    <a:pt x="0" y="201011"/>
                  </a:moveTo>
                  <a:lnTo>
                    <a:pt x="0" y="0"/>
                  </a:lnTo>
                  <a:lnTo>
                    <a:pt x="372444" y="251204"/>
                  </a:lnTo>
                  <a:lnTo>
                    <a:pt x="372444" y="452214"/>
                  </a:lnTo>
                  <a:close/>
                  <a:moveTo>
                    <a:pt x="0" y="623221"/>
                  </a:moveTo>
                  <a:lnTo>
                    <a:pt x="0" y="422291"/>
                  </a:lnTo>
                  <a:lnTo>
                    <a:pt x="372444" y="673414"/>
                  </a:lnTo>
                  <a:lnTo>
                    <a:pt x="372444" y="874425"/>
                  </a:lnTo>
                  <a:close/>
                  <a:moveTo>
                    <a:pt x="0" y="1045510"/>
                  </a:moveTo>
                  <a:lnTo>
                    <a:pt x="0" y="844499"/>
                  </a:lnTo>
                  <a:lnTo>
                    <a:pt x="372444" y="1095703"/>
                  </a:lnTo>
                  <a:lnTo>
                    <a:pt x="372444" y="1296713"/>
                  </a:lnTo>
                  <a:close/>
                  <a:moveTo>
                    <a:pt x="0" y="1467717"/>
                  </a:moveTo>
                  <a:lnTo>
                    <a:pt x="0" y="1266787"/>
                  </a:lnTo>
                  <a:lnTo>
                    <a:pt x="372444" y="1517910"/>
                  </a:lnTo>
                  <a:lnTo>
                    <a:pt x="372444" y="1718921"/>
                  </a:lnTo>
                  <a:close/>
                </a:path>
              </a:pathLst>
            </a:custGeom>
            <a:noFill/>
            <a:ln>
              <a:noFill/>
            </a:ln>
          </p:spPr>
        </p:pic>
      </p:grpSp>
      <p:grpSp>
        <p:nvGrpSpPr>
          <p:cNvPr id="145" name="Google Shape;145;p2"/>
          <p:cNvGrpSpPr/>
          <p:nvPr/>
        </p:nvGrpSpPr>
        <p:grpSpPr>
          <a:xfrm>
            <a:off x="8806343" y="6151856"/>
            <a:ext cx="1547036" cy="335088"/>
            <a:chOff x="8300303" y="6093240"/>
            <a:chExt cx="1718929" cy="372445"/>
          </a:xfrm>
        </p:grpSpPr>
        <p:grpSp>
          <p:nvGrpSpPr>
            <p:cNvPr id="146" name="Google Shape;146;p2"/>
            <p:cNvGrpSpPr/>
            <p:nvPr/>
          </p:nvGrpSpPr>
          <p:grpSpPr>
            <a:xfrm>
              <a:off x="8300303" y="6093240"/>
              <a:ext cx="1718927" cy="372442"/>
              <a:chOff x="3290595" y="3170847"/>
              <a:chExt cx="878932" cy="190439"/>
            </a:xfrm>
          </p:grpSpPr>
          <p:sp>
            <p:nvSpPr>
              <p:cNvPr id="147" name="Google Shape;147;p2"/>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51" name="Google Shape;151;p2"/>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152" name="Google Shape;152;p2"/>
          <p:cNvGrpSpPr/>
          <p:nvPr/>
        </p:nvGrpSpPr>
        <p:grpSpPr>
          <a:xfrm>
            <a:off x="3208422" y="-159783"/>
            <a:ext cx="1470261" cy="1469992"/>
            <a:chOff x="3519724" y="-159776"/>
            <a:chExt cx="1633623" cy="1633869"/>
          </a:xfrm>
        </p:grpSpPr>
        <p:sp>
          <p:nvSpPr>
            <p:cNvPr id="153" name="Google Shape;153;p2"/>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54" name="Google Shape;154;p2"/>
            <p:cNvPicPr preferRelativeResize="0"/>
            <p:nvPr/>
          </p:nvPicPr>
          <p:blipFill rotWithShape="1">
            <a:blip r:embed="rId2">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55" name="Shape 155"/>
        <p:cNvGrpSpPr/>
        <p:nvPr/>
      </p:nvGrpSpPr>
      <p:grpSpPr>
        <a:xfrm>
          <a:off x="0" y="0"/>
          <a:ext cx="0" cy="0"/>
          <a:chOff x="0" y="0"/>
          <a:chExt cx="0" cy="0"/>
        </a:xfrm>
      </p:grpSpPr>
      <p:grpSp>
        <p:nvGrpSpPr>
          <p:cNvPr id="156" name="Google Shape;156;p3"/>
          <p:cNvGrpSpPr/>
          <p:nvPr/>
        </p:nvGrpSpPr>
        <p:grpSpPr>
          <a:xfrm>
            <a:off x="1583825" y="2961449"/>
            <a:ext cx="2456459" cy="2425528"/>
            <a:chOff x="3161217" y="1970080"/>
            <a:chExt cx="1395636" cy="1377828"/>
          </a:xfrm>
        </p:grpSpPr>
        <p:sp>
          <p:nvSpPr>
            <p:cNvPr id="157" name="Google Shape;157;p3"/>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3"/>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3"/>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3"/>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3"/>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3"/>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3"/>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3"/>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3"/>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3"/>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3"/>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3"/>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3"/>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3"/>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3"/>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3"/>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3"/>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3"/>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3"/>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3"/>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3"/>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3"/>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3"/>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3"/>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3"/>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3"/>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3"/>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3"/>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3"/>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3"/>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3"/>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3"/>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3"/>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3"/>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3"/>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3"/>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3"/>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3"/>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3"/>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3"/>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3"/>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3"/>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3"/>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3"/>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3"/>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3"/>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3"/>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3"/>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3"/>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6" name="Google Shape;206;p3"/>
          <p:cNvGrpSpPr/>
          <p:nvPr/>
        </p:nvGrpSpPr>
        <p:grpSpPr>
          <a:xfrm>
            <a:off x="783211" y="340898"/>
            <a:ext cx="2495070" cy="3168687"/>
            <a:chOff x="8025900" y="568625"/>
            <a:chExt cx="2772300" cy="3430800"/>
          </a:xfrm>
        </p:grpSpPr>
        <p:sp>
          <p:nvSpPr>
            <p:cNvPr id="207" name="Google Shape;207;p3"/>
            <p:cNvSpPr/>
            <p:nvPr/>
          </p:nvSpPr>
          <p:spPr>
            <a:xfrm>
              <a:off x="8025900" y="568625"/>
              <a:ext cx="2772300" cy="34308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208" name="Google Shape;208;p3"/>
            <p:cNvPicPr preferRelativeResize="0"/>
            <p:nvPr/>
          </p:nvPicPr>
          <p:blipFill rotWithShape="1">
            <a:blip r:embed="rId2">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209" name="Google Shape;209;p3"/>
          <p:cNvGrpSpPr/>
          <p:nvPr/>
        </p:nvGrpSpPr>
        <p:grpSpPr>
          <a:xfrm>
            <a:off x="4371926" y="579880"/>
            <a:ext cx="2456429" cy="2425527"/>
            <a:chOff x="812916" y="860267"/>
            <a:chExt cx="1395619" cy="1377827"/>
          </a:xfrm>
        </p:grpSpPr>
        <p:sp>
          <p:nvSpPr>
            <p:cNvPr id="210" name="Google Shape;210;p3"/>
            <p:cNvSpPr/>
            <p:nvPr/>
          </p:nvSpPr>
          <p:spPr>
            <a:xfrm>
              <a:off x="2145380" y="860267"/>
              <a:ext cx="53370" cy="53370"/>
            </a:xfrm>
            <a:custGeom>
              <a:rect b="b" l="l" r="r" t="t"/>
              <a:pathLst>
                <a:path extrusionOk="0" h="53370" w="53370">
                  <a:moveTo>
                    <a:pt x="53371" y="26685"/>
                  </a:moveTo>
                  <a:cubicBezTo>
                    <a:pt x="53371" y="41424"/>
                    <a:pt x="41425" y="53371"/>
                    <a:pt x="26685" y="53371"/>
                  </a:cubicBezTo>
                  <a:cubicBezTo>
                    <a:pt x="11950" y="53371"/>
                    <a:pt x="0" y="41424"/>
                    <a:pt x="0" y="26685"/>
                  </a:cubicBezTo>
                  <a:cubicBezTo>
                    <a:pt x="0" y="11946"/>
                    <a:pt x="11950"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3"/>
            <p:cNvSpPr/>
            <p:nvPr/>
          </p:nvSpPr>
          <p:spPr>
            <a:xfrm>
              <a:off x="1923304" y="860267"/>
              <a:ext cx="53370" cy="53370"/>
            </a:xfrm>
            <a:custGeom>
              <a:rect b="b" l="l" r="r" t="t"/>
              <a:pathLst>
                <a:path extrusionOk="0" h="53370" w="53370">
                  <a:moveTo>
                    <a:pt x="53371" y="26685"/>
                  </a:moveTo>
                  <a:cubicBezTo>
                    <a:pt x="53371" y="41424"/>
                    <a:pt x="41421" y="53371"/>
                    <a:pt x="26685" y="53371"/>
                  </a:cubicBezTo>
                  <a:cubicBezTo>
                    <a:pt x="11946" y="53371"/>
                    <a:pt x="0" y="41424"/>
                    <a:pt x="0" y="26685"/>
                  </a:cubicBezTo>
                  <a:cubicBezTo>
                    <a:pt x="0" y="11946"/>
                    <a:pt x="11946" y="0"/>
                    <a:pt x="26685" y="0"/>
                  </a:cubicBezTo>
                  <a:cubicBezTo>
                    <a:pt x="41421"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3"/>
            <p:cNvSpPr/>
            <p:nvPr/>
          </p:nvSpPr>
          <p:spPr>
            <a:xfrm>
              <a:off x="1701228" y="860267"/>
              <a:ext cx="53366" cy="53370"/>
            </a:xfrm>
            <a:custGeom>
              <a:rect b="b" l="l" r="r" t="t"/>
              <a:pathLst>
                <a:path extrusionOk="0" h="53370" w="53366">
                  <a:moveTo>
                    <a:pt x="53366" y="26685"/>
                  </a:moveTo>
                  <a:cubicBezTo>
                    <a:pt x="53366" y="41424"/>
                    <a:pt x="41420" y="53371"/>
                    <a:pt x="26685" y="53371"/>
                  </a:cubicBezTo>
                  <a:cubicBezTo>
                    <a:pt x="11946" y="53371"/>
                    <a:pt x="0" y="41424"/>
                    <a:pt x="0" y="26685"/>
                  </a:cubicBezTo>
                  <a:cubicBezTo>
                    <a:pt x="0" y="11946"/>
                    <a:pt x="11946" y="0"/>
                    <a:pt x="26685" y="0"/>
                  </a:cubicBezTo>
                  <a:cubicBezTo>
                    <a:pt x="41420" y="0"/>
                    <a:pt x="53366" y="11946"/>
                    <a:pt x="53366"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3"/>
            <p:cNvSpPr/>
            <p:nvPr/>
          </p:nvSpPr>
          <p:spPr>
            <a:xfrm>
              <a:off x="1479148" y="860267"/>
              <a:ext cx="53370" cy="53370"/>
            </a:xfrm>
            <a:custGeom>
              <a:rect b="b" l="l" r="r" t="t"/>
              <a:pathLst>
                <a:path extrusionOk="0" h="53370" w="53370">
                  <a:moveTo>
                    <a:pt x="53371" y="26685"/>
                  </a:moveTo>
                  <a:cubicBezTo>
                    <a:pt x="53371" y="41424"/>
                    <a:pt x="41424" y="53371"/>
                    <a:pt x="26685" y="53371"/>
                  </a:cubicBezTo>
                  <a:cubicBezTo>
                    <a:pt x="11950" y="53371"/>
                    <a:pt x="0" y="41424"/>
                    <a:pt x="0" y="26685"/>
                  </a:cubicBezTo>
                  <a:cubicBezTo>
                    <a:pt x="0" y="11946"/>
                    <a:pt x="11950"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3"/>
            <p:cNvSpPr/>
            <p:nvPr/>
          </p:nvSpPr>
          <p:spPr>
            <a:xfrm>
              <a:off x="1257072" y="860267"/>
              <a:ext cx="53370" cy="53370"/>
            </a:xfrm>
            <a:custGeom>
              <a:rect b="b" l="l" r="r" t="t"/>
              <a:pathLst>
                <a:path extrusionOk="0" h="53370" w="53370">
                  <a:moveTo>
                    <a:pt x="53370" y="26685"/>
                  </a:moveTo>
                  <a:cubicBezTo>
                    <a:pt x="53370" y="41424"/>
                    <a:pt x="41424" y="53371"/>
                    <a:pt x="26685" y="53371"/>
                  </a:cubicBezTo>
                  <a:cubicBezTo>
                    <a:pt x="11946" y="53371"/>
                    <a:pt x="0" y="41424"/>
                    <a:pt x="0" y="26685"/>
                  </a:cubicBezTo>
                  <a:cubicBezTo>
                    <a:pt x="0" y="11946"/>
                    <a:pt x="11946"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3"/>
            <p:cNvSpPr/>
            <p:nvPr/>
          </p:nvSpPr>
          <p:spPr>
            <a:xfrm>
              <a:off x="1034996" y="860267"/>
              <a:ext cx="53370" cy="53370"/>
            </a:xfrm>
            <a:custGeom>
              <a:rect b="b" l="l" r="r" t="t"/>
              <a:pathLst>
                <a:path extrusionOk="0" h="53370" w="53370">
                  <a:moveTo>
                    <a:pt x="53370" y="26685"/>
                  </a:moveTo>
                  <a:cubicBezTo>
                    <a:pt x="53370" y="41424"/>
                    <a:pt x="41420" y="53371"/>
                    <a:pt x="26685" y="53371"/>
                  </a:cubicBezTo>
                  <a:cubicBezTo>
                    <a:pt x="11946" y="53371"/>
                    <a:pt x="0" y="41424"/>
                    <a:pt x="0" y="26685"/>
                  </a:cubicBezTo>
                  <a:cubicBezTo>
                    <a:pt x="0" y="11946"/>
                    <a:pt x="11946" y="0"/>
                    <a:pt x="26685" y="0"/>
                  </a:cubicBezTo>
                  <a:cubicBezTo>
                    <a:pt x="41420"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3"/>
            <p:cNvSpPr/>
            <p:nvPr/>
          </p:nvSpPr>
          <p:spPr>
            <a:xfrm>
              <a:off x="812916" y="860267"/>
              <a:ext cx="53370" cy="53370"/>
            </a:xfrm>
            <a:custGeom>
              <a:rect b="b" l="l" r="r" t="t"/>
              <a:pathLst>
                <a:path extrusionOk="0" h="53370" w="53370">
                  <a:moveTo>
                    <a:pt x="53370" y="26685"/>
                  </a:moveTo>
                  <a:cubicBezTo>
                    <a:pt x="53370" y="41424"/>
                    <a:pt x="41424" y="53371"/>
                    <a:pt x="26685" y="53371"/>
                  </a:cubicBezTo>
                  <a:cubicBezTo>
                    <a:pt x="11950" y="53371"/>
                    <a:pt x="0" y="41424"/>
                    <a:pt x="0" y="26685"/>
                  </a:cubicBezTo>
                  <a:cubicBezTo>
                    <a:pt x="0" y="11946"/>
                    <a:pt x="11950"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3"/>
            <p:cNvSpPr/>
            <p:nvPr/>
          </p:nvSpPr>
          <p:spPr>
            <a:xfrm>
              <a:off x="81380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3"/>
            <p:cNvSpPr/>
            <p:nvPr/>
          </p:nvSpPr>
          <p:spPr>
            <a:xfrm>
              <a:off x="81380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3"/>
            <p:cNvSpPr/>
            <p:nvPr/>
          </p:nvSpPr>
          <p:spPr>
            <a:xfrm>
              <a:off x="81380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3"/>
            <p:cNvSpPr/>
            <p:nvPr/>
          </p:nvSpPr>
          <p:spPr>
            <a:xfrm>
              <a:off x="81380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3"/>
            <p:cNvSpPr/>
            <p:nvPr/>
          </p:nvSpPr>
          <p:spPr>
            <a:xfrm>
              <a:off x="81380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3"/>
            <p:cNvSpPr/>
            <p:nvPr/>
          </p:nvSpPr>
          <p:spPr>
            <a:xfrm>
              <a:off x="81380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3"/>
            <p:cNvSpPr/>
            <p:nvPr/>
          </p:nvSpPr>
          <p:spPr>
            <a:xfrm>
              <a:off x="1037368" y="2184724"/>
              <a:ext cx="53366" cy="53370"/>
            </a:xfrm>
            <a:custGeom>
              <a:rect b="b" l="l" r="r" t="t"/>
              <a:pathLst>
                <a:path extrusionOk="0" h="53370" w="53366">
                  <a:moveTo>
                    <a:pt x="26685" y="53371"/>
                  </a:moveTo>
                  <a:cubicBezTo>
                    <a:pt x="11946" y="53371"/>
                    <a:pt x="0" y="41425"/>
                    <a:pt x="0" y="26685"/>
                  </a:cubicBezTo>
                  <a:cubicBezTo>
                    <a:pt x="0" y="11950"/>
                    <a:pt x="11946" y="0"/>
                    <a:pt x="26685" y="0"/>
                  </a:cubicBezTo>
                  <a:cubicBezTo>
                    <a:pt x="41420" y="0"/>
                    <a:pt x="53366" y="11950"/>
                    <a:pt x="53366" y="26685"/>
                  </a:cubicBezTo>
                  <a:cubicBezTo>
                    <a:pt x="53366"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3"/>
            <p:cNvSpPr/>
            <p:nvPr/>
          </p:nvSpPr>
          <p:spPr>
            <a:xfrm>
              <a:off x="1037368" y="1962648"/>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3"/>
            <p:cNvSpPr/>
            <p:nvPr/>
          </p:nvSpPr>
          <p:spPr>
            <a:xfrm>
              <a:off x="1037368" y="1740572"/>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3"/>
            <p:cNvSpPr/>
            <p:nvPr/>
          </p:nvSpPr>
          <p:spPr>
            <a:xfrm>
              <a:off x="1037368" y="1518492"/>
              <a:ext cx="53366" cy="53370"/>
            </a:xfrm>
            <a:custGeom>
              <a:rect b="b" l="l" r="r" t="t"/>
              <a:pathLst>
                <a:path extrusionOk="0" h="53370" w="53366">
                  <a:moveTo>
                    <a:pt x="26685" y="53371"/>
                  </a:moveTo>
                  <a:cubicBezTo>
                    <a:pt x="11946" y="53371"/>
                    <a:pt x="0" y="41424"/>
                    <a:pt x="0" y="26685"/>
                  </a:cubicBezTo>
                  <a:cubicBezTo>
                    <a:pt x="0" y="11950"/>
                    <a:pt x="11946" y="0"/>
                    <a:pt x="26685" y="0"/>
                  </a:cubicBezTo>
                  <a:cubicBezTo>
                    <a:pt x="41420" y="0"/>
                    <a:pt x="53366" y="11950"/>
                    <a:pt x="53366" y="26685"/>
                  </a:cubicBezTo>
                  <a:cubicBezTo>
                    <a:pt x="53366"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3"/>
            <p:cNvSpPr/>
            <p:nvPr/>
          </p:nvSpPr>
          <p:spPr>
            <a:xfrm>
              <a:off x="1037368" y="1296416"/>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3"/>
            <p:cNvSpPr/>
            <p:nvPr/>
          </p:nvSpPr>
          <p:spPr>
            <a:xfrm>
              <a:off x="1037368" y="1074339"/>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3"/>
            <p:cNvSpPr/>
            <p:nvPr/>
          </p:nvSpPr>
          <p:spPr>
            <a:xfrm>
              <a:off x="126092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3"/>
            <p:cNvSpPr/>
            <p:nvPr/>
          </p:nvSpPr>
          <p:spPr>
            <a:xfrm>
              <a:off x="126092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3"/>
            <p:cNvSpPr/>
            <p:nvPr/>
          </p:nvSpPr>
          <p:spPr>
            <a:xfrm>
              <a:off x="126092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3"/>
            <p:cNvSpPr/>
            <p:nvPr/>
          </p:nvSpPr>
          <p:spPr>
            <a:xfrm>
              <a:off x="126092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3"/>
            <p:cNvSpPr/>
            <p:nvPr/>
          </p:nvSpPr>
          <p:spPr>
            <a:xfrm>
              <a:off x="126092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3"/>
            <p:cNvSpPr/>
            <p:nvPr/>
          </p:nvSpPr>
          <p:spPr>
            <a:xfrm>
              <a:off x="126092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3"/>
            <p:cNvSpPr/>
            <p:nvPr/>
          </p:nvSpPr>
          <p:spPr>
            <a:xfrm>
              <a:off x="148448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1" y="11950"/>
                    <a:pt x="53371" y="26685"/>
                  </a:cubicBezTo>
                  <a:cubicBezTo>
                    <a:pt x="53371"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3"/>
            <p:cNvSpPr/>
            <p:nvPr/>
          </p:nvSpPr>
          <p:spPr>
            <a:xfrm>
              <a:off x="148448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3"/>
            <p:cNvSpPr/>
            <p:nvPr/>
          </p:nvSpPr>
          <p:spPr>
            <a:xfrm>
              <a:off x="148448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3"/>
            <p:cNvSpPr/>
            <p:nvPr/>
          </p:nvSpPr>
          <p:spPr>
            <a:xfrm>
              <a:off x="148448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1" y="11950"/>
                    <a:pt x="53371" y="26685"/>
                  </a:cubicBezTo>
                  <a:cubicBezTo>
                    <a:pt x="53371"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3"/>
            <p:cNvSpPr/>
            <p:nvPr/>
          </p:nvSpPr>
          <p:spPr>
            <a:xfrm>
              <a:off x="148448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3"/>
            <p:cNvSpPr/>
            <p:nvPr/>
          </p:nvSpPr>
          <p:spPr>
            <a:xfrm>
              <a:off x="148448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3"/>
            <p:cNvSpPr/>
            <p:nvPr/>
          </p:nvSpPr>
          <p:spPr>
            <a:xfrm>
              <a:off x="170804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3"/>
            <p:cNvSpPr/>
            <p:nvPr/>
          </p:nvSpPr>
          <p:spPr>
            <a:xfrm>
              <a:off x="170804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3"/>
            <p:cNvSpPr/>
            <p:nvPr/>
          </p:nvSpPr>
          <p:spPr>
            <a:xfrm>
              <a:off x="170804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3"/>
            <p:cNvSpPr/>
            <p:nvPr/>
          </p:nvSpPr>
          <p:spPr>
            <a:xfrm>
              <a:off x="170804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3"/>
            <p:cNvSpPr/>
            <p:nvPr/>
          </p:nvSpPr>
          <p:spPr>
            <a:xfrm>
              <a:off x="170804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3"/>
            <p:cNvSpPr/>
            <p:nvPr/>
          </p:nvSpPr>
          <p:spPr>
            <a:xfrm>
              <a:off x="170804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3"/>
            <p:cNvSpPr/>
            <p:nvPr/>
          </p:nvSpPr>
          <p:spPr>
            <a:xfrm>
              <a:off x="193160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0" y="11950"/>
                    <a:pt x="53370" y="26685"/>
                  </a:cubicBezTo>
                  <a:cubicBezTo>
                    <a:pt x="53370"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3"/>
            <p:cNvSpPr/>
            <p:nvPr/>
          </p:nvSpPr>
          <p:spPr>
            <a:xfrm>
              <a:off x="193160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3"/>
            <p:cNvSpPr/>
            <p:nvPr/>
          </p:nvSpPr>
          <p:spPr>
            <a:xfrm>
              <a:off x="193160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3"/>
            <p:cNvSpPr/>
            <p:nvPr/>
          </p:nvSpPr>
          <p:spPr>
            <a:xfrm>
              <a:off x="193160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0" y="11950"/>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3"/>
            <p:cNvSpPr/>
            <p:nvPr/>
          </p:nvSpPr>
          <p:spPr>
            <a:xfrm>
              <a:off x="193160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3"/>
            <p:cNvSpPr/>
            <p:nvPr/>
          </p:nvSpPr>
          <p:spPr>
            <a:xfrm>
              <a:off x="193160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3"/>
            <p:cNvSpPr/>
            <p:nvPr/>
          </p:nvSpPr>
          <p:spPr>
            <a:xfrm>
              <a:off x="215516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5" y="0"/>
                    <a:pt x="53371" y="11950"/>
                    <a:pt x="53371" y="26685"/>
                  </a:cubicBezTo>
                  <a:cubicBezTo>
                    <a:pt x="53371" y="41425"/>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3"/>
            <p:cNvSpPr/>
            <p:nvPr/>
          </p:nvSpPr>
          <p:spPr>
            <a:xfrm>
              <a:off x="215516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3"/>
            <p:cNvSpPr/>
            <p:nvPr/>
          </p:nvSpPr>
          <p:spPr>
            <a:xfrm>
              <a:off x="215516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3"/>
            <p:cNvSpPr/>
            <p:nvPr/>
          </p:nvSpPr>
          <p:spPr>
            <a:xfrm>
              <a:off x="215516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5" y="0"/>
                    <a:pt x="53371" y="11950"/>
                    <a:pt x="53371" y="26685"/>
                  </a:cubicBezTo>
                  <a:cubicBezTo>
                    <a:pt x="53371" y="41424"/>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3"/>
            <p:cNvSpPr/>
            <p:nvPr/>
          </p:nvSpPr>
          <p:spPr>
            <a:xfrm>
              <a:off x="215516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3"/>
            <p:cNvSpPr/>
            <p:nvPr/>
          </p:nvSpPr>
          <p:spPr>
            <a:xfrm>
              <a:off x="215516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9" name="Google Shape;259;p3"/>
          <p:cNvGrpSpPr/>
          <p:nvPr/>
        </p:nvGrpSpPr>
        <p:grpSpPr>
          <a:xfrm>
            <a:off x="4652550" y="1541700"/>
            <a:ext cx="7320635" cy="3836700"/>
            <a:chOff x="0" y="1381925"/>
            <a:chExt cx="9312600" cy="3836700"/>
          </a:xfrm>
        </p:grpSpPr>
        <p:sp>
          <p:nvSpPr>
            <p:cNvPr id="260" name="Google Shape;260;p3"/>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261" name="Google Shape;261;p3"/>
            <p:cNvPicPr preferRelativeResize="0"/>
            <p:nvPr/>
          </p:nvPicPr>
          <p:blipFill rotWithShape="1">
            <a:blip r:embed="rId2">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262" name="Google Shape;262;p3"/>
          <p:cNvGrpSpPr/>
          <p:nvPr/>
        </p:nvGrpSpPr>
        <p:grpSpPr>
          <a:xfrm>
            <a:off x="85177" y="8"/>
            <a:ext cx="1372876" cy="675665"/>
            <a:chOff x="7673633" y="189975"/>
            <a:chExt cx="1525417" cy="750572"/>
          </a:xfrm>
        </p:grpSpPr>
        <p:sp>
          <p:nvSpPr>
            <p:cNvPr id="263" name="Google Shape;263;p3"/>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64" name="Google Shape;264;p3"/>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265" name="Google Shape;265;p3"/>
          <p:cNvGrpSpPr/>
          <p:nvPr/>
        </p:nvGrpSpPr>
        <p:grpSpPr>
          <a:xfrm>
            <a:off x="6661974" y="6282502"/>
            <a:ext cx="3900335" cy="576870"/>
            <a:chOff x="1439710" y="6217176"/>
            <a:chExt cx="4333706" cy="640824"/>
          </a:xfrm>
        </p:grpSpPr>
        <p:sp>
          <p:nvSpPr>
            <p:cNvPr id="266" name="Google Shape;266;p3"/>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3"/>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3"/>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69" name="Google Shape;269;p3"/>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grpSp>
        <p:nvGrpSpPr>
          <p:cNvPr id="270" name="Google Shape;270;p3"/>
          <p:cNvGrpSpPr/>
          <p:nvPr/>
        </p:nvGrpSpPr>
        <p:grpSpPr>
          <a:xfrm>
            <a:off x="4074051" y="5784667"/>
            <a:ext cx="835103" cy="835289"/>
            <a:chOff x="8878102" y="4612385"/>
            <a:chExt cx="927892" cy="927892"/>
          </a:xfrm>
        </p:grpSpPr>
        <p:sp>
          <p:nvSpPr>
            <p:cNvPr id="271" name="Google Shape;271;p3"/>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72" name="Google Shape;272;p3"/>
            <p:cNvPicPr preferRelativeResize="0"/>
            <p:nvPr/>
          </p:nvPicPr>
          <p:blipFill rotWithShape="1">
            <a:blip r:embed="rId2">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273" name="Google Shape;273;p3"/>
          <p:cNvGrpSpPr/>
          <p:nvPr/>
        </p:nvGrpSpPr>
        <p:grpSpPr>
          <a:xfrm>
            <a:off x="3348544" y="888079"/>
            <a:ext cx="609055" cy="609140"/>
            <a:chOff x="11299596" y="1176502"/>
            <a:chExt cx="676727" cy="676672"/>
          </a:xfrm>
        </p:grpSpPr>
        <p:sp>
          <p:nvSpPr>
            <p:cNvPr id="274" name="Google Shape;274;p3"/>
            <p:cNvSpPr/>
            <p:nvPr/>
          </p:nvSpPr>
          <p:spPr>
            <a:xfrm>
              <a:off x="11299596" y="1176502"/>
              <a:ext cx="676725" cy="676671"/>
            </a:xfrm>
            <a:custGeom>
              <a:rect b="b" l="l" r="r" t="t"/>
              <a:pathLst>
                <a:path extrusionOk="0" h="345681" w="345709">
                  <a:moveTo>
                    <a:pt x="0" y="172839"/>
                  </a:moveTo>
                  <a:cubicBezTo>
                    <a:pt x="0" y="77384"/>
                    <a:pt x="77400" y="0"/>
                    <a:pt x="172855" y="0"/>
                  </a:cubicBezTo>
                  <a:cubicBezTo>
                    <a:pt x="268310" y="0"/>
                    <a:pt x="345710" y="77384"/>
                    <a:pt x="345710" y="172839"/>
                  </a:cubicBezTo>
                  <a:cubicBezTo>
                    <a:pt x="345710" y="268298"/>
                    <a:pt x="268310" y="345681"/>
                    <a:pt x="172855" y="345681"/>
                  </a:cubicBezTo>
                  <a:cubicBezTo>
                    <a:pt x="77400" y="345681"/>
                    <a:pt x="0" y="268298"/>
                    <a:pt x="0" y="1728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75" name="Google Shape;275;p3"/>
            <p:cNvPicPr preferRelativeResize="0"/>
            <p:nvPr/>
          </p:nvPicPr>
          <p:blipFill rotWithShape="1">
            <a:blip r:embed="rId2">
              <a:alphaModFix amt="20000"/>
            </a:blip>
            <a:srcRect b="92590" l="17318" r="72863" t="1871"/>
            <a:stretch/>
          </p:blipFill>
          <p:spPr>
            <a:xfrm rot="5400000">
              <a:off x="11299624" y="1176475"/>
              <a:ext cx="676671" cy="676727"/>
            </a:xfrm>
            <a:custGeom>
              <a:rect b="b" l="l" r="r" t="t"/>
              <a:pathLst>
                <a:path extrusionOk="0" h="676727" w="676671">
                  <a:moveTo>
                    <a:pt x="0" y="338364"/>
                  </a:moveTo>
                  <a:cubicBezTo>
                    <a:pt x="0" y="151510"/>
                    <a:pt x="151479" y="0"/>
                    <a:pt x="338333" y="0"/>
                  </a:cubicBezTo>
                  <a:cubicBezTo>
                    <a:pt x="525194" y="0"/>
                    <a:pt x="676671" y="151510"/>
                    <a:pt x="676671" y="338364"/>
                  </a:cubicBezTo>
                  <a:cubicBezTo>
                    <a:pt x="676671" y="525217"/>
                    <a:pt x="525194" y="676727"/>
                    <a:pt x="338333" y="676727"/>
                  </a:cubicBezTo>
                  <a:cubicBezTo>
                    <a:pt x="151479" y="676727"/>
                    <a:pt x="0" y="525217"/>
                    <a:pt x="0" y="338364"/>
                  </a:cubicBezTo>
                  <a:close/>
                </a:path>
              </a:pathLst>
            </a:custGeom>
            <a:noFill/>
            <a:ln>
              <a:noFill/>
            </a:ln>
          </p:spPr>
        </p:pic>
      </p:grpSp>
      <p:grpSp>
        <p:nvGrpSpPr>
          <p:cNvPr id="276" name="Google Shape;276;p3"/>
          <p:cNvGrpSpPr/>
          <p:nvPr/>
        </p:nvGrpSpPr>
        <p:grpSpPr>
          <a:xfrm>
            <a:off x="-1051800" y="4737628"/>
            <a:ext cx="2330813" cy="2121742"/>
            <a:chOff x="10438625" y="4501032"/>
            <a:chExt cx="2589792" cy="2356968"/>
          </a:xfrm>
        </p:grpSpPr>
        <p:sp>
          <p:nvSpPr>
            <p:cNvPr id="277" name="Google Shape;277;p3"/>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78" name="Google Shape;278;p3"/>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279" name="Google Shape;279;p3"/>
          <p:cNvGrpSpPr/>
          <p:nvPr/>
        </p:nvGrpSpPr>
        <p:grpSpPr>
          <a:xfrm>
            <a:off x="10161461" y="5005966"/>
            <a:ext cx="1718921" cy="372445"/>
            <a:chOff x="10252161" y="2250341"/>
            <a:chExt cx="1718921" cy="372445"/>
          </a:xfrm>
        </p:grpSpPr>
        <p:grpSp>
          <p:nvGrpSpPr>
            <p:cNvPr id="280" name="Google Shape;280;p3"/>
            <p:cNvGrpSpPr/>
            <p:nvPr/>
          </p:nvGrpSpPr>
          <p:grpSpPr>
            <a:xfrm>
              <a:off x="10252161" y="2250341"/>
              <a:ext cx="1718919" cy="372444"/>
              <a:chOff x="5847152" y="1719922"/>
              <a:chExt cx="878928" cy="190440"/>
            </a:xfrm>
          </p:grpSpPr>
          <p:sp>
            <p:nvSpPr>
              <p:cNvPr id="281" name="Google Shape;281;p3"/>
              <p:cNvSpPr/>
              <p:nvPr/>
            </p:nvSpPr>
            <p:spPr>
              <a:xfrm>
                <a:off x="5847152" y="1719922"/>
                <a:ext cx="231188" cy="190440"/>
              </a:xfrm>
              <a:custGeom>
                <a:rect b="b" l="l" r="r" t="t"/>
                <a:pathLst>
                  <a:path extrusionOk="0" h="190440" w="231188">
                    <a:moveTo>
                      <a:pt x="128447" y="0"/>
                    </a:moveTo>
                    <a:lnTo>
                      <a:pt x="231188" y="0"/>
                    </a:lnTo>
                    <a:lnTo>
                      <a:pt x="102782" y="190440"/>
                    </a:lnTo>
                    <a:lnTo>
                      <a:pt x="0" y="190440"/>
                    </a:lnTo>
                    <a:lnTo>
                      <a:pt x="128447"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3"/>
              <p:cNvSpPr/>
              <p:nvPr/>
            </p:nvSpPr>
            <p:spPr>
              <a:xfrm>
                <a:off x="6063038" y="1719922"/>
                <a:ext cx="231228" cy="190440"/>
              </a:xfrm>
              <a:custGeom>
                <a:rect b="b" l="l" r="r" t="t"/>
                <a:pathLst>
                  <a:path extrusionOk="0" h="190440" w="231228">
                    <a:moveTo>
                      <a:pt x="128447" y="0"/>
                    </a:moveTo>
                    <a:lnTo>
                      <a:pt x="231229" y="0"/>
                    </a:lnTo>
                    <a:lnTo>
                      <a:pt x="102782" y="190440"/>
                    </a:lnTo>
                    <a:lnTo>
                      <a:pt x="0" y="190440"/>
                    </a:lnTo>
                    <a:lnTo>
                      <a:pt x="128447"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3"/>
              <p:cNvSpPr/>
              <p:nvPr/>
            </p:nvSpPr>
            <p:spPr>
              <a:xfrm>
                <a:off x="6278965" y="1719922"/>
                <a:ext cx="231188" cy="190440"/>
              </a:xfrm>
              <a:custGeom>
                <a:rect b="b" l="l" r="r" t="t"/>
                <a:pathLst>
                  <a:path extrusionOk="0" h="190440" w="231188">
                    <a:moveTo>
                      <a:pt x="128447" y="0"/>
                    </a:moveTo>
                    <a:lnTo>
                      <a:pt x="231188" y="0"/>
                    </a:lnTo>
                    <a:lnTo>
                      <a:pt x="102782" y="190440"/>
                    </a:lnTo>
                    <a:lnTo>
                      <a:pt x="0" y="190440"/>
                    </a:lnTo>
                    <a:lnTo>
                      <a:pt x="128447"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3"/>
              <p:cNvSpPr/>
              <p:nvPr/>
            </p:nvSpPr>
            <p:spPr>
              <a:xfrm>
                <a:off x="6494852" y="1719922"/>
                <a:ext cx="231228" cy="190440"/>
              </a:xfrm>
              <a:custGeom>
                <a:rect b="b" l="l" r="r" t="t"/>
                <a:pathLst>
                  <a:path extrusionOk="0" h="190440" w="231228">
                    <a:moveTo>
                      <a:pt x="128447" y="0"/>
                    </a:moveTo>
                    <a:lnTo>
                      <a:pt x="231229" y="0"/>
                    </a:lnTo>
                    <a:lnTo>
                      <a:pt x="102782" y="190440"/>
                    </a:lnTo>
                    <a:lnTo>
                      <a:pt x="0" y="190440"/>
                    </a:lnTo>
                    <a:lnTo>
                      <a:pt x="128447"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285" name="Google Shape;285;p3"/>
            <p:cNvPicPr preferRelativeResize="0"/>
            <p:nvPr/>
          </p:nvPicPr>
          <p:blipFill rotWithShape="1">
            <a:blip r:embed="rId2">
              <a:alphaModFix amt="20000"/>
            </a:blip>
            <a:srcRect b="84017" l="32899" r="61696" t="1914"/>
            <a:stretch/>
          </p:blipFill>
          <p:spPr>
            <a:xfrm rot="5400000">
              <a:off x="10925399" y="1577103"/>
              <a:ext cx="372444" cy="1718921"/>
            </a:xfrm>
            <a:custGeom>
              <a:rect b="b" l="l" r="r" t="t"/>
              <a:pathLst>
                <a:path extrusionOk="0" h="1718921" w="372444">
                  <a:moveTo>
                    <a:pt x="0" y="201011"/>
                  </a:moveTo>
                  <a:lnTo>
                    <a:pt x="0" y="0"/>
                  </a:lnTo>
                  <a:lnTo>
                    <a:pt x="372444" y="251204"/>
                  </a:lnTo>
                  <a:lnTo>
                    <a:pt x="372444" y="452214"/>
                  </a:lnTo>
                  <a:close/>
                  <a:moveTo>
                    <a:pt x="0" y="623221"/>
                  </a:moveTo>
                  <a:lnTo>
                    <a:pt x="0" y="422291"/>
                  </a:lnTo>
                  <a:lnTo>
                    <a:pt x="372444" y="673414"/>
                  </a:lnTo>
                  <a:lnTo>
                    <a:pt x="372444" y="874425"/>
                  </a:lnTo>
                  <a:close/>
                  <a:moveTo>
                    <a:pt x="0" y="1045510"/>
                  </a:moveTo>
                  <a:lnTo>
                    <a:pt x="0" y="844499"/>
                  </a:lnTo>
                  <a:lnTo>
                    <a:pt x="372444" y="1095703"/>
                  </a:lnTo>
                  <a:lnTo>
                    <a:pt x="372444" y="1296713"/>
                  </a:lnTo>
                  <a:close/>
                  <a:moveTo>
                    <a:pt x="0" y="1467717"/>
                  </a:moveTo>
                  <a:lnTo>
                    <a:pt x="0" y="1266787"/>
                  </a:lnTo>
                  <a:lnTo>
                    <a:pt x="372444" y="1517910"/>
                  </a:lnTo>
                  <a:lnTo>
                    <a:pt x="372444" y="1718921"/>
                  </a:lnTo>
                  <a:close/>
                </a:path>
              </a:pathLst>
            </a:custGeom>
            <a:noFill/>
            <a:ln>
              <a:noFill/>
            </a:ln>
          </p:spPr>
        </p:pic>
      </p:grpSp>
      <p:grpSp>
        <p:nvGrpSpPr>
          <p:cNvPr id="286" name="Google Shape;286;p3"/>
          <p:cNvGrpSpPr/>
          <p:nvPr/>
        </p:nvGrpSpPr>
        <p:grpSpPr>
          <a:xfrm>
            <a:off x="9754360" y="170438"/>
            <a:ext cx="1547036" cy="335275"/>
            <a:chOff x="8300303" y="6093240"/>
            <a:chExt cx="1718929" cy="372445"/>
          </a:xfrm>
        </p:grpSpPr>
        <p:grpSp>
          <p:nvGrpSpPr>
            <p:cNvPr id="287" name="Google Shape;287;p3"/>
            <p:cNvGrpSpPr/>
            <p:nvPr/>
          </p:nvGrpSpPr>
          <p:grpSpPr>
            <a:xfrm>
              <a:off x="8300303" y="6093240"/>
              <a:ext cx="1718927" cy="372442"/>
              <a:chOff x="3290595" y="3170847"/>
              <a:chExt cx="878932" cy="190439"/>
            </a:xfrm>
          </p:grpSpPr>
          <p:sp>
            <p:nvSpPr>
              <p:cNvPr id="288" name="Google Shape;288;p3"/>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3"/>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3"/>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3"/>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292" name="Google Shape;292;p3"/>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293" name="Google Shape;293;p3"/>
          <p:cNvGrpSpPr/>
          <p:nvPr/>
        </p:nvGrpSpPr>
        <p:grpSpPr>
          <a:xfrm>
            <a:off x="7834116" y="-316833"/>
            <a:ext cx="1470261" cy="1470809"/>
            <a:chOff x="3519724" y="-159776"/>
            <a:chExt cx="1633623" cy="1633869"/>
          </a:xfrm>
        </p:grpSpPr>
        <p:sp>
          <p:nvSpPr>
            <p:cNvPr id="294" name="Google Shape;294;p3"/>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95" name="Google Shape;295;p3"/>
            <p:cNvPicPr preferRelativeResize="0"/>
            <p:nvPr/>
          </p:nvPicPr>
          <p:blipFill rotWithShape="1">
            <a:blip r:embed="rId2">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sp>
        <p:nvSpPr>
          <p:cNvPr id="296" name="Google Shape;296;p3"/>
          <p:cNvSpPr txBox="1"/>
          <p:nvPr>
            <p:ph type="title"/>
          </p:nvPr>
        </p:nvSpPr>
        <p:spPr>
          <a:xfrm>
            <a:off x="4810400" y="1919200"/>
            <a:ext cx="6879000" cy="1504200"/>
          </a:xfrm>
          <a:prstGeom prst="rect">
            <a:avLst/>
          </a:prstGeom>
        </p:spPr>
        <p:txBody>
          <a:bodyPr anchorCtr="0" anchor="ctr" bIns="121900" lIns="121900" spcFirstLastPara="1" rIns="121900" wrap="square" tIns="121900">
            <a:normAutofit/>
          </a:bodyPr>
          <a:lstStyle>
            <a:lvl1pPr lvl="0">
              <a:spcBef>
                <a:spcPts val="0"/>
              </a:spcBef>
              <a:spcAft>
                <a:spcPts val="0"/>
              </a:spcAft>
              <a:buSzPts val="4800"/>
              <a:buNone/>
              <a:defRPr sz="502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297" name="Google Shape;297;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98" name="Google Shape;298;p3"/>
          <p:cNvSpPr txBox="1"/>
          <p:nvPr>
            <p:ph idx="1" type="body"/>
          </p:nvPr>
        </p:nvSpPr>
        <p:spPr>
          <a:xfrm>
            <a:off x="4810400" y="3509426"/>
            <a:ext cx="6879000" cy="1633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99" name="Shape 299"/>
        <p:cNvGrpSpPr/>
        <p:nvPr/>
      </p:nvGrpSpPr>
      <p:grpSpPr>
        <a:xfrm>
          <a:off x="0" y="0"/>
          <a:ext cx="0" cy="0"/>
          <a:chOff x="0" y="0"/>
          <a:chExt cx="0" cy="0"/>
        </a:xfrm>
      </p:grpSpPr>
      <p:grpSp>
        <p:nvGrpSpPr>
          <p:cNvPr id="300" name="Google Shape;300;p4"/>
          <p:cNvGrpSpPr/>
          <p:nvPr/>
        </p:nvGrpSpPr>
        <p:grpSpPr>
          <a:xfrm>
            <a:off x="9443408" y="304752"/>
            <a:ext cx="2456459" cy="2431729"/>
            <a:chOff x="3161217" y="1970080"/>
            <a:chExt cx="1395636" cy="1377828"/>
          </a:xfrm>
        </p:grpSpPr>
        <p:sp>
          <p:nvSpPr>
            <p:cNvPr id="301" name="Google Shape;301;p4"/>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4"/>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4"/>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4"/>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4"/>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4"/>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4"/>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4"/>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4"/>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4"/>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4"/>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4"/>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4"/>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4"/>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4"/>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4"/>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4"/>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4"/>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4"/>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4"/>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4"/>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4"/>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4"/>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4"/>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4"/>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4"/>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4"/>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4"/>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4"/>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4"/>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4"/>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4"/>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4"/>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4"/>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4"/>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4"/>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4"/>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4"/>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4"/>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4"/>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4"/>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4"/>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4"/>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4"/>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4"/>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4"/>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4"/>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4"/>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4"/>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0" name="Google Shape;350;p4"/>
          <p:cNvGrpSpPr/>
          <p:nvPr/>
        </p:nvGrpSpPr>
        <p:grpSpPr>
          <a:xfrm flipH="1" rot="10800000">
            <a:off x="5817983" y="6183907"/>
            <a:ext cx="1372876" cy="674089"/>
            <a:chOff x="7673633" y="189975"/>
            <a:chExt cx="1525417" cy="750572"/>
          </a:xfrm>
        </p:grpSpPr>
        <p:sp>
          <p:nvSpPr>
            <p:cNvPr id="351" name="Google Shape;351;p4"/>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352" name="Google Shape;352;p4"/>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353" name="Google Shape;353;p4"/>
          <p:cNvGrpSpPr/>
          <p:nvPr/>
        </p:nvGrpSpPr>
        <p:grpSpPr>
          <a:xfrm>
            <a:off x="331335" y="6282023"/>
            <a:ext cx="3900335" cy="575973"/>
            <a:chOff x="1439710" y="6217176"/>
            <a:chExt cx="4333706" cy="640824"/>
          </a:xfrm>
        </p:grpSpPr>
        <p:sp>
          <p:nvSpPr>
            <p:cNvPr id="354" name="Google Shape;354;p4"/>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4"/>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4"/>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357" name="Google Shape;357;p4"/>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grpSp>
        <p:nvGrpSpPr>
          <p:cNvPr id="358" name="Google Shape;358;p4"/>
          <p:cNvGrpSpPr/>
          <p:nvPr/>
        </p:nvGrpSpPr>
        <p:grpSpPr>
          <a:xfrm>
            <a:off x="10964371" y="5163803"/>
            <a:ext cx="1858694" cy="1694188"/>
            <a:chOff x="10438625" y="4501032"/>
            <a:chExt cx="2589792" cy="2356968"/>
          </a:xfrm>
        </p:grpSpPr>
        <p:sp>
          <p:nvSpPr>
            <p:cNvPr id="359" name="Google Shape;359;p4"/>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360" name="Google Shape;360;p4"/>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361" name="Google Shape;361;p4"/>
          <p:cNvGrpSpPr/>
          <p:nvPr/>
        </p:nvGrpSpPr>
        <p:grpSpPr>
          <a:xfrm>
            <a:off x="8300303" y="6093240"/>
            <a:ext cx="1718929" cy="372445"/>
            <a:chOff x="8300303" y="6093240"/>
            <a:chExt cx="1718929" cy="372445"/>
          </a:xfrm>
        </p:grpSpPr>
        <p:grpSp>
          <p:nvGrpSpPr>
            <p:cNvPr id="362" name="Google Shape;362;p4"/>
            <p:cNvGrpSpPr/>
            <p:nvPr/>
          </p:nvGrpSpPr>
          <p:grpSpPr>
            <a:xfrm>
              <a:off x="8300303" y="6093240"/>
              <a:ext cx="1718927" cy="372442"/>
              <a:chOff x="3290595" y="3170847"/>
              <a:chExt cx="878932" cy="190439"/>
            </a:xfrm>
          </p:grpSpPr>
          <p:sp>
            <p:nvSpPr>
              <p:cNvPr id="363" name="Google Shape;363;p4"/>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4"/>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4"/>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4"/>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367" name="Google Shape;367;p4"/>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368" name="Google Shape;368;p4"/>
          <p:cNvGrpSpPr/>
          <p:nvPr/>
        </p:nvGrpSpPr>
        <p:grpSpPr>
          <a:xfrm flipH="1" rot="-5400000">
            <a:off x="-349393" y="3272621"/>
            <a:ext cx="1372876" cy="674089"/>
            <a:chOff x="7673633" y="189975"/>
            <a:chExt cx="1525417" cy="750572"/>
          </a:xfrm>
        </p:grpSpPr>
        <p:sp>
          <p:nvSpPr>
            <p:cNvPr id="369" name="Google Shape;369;p4"/>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370" name="Google Shape;370;p4"/>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sp>
        <p:nvSpPr>
          <p:cNvPr id="371" name="Google Shape;371;p4"/>
          <p:cNvSpPr txBox="1"/>
          <p:nvPr>
            <p:ph type="title"/>
          </p:nvPr>
        </p:nvSpPr>
        <p:spPr>
          <a:xfrm>
            <a:off x="1373700" y="396150"/>
            <a:ext cx="9444600" cy="9879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372" name="Google Shape;372;p4"/>
          <p:cNvSpPr txBox="1"/>
          <p:nvPr>
            <p:ph idx="1" type="body"/>
          </p:nvPr>
        </p:nvSpPr>
        <p:spPr>
          <a:xfrm>
            <a:off x="1373700" y="1963836"/>
            <a:ext cx="9444600" cy="38736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373" name="Google Shape;373;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374" name="Shape 374"/>
        <p:cNvGrpSpPr/>
        <p:nvPr/>
      </p:nvGrpSpPr>
      <p:grpSpPr>
        <a:xfrm>
          <a:off x="0" y="0"/>
          <a:ext cx="0" cy="0"/>
          <a:chOff x="0" y="0"/>
          <a:chExt cx="0" cy="0"/>
        </a:xfrm>
      </p:grpSpPr>
      <p:grpSp>
        <p:nvGrpSpPr>
          <p:cNvPr id="375" name="Google Shape;375;p5"/>
          <p:cNvGrpSpPr/>
          <p:nvPr/>
        </p:nvGrpSpPr>
        <p:grpSpPr>
          <a:xfrm flipH="1" rot="5400000">
            <a:off x="11185337" y="3050844"/>
            <a:ext cx="1372723" cy="640613"/>
            <a:chOff x="7673633" y="189975"/>
            <a:chExt cx="1525417" cy="750572"/>
          </a:xfrm>
        </p:grpSpPr>
        <p:sp>
          <p:nvSpPr>
            <p:cNvPr id="376" name="Google Shape;376;p5"/>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377" name="Google Shape;377;p5"/>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378" name="Google Shape;378;p5"/>
          <p:cNvGrpSpPr/>
          <p:nvPr/>
        </p:nvGrpSpPr>
        <p:grpSpPr>
          <a:xfrm>
            <a:off x="9370003" y="6485565"/>
            <a:ext cx="1718929" cy="372445"/>
            <a:chOff x="8300303" y="6093240"/>
            <a:chExt cx="1718929" cy="372445"/>
          </a:xfrm>
        </p:grpSpPr>
        <p:grpSp>
          <p:nvGrpSpPr>
            <p:cNvPr id="379" name="Google Shape;379;p5"/>
            <p:cNvGrpSpPr/>
            <p:nvPr/>
          </p:nvGrpSpPr>
          <p:grpSpPr>
            <a:xfrm>
              <a:off x="8300303" y="6093240"/>
              <a:ext cx="1718927" cy="372442"/>
              <a:chOff x="3290595" y="3170847"/>
              <a:chExt cx="878932" cy="190439"/>
            </a:xfrm>
          </p:grpSpPr>
          <p:sp>
            <p:nvSpPr>
              <p:cNvPr id="380" name="Google Shape;380;p5"/>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5"/>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5"/>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5"/>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384" name="Google Shape;384;p5"/>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385" name="Google Shape;385;p5"/>
          <p:cNvGrpSpPr/>
          <p:nvPr/>
        </p:nvGrpSpPr>
        <p:grpSpPr>
          <a:xfrm rot="-5400000">
            <a:off x="-366047" y="4576094"/>
            <a:ext cx="1372723" cy="640613"/>
            <a:chOff x="7673633" y="189975"/>
            <a:chExt cx="1525417" cy="750572"/>
          </a:xfrm>
        </p:grpSpPr>
        <p:sp>
          <p:nvSpPr>
            <p:cNvPr id="386" name="Google Shape;386;p5"/>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387" name="Google Shape;387;p5"/>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388" name="Google Shape;388;p5"/>
          <p:cNvGrpSpPr/>
          <p:nvPr/>
        </p:nvGrpSpPr>
        <p:grpSpPr>
          <a:xfrm>
            <a:off x="3" y="734387"/>
            <a:ext cx="2729445" cy="2694618"/>
            <a:chOff x="3161217" y="1970080"/>
            <a:chExt cx="1395636" cy="1377828"/>
          </a:xfrm>
        </p:grpSpPr>
        <p:sp>
          <p:nvSpPr>
            <p:cNvPr id="389" name="Google Shape;389;p5"/>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5"/>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5"/>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5"/>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 name="Google Shape;393;p5"/>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5"/>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5"/>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5"/>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5"/>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5"/>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5"/>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5"/>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5"/>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5"/>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5"/>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5"/>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5"/>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5"/>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5"/>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5"/>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5"/>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5"/>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5"/>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5"/>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5"/>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5"/>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5"/>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5"/>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5"/>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5"/>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5"/>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5"/>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5"/>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5"/>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5"/>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5"/>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5"/>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5"/>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5"/>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5"/>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5"/>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5"/>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5"/>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5"/>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5"/>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5"/>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5"/>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5"/>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5"/>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38" name="Google Shape;438;p5"/>
          <p:cNvSpPr txBox="1"/>
          <p:nvPr>
            <p:ph type="title"/>
          </p:nvPr>
        </p:nvSpPr>
        <p:spPr>
          <a:xfrm>
            <a:off x="415600" y="499450"/>
            <a:ext cx="11360700" cy="933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439" name="Google Shape;439;p5"/>
          <p:cNvSpPr txBox="1"/>
          <p:nvPr>
            <p:ph idx="1" type="subTitle"/>
          </p:nvPr>
        </p:nvSpPr>
        <p:spPr>
          <a:xfrm>
            <a:off x="2388985" y="2133049"/>
            <a:ext cx="837600" cy="5172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40" name="Google Shape;440;p5"/>
          <p:cNvSpPr txBox="1"/>
          <p:nvPr>
            <p:ph idx="2" type="body"/>
          </p:nvPr>
        </p:nvSpPr>
        <p:spPr>
          <a:xfrm>
            <a:off x="1277531" y="2733800"/>
            <a:ext cx="3060900" cy="1264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41" name="Google Shape;441;p5"/>
          <p:cNvSpPr txBox="1"/>
          <p:nvPr>
            <p:ph idx="3" type="subTitle"/>
          </p:nvPr>
        </p:nvSpPr>
        <p:spPr>
          <a:xfrm>
            <a:off x="5689770" y="2133049"/>
            <a:ext cx="837600" cy="5172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42" name="Google Shape;442;p5"/>
          <p:cNvSpPr txBox="1"/>
          <p:nvPr>
            <p:ph idx="4" type="body"/>
          </p:nvPr>
        </p:nvSpPr>
        <p:spPr>
          <a:xfrm>
            <a:off x="4565566" y="2733800"/>
            <a:ext cx="3060900" cy="1264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43" name="Google Shape;443;p5"/>
          <p:cNvSpPr txBox="1"/>
          <p:nvPr>
            <p:ph idx="5" type="subTitle"/>
          </p:nvPr>
        </p:nvSpPr>
        <p:spPr>
          <a:xfrm>
            <a:off x="8990550" y="2133025"/>
            <a:ext cx="837600" cy="5172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44" name="Google Shape;444;p5"/>
          <p:cNvSpPr txBox="1"/>
          <p:nvPr>
            <p:ph idx="6" type="body"/>
          </p:nvPr>
        </p:nvSpPr>
        <p:spPr>
          <a:xfrm>
            <a:off x="7853622" y="2733800"/>
            <a:ext cx="3060900" cy="1264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45" name="Google Shape;445;p5"/>
          <p:cNvSpPr txBox="1"/>
          <p:nvPr>
            <p:ph idx="7" type="subTitle"/>
          </p:nvPr>
        </p:nvSpPr>
        <p:spPr>
          <a:xfrm>
            <a:off x="2388983" y="4437828"/>
            <a:ext cx="837600" cy="5172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46" name="Google Shape;446;p5"/>
          <p:cNvSpPr txBox="1"/>
          <p:nvPr>
            <p:ph idx="8" type="body"/>
          </p:nvPr>
        </p:nvSpPr>
        <p:spPr>
          <a:xfrm>
            <a:off x="1277478" y="5136534"/>
            <a:ext cx="3060900" cy="1264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47" name="Google Shape;447;p5"/>
          <p:cNvSpPr txBox="1"/>
          <p:nvPr>
            <p:ph idx="9" type="subTitle"/>
          </p:nvPr>
        </p:nvSpPr>
        <p:spPr>
          <a:xfrm>
            <a:off x="5689770" y="4437828"/>
            <a:ext cx="837600" cy="5172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48" name="Google Shape;448;p5"/>
          <p:cNvSpPr txBox="1"/>
          <p:nvPr>
            <p:ph idx="13" type="body"/>
          </p:nvPr>
        </p:nvSpPr>
        <p:spPr>
          <a:xfrm>
            <a:off x="4565513" y="5136534"/>
            <a:ext cx="3060900" cy="1264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449" name="Google Shape;449;p5"/>
          <p:cNvSpPr txBox="1"/>
          <p:nvPr>
            <p:ph idx="14" type="subTitle"/>
          </p:nvPr>
        </p:nvSpPr>
        <p:spPr>
          <a:xfrm>
            <a:off x="8990550" y="4437828"/>
            <a:ext cx="837600" cy="5172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50" name="Google Shape;450;p5"/>
          <p:cNvSpPr txBox="1"/>
          <p:nvPr>
            <p:ph idx="15" type="body"/>
          </p:nvPr>
        </p:nvSpPr>
        <p:spPr>
          <a:xfrm>
            <a:off x="7853569" y="5136534"/>
            <a:ext cx="3060900" cy="1264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451" name="Shape 451"/>
        <p:cNvGrpSpPr/>
        <p:nvPr/>
      </p:nvGrpSpPr>
      <p:grpSpPr>
        <a:xfrm>
          <a:off x="0" y="0"/>
          <a:ext cx="0" cy="0"/>
          <a:chOff x="0" y="0"/>
          <a:chExt cx="0" cy="0"/>
        </a:xfrm>
      </p:grpSpPr>
      <p:grpSp>
        <p:nvGrpSpPr>
          <p:cNvPr id="452" name="Google Shape;452;p6"/>
          <p:cNvGrpSpPr/>
          <p:nvPr/>
        </p:nvGrpSpPr>
        <p:grpSpPr>
          <a:xfrm>
            <a:off x="1879850" y="634636"/>
            <a:ext cx="2456459" cy="2425528"/>
            <a:chOff x="3161217" y="1970080"/>
            <a:chExt cx="1395636" cy="1377828"/>
          </a:xfrm>
        </p:grpSpPr>
        <p:sp>
          <p:nvSpPr>
            <p:cNvPr id="453" name="Google Shape;453;p6"/>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6"/>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6"/>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6"/>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6"/>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6"/>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6"/>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6"/>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6"/>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6"/>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6"/>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6"/>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6"/>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6"/>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6"/>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6"/>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6"/>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6"/>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6"/>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6"/>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6"/>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6"/>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6"/>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6"/>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6"/>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6"/>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6"/>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6"/>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6"/>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6"/>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6"/>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6"/>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6"/>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6"/>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6"/>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6"/>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6"/>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6"/>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6"/>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6"/>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6"/>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6"/>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6"/>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6"/>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6"/>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6"/>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6"/>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6"/>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6"/>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2" name="Google Shape;502;p6"/>
          <p:cNvGrpSpPr/>
          <p:nvPr/>
        </p:nvGrpSpPr>
        <p:grpSpPr>
          <a:xfrm rot="5400000">
            <a:off x="2667078" y="864165"/>
            <a:ext cx="6857799" cy="5129668"/>
            <a:chOff x="0" y="1381925"/>
            <a:chExt cx="9312600" cy="3836700"/>
          </a:xfrm>
        </p:grpSpPr>
        <p:sp>
          <p:nvSpPr>
            <p:cNvPr id="503" name="Google Shape;503;p6"/>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504" name="Google Shape;504;p6"/>
            <p:cNvPicPr preferRelativeResize="0"/>
            <p:nvPr/>
          </p:nvPicPr>
          <p:blipFill rotWithShape="1">
            <a:blip r:embed="rId2">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505" name="Google Shape;505;p6"/>
          <p:cNvSpPr txBox="1"/>
          <p:nvPr>
            <p:ph type="title"/>
          </p:nvPr>
        </p:nvSpPr>
        <p:spPr>
          <a:xfrm>
            <a:off x="3581425" y="818250"/>
            <a:ext cx="5067000" cy="31251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96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506" name="Google Shape;506;p6"/>
          <p:cNvSpPr txBox="1"/>
          <p:nvPr>
            <p:ph idx="1" type="subTitle"/>
          </p:nvPr>
        </p:nvSpPr>
        <p:spPr>
          <a:xfrm>
            <a:off x="3581401" y="3943347"/>
            <a:ext cx="5067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07" name="Google Shape;507;p6"/>
          <p:cNvSpPr txBox="1"/>
          <p:nvPr>
            <p:ph idx="2" type="body"/>
          </p:nvPr>
        </p:nvSpPr>
        <p:spPr>
          <a:xfrm>
            <a:off x="3581429" y="4474050"/>
            <a:ext cx="5067000" cy="1297800"/>
          </a:xfrm>
          <a:prstGeom prst="rect">
            <a:avLst/>
          </a:prstGeom>
        </p:spPr>
        <p:txBody>
          <a:bodyPr anchorCtr="0" anchor="t" bIns="121900" lIns="121900" spcFirstLastPara="1" rIns="121900" wrap="square" tIns="121900">
            <a:normAutofit/>
          </a:bodyPr>
          <a:lstStyle>
            <a:lvl1pPr indent="-387350" lvl="0" marL="457200" rtl="0" algn="ctr">
              <a:lnSpc>
                <a:spcPct val="100000"/>
              </a:lnSpc>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grpSp>
        <p:nvGrpSpPr>
          <p:cNvPr id="508" name="Google Shape;508;p6"/>
          <p:cNvGrpSpPr/>
          <p:nvPr/>
        </p:nvGrpSpPr>
        <p:grpSpPr>
          <a:xfrm>
            <a:off x="85177" y="8"/>
            <a:ext cx="1372876" cy="675665"/>
            <a:chOff x="7673633" y="189975"/>
            <a:chExt cx="1525417" cy="750572"/>
          </a:xfrm>
        </p:grpSpPr>
        <p:sp>
          <p:nvSpPr>
            <p:cNvPr id="509" name="Google Shape;509;p6"/>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510" name="Google Shape;510;p6"/>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511" name="Google Shape;511;p6"/>
          <p:cNvGrpSpPr/>
          <p:nvPr/>
        </p:nvGrpSpPr>
        <p:grpSpPr>
          <a:xfrm>
            <a:off x="7976424" y="6281027"/>
            <a:ext cx="3900335" cy="576870"/>
            <a:chOff x="1439710" y="6217176"/>
            <a:chExt cx="4333706" cy="640824"/>
          </a:xfrm>
        </p:grpSpPr>
        <p:sp>
          <p:nvSpPr>
            <p:cNvPr id="512" name="Google Shape;512;p6"/>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6"/>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6"/>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515" name="Google Shape;515;p6"/>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grpSp>
        <p:nvGrpSpPr>
          <p:cNvPr id="516" name="Google Shape;516;p6"/>
          <p:cNvGrpSpPr/>
          <p:nvPr/>
        </p:nvGrpSpPr>
        <p:grpSpPr>
          <a:xfrm>
            <a:off x="11041651" y="4933642"/>
            <a:ext cx="835103" cy="835289"/>
            <a:chOff x="8878102" y="4612385"/>
            <a:chExt cx="927892" cy="927892"/>
          </a:xfrm>
        </p:grpSpPr>
        <p:sp>
          <p:nvSpPr>
            <p:cNvPr id="517" name="Google Shape;517;p6"/>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518" name="Google Shape;518;p6"/>
            <p:cNvPicPr preferRelativeResize="0"/>
            <p:nvPr/>
          </p:nvPicPr>
          <p:blipFill rotWithShape="1">
            <a:blip r:embed="rId2">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519" name="Google Shape;519;p6"/>
          <p:cNvGrpSpPr/>
          <p:nvPr/>
        </p:nvGrpSpPr>
        <p:grpSpPr>
          <a:xfrm>
            <a:off x="3348544" y="888079"/>
            <a:ext cx="609055" cy="609140"/>
            <a:chOff x="11299596" y="1176502"/>
            <a:chExt cx="676727" cy="676672"/>
          </a:xfrm>
        </p:grpSpPr>
        <p:sp>
          <p:nvSpPr>
            <p:cNvPr id="520" name="Google Shape;520;p6"/>
            <p:cNvSpPr/>
            <p:nvPr/>
          </p:nvSpPr>
          <p:spPr>
            <a:xfrm>
              <a:off x="11299596" y="1176502"/>
              <a:ext cx="676725" cy="676671"/>
            </a:xfrm>
            <a:custGeom>
              <a:rect b="b" l="l" r="r" t="t"/>
              <a:pathLst>
                <a:path extrusionOk="0" h="345681" w="345709">
                  <a:moveTo>
                    <a:pt x="0" y="172839"/>
                  </a:moveTo>
                  <a:cubicBezTo>
                    <a:pt x="0" y="77384"/>
                    <a:pt x="77400" y="0"/>
                    <a:pt x="172855" y="0"/>
                  </a:cubicBezTo>
                  <a:cubicBezTo>
                    <a:pt x="268310" y="0"/>
                    <a:pt x="345710" y="77384"/>
                    <a:pt x="345710" y="172839"/>
                  </a:cubicBezTo>
                  <a:cubicBezTo>
                    <a:pt x="345710" y="268298"/>
                    <a:pt x="268310" y="345681"/>
                    <a:pt x="172855" y="345681"/>
                  </a:cubicBezTo>
                  <a:cubicBezTo>
                    <a:pt x="77400" y="345681"/>
                    <a:pt x="0" y="268298"/>
                    <a:pt x="0" y="1728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521" name="Google Shape;521;p6"/>
            <p:cNvPicPr preferRelativeResize="0"/>
            <p:nvPr/>
          </p:nvPicPr>
          <p:blipFill rotWithShape="1">
            <a:blip r:embed="rId2">
              <a:alphaModFix amt="20000"/>
            </a:blip>
            <a:srcRect b="92590" l="17318" r="72863" t="1871"/>
            <a:stretch/>
          </p:blipFill>
          <p:spPr>
            <a:xfrm rot="5400000">
              <a:off x="11299624" y="1176475"/>
              <a:ext cx="676671" cy="676727"/>
            </a:xfrm>
            <a:custGeom>
              <a:rect b="b" l="l" r="r" t="t"/>
              <a:pathLst>
                <a:path extrusionOk="0" h="676727" w="676671">
                  <a:moveTo>
                    <a:pt x="0" y="338364"/>
                  </a:moveTo>
                  <a:cubicBezTo>
                    <a:pt x="0" y="151510"/>
                    <a:pt x="151479" y="0"/>
                    <a:pt x="338333" y="0"/>
                  </a:cubicBezTo>
                  <a:cubicBezTo>
                    <a:pt x="525194" y="0"/>
                    <a:pt x="676671" y="151510"/>
                    <a:pt x="676671" y="338364"/>
                  </a:cubicBezTo>
                  <a:cubicBezTo>
                    <a:pt x="676671" y="525217"/>
                    <a:pt x="525194" y="676727"/>
                    <a:pt x="338333" y="676727"/>
                  </a:cubicBezTo>
                  <a:cubicBezTo>
                    <a:pt x="151479" y="676727"/>
                    <a:pt x="0" y="525217"/>
                    <a:pt x="0" y="338364"/>
                  </a:cubicBezTo>
                  <a:close/>
                </a:path>
              </a:pathLst>
            </a:custGeom>
            <a:noFill/>
            <a:ln>
              <a:noFill/>
            </a:ln>
          </p:spPr>
        </p:pic>
      </p:grpSp>
      <p:grpSp>
        <p:nvGrpSpPr>
          <p:cNvPr id="522" name="Google Shape;522;p6"/>
          <p:cNvGrpSpPr/>
          <p:nvPr/>
        </p:nvGrpSpPr>
        <p:grpSpPr>
          <a:xfrm>
            <a:off x="-1051800" y="4737628"/>
            <a:ext cx="2330813" cy="2121742"/>
            <a:chOff x="10438625" y="4501032"/>
            <a:chExt cx="2589792" cy="2356968"/>
          </a:xfrm>
        </p:grpSpPr>
        <p:sp>
          <p:nvSpPr>
            <p:cNvPr id="523" name="Google Shape;523;p6"/>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524" name="Google Shape;524;p6"/>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525" name="Google Shape;525;p6"/>
          <p:cNvGrpSpPr/>
          <p:nvPr/>
        </p:nvGrpSpPr>
        <p:grpSpPr>
          <a:xfrm>
            <a:off x="9754360" y="170438"/>
            <a:ext cx="1547036" cy="335275"/>
            <a:chOff x="8300303" y="6093240"/>
            <a:chExt cx="1718929" cy="372445"/>
          </a:xfrm>
        </p:grpSpPr>
        <p:grpSp>
          <p:nvGrpSpPr>
            <p:cNvPr id="526" name="Google Shape;526;p6"/>
            <p:cNvGrpSpPr/>
            <p:nvPr/>
          </p:nvGrpSpPr>
          <p:grpSpPr>
            <a:xfrm>
              <a:off x="8300303" y="6093240"/>
              <a:ext cx="1718927" cy="372442"/>
              <a:chOff x="3290595" y="3170847"/>
              <a:chExt cx="878932" cy="190439"/>
            </a:xfrm>
          </p:grpSpPr>
          <p:sp>
            <p:nvSpPr>
              <p:cNvPr id="527" name="Google Shape;527;p6"/>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6"/>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6"/>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6"/>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531" name="Google Shape;531;p6"/>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532" name="Google Shape;532;p6"/>
          <p:cNvGrpSpPr/>
          <p:nvPr/>
        </p:nvGrpSpPr>
        <p:grpSpPr>
          <a:xfrm>
            <a:off x="7834116" y="-316833"/>
            <a:ext cx="1470261" cy="1470809"/>
            <a:chOff x="3519724" y="-159776"/>
            <a:chExt cx="1633623" cy="1633869"/>
          </a:xfrm>
        </p:grpSpPr>
        <p:sp>
          <p:nvSpPr>
            <p:cNvPr id="533" name="Google Shape;533;p6"/>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534" name="Google Shape;534;p6"/>
            <p:cNvPicPr preferRelativeResize="0"/>
            <p:nvPr/>
          </p:nvPicPr>
          <p:blipFill rotWithShape="1">
            <a:blip r:embed="rId2">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535" name="Shape 535"/>
        <p:cNvGrpSpPr/>
        <p:nvPr/>
      </p:nvGrpSpPr>
      <p:grpSpPr>
        <a:xfrm>
          <a:off x="0" y="0"/>
          <a:ext cx="0" cy="0"/>
          <a:chOff x="0" y="0"/>
          <a:chExt cx="0" cy="0"/>
        </a:xfrm>
      </p:grpSpPr>
      <p:grpSp>
        <p:nvGrpSpPr>
          <p:cNvPr id="536" name="Google Shape;536;p7"/>
          <p:cNvGrpSpPr/>
          <p:nvPr/>
        </p:nvGrpSpPr>
        <p:grpSpPr>
          <a:xfrm>
            <a:off x="255606" y="189715"/>
            <a:ext cx="2026882" cy="2001020"/>
            <a:chOff x="3161217" y="1970080"/>
            <a:chExt cx="1395636" cy="1377828"/>
          </a:xfrm>
        </p:grpSpPr>
        <p:sp>
          <p:nvSpPr>
            <p:cNvPr id="537" name="Google Shape;537;p7"/>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7"/>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7"/>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7"/>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7"/>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7"/>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7"/>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7"/>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7"/>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7"/>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 name="Google Shape;547;p7"/>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7"/>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7"/>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7"/>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7"/>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7"/>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7"/>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7"/>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7"/>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7"/>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7"/>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7"/>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7"/>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7"/>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7"/>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7"/>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7"/>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7"/>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7"/>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7"/>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7"/>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7"/>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7"/>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7"/>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7"/>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7"/>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7"/>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7"/>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7"/>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7"/>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7"/>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7"/>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7"/>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7"/>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7"/>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7"/>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7"/>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7"/>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7"/>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6" name="Google Shape;586;p7"/>
          <p:cNvSpPr txBox="1"/>
          <p:nvPr>
            <p:ph idx="1" type="subTitle"/>
          </p:nvPr>
        </p:nvSpPr>
        <p:spPr>
          <a:xfrm>
            <a:off x="1516031" y="1913000"/>
            <a:ext cx="4501500" cy="717000"/>
          </a:xfrm>
          <a:prstGeom prst="rect">
            <a:avLst/>
          </a:prstGeom>
          <a:no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87" name="Google Shape;587;p7"/>
          <p:cNvSpPr txBox="1"/>
          <p:nvPr>
            <p:ph idx="2" type="body"/>
          </p:nvPr>
        </p:nvSpPr>
        <p:spPr>
          <a:xfrm>
            <a:off x="1516072" y="2629855"/>
            <a:ext cx="45015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588" name="Google Shape;588;p7"/>
          <p:cNvSpPr txBox="1"/>
          <p:nvPr>
            <p:ph idx="3" type="subTitle"/>
          </p:nvPr>
        </p:nvSpPr>
        <p:spPr>
          <a:xfrm>
            <a:off x="7206741" y="1913000"/>
            <a:ext cx="4501500" cy="717000"/>
          </a:xfrm>
          <a:prstGeom prst="rect">
            <a:avLst/>
          </a:prstGeom>
          <a:no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89" name="Google Shape;589;p7"/>
          <p:cNvSpPr txBox="1"/>
          <p:nvPr>
            <p:ph idx="4" type="body"/>
          </p:nvPr>
        </p:nvSpPr>
        <p:spPr>
          <a:xfrm>
            <a:off x="7206790" y="2629855"/>
            <a:ext cx="45015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590" name="Google Shape;590;p7"/>
          <p:cNvSpPr txBox="1"/>
          <p:nvPr>
            <p:ph idx="5" type="subTitle"/>
          </p:nvPr>
        </p:nvSpPr>
        <p:spPr>
          <a:xfrm>
            <a:off x="1515938" y="3997145"/>
            <a:ext cx="4501500" cy="717000"/>
          </a:xfrm>
          <a:prstGeom prst="rect">
            <a:avLst/>
          </a:prstGeom>
          <a:no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91" name="Google Shape;591;p7"/>
          <p:cNvSpPr txBox="1"/>
          <p:nvPr>
            <p:ph idx="6" type="body"/>
          </p:nvPr>
        </p:nvSpPr>
        <p:spPr>
          <a:xfrm>
            <a:off x="1515994" y="4714000"/>
            <a:ext cx="45015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592" name="Google Shape;592;p7"/>
          <p:cNvSpPr txBox="1"/>
          <p:nvPr>
            <p:ph idx="7" type="body"/>
          </p:nvPr>
        </p:nvSpPr>
        <p:spPr>
          <a:xfrm>
            <a:off x="7206712" y="4714000"/>
            <a:ext cx="45015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593" name="Google Shape;593;p7"/>
          <p:cNvSpPr txBox="1"/>
          <p:nvPr>
            <p:ph idx="8" type="subTitle"/>
          </p:nvPr>
        </p:nvSpPr>
        <p:spPr>
          <a:xfrm>
            <a:off x="7206664" y="3997145"/>
            <a:ext cx="4501500" cy="717000"/>
          </a:xfrm>
          <a:prstGeom prst="rect">
            <a:avLst/>
          </a:prstGeom>
          <a:no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594" name="Google Shape;594;p7"/>
          <p:cNvGrpSpPr/>
          <p:nvPr/>
        </p:nvGrpSpPr>
        <p:grpSpPr>
          <a:xfrm>
            <a:off x="1102302" y="6485565"/>
            <a:ext cx="1718929" cy="372445"/>
            <a:chOff x="8300303" y="6093240"/>
            <a:chExt cx="1718929" cy="372445"/>
          </a:xfrm>
        </p:grpSpPr>
        <p:grpSp>
          <p:nvGrpSpPr>
            <p:cNvPr id="595" name="Google Shape;595;p7"/>
            <p:cNvGrpSpPr/>
            <p:nvPr/>
          </p:nvGrpSpPr>
          <p:grpSpPr>
            <a:xfrm>
              <a:off x="8300303" y="6093240"/>
              <a:ext cx="1718927" cy="372442"/>
              <a:chOff x="3290595" y="3170847"/>
              <a:chExt cx="878932" cy="190439"/>
            </a:xfrm>
          </p:grpSpPr>
          <p:sp>
            <p:nvSpPr>
              <p:cNvPr id="596" name="Google Shape;596;p7"/>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7"/>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 name="Google Shape;598;p7"/>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7"/>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600" name="Google Shape;600;p7"/>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601" name="Google Shape;601;p7"/>
          <p:cNvGrpSpPr/>
          <p:nvPr/>
        </p:nvGrpSpPr>
        <p:grpSpPr>
          <a:xfrm flipH="1" rot="5400000">
            <a:off x="11168622" y="4559463"/>
            <a:ext cx="1372723" cy="674014"/>
            <a:chOff x="7673633" y="189975"/>
            <a:chExt cx="1525417" cy="750572"/>
          </a:xfrm>
        </p:grpSpPr>
        <p:sp>
          <p:nvSpPr>
            <p:cNvPr id="602" name="Google Shape;602;p7"/>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603" name="Google Shape;603;p7"/>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604" name="Google Shape;604;p7"/>
          <p:cNvGrpSpPr/>
          <p:nvPr/>
        </p:nvGrpSpPr>
        <p:grpSpPr>
          <a:xfrm>
            <a:off x="7613746" y="6388862"/>
            <a:ext cx="3193508" cy="469147"/>
            <a:chOff x="1439710" y="6217176"/>
            <a:chExt cx="4333706" cy="640824"/>
          </a:xfrm>
        </p:grpSpPr>
        <p:sp>
          <p:nvSpPr>
            <p:cNvPr id="605" name="Google Shape;605;p7"/>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7"/>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7"/>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608" name="Google Shape;608;p7"/>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
        <p:nvSpPr>
          <p:cNvPr id="609" name="Google Shape;609;p7"/>
          <p:cNvSpPr txBox="1"/>
          <p:nvPr>
            <p:ph type="title"/>
          </p:nvPr>
        </p:nvSpPr>
        <p:spPr>
          <a:xfrm>
            <a:off x="551850" y="396150"/>
            <a:ext cx="11088300" cy="9879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610" name="Shape 610"/>
        <p:cNvGrpSpPr/>
        <p:nvPr/>
      </p:nvGrpSpPr>
      <p:grpSpPr>
        <a:xfrm>
          <a:off x="0" y="0"/>
          <a:ext cx="0" cy="0"/>
          <a:chOff x="0" y="0"/>
          <a:chExt cx="0" cy="0"/>
        </a:xfrm>
      </p:grpSpPr>
      <p:sp>
        <p:nvSpPr>
          <p:cNvPr id="611" name="Google Shape;611;p8"/>
          <p:cNvSpPr txBox="1"/>
          <p:nvPr>
            <p:ph type="title"/>
          </p:nvPr>
        </p:nvSpPr>
        <p:spPr>
          <a:xfrm>
            <a:off x="551850" y="396150"/>
            <a:ext cx="11088300" cy="9879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612" name="Google Shape;612;p8"/>
          <p:cNvSpPr txBox="1"/>
          <p:nvPr>
            <p:ph idx="1" type="body"/>
          </p:nvPr>
        </p:nvSpPr>
        <p:spPr>
          <a:xfrm>
            <a:off x="1023113" y="1981150"/>
            <a:ext cx="4762800" cy="38466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sz="2200"/>
            </a:lvl1pPr>
            <a:lvl2pPr indent="-368300" lvl="1" marL="914400">
              <a:spcBef>
                <a:spcPts val="0"/>
              </a:spcBef>
              <a:spcAft>
                <a:spcPts val="0"/>
              </a:spcAft>
              <a:buSzPts val="2200"/>
              <a:buChar char="○"/>
              <a:defRPr sz="2200"/>
            </a:lvl2pPr>
            <a:lvl3pPr indent="-368300" lvl="2" marL="1371600">
              <a:spcBef>
                <a:spcPts val="0"/>
              </a:spcBef>
              <a:spcAft>
                <a:spcPts val="0"/>
              </a:spcAft>
              <a:buSzPts val="2200"/>
              <a:buChar char="■"/>
              <a:defRPr sz="2200"/>
            </a:lvl3pPr>
            <a:lvl4pPr indent="-368300" lvl="3" marL="1828800">
              <a:spcBef>
                <a:spcPts val="0"/>
              </a:spcBef>
              <a:spcAft>
                <a:spcPts val="0"/>
              </a:spcAft>
              <a:buSzPts val="2200"/>
              <a:buChar char="●"/>
              <a:defRPr sz="2200"/>
            </a:lvl4pPr>
            <a:lvl5pPr indent="-368300" lvl="4" marL="2286000">
              <a:spcBef>
                <a:spcPts val="0"/>
              </a:spcBef>
              <a:spcAft>
                <a:spcPts val="0"/>
              </a:spcAft>
              <a:buSzPts val="2200"/>
              <a:buChar char="○"/>
              <a:defRPr sz="2200"/>
            </a:lvl5pPr>
            <a:lvl6pPr indent="-368300" lvl="5" marL="2743200">
              <a:spcBef>
                <a:spcPts val="0"/>
              </a:spcBef>
              <a:spcAft>
                <a:spcPts val="0"/>
              </a:spcAft>
              <a:buSzPts val="2200"/>
              <a:buChar char="■"/>
              <a:defRPr sz="2200"/>
            </a:lvl6pPr>
            <a:lvl7pPr indent="-368300" lvl="6" marL="3200400">
              <a:spcBef>
                <a:spcPts val="0"/>
              </a:spcBef>
              <a:spcAft>
                <a:spcPts val="0"/>
              </a:spcAft>
              <a:buSzPts val="2200"/>
              <a:buChar char="●"/>
              <a:defRPr sz="2200"/>
            </a:lvl7pPr>
            <a:lvl8pPr indent="-368300" lvl="7" marL="3657600">
              <a:spcBef>
                <a:spcPts val="0"/>
              </a:spcBef>
              <a:spcAft>
                <a:spcPts val="0"/>
              </a:spcAft>
              <a:buSzPts val="2200"/>
              <a:buChar char="○"/>
              <a:defRPr sz="2200"/>
            </a:lvl8pPr>
            <a:lvl9pPr indent="-368300" lvl="8" marL="4114800">
              <a:spcBef>
                <a:spcPts val="0"/>
              </a:spcBef>
              <a:spcAft>
                <a:spcPts val="0"/>
              </a:spcAft>
              <a:buSzPts val="2200"/>
              <a:buChar char="■"/>
              <a:defRPr sz="2200"/>
            </a:lvl9pPr>
          </a:lstStyle>
          <a:p/>
        </p:txBody>
      </p:sp>
      <p:sp>
        <p:nvSpPr>
          <p:cNvPr id="613" name="Google Shape;613;p8"/>
          <p:cNvSpPr txBox="1"/>
          <p:nvPr>
            <p:ph idx="2" type="body"/>
          </p:nvPr>
        </p:nvSpPr>
        <p:spPr>
          <a:xfrm>
            <a:off x="6406088" y="1981150"/>
            <a:ext cx="4762800" cy="38466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sz="2200"/>
            </a:lvl1pPr>
            <a:lvl2pPr indent="-368300" lvl="1" marL="914400">
              <a:spcBef>
                <a:spcPts val="0"/>
              </a:spcBef>
              <a:spcAft>
                <a:spcPts val="0"/>
              </a:spcAft>
              <a:buSzPts val="2200"/>
              <a:buChar char="○"/>
              <a:defRPr sz="2200"/>
            </a:lvl2pPr>
            <a:lvl3pPr indent="-368300" lvl="2" marL="1371600">
              <a:spcBef>
                <a:spcPts val="0"/>
              </a:spcBef>
              <a:spcAft>
                <a:spcPts val="0"/>
              </a:spcAft>
              <a:buSzPts val="2200"/>
              <a:buChar char="■"/>
              <a:defRPr sz="2200"/>
            </a:lvl3pPr>
            <a:lvl4pPr indent="-368300" lvl="3" marL="1828800">
              <a:spcBef>
                <a:spcPts val="0"/>
              </a:spcBef>
              <a:spcAft>
                <a:spcPts val="0"/>
              </a:spcAft>
              <a:buSzPts val="2200"/>
              <a:buChar char="●"/>
              <a:defRPr sz="2200"/>
            </a:lvl4pPr>
            <a:lvl5pPr indent="-368300" lvl="4" marL="2286000">
              <a:spcBef>
                <a:spcPts val="0"/>
              </a:spcBef>
              <a:spcAft>
                <a:spcPts val="0"/>
              </a:spcAft>
              <a:buSzPts val="2200"/>
              <a:buChar char="○"/>
              <a:defRPr sz="2200"/>
            </a:lvl5pPr>
            <a:lvl6pPr indent="-368300" lvl="5" marL="2743200">
              <a:spcBef>
                <a:spcPts val="0"/>
              </a:spcBef>
              <a:spcAft>
                <a:spcPts val="0"/>
              </a:spcAft>
              <a:buSzPts val="2200"/>
              <a:buChar char="■"/>
              <a:defRPr sz="2200"/>
            </a:lvl6pPr>
            <a:lvl7pPr indent="-368300" lvl="6" marL="3200400">
              <a:spcBef>
                <a:spcPts val="0"/>
              </a:spcBef>
              <a:spcAft>
                <a:spcPts val="0"/>
              </a:spcAft>
              <a:buSzPts val="2200"/>
              <a:buChar char="●"/>
              <a:defRPr sz="2200"/>
            </a:lvl7pPr>
            <a:lvl8pPr indent="-368300" lvl="7" marL="3657600">
              <a:spcBef>
                <a:spcPts val="0"/>
              </a:spcBef>
              <a:spcAft>
                <a:spcPts val="0"/>
              </a:spcAft>
              <a:buSzPts val="2200"/>
              <a:buChar char="○"/>
              <a:defRPr sz="2200"/>
            </a:lvl8pPr>
            <a:lvl9pPr indent="-368300" lvl="8" marL="4114800">
              <a:spcBef>
                <a:spcPts val="0"/>
              </a:spcBef>
              <a:spcAft>
                <a:spcPts val="0"/>
              </a:spcAft>
              <a:buSzPts val="2200"/>
              <a:buChar char="■"/>
              <a:defRPr sz="2200"/>
            </a:lvl9pPr>
          </a:lstStyle>
          <a:p/>
        </p:txBody>
      </p:sp>
      <p:sp>
        <p:nvSpPr>
          <p:cNvPr id="614" name="Google Shape;614;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615" name="Google Shape;615;p8"/>
          <p:cNvGrpSpPr/>
          <p:nvPr/>
        </p:nvGrpSpPr>
        <p:grpSpPr>
          <a:xfrm flipH="1">
            <a:off x="271942" y="228552"/>
            <a:ext cx="2456459" cy="2431729"/>
            <a:chOff x="3161217" y="1970080"/>
            <a:chExt cx="1395636" cy="1377828"/>
          </a:xfrm>
        </p:grpSpPr>
        <p:sp>
          <p:nvSpPr>
            <p:cNvPr id="616" name="Google Shape;616;p8"/>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8"/>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8"/>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8"/>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8"/>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1" name="Google Shape;621;p8"/>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8"/>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8"/>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8"/>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8"/>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8"/>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8"/>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8"/>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8"/>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8"/>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8"/>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8"/>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8"/>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8"/>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8"/>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8"/>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8"/>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8"/>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8"/>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8"/>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8"/>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8"/>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8"/>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8"/>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8"/>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8"/>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8"/>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8"/>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8"/>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8"/>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8"/>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8"/>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8"/>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4" name="Google Shape;654;p8"/>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8"/>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8"/>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8"/>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8"/>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8"/>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8"/>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8"/>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8"/>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8"/>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8"/>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5" name="Google Shape;665;p8"/>
          <p:cNvGrpSpPr/>
          <p:nvPr/>
        </p:nvGrpSpPr>
        <p:grpSpPr>
          <a:xfrm rot="10800000">
            <a:off x="4987326" y="6169738"/>
            <a:ext cx="1372876" cy="674089"/>
            <a:chOff x="7673633" y="189975"/>
            <a:chExt cx="1525417" cy="750572"/>
          </a:xfrm>
        </p:grpSpPr>
        <p:sp>
          <p:nvSpPr>
            <p:cNvPr id="666" name="Google Shape;666;p8"/>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667" name="Google Shape;667;p8"/>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668" name="Google Shape;668;p8"/>
          <p:cNvGrpSpPr/>
          <p:nvPr/>
        </p:nvGrpSpPr>
        <p:grpSpPr>
          <a:xfrm flipH="1">
            <a:off x="7946514" y="6282023"/>
            <a:ext cx="3900335" cy="575973"/>
            <a:chOff x="1439710" y="6217176"/>
            <a:chExt cx="4333706" cy="640824"/>
          </a:xfrm>
        </p:grpSpPr>
        <p:sp>
          <p:nvSpPr>
            <p:cNvPr id="669" name="Google Shape;669;p8"/>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8"/>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8"/>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672" name="Google Shape;672;p8"/>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grpSp>
        <p:nvGrpSpPr>
          <p:cNvPr id="673" name="Google Shape;673;p8"/>
          <p:cNvGrpSpPr/>
          <p:nvPr/>
        </p:nvGrpSpPr>
        <p:grpSpPr>
          <a:xfrm flipH="1">
            <a:off x="-631306" y="5163803"/>
            <a:ext cx="1858694" cy="1694188"/>
            <a:chOff x="10438625" y="4501032"/>
            <a:chExt cx="2589792" cy="2356968"/>
          </a:xfrm>
        </p:grpSpPr>
        <p:sp>
          <p:nvSpPr>
            <p:cNvPr id="674" name="Google Shape;674;p8"/>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675" name="Google Shape;675;p8"/>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676" name="Google Shape;676;p8"/>
          <p:cNvGrpSpPr/>
          <p:nvPr/>
        </p:nvGrpSpPr>
        <p:grpSpPr>
          <a:xfrm flipH="1">
            <a:off x="2171627" y="6093240"/>
            <a:ext cx="1718929" cy="372445"/>
            <a:chOff x="8300303" y="6093240"/>
            <a:chExt cx="1718929" cy="372445"/>
          </a:xfrm>
        </p:grpSpPr>
        <p:grpSp>
          <p:nvGrpSpPr>
            <p:cNvPr id="677" name="Google Shape;677;p8"/>
            <p:cNvGrpSpPr/>
            <p:nvPr/>
          </p:nvGrpSpPr>
          <p:grpSpPr>
            <a:xfrm>
              <a:off x="8300303" y="6093240"/>
              <a:ext cx="1718927" cy="372442"/>
              <a:chOff x="3290595" y="3170847"/>
              <a:chExt cx="878932" cy="190439"/>
            </a:xfrm>
          </p:grpSpPr>
          <p:sp>
            <p:nvSpPr>
              <p:cNvPr id="678" name="Google Shape;678;p8"/>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9" name="Google Shape;679;p8"/>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8"/>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8"/>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682" name="Google Shape;682;p8"/>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683" name="Google Shape;683;p8"/>
          <p:cNvGrpSpPr/>
          <p:nvPr/>
        </p:nvGrpSpPr>
        <p:grpSpPr>
          <a:xfrm rot="5400000">
            <a:off x="11167376" y="3272621"/>
            <a:ext cx="1372876" cy="674089"/>
            <a:chOff x="7673633" y="189975"/>
            <a:chExt cx="1525417" cy="750572"/>
          </a:xfrm>
        </p:grpSpPr>
        <p:sp>
          <p:nvSpPr>
            <p:cNvPr id="684" name="Google Shape;684;p8"/>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685" name="Google Shape;685;p8"/>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686" name="Shape 686"/>
        <p:cNvGrpSpPr/>
        <p:nvPr/>
      </p:nvGrpSpPr>
      <p:grpSpPr>
        <a:xfrm>
          <a:off x="0" y="0"/>
          <a:ext cx="0" cy="0"/>
          <a:chOff x="0" y="0"/>
          <a:chExt cx="0" cy="0"/>
        </a:xfrm>
      </p:grpSpPr>
      <p:grpSp>
        <p:nvGrpSpPr>
          <p:cNvPr id="687" name="Google Shape;687;p9"/>
          <p:cNvGrpSpPr/>
          <p:nvPr/>
        </p:nvGrpSpPr>
        <p:grpSpPr>
          <a:xfrm>
            <a:off x="255606" y="189715"/>
            <a:ext cx="2026882" cy="2001020"/>
            <a:chOff x="3161217" y="1970080"/>
            <a:chExt cx="1395636" cy="1377828"/>
          </a:xfrm>
        </p:grpSpPr>
        <p:sp>
          <p:nvSpPr>
            <p:cNvPr id="688" name="Google Shape;688;p9"/>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9"/>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9"/>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9"/>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9"/>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9"/>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9"/>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9"/>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9"/>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9"/>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9"/>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9"/>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9"/>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9"/>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9"/>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9"/>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9"/>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9"/>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9"/>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9"/>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9"/>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9"/>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9"/>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9"/>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9"/>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9"/>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9"/>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9"/>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9"/>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9"/>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9"/>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9"/>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9"/>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9"/>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2" name="Google Shape;722;p9"/>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9"/>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9"/>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9"/>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9"/>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9"/>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8" name="Google Shape;728;p9"/>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9" name="Google Shape;729;p9"/>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9"/>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9"/>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2" name="Google Shape;732;p9"/>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9"/>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4" name="Google Shape;734;p9"/>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5" name="Google Shape;735;p9"/>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9"/>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7" name="Google Shape;737;p9"/>
          <p:cNvGrpSpPr/>
          <p:nvPr/>
        </p:nvGrpSpPr>
        <p:grpSpPr>
          <a:xfrm>
            <a:off x="9370003" y="6485565"/>
            <a:ext cx="1718929" cy="372445"/>
            <a:chOff x="8300303" y="6093240"/>
            <a:chExt cx="1718929" cy="372445"/>
          </a:xfrm>
        </p:grpSpPr>
        <p:grpSp>
          <p:nvGrpSpPr>
            <p:cNvPr id="738" name="Google Shape;738;p9"/>
            <p:cNvGrpSpPr/>
            <p:nvPr/>
          </p:nvGrpSpPr>
          <p:grpSpPr>
            <a:xfrm>
              <a:off x="8300303" y="6093240"/>
              <a:ext cx="1718927" cy="372442"/>
              <a:chOff x="3290595" y="3170847"/>
              <a:chExt cx="878932" cy="190439"/>
            </a:xfrm>
          </p:grpSpPr>
          <p:sp>
            <p:nvSpPr>
              <p:cNvPr id="739" name="Google Shape;739;p9"/>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9"/>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9"/>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9"/>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743" name="Google Shape;743;p9"/>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744" name="Google Shape;744;p9"/>
          <p:cNvGrpSpPr/>
          <p:nvPr/>
        </p:nvGrpSpPr>
        <p:grpSpPr>
          <a:xfrm rot="-5400000">
            <a:off x="-349353" y="4559463"/>
            <a:ext cx="1372723" cy="674014"/>
            <a:chOff x="7673633" y="189975"/>
            <a:chExt cx="1525417" cy="750572"/>
          </a:xfrm>
        </p:grpSpPr>
        <p:sp>
          <p:nvSpPr>
            <p:cNvPr id="745" name="Google Shape;745;p9"/>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746" name="Google Shape;746;p9"/>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sp>
        <p:nvSpPr>
          <p:cNvPr id="747" name="Google Shape;747;p9"/>
          <p:cNvSpPr txBox="1"/>
          <p:nvPr>
            <p:ph type="title"/>
          </p:nvPr>
        </p:nvSpPr>
        <p:spPr>
          <a:xfrm>
            <a:off x="924900" y="409225"/>
            <a:ext cx="10342200" cy="9876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748" name="Google Shape;748;p9"/>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49" name="Google Shape;749;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50" name="Google Shape;750;p9"/>
          <p:cNvSpPr txBox="1"/>
          <p:nvPr>
            <p:ph idx="2" type="subTitle"/>
          </p:nvPr>
        </p:nvSpPr>
        <p:spPr>
          <a:xfrm>
            <a:off x="594347" y="1924272"/>
            <a:ext cx="3354900" cy="10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51" name="Google Shape;751;p9"/>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52" name="Google Shape;752;p9"/>
          <p:cNvSpPr txBox="1"/>
          <p:nvPr>
            <p:ph idx="4" type="subTitle"/>
          </p:nvPr>
        </p:nvSpPr>
        <p:spPr>
          <a:xfrm>
            <a:off x="4418683" y="1924281"/>
            <a:ext cx="3354900" cy="10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53" name="Google Shape;753;p9"/>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54" name="Google Shape;754;p9"/>
          <p:cNvSpPr txBox="1"/>
          <p:nvPr>
            <p:ph idx="6" type="subTitle"/>
          </p:nvPr>
        </p:nvSpPr>
        <p:spPr>
          <a:xfrm>
            <a:off x="8243020" y="1924272"/>
            <a:ext cx="3354900" cy="1051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755" name="Google Shape;755;p9"/>
          <p:cNvGrpSpPr/>
          <p:nvPr/>
        </p:nvGrpSpPr>
        <p:grpSpPr>
          <a:xfrm>
            <a:off x="755746" y="6388862"/>
            <a:ext cx="3193508" cy="469147"/>
            <a:chOff x="1439710" y="6217176"/>
            <a:chExt cx="4333706" cy="640824"/>
          </a:xfrm>
        </p:grpSpPr>
        <p:sp>
          <p:nvSpPr>
            <p:cNvPr id="756" name="Google Shape;756;p9"/>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9"/>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9"/>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759" name="Google Shape;759;p9"/>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ertificate">
  <p:cSld name="TITLE_AND_TWO_COLUMNS_1_2_1">
    <p:spTree>
      <p:nvGrpSpPr>
        <p:cNvPr id="760" name="Shape 760"/>
        <p:cNvGrpSpPr/>
        <p:nvPr/>
      </p:nvGrpSpPr>
      <p:grpSpPr>
        <a:xfrm>
          <a:off x="0" y="0"/>
          <a:ext cx="0" cy="0"/>
          <a:chOff x="0" y="0"/>
          <a:chExt cx="0" cy="0"/>
        </a:xfrm>
      </p:grpSpPr>
      <p:grpSp>
        <p:nvGrpSpPr>
          <p:cNvPr id="761" name="Google Shape;761;p10"/>
          <p:cNvGrpSpPr/>
          <p:nvPr/>
        </p:nvGrpSpPr>
        <p:grpSpPr>
          <a:xfrm>
            <a:off x="635245" y="648370"/>
            <a:ext cx="2097197" cy="2069772"/>
            <a:chOff x="812916" y="860267"/>
            <a:chExt cx="1395619" cy="1377827"/>
          </a:xfrm>
        </p:grpSpPr>
        <p:sp>
          <p:nvSpPr>
            <p:cNvPr id="762" name="Google Shape;762;p10"/>
            <p:cNvSpPr/>
            <p:nvPr/>
          </p:nvSpPr>
          <p:spPr>
            <a:xfrm>
              <a:off x="2145380" y="860267"/>
              <a:ext cx="53370" cy="53370"/>
            </a:xfrm>
            <a:custGeom>
              <a:rect b="b" l="l" r="r" t="t"/>
              <a:pathLst>
                <a:path extrusionOk="0" h="53370" w="53370">
                  <a:moveTo>
                    <a:pt x="53371" y="26685"/>
                  </a:moveTo>
                  <a:cubicBezTo>
                    <a:pt x="53371" y="41424"/>
                    <a:pt x="41425" y="53371"/>
                    <a:pt x="26685" y="53371"/>
                  </a:cubicBezTo>
                  <a:cubicBezTo>
                    <a:pt x="11950" y="53371"/>
                    <a:pt x="0" y="41424"/>
                    <a:pt x="0" y="26685"/>
                  </a:cubicBezTo>
                  <a:cubicBezTo>
                    <a:pt x="0" y="11946"/>
                    <a:pt x="11950"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10"/>
            <p:cNvSpPr/>
            <p:nvPr/>
          </p:nvSpPr>
          <p:spPr>
            <a:xfrm>
              <a:off x="1923304" y="860267"/>
              <a:ext cx="53370" cy="53370"/>
            </a:xfrm>
            <a:custGeom>
              <a:rect b="b" l="l" r="r" t="t"/>
              <a:pathLst>
                <a:path extrusionOk="0" h="53370" w="53370">
                  <a:moveTo>
                    <a:pt x="53371" y="26685"/>
                  </a:moveTo>
                  <a:cubicBezTo>
                    <a:pt x="53371" y="41424"/>
                    <a:pt x="41421" y="53371"/>
                    <a:pt x="26685" y="53371"/>
                  </a:cubicBezTo>
                  <a:cubicBezTo>
                    <a:pt x="11946" y="53371"/>
                    <a:pt x="0" y="41424"/>
                    <a:pt x="0" y="26685"/>
                  </a:cubicBezTo>
                  <a:cubicBezTo>
                    <a:pt x="0" y="11946"/>
                    <a:pt x="11946" y="0"/>
                    <a:pt x="26685" y="0"/>
                  </a:cubicBezTo>
                  <a:cubicBezTo>
                    <a:pt x="41421"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10"/>
            <p:cNvSpPr/>
            <p:nvPr/>
          </p:nvSpPr>
          <p:spPr>
            <a:xfrm>
              <a:off x="1701228" y="860267"/>
              <a:ext cx="53366" cy="53370"/>
            </a:xfrm>
            <a:custGeom>
              <a:rect b="b" l="l" r="r" t="t"/>
              <a:pathLst>
                <a:path extrusionOk="0" h="53370" w="53366">
                  <a:moveTo>
                    <a:pt x="53366" y="26685"/>
                  </a:moveTo>
                  <a:cubicBezTo>
                    <a:pt x="53366" y="41424"/>
                    <a:pt x="41420" y="53371"/>
                    <a:pt x="26685" y="53371"/>
                  </a:cubicBezTo>
                  <a:cubicBezTo>
                    <a:pt x="11946" y="53371"/>
                    <a:pt x="0" y="41424"/>
                    <a:pt x="0" y="26685"/>
                  </a:cubicBezTo>
                  <a:cubicBezTo>
                    <a:pt x="0" y="11946"/>
                    <a:pt x="11946" y="0"/>
                    <a:pt x="26685" y="0"/>
                  </a:cubicBezTo>
                  <a:cubicBezTo>
                    <a:pt x="41420" y="0"/>
                    <a:pt x="53366" y="11946"/>
                    <a:pt x="53366"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5" name="Google Shape;765;p10"/>
            <p:cNvSpPr/>
            <p:nvPr/>
          </p:nvSpPr>
          <p:spPr>
            <a:xfrm>
              <a:off x="1479148" y="860267"/>
              <a:ext cx="53370" cy="53370"/>
            </a:xfrm>
            <a:custGeom>
              <a:rect b="b" l="l" r="r" t="t"/>
              <a:pathLst>
                <a:path extrusionOk="0" h="53370" w="53370">
                  <a:moveTo>
                    <a:pt x="53371" y="26685"/>
                  </a:moveTo>
                  <a:cubicBezTo>
                    <a:pt x="53371" y="41424"/>
                    <a:pt x="41424" y="53371"/>
                    <a:pt x="26685" y="53371"/>
                  </a:cubicBezTo>
                  <a:cubicBezTo>
                    <a:pt x="11950" y="53371"/>
                    <a:pt x="0" y="41424"/>
                    <a:pt x="0" y="26685"/>
                  </a:cubicBezTo>
                  <a:cubicBezTo>
                    <a:pt x="0" y="11946"/>
                    <a:pt x="11950"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10"/>
            <p:cNvSpPr/>
            <p:nvPr/>
          </p:nvSpPr>
          <p:spPr>
            <a:xfrm>
              <a:off x="1257072" y="860267"/>
              <a:ext cx="53370" cy="53370"/>
            </a:xfrm>
            <a:custGeom>
              <a:rect b="b" l="l" r="r" t="t"/>
              <a:pathLst>
                <a:path extrusionOk="0" h="53370" w="53370">
                  <a:moveTo>
                    <a:pt x="53370" y="26685"/>
                  </a:moveTo>
                  <a:cubicBezTo>
                    <a:pt x="53370" y="41424"/>
                    <a:pt x="41424" y="53371"/>
                    <a:pt x="26685" y="53371"/>
                  </a:cubicBezTo>
                  <a:cubicBezTo>
                    <a:pt x="11946" y="53371"/>
                    <a:pt x="0" y="41424"/>
                    <a:pt x="0" y="26685"/>
                  </a:cubicBezTo>
                  <a:cubicBezTo>
                    <a:pt x="0" y="11946"/>
                    <a:pt x="11946"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10"/>
            <p:cNvSpPr/>
            <p:nvPr/>
          </p:nvSpPr>
          <p:spPr>
            <a:xfrm>
              <a:off x="1034996" y="860267"/>
              <a:ext cx="53370" cy="53370"/>
            </a:xfrm>
            <a:custGeom>
              <a:rect b="b" l="l" r="r" t="t"/>
              <a:pathLst>
                <a:path extrusionOk="0" h="53370" w="53370">
                  <a:moveTo>
                    <a:pt x="53370" y="26685"/>
                  </a:moveTo>
                  <a:cubicBezTo>
                    <a:pt x="53370" y="41424"/>
                    <a:pt x="41420" y="53371"/>
                    <a:pt x="26685" y="53371"/>
                  </a:cubicBezTo>
                  <a:cubicBezTo>
                    <a:pt x="11946" y="53371"/>
                    <a:pt x="0" y="41424"/>
                    <a:pt x="0" y="26685"/>
                  </a:cubicBezTo>
                  <a:cubicBezTo>
                    <a:pt x="0" y="11946"/>
                    <a:pt x="11946" y="0"/>
                    <a:pt x="26685" y="0"/>
                  </a:cubicBezTo>
                  <a:cubicBezTo>
                    <a:pt x="41420"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10"/>
            <p:cNvSpPr/>
            <p:nvPr/>
          </p:nvSpPr>
          <p:spPr>
            <a:xfrm>
              <a:off x="812916" y="860267"/>
              <a:ext cx="53370" cy="53370"/>
            </a:xfrm>
            <a:custGeom>
              <a:rect b="b" l="l" r="r" t="t"/>
              <a:pathLst>
                <a:path extrusionOk="0" h="53370" w="53370">
                  <a:moveTo>
                    <a:pt x="53370" y="26685"/>
                  </a:moveTo>
                  <a:cubicBezTo>
                    <a:pt x="53370" y="41424"/>
                    <a:pt x="41424" y="53371"/>
                    <a:pt x="26685" y="53371"/>
                  </a:cubicBezTo>
                  <a:cubicBezTo>
                    <a:pt x="11950" y="53371"/>
                    <a:pt x="0" y="41424"/>
                    <a:pt x="0" y="26685"/>
                  </a:cubicBezTo>
                  <a:cubicBezTo>
                    <a:pt x="0" y="11946"/>
                    <a:pt x="11950"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10"/>
            <p:cNvSpPr/>
            <p:nvPr/>
          </p:nvSpPr>
          <p:spPr>
            <a:xfrm>
              <a:off x="81380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10"/>
            <p:cNvSpPr/>
            <p:nvPr/>
          </p:nvSpPr>
          <p:spPr>
            <a:xfrm>
              <a:off x="81380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10"/>
            <p:cNvSpPr/>
            <p:nvPr/>
          </p:nvSpPr>
          <p:spPr>
            <a:xfrm>
              <a:off x="81380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10"/>
            <p:cNvSpPr/>
            <p:nvPr/>
          </p:nvSpPr>
          <p:spPr>
            <a:xfrm>
              <a:off x="81380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10"/>
            <p:cNvSpPr/>
            <p:nvPr/>
          </p:nvSpPr>
          <p:spPr>
            <a:xfrm>
              <a:off x="81380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10"/>
            <p:cNvSpPr/>
            <p:nvPr/>
          </p:nvSpPr>
          <p:spPr>
            <a:xfrm>
              <a:off x="81380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10"/>
            <p:cNvSpPr/>
            <p:nvPr/>
          </p:nvSpPr>
          <p:spPr>
            <a:xfrm>
              <a:off x="1037368" y="2184724"/>
              <a:ext cx="53366" cy="53370"/>
            </a:xfrm>
            <a:custGeom>
              <a:rect b="b" l="l" r="r" t="t"/>
              <a:pathLst>
                <a:path extrusionOk="0" h="53370" w="53366">
                  <a:moveTo>
                    <a:pt x="26685" y="53371"/>
                  </a:moveTo>
                  <a:cubicBezTo>
                    <a:pt x="11946" y="53371"/>
                    <a:pt x="0" y="41425"/>
                    <a:pt x="0" y="26685"/>
                  </a:cubicBezTo>
                  <a:cubicBezTo>
                    <a:pt x="0" y="11950"/>
                    <a:pt x="11946" y="0"/>
                    <a:pt x="26685" y="0"/>
                  </a:cubicBezTo>
                  <a:cubicBezTo>
                    <a:pt x="41420" y="0"/>
                    <a:pt x="53366" y="11950"/>
                    <a:pt x="53366" y="26685"/>
                  </a:cubicBezTo>
                  <a:cubicBezTo>
                    <a:pt x="53366"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10"/>
            <p:cNvSpPr/>
            <p:nvPr/>
          </p:nvSpPr>
          <p:spPr>
            <a:xfrm>
              <a:off x="1037368" y="1962648"/>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10"/>
            <p:cNvSpPr/>
            <p:nvPr/>
          </p:nvSpPr>
          <p:spPr>
            <a:xfrm>
              <a:off x="1037368" y="1740572"/>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10"/>
            <p:cNvSpPr/>
            <p:nvPr/>
          </p:nvSpPr>
          <p:spPr>
            <a:xfrm>
              <a:off x="1037368" y="1518492"/>
              <a:ext cx="53366" cy="53370"/>
            </a:xfrm>
            <a:custGeom>
              <a:rect b="b" l="l" r="r" t="t"/>
              <a:pathLst>
                <a:path extrusionOk="0" h="53370" w="53366">
                  <a:moveTo>
                    <a:pt x="26685" y="53371"/>
                  </a:moveTo>
                  <a:cubicBezTo>
                    <a:pt x="11946" y="53371"/>
                    <a:pt x="0" y="41424"/>
                    <a:pt x="0" y="26685"/>
                  </a:cubicBezTo>
                  <a:cubicBezTo>
                    <a:pt x="0" y="11950"/>
                    <a:pt x="11946" y="0"/>
                    <a:pt x="26685" y="0"/>
                  </a:cubicBezTo>
                  <a:cubicBezTo>
                    <a:pt x="41420" y="0"/>
                    <a:pt x="53366" y="11950"/>
                    <a:pt x="53366" y="26685"/>
                  </a:cubicBezTo>
                  <a:cubicBezTo>
                    <a:pt x="53366"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10"/>
            <p:cNvSpPr/>
            <p:nvPr/>
          </p:nvSpPr>
          <p:spPr>
            <a:xfrm>
              <a:off x="1037368" y="1296416"/>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10"/>
            <p:cNvSpPr/>
            <p:nvPr/>
          </p:nvSpPr>
          <p:spPr>
            <a:xfrm>
              <a:off x="1037368" y="1074339"/>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10"/>
            <p:cNvSpPr/>
            <p:nvPr/>
          </p:nvSpPr>
          <p:spPr>
            <a:xfrm>
              <a:off x="126092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10"/>
            <p:cNvSpPr/>
            <p:nvPr/>
          </p:nvSpPr>
          <p:spPr>
            <a:xfrm>
              <a:off x="126092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10"/>
            <p:cNvSpPr/>
            <p:nvPr/>
          </p:nvSpPr>
          <p:spPr>
            <a:xfrm>
              <a:off x="126092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10"/>
            <p:cNvSpPr/>
            <p:nvPr/>
          </p:nvSpPr>
          <p:spPr>
            <a:xfrm>
              <a:off x="126092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10"/>
            <p:cNvSpPr/>
            <p:nvPr/>
          </p:nvSpPr>
          <p:spPr>
            <a:xfrm>
              <a:off x="126092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6" name="Google Shape;786;p10"/>
            <p:cNvSpPr/>
            <p:nvPr/>
          </p:nvSpPr>
          <p:spPr>
            <a:xfrm>
              <a:off x="126092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10"/>
            <p:cNvSpPr/>
            <p:nvPr/>
          </p:nvSpPr>
          <p:spPr>
            <a:xfrm>
              <a:off x="148448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1" y="11950"/>
                    <a:pt x="53371" y="26685"/>
                  </a:cubicBezTo>
                  <a:cubicBezTo>
                    <a:pt x="53371"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10"/>
            <p:cNvSpPr/>
            <p:nvPr/>
          </p:nvSpPr>
          <p:spPr>
            <a:xfrm>
              <a:off x="148448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10"/>
            <p:cNvSpPr/>
            <p:nvPr/>
          </p:nvSpPr>
          <p:spPr>
            <a:xfrm>
              <a:off x="148448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0" name="Google Shape;790;p10"/>
            <p:cNvSpPr/>
            <p:nvPr/>
          </p:nvSpPr>
          <p:spPr>
            <a:xfrm>
              <a:off x="148448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1" y="11950"/>
                    <a:pt x="53371" y="26685"/>
                  </a:cubicBezTo>
                  <a:cubicBezTo>
                    <a:pt x="53371"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1" name="Google Shape;791;p10"/>
            <p:cNvSpPr/>
            <p:nvPr/>
          </p:nvSpPr>
          <p:spPr>
            <a:xfrm>
              <a:off x="148448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10"/>
            <p:cNvSpPr/>
            <p:nvPr/>
          </p:nvSpPr>
          <p:spPr>
            <a:xfrm>
              <a:off x="148448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10"/>
            <p:cNvSpPr/>
            <p:nvPr/>
          </p:nvSpPr>
          <p:spPr>
            <a:xfrm>
              <a:off x="170804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10"/>
            <p:cNvSpPr/>
            <p:nvPr/>
          </p:nvSpPr>
          <p:spPr>
            <a:xfrm>
              <a:off x="170804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10"/>
            <p:cNvSpPr/>
            <p:nvPr/>
          </p:nvSpPr>
          <p:spPr>
            <a:xfrm>
              <a:off x="170804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10"/>
            <p:cNvSpPr/>
            <p:nvPr/>
          </p:nvSpPr>
          <p:spPr>
            <a:xfrm>
              <a:off x="170804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10"/>
            <p:cNvSpPr/>
            <p:nvPr/>
          </p:nvSpPr>
          <p:spPr>
            <a:xfrm>
              <a:off x="170804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10"/>
            <p:cNvSpPr/>
            <p:nvPr/>
          </p:nvSpPr>
          <p:spPr>
            <a:xfrm>
              <a:off x="170804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10"/>
            <p:cNvSpPr/>
            <p:nvPr/>
          </p:nvSpPr>
          <p:spPr>
            <a:xfrm>
              <a:off x="193160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0" y="11950"/>
                    <a:pt x="53370" y="26685"/>
                  </a:cubicBezTo>
                  <a:cubicBezTo>
                    <a:pt x="53370"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10"/>
            <p:cNvSpPr/>
            <p:nvPr/>
          </p:nvSpPr>
          <p:spPr>
            <a:xfrm>
              <a:off x="193160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10"/>
            <p:cNvSpPr/>
            <p:nvPr/>
          </p:nvSpPr>
          <p:spPr>
            <a:xfrm>
              <a:off x="193160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10"/>
            <p:cNvSpPr/>
            <p:nvPr/>
          </p:nvSpPr>
          <p:spPr>
            <a:xfrm>
              <a:off x="193160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0" y="11950"/>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10"/>
            <p:cNvSpPr/>
            <p:nvPr/>
          </p:nvSpPr>
          <p:spPr>
            <a:xfrm>
              <a:off x="193160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0"/>
            <p:cNvSpPr/>
            <p:nvPr/>
          </p:nvSpPr>
          <p:spPr>
            <a:xfrm>
              <a:off x="193160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10"/>
            <p:cNvSpPr/>
            <p:nvPr/>
          </p:nvSpPr>
          <p:spPr>
            <a:xfrm>
              <a:off x="215516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5" y="0"/>
                    <a:pt x="53371" y="11950"/>
                    <a:pt x="53371" y="26685"/>
                  </a:cubicBezTo>
                  <a:cubicBezTo>
                    <a:pt x="53371" y="41425"/>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10"/>
            <p:cNvSpPr/>
            <p:nvPr/>
          </p:nvSpPr>
          <p:spPr>
            <a:xfrm>
              <a:off x="215516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10"/>
            <p:cNvSpPr/>
            <p:nvPr/>
          </p:nvSpPr>
          <p:spPr>
            <a:xfrm>
              <a:off x="215516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10"/>
            <p:cNvSpPr/>
            <p:nvPr/>
          </p:nvSpPr>
          <p:spPr>
            <a:xfrm>
              <a:off x="215516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5" y="0"/>
                    <a:pt x="53371" y="11950"/>
                    <a:pt x="53371" y="26685"/>
                  </a:cubicBezTo>
                  <a:cubicBezTo>
                    <a:pt x="53371" y="41424"/>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10"/>
            <p:cNvSpPr/>
            <p:nvPr/>
          </p:nvSpPr>
          <p:spPr>
            <a:xfrm>
              <a:off x="215516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0"/>
            <p:cNvSpPr/>
            <p:nvPr/>
          </p:nvSpPr>
          <p:spPr>
            <a:xfrm>
              <a:off x="215516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11" name="Google Shape;811;p10"/>
          <p:cNvGrpSpPr/>
          <p:nvPr/>
        </p:nvGrpSpPr>
        <p:grpSpPr>
          <a:xfrm>
            <a:off x="9721577" y="1726613"/>
            <a:ext cx="1372876" cy="675290"/>
            <a:chOff x="7673633" y="189975"/>
            <a:chExt cx="1525417" cy="750572"/>
          </a:xfrm>
        </p:grpSpPr>
        <p:sp>
          <p:nvSpPr>
            <p:cNvPr id="812" name="Google Shape;812;p10"/>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813" name="Google Shape;813;p10"/>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814" name="Google Shape;814;p10"/>
          <p:cNvGrpSpPr/>
          <p:nvPr/>
        </p:nvGrpSpPr>
        <p:grpSpPr>
          <a:xfrm flipH="1" rot="5400000">
            <a:off x="-1661890" y="4599248"/>
            <a:ext cx="3900335" cy="576550"/>
            <a:chOff x="1439710" y="6217176"/>
            <a:chExt cx="4333706" cy="640824"/>
          </a:xfrm>
        </p:grpSpPr>
        <p:sp>
          <p:nvSpPr>
            <p:cNvPr id="815" name="Google Shape;815;p10"/>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10"/>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10"/>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818" name="Google Shape;818;p10"/>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grpSp>
        <p:nvGrpSpPr>
          <p:cNvPr id="819" name="Google Shape;819;p10"/>
          <p:cNvGrpSpPr/>
          <p:nvPr/>
        </p:nvGrpSpPr>
        <p:grpSpPr>
          <a:xfrm>
            <a:off x="748637" y="3884306"/>
            <a:ext cx="835103" cy="834825"/>
            <a:chOff x="8878102" y="4612385"/>
            <a:chExt cx="927892" cy="927892"/>
          </a:xfrm>
        </p:grpSpPr>
        <p:sp>
          <p:nvSpPr>
            <p:cNvPr id="820" name="Google Shape;820;p10"/>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821" name="Google Shape;821;p10"/>
            <p:cNvPicPr preferRelativeResize="0"/>
            <p:nvPr/>
          </p:nvPicPr>
          <p:blipFill rotWithShape="1">
            <a:blip r:embed="rId2">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822" name="Google Shape;822;p10"/>
          <p:cNvGrpSpPr/>
          <p:nvPr/>
        </p:nvGrpSpPr>
        <p:grpSpPr>
          <a:xfrm>
            <a:off x="11267107" y="2615367"/>
            <a:ext cx="609055" cy="608802"/>
            <a:chOff x="11299596" y="1176502"/>
            <a:chExt cx="676727" cy="676672"/>
          </a:xfrm>
        </p:grpSpPr>
        <p:sp>
          <p:nvSpPr>
            <p:cNvPr id="823" name="Google Shape;823;p10"/>
            <p:cNvSpPr/>
            <p:nvPr/>
          </p:nvSpPr>
          <p:spPr>
            <a:xfrm>
              <a:off x="11299596" y="1176502"/>
              <a:ext cx="676725" cy="676671"/>
            </a:xfrm>
            <a:custGeom>
              <a:rect b="b" l="l" r="r" t="t"/>
              <a:pathLst>
                <a:path extrusionOk="0" h="345681" w="345709">
                  <a:moveTo>
                    <a:pt x="0" y="172839"/>
                  </a:moveTo>
                  <a:cubicBezTo>
                    <a:pt x="0" y="77384"/>
                    <a:pt x="77400" y="0"/>
                    <a:pt x="172855" y="0"/>
                  </a:cubicBezTo>
                  <a:cubicBezTo>
                    <a:pt x="268310" y="0"/>
                    <a:pt x="345710" y="77384"/>
                    <a:pt x="345710" y="172839"/>
                  </a:cubicBezTo>
                  <a:cubicBezTo>
                    <a:pt x="345710" y="268298"/>
                    <a:pt x="268310" y="345681"/>
                    <a:pt x="172855" y="345681"/>
                  </a:cubicBezTo>
                  <a:cubicBezTo>
                    <a:pt x="77400" y="345681"/>
                    <a:pt x="0" y="268298"/>
                    <a:pt x="0" y="1728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824" name="Google Shape;824;p10"/>
            <p:cNvPicPr preferRelativeResize="0"/>
            <p:nvPr/>
          </p:nvPicPr>
          <p:blipFill rotWithShape="1">
            <a:blip r:embed="rId2">
              <a:alphaModFix amt="20000"/>
            </a:blip>
            <a:srcRect b="92590" l="17318" r="72863" t="1871"/>
            <a:stretch/>
          </p:blipFill>
          <p:spPr>
            <a:xfrm rot="5400000">
              <a:off x="11299624" y="1176475"/>
              <a:ext cx="676671" cy="676727"/>
            </a:xfrm>
            <a:custGeom>
              <a:rect b="b" l="l" r="r" t="t"/>
              <a:pathLst>
                <a:path extrusionOk="0" h="676727" w="676671">
                  <a:moveTo>
                    <a:pt x="0" y="338364"/>
                  </a:moveTo>
                  <a:cubicBezTo>
                    <a:pt x="0" y="151510"/>
                    <a:pt x="151479" y="0"/>
                    <a:pt x="338333" y="0"/>
                  </a:cubicBezTo>
                  <a:cubicBezTo>
                    <a:pt x="525194" y="0"/>
                    <a:pt x="676671" y="151510"/>
                    <a:pt x="676671" y="338364"/>
                  </a:cubicBezTo>
                  <a:cubicBezTo>
                    <a:pt x="676671" y="525217"/>
                    <a:pt x="525194" y="676727"/>
                    <a:pt x="338333" y="676727"/>
                  </a:cubicBezTo>
                  <a:cubicBezTo>
                    <a:pt x="151479" y="676727"/>
                    <a:pt x="0" y="525217"/>
                    <a:pt x="0" y="338364"/>
                  </a:cubicBezTo>
                  <a:close/>
                </a:path>
              </a:pathLst>
            </a:custGeom>
            <a:noFill/>
            <a:ln>
              <a:noFill/>
            </a:ln>
          </p:spPr>
        </p:pic>
      </p:grpSp>
      <p:grpSp>
        <p:nvGrpSpPr>
          <p:cNvPr id="825" name="Google Shape;825;p10"/>
          <p:cNvGrpSpPr/>
          <p:nvPr/>
        </p:nvGrpSpPr>
        <p:grpSpPr>
          <a:xfrm>
            <a:off x="11016583" y="4769246"/>
            <a:ext cx="2330813" cy="2120564"/>
            <a:chOff x="10438625" y="4501032"/>
            <a:chExt cx="2589792" cy="2356968"/>
          </a:xfrm>
        </p:grpSpPr>
        <p:sp>
          <p:nvSpPr>
            <p:cNvPr id="826" name="Google Shape;826;p10"/>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827" name="Google Shape;827;p10"/>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828" name="Google Shape;828;p10"/>
          <p:cNvGrpSpPr/>
          <p:nvPr/>
        </p:nvGrpSpPr>
        <p:grpSpPr>
          <a:xfrm>
            <a:off x="7625243" y="6342806"/>
            <a:ext cx="1547036" cy="335088"/>
            <a:chOff x="8300303" y="6093240"/>
            <a:chExt cx="1718929" cy="372445"/>
          </a:xfrm>
        </p:grpSpPr>
        <p:grpSp>
          <p:nvGrpSpPr>
            <p:cNvPr id="829" name="Google Shape;829;p10"/>
            <p:cNvGrpSpPr/>
            <p:nvPr/>
          </p:nvGrpSpPr>
          <p:grpSpPr>
            <a:xfrm>
              <a:off x="8300303" y="6093240"/>
              <a:ext cx="1718927" cy="372442"/>
              <a:chOff x="3290595" y="3170847"/>
              <a:chExt cx="878932" cy="190439"/>
            </a:xfrm>
          </p:grpSpPr>
          <p:sp>
            <p:nvSpPr>
              <p:cNvPr id="830" name="Google Shape;830;p10"/>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10"/>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10"/>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3" name="Google Shape;833;p10"/>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834" name="Google Shape;834;p10"/>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sp>
        <p:nvSpPr>
          <p:cNvPr id="835" name="Google Shape;835;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36" name="Google Shape;836;p10"/>
          <p:cNvSpPr txBox="1"/>
          <p:nvPr>
            <p:ph idx="1" type="subTitle"/>
          </p:nvPr>
        </p:nvSpPr>
        <p:spPr>
          <a:xfrm>
            <a:off x="963188" y="54277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837" name="Google Shape;837;p10"/>
          <p:cNvCxnSpPr/>
          <p:nvPr/>
        </p:nvCxnSpPr>
        <p:spPr>
          <a:xfrm>
            <a:off x="1783800" y="3300300"/>
            <a:ext cx="8624400" cy="0"/>
          </a:xfrm>
          <a:prstGeom prst="straightConnector1">
            <a:avLst/>
          </a:prstGeom>
          <a:noFill/>
          <a:ln cap="flat" cmpd="sng" w="9525">
            <a:solidFill>
              <a:schemeClr val="dk1"/>
            </a:solidFill>
            <a:prstDash val="solid"/>
            <a:round/>
            <a:headEnd len="med" w="med" type="none"/>
            <a:tailEnd len="med" w="med" type="none"/>
          </a:ln>
        </p:spPr>
      </p:cxnSp>
      <p:cxnSp>
        <p:nvCxnSpPr>
          <p:cNvPr id="838" name="Google Shape;838;p10"/>
          <p:cNvCxnSpPr/>
          <p:nvPr/>
        </p:nvCxnSpPr>
        <p:spPr>
          <a:xfrm>
            <a:off x="1319438" y="5885275"/>
            <a:ext cx="2986500" cy="0"/>
          </a:xfrm>
          <a:prstGeom prst="straightConnector1">
            <a:avLst/>
          </a:prstGeom>
          <a:noFill/>
          <a:ln cap="flat" cmpd="sng" w="9525">
            <a:solidFill>
              <a:schemeClr val="dk1"/>
            </a:solidFill>
            <a:prstDash val="solid"/>
            <a:round/>
            <a:headEnd len="med" w="med" type="none"/>
            <a:tailEnd len="med" w="med" type="none"/>
          </a:ln>
        </p:spPr>
      </p:cxnSp>
      <p:sp>
        <p:nvSpPr>
          <p:cNvPr id="839" name="Google Shape;839;p10"/>
          <p:cNvSpPr txBox="1"/>
          <p:nvPr>
            <p:ph idx="2" type="subTitle"/>
          </p:nvPr>
        </p:nvSpPr>
        <p:spPr>
          <a:xfrm>
            <a:off x="963188" y="58852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840" name="Google Shape;840;p10"/>
          <p:cNvSpPr txBox="1"/>
          <p:nvPr>
            <p:ph idx="3" type="subTitle"/>
          </p:nvPr>
        </p:nvSpPr>
        <p:spPr>
          <a:xfrm>
            <a:off x="7529813" y="54277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841" name="Google Shape;841;p10"/>
          <p:cNvCxnSpPr/>
          <p:nvPr/>
        </p:nvCxnSpPr>
        <p:spPr>
          <a:xfrm>
            <a:off x="7886063" y="5885275"/>
            <a:ext cx="2986500" cy="0"/>
          </a:xfrm>
          <a:prstGeom prst="straightConnector1">
            <a:avLst/>
          </a:prstGeom>
          <a:noFill/>
          <a:ln cap="flat" cmpd="sng" w="9525">
            <a:solidFill>
              <a:schemeClr val="dk1"/>
            </a:solidFill>
            <a:prstDash val="solid"/>
            <a:round/>
            <a:headEnd len="med" w="med" type="none"/>
            <a:tailEnd len="med" w="med" type="none"/>
          </a:ln>
        </p:spPr>
      </p:cxnSp>
      <p:sp>
        <p:nvSpPr>
          <p:cNvPr id="842" name="Google Shape;842;p10"/>
          <p:cNvSpPr txBox="1"/>
          <p:nvPr>
            <p:ph idx="4" type="subTitle"/>
          </p:nvPr>
        </p:nvSpPr>
        <p:spPr>
          <a:xfrm>
            <a:off x="7529813" y="58852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843" name="Google Shape;843;p10"/>
          <p:cNvSpPr txBox="1"/>
          <p:nvPr>
            <p:ph idx="5" type="subTitle"/>
          </p:nvPr>
        </p:nvSpPr>
        <p:spPr>
          <a:xfrm>
            <a:off x="3124958" y="4658763"/>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844" name="Google Shape;844;p10"/>
          <p:cNvSpPr txBox="1"/>
          <p:nvPr>
            <p:ph type="title"/>
          </p:nvPr>
        </p:nvSpPr>
        <p:spPr>
          <a:xfrm>
            <a:off x="2252850" y="3972088"/>
            <a:ext cx="7686300" cy="6867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000"/>
              <a:buNone/>
              <a:defRPr sz="3000">
                <a:solidFill>
                  <a:schemeClr val="accent6"/>
                </a:solidFill>
              </a:defRPr>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p:txBody>
      </p:sp>
      <p:sp>
        <p:nvSpPr>
          <p:cNvPr id="845" name="Google Shape;845;p10"/>
          <p:cNvSpPr txBox="1"/>
          <p:nvPr>
            <p:ph idx="6" type="subTitle"/>
          </p:nvPr>
        </p:nvSpPr>
        <p:spPr>
          <a:xfrm>
            <a:off x="3124958" y="3514588"/>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sz="1700"/>
            </a:lvl1pPr>
            <a:lvl2pPr lvl="1" rtl="0" algn="ctr">
              <a:lnSpc>
                <a:spcPct val="100000"/>
              </a:lnSpc>
              <a:spcBef>
                <a:spcPts val="0"/>
              </a:spcBef>
              <a:spcAft>
                <a:spcPts val="0"/>
              </a:spcAft>
              <a:buSzPts val="1300"/>
              <a:buNone/>
              <a:defRPr sz="1300"/>
            </a:lvl2pPr>
            <a:lvl3pPr lvl="2" rtl="0" algn="ctr">
              <a:lnSpc>
                <a:spcPct val="100000"/>
              </a:lnSpc>
              <a:spcBef>
                <a:spcPts val="0"/>
              </a:spcBef>
              <a:spcAft>
                <a:spcPts val="0"/>
              </a:spcAft>
              <a:buSzPts val="1300"/>
              <a:buNone/>
              <a:defRPr sz="1300"/>
            </a:lvl3pPr>
            <a:lvl4pPr lvl="3" rtl="0" algn="ctr">
              <a:lnSpc>
                <a:spcPct val="100000"/>
              </a:lnSpc>
              <a:spcBef>
                <a:spcPts val="0"/>
              </a:spcBef>
              <a:spcAft>
                <a:spcPts val="0"/>
              </a:spcAft>
              <a:buSzPts val="1300"/>
              <a:buNone/>
              <a:defRPr sz="1300"/>
            </a:lvl4pPr>
            <a:lvl5pPr lvl="4" rtl="0" algn="ctr">
              <a:lnSpc>
                <a:spcPct val="100000"/>
              </a:lnSpc>
              <a:spcBef>
                <a:spcPts val="0"/>
              </a:spcBef>
              <a:spcAft>
                <a:spcPts val="0"/>
              </a:spcAft>
              <a:buSzPts val="1300"/>
              <a:buNone/>
              <a:defRPr sz="1300"/>
            </a:lvl5pPr>
            <a:lvl6pPr lvl="5" rtl="0" algn="ctr">
              <a:lnSpc>
                <a:spcPct val="100000"/>
              </a:lnSpc>
              <a:spcBef>
                <a:spcPts val="0"/>
              </a:spcBef>
              <a:spcAft>
                <a:spcPts val="0"/>
              </a:spcAft>
              <a:buSzPts val="1300"/>
              <a:buNone/>
              <a:defRPr sz="1300"/>
            </a:lvl6pPr>
            <a:lvl7pPr lvl="6" rtl="0" algn="ctr">
              <a:lnSpc>
                <a:spcPct val="100000"/>
              </a:lnSpc>
              <a:spcBef>
                <a:spcPts val="0"/>
              </a:spcBef>
              <a:spcAft>
                <a:spcPts val="0"/>
              </a:spcAft>
              <a:buSzPts val="1300"/>
              <a:buNone/>
              <a:defRPr sz="1300"/>
            </a:lvl7pPr>
            <a:lvl8pPr lvl="7" rtl="0" algn="ctr">
              <a:lnSpc>
                <a:spcPct val="100000"/>
              </a:lnSpc>
              <a:spcBef>
                <a:spcPts val="0"/>
              </a:spcBef>
              <a:spcAft>
                <a:spcPts val="0"/>
              </a:spcAft>
              <a:buSzPts val="1300"/>
              <a:buNone/>
              <a:defRPr sz="1300"/>
            </a:lvl8pPr>
            <a:lvl9pPr lvl="8" rtl="0" algn="ctr">
              <a:lnSpc>
                <a:spcPct val="100000"/>
              </a:lnSpc>
              <a:spcBef>
                <a:spcPts val="0"/>
              </a:spcBef>
              <a:spcAft>
                <a:spcPts val="0"/>
              </a:spcAft>
              <a:buSzPts val="1300"/>
              <a:buNone/>
              <a:defRPr sz="1300"/>
            </a:lvl9pPr>
          </a:lstStyle>
          <a:p/>
        </p:txBody>
      </p:sp>
      <p:sp>
        <p:nvSpPr>
          <p:cNvPr id="846" name="Google Shape;846;p10"/>
          <p:cNvSpPr txBox="1"/>
          <p:nvPr>
            <p:ph idx="7" type="subTitle"/>
          </p:nvPr>
        </p:nvSpPr>
        <p:spPr>
          <a:xfrm>
            <a:off x="1783800" y="2538013"/>
            <a:ext cx="8624400" cy="763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4800"/>
              <a:buNone/>
              <a:defRPr sz="5500"/>
            </a:lvl1pPr>
            <a:lvl2pPr lvl="1" rtl="0" algn="ctr">
              <a:lnSpc>
                <a:spcPct val="100000"/>
              </a:lnSpc>
              <a:spcBef>
                <a:spcPts val="0"/>
              </a:spcBef>
              <a:spcAft>
                <a:spcPts val="0"/>
              </a:spcAft>
              <a:buSzPts val="4800"/>
              <a:buNone/>
              <a:defRPr sz="4800"/>
            </a:lvl2pPr>
            <a:lvl3pPr lvl="2" rtl="0" algn="ctr">
              <a:lnSpc>
                <a:spcPct val="100000"/>
              </a:lnSpc>
              <a:spcBef>
                <a:spcPts val="0"/>
              </a:spcBef>
              <a:spcAft>
                <a:spcPts val="0"/>
              </a:spcAft>
              <a:buSzPts val="4800"/>
              <a:buNone/>
              <a:defRPr sz="4800"/>
            </a:lvl3pPr>
            <a:lvl4pPr lvl="3" rtl="0" algn="ctr">
              <a:lnSpc>
                <a:spcPct val="100000"/>
              </a:lnSpc>
              <a:spcBef>
                <a:spcPts val="0"/>
              </a:spcBef>
              <a:spcAft>
                <a:spcPts val="0"/>
              </a:spcAft>
              <a:buSzPts val="4800"/>
              <a:buNone/>
              <a:defRPr sz="4800"/>
            </a:lvl4pPr>
            <a:lvl5pPr lvl="4" rtl="0" algn="ctr">
              <a:lnSpc>
                <a:spcPct val="100000"/>
              </a:lnSpc>
              <a:spcBef>
                <a:spcPts val="0"/>
              </a:spcBef>
              <a:spcAft>
                <a:spcPts val="0"/>
              </a:spcAft>
              <a:buSzPts val="4800"/>
              <a:buNone/>
              <a:defRPr sz="4800"/>
            </a:lvl5pPr>
            <a:lvl6pPr lvl="5" rtl="0" algn="ctr">
              <a:lnSpc>
                <a:spcPct val="100000"/>
              </a:lnSpc>
              <a:spcBef>
                <a:spcPts val="0"/>
              </a:spcBef>
              <a:spcAft>
                <a:spcPts val="0"/>
              </a:spcAft>
              <a:buSzPts val="4800"/>
              <a:buNone/>
              <a:defRPr sz="4800"/>
            </a:lvl6pPr>
            <a:lvl7pPr lvl="6" rtl="0" algn="ctr">
              <a:lnSpc>
                <a:spcPct val="100000"/>
              </a:lnSpc>
              <a:spcBef>
                <a:spcPts val="0"/>
              </a:spcBef>
              <a:spcAft>
                <a:spcPts val="0"/>
              </a:spcAft>
              <a:buSzPts val="4800"/>
              <a:buNone/>
              <a:defRPr sz="4800"/>
            </a:lvl7pPr>
            <a:lvl8pPr lvl="7" rtl="0" algn="ctr">
              <a:lnSpc>
                <a:spcPct val="100000"/>
              </a:lnSpc>
              <a:spcBef>
                <a:spcPts val="0"/>
              </a:spcBef>
              <a:spcAft>
                <a:spcPts val="0"/>
              </a:spcAft>
              <a:buSzPts val="4800"/>
              <a:buNone/>
              <a:defRPr sz="4800"/>
            </a:lvl8pPr>
            <a:lvl9pPr lvl="8" rtl="0" algn="ctr">
              <a:lnSpc>
                <a:spcPct val="100000"/>
              </a:lnSpc>
              <a:spcBef>
                <a:spcPts val="0"/>
              </a:spcBef>
              <a:spcAft>
                <a:spcPts val="0"/>
              </a:spcAft>
              <a:buSzPts val="4800"/>
              <a:buNone/>
              <a:defRPr sz="4800"/>
            </a:lvl9pPr>
          </a:lstStyle>
          <a:p/>
        </p:txBody>
      </p:sp>
      <p:sp>
        <p:nvSpPr>
          <p:cNvPr id="847" name="Google Shape;847;p10"/>
          <p:cNvSpPr txBox="1"/>
          <p:nvPr>
            <p:ph idx="8" type="title"/>
          </p:nvPr>
        </p:nvSpPr>
        <p:spPr>
          <a:xfrm>
            <a:off x="924900" y="409225"/>
            <a:ext cx="10342200" cy="9876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500"/>
              <a:buNone/>
              <a:defRPr sz="5500"/>
            </a:lvl1pPr>
            <a:lvl2pPr lvl="1" rtl="0">
              <a:spcBef>
                <a:spcPts val="0"/>
              </a:spcBef>
              <a:spcAft>
                <a:spcPts val="0"/>
              </a:spcAft>
              <a:buSzPts val="5500"/>
              <a:buNone/>
              <a:defRPr sz="5500"/>
            </a:lvl2pPr>
            <a:lvl3pPr lvl="2" rtl="0">
              <a:spcBef>
                <a:spcPts val="0"/>
              </a:spcBef>
              <a:spcAft>
                <a:spcPts val="0"/>
              </a:spcAft>
              <a:buSzPts val="5500"/>
              <a:buNone/>
              <a:defRPr sz="5500"/>
            </a:lvl3pPr>
            <a:lvl4pPr lvl="3" rtl="0">
              <a:spcBef>
                <a:spcPts val="0"/>
              </a:spcBef>
              <a:spcAft>
                <a:spcPts val="0"/>
              </a:spcAft>
              <a:buSzPts val="5500"/>
              <a:buNone/>
              <a:defRPr sz="5500"/>
            </a:lvl4pPr>
            <a:lvl5pPr lvl="4" rtl="0">
              <a:spcBef>
                <a:spcPts val="0"/>
              </a:spcBef>
              <a:spcAft>
                <a:spcPts val="0"/>
              </a:spcAft>
              <a:buSzPts val="5500"/>
              <a:buNone/>
              <a:defRPr sz="5500"/>
            </a:lvl5pPr>
            <a:lvl6pPr lvl="5" rtl="0">
              <a:spcBef>
                <a:spcPts val="0"/>
              </a:spcBef>
              <a:spcAft>
                <a:spcPts val="0"/>
              </a:spcAft>
              <a:buSzPts val="5500"/>
              <a:buNone/>
              <a:defRPr sz="5500"/>
            </a:lvl6pPr>
            <a:lvl7pPr lvl="6" rtl="0">
              <a:spcBef>
                <a:spcPts val="0"/>
              </a:spcBef>
              <a:spcAft>
                <a:spcPts val="0"/>
              </a:spcAft>
              <a:buSzPts val="5500"/>
              <a:buNone/>
              <a:defRPr sz="5500"/>
            </a:lvl7pPr>
            <a:lvl8pPr lvl="7" rtl="0">
              <a:spcBef>
                <a:spcPts val="0"/>
              </a:spcBef>
              <a:spcAft>
                <a:spcPts val="0"/>
              </a:spcAft>
              <a:buSzPts val="5500"/>
              <a:buNone/>
              <a:defRPr sz="5500"/>
            </a:lvl8pPr>
            <a:lvl9pPr lvl="8" rtl="0">
              <a:spcBef>
                <a:spcPts val="0"/>
              </a:spcBef>
              <a:spcAft>
                <a:spcPts val="0"/>
              </a:spcAft>
              <a:buSzPts val="5500"/>
              <a:buNone/>
              <a:defRPr sz="5500"/>
            </a:lvl9pPr>
          </a:lstStyle>
          <a:p/>
        </p:txBody>
      </p:sp>
      <p:sp>
        <p:nvSpPr>
          <p:cNvPr id="848" name="Google Shape;848;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849" name="Shape 849"/>
        <p:cNvGrpSpPr/>
        <p:nvPr/>
      </p:nvGrpSpPr>
      <p:grpSpPr>
        <a:xfrm>
          <a:off x="0" y="0"/>
          <a:ext cx="0" cy="0"/>
          <a:chOff x="0" y="0"/>
          <a:chExt cx="0" cy="0"/>
        </a:xfrm>
      </p:grpSpPr>
      <p:grpSp>
        <p:nvGrpSpPr>
          <p:cNvPr id="850" name="Google Shape;850;p11"/>
          <p:cNvGrpSpPr/>
          <p:nvPr/>
        </p:nvGrpSpPr>
        <p:grpSpPr>
          <a:xfrm>
            <a:off x="10009206" y="189715"/>
            <a:ext cx="2026882" cy="2001020"/>
            <a:chOff x="3161217" y="1970080"/>
            <a:chExt cx="1395636" cy="1377828"/>
          </a:xfrm>
        </p:grpSpPr>
        <p:sp>
          <p:nvSpPr>
            <p:cNvPr id="851" name="Google Shape;851;p11"/>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11"/>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11"/>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11"/>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11"/>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11"/>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11"/>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11"/>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11"/>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11"/>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11"/>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11"/>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11"/>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11"/>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11"/>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11"/>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11"/>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11"/>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11"/>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11"/>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11"/>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11"/>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11"/>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11"/>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11"/>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11"/>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7" name="Google Shape;877;p11"/>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11"/>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11"/>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11"/>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11"/>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11"/>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11"/>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11"/>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11"/>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11"/>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11"/>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11"/>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11"/>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11"/>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11"/>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11"/>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3" name="Google Shape;893;p11"/>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4" name="Google Shape;894;p11"/>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5" name="Google Shape;895;p11"/>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11"/>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11"/>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11"/>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11"/>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0" name="Google Shape;900;p11"/>
          <p:cNvGrpSpPr/>
          <p:nvPr/>
        </p:nvGrpSpPr>
        <p:grpSpPr>
          <a:xfrm>
            <a:off x="9370003" y="6485565"/>
            <a:ext cx="1718929" cy="372445"/>
            <a:chOff x="8300303" y="6093240"/>
            <a:chExt cx="1718929" cy="372445"/>
          </a:xfrm>
        </p:grpSpPr>
        <p:grpSp>
          <p:nvGrpSpPr>
            <p:cNvPr id="901" name="Google Shape;901;p11"/>
            <p:cNvGrpSpPr/>
            <p:nvPr/>
          </p:nvGrpSpPr>
          <p:grpSpPr>
            <a:xfrm>
              <a:off x="8300303" y="6093240"/>
              <a:ext cx="1718927" cy="372442"/>
              <a:chOff x="3290595" y="3170847"/>
              <a:chExt cx="878932" cy="190439"/>
            </a:xfrm>
          </p:grpSpPr>
          <p:sp>
            <p:nvSpPr>
              <p:cNvPr id="902" name="Google Shape;902;p11"/>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11"/>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4" name="Google Shape;904;p11"/>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11"/>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906" name="Google Shape;906;p11"/>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907" name="Google Shape;907;p11"/>
          <p:cNvGrpSpPr/>
          <p:nvPr/>
        </p:nvGrpSpPr>
        <p:grpSpPr>
          <a:xfrm>
            <a:off x="415610" y="6388862"/>
            <a:ext cx="3193508" cy="469147"/>
            <a:chOff x="1439710" y="6217176"/>
            <a:chExt cx="4333706" cy="640824"/>
          </a:xfrm>
        </p:grpSpPr>
        <p:sp>
          <p:nvSpPr>
            <p:cNvPr id="908" name="Google Shape;908;p11"/>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11"/>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11"/>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911" name="Google Shape;911;p11"/>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
        <p:nvSpPr>
          <p:cNvPr id="912" name="Google Shape;912;p11"/>
          <p:cNvSpPr txBox="1"/>
          <p:nvPr>
            <p:ph type="title"/>
          </p:nvPr>
        </p:nvSpPr>
        <p:spPr>
          <a:xfrm>
            <a:off x="507750" y="396150"/>
            <a:ext cx="11176500" cy="9879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913" name="Google Shape;913;p11"/>
          <p:cNvSpPr txBox="1"/>
          <p:nvPr>
            <p:ph idx="1" type="body"/>
          </p:nvPr>
        </p:nvSpPr>
        <p:spPr>
          <a:xfrm>
            <a:off x="507750" y="48107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14" name="Google Shape;914;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915" name="Google Shape;915;p11"/>
          <p:cNvSpPr txBox="1"/>
          <p:nvPr>
            <p:ph idx="2" type="subTitle"/>
          </p:nvPr>
        </p:nvSpPr>
        <p:spPr>
          <a:xfrm>
            <a:off x="583950" y="20887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16" name="Google Shape;916;p11"/>
          <p:cNvSpPr txBox="1"/>
          <p:nvPr>
            <p:ph idx="3" type="body"/>
          </p:nvPr>
        </p:nvSpPr>
        <p:spPr>
          <a:xfrm>
            <a:off x="2757261" y="481070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17" name="Google Shape;917;p11"/>
          <p:cNvSpPr txBox="1"/>
          <p:nvPr>
            <p:ph idx="4" type="subTitle"/>
          </p:nvPr>
        </p:nvSpPr>
        <p:spPr>
          <a:xfrm>
            <a:off x="2849738" y="20887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18" name="Google Shape;918;p11"/>
          <p:cNvSpPr txBox="1"/>
          <p:nvPr>
            <p:ph idx="5" type="body"/>
          </p:nvPr>
        </p:nvSpPr>
        <p:spPr>
          <a:xfrm>
            <a:off x="5006772" y="48107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19" name="Google Shape;919;p11"/>
          <p:cNvSpPr txBox="1"/>
          <p:nvPr>
            <p:ph idx="6" type="subTitle"/>
          </p:nvPr>
        </p:nvSpPr>
        <p:spPr>
          <a:xfrm>
            <a:off x="5115526" y="20887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0" name="Google Shape;920;p11"/>
          <p:cNvSpPr txBox="1"/>
          <p:nvPr>
            <p:ph idx="7" type="body"/>
          </p:nvPr>
        </p:nvSpPr>
        <p:spPr>
          <a:xfrm>
            <a:off x="7256283" y="4810725"/>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21" name="Google Shape;921;p11"/>
          <p:cNvSpPr txBox="1"/>
          <p:nvPr>
            <p:ph idx="8" type="subTitle"/>
          </p:nvPr>
        </p:nvSpPr>
        <p:spPr>
          <a:xfrm>
            <a:off x="7381313" y="2088775"/>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2" name="Google Shape;922;p11"/>
          <p:cNvSpPr txBox="1"/>
          <p:nvPr>
            <p:ph idx="9" type="body"/>
          </p:nvPr>
        </p:nvSpPr>
        <p:spPr>
          <a:xfrm>
            <a:off x="9505794" y="481069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23" name="Google Shape;923;p11"/>
          <p:cNvSpPr txBox="1"/>
          <p:nvPr>
            <p:ph idx="13" type="subTitle"/>
          </p:nvPr>
        </p:nvSpPr>
        <p:spPr>
          <a:xfrm>
            <a:off x="9647101" y="2088750"/>
            <a:ext cx="211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00">
                <a:solidFill>
                  <a:schemeClr val="lt2"/>
                </a:solidFill>
                <a:latin typeface="Archivo Black"/>
                <a:ea typeface="Archivo Black"/>
                <a:cs typeface="Archivo Black"/>
                <a:sym typeface="Archivo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4" name="Google Shape;924;p11"/>
          <p:cNvSpPr txBox="1"/>
          <p:nvPr>
            <p:ph idx="14" type="subTitle"/>
          </p:nvPr>
        </p:nvSpPr>
        <p:spPr>
          <a:xfrm>
            <a:off x="507750" y="43562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5" name="Google Shape;925;p11"/>
          <p:cNvSpPr txBox="1"/>
          <p:nvPr>
            <p:ph idx="15" type="subTitle"/>
          </p:nvPr>
        </p:nvSpPr>
        <p:spPr>
          <a:xfrm>
            <a:off x="2757261" y="43562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6" name="Google Shape;926;p11"/>
          <p:cNvSpPr txBox="1"/>
          <p:nvPr>
            <p:ph idx="16" type="subTitle"/>
          </p:nvPr>
        </p:nvSpPr>
        <p:spPr>
          <a:xfrm>
            <a:off x="5006771" y="43562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7" name="Google Shape;927;p11"/>
          <p:cNvSpPr txBox="1"/>
          <p:nvPr>
            <p:ph idx="17" type="subTitle"/>
          </p:nvPr>
        </p:nvSpPr>
        <p:spPr>
          <a:xfrm>
            <a:off x="7256282" y="43562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8" name="Google Shape;928;p11"/>
          <p:cNvSpPr txBox="1"/>
          <p:nvPr>
            <p:ph idx="18" type="subTitle"/>
          </p:nvPr>
        </p:nvSpPr>
        <p:spPr>
          <a:xfrm>
            <a:off x="9505793" y="4356188"/>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929" name="Shape 929"/>
        <p:cNvGrpSpPr/>
        <p:nvPr/>
      </p:nvGrpSpPr>
      <p:grpSpPr>
        <a:xfrm>
          <a:off x="0" y="0"/>
          <a:ext cx="0" cy="0"/>
          <a:chOff x="0" y="0"/>
          <a:chExt cx="0" cy="0"/>
        </a:xfrm>
      </p:grpSpPr>
      <p:grpSp>
        <p:nvGrpSpPr>
          <p:cNvPr id="930" name="Google Shape;930;p12"/>
          <p:cNvGrpSpPr/>
          <p:nvPr/>
        </p:nvGrpSpPr>
        <p:grpSpPr>
          <a:xfrm>
            <a:off x="255606" y="189715"/>
            <a:ext cx="2026882" cy="2001020"/>
            <a:chOff x="3161217" y="1970080"/>
            <a:chExt cx="1395636" cy="1377828"/>
          </a:xfrm>
        </p:grpSpPr>
        <p:sp>
          <p:nvSpPr>
            <p:cNvPr id="931" name="Google Shape;931;p12"/>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2"/>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12"/>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2"/>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2"/>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12"/>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12"/>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12"/>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9" name="Google Shape;939;p12"/>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0" name="Google Shape;940;p12"/>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1" name="Google Shape;941;p12"/>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2" name="Google Shape;942;p12"/>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12"/>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12"/>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5" name="Google Shape;945;p12"/>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12"/>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7" name="Google Shape;947;p12"/>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8" name="Google Shape;948;p12"/>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12"/>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12"/>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1" name="Google Shape;951;p12"/>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12"/>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12"/>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12"/>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12"/>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12"/>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12"/>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8" name="Google Shape;958;p12"/>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9" name="Google Shape;959;p12"/>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12"/>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12"/>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12"/>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12"/>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12"/>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12"/>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6" name="Google Shape;966;p12"/>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7" name="Google Shape;967;p12"/>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12"/>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9" name="Google Shape;969;p12"/>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0" name="Google Shape;970;p12"/>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1" name="Google Shape;971;p12"/>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12"/>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12"/>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12"/>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5" name="Google Shape;975;p12"/>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6" name="Google Shape;976;p12"/>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12"/>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8" name="Google Shape;978;p12"/>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12"/>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80" name="Google Shape;980;p12"/>
          <p:cNvSpPr txBox="1"/>
          <p:nvPr>
            <p:ph type="title"/>
          </p:nvPr>
        </p:nvSpPr>
        <p:spPr>
          <a:xfrm>
            <a:off x="415600" y="396150"/>
            <a:ext cx="11360700" cy="9609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981" name="Google Shape;981;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982" name="Google Shape;982;p12"/>
          <p:cNvGrpSpPr/>
          <p:nvPr/>
        </p:nvGrpSpPr>
        <p:grpSpPr>
          <a:xfrm flipH="1" rot="5400000">
            <a:off x="11168643" y="3034213"/>
            <a:ext cx="1372723" cy="674014"/>
            <a:chOff x="7673633" y="189975"/>
            <a:chExt cx="1525417" cy="750572"/>
          </a:xfrm>
        </p:grpSpPr>
        <p:sp>
          <p:nvSpPr>
            <p:cNvPr id="983" name="Google Shape;983;p12"/>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984" name="Google Shape;984;p12"/>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985" name="Google Shape;985;p12"/>
          <p:cNvGrpSpPr/>
          <p:nvPr/>
        </p:nvGrpSpPr>
        <p:grpSpPr>
          <a:xfrm>
            <a:off x="9370003" y="6485565"/>
            <a:ext cx="1718929" cy="372445"/>
            <a:chOff x="8300303" y="6093240"/>
            <a:chExt cx="1718929" cy="372445"/>
          </a:xfrm>
        </p:grpSpPr>
        <p:grpSp>
          <p:nvGrpSpPr>
            <p:cNvPr id="986" name="Google Shape;986;p12"/>
            <p:cNvGrpSpPr/>
            <p:nvPr/>
          </p:nvGrpSpPr>
          <p:grpSpPr>
            <a:xfrm>
              <a:off x="8300303" y="6093240"/>
              <a:ext cx="1718927" cy="372442"/>
              <a:chOff x="3290595" y="3170847"/>
              <a:chExt cx="878932" cy="190439"/>
            </a:xfrm>
          </p:grpSpPr>
          <p:sp>
            <p:nvSpPr>
              <p:cNvPr id="987" name="Google Shape;987;p12"/>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12"/>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12"/>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0" name="Google Shape;990;p12"/>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991" name="Google Shape;991;p12"/>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992" name="Google Shape;992;p12"/>
          <p:cNvGrpSpPr/>
          <p:nvPr/>
        </p:nvGrpSpPr>
        <p:grpSpPr>
          <a:xfrm rot="-5400000">
            <a:off x="-349353" y="4559463"/>
            <a:ext cx="1372723" cy="674014"/>
            <a:chOff x="7673633" y="189975"/>
            <a:chExt cx="1525417" cy="750572"/>
          </a:xfrm>
        </p:grpSpPr>
        <p:sp>
          <p:nvSpPr>
            <p:cNvPr id="993" name="Google Shape;993;p12"/>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994" name="Google Shape;994;p12"/>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995" name="Google Shape;995;p12"/>
          <p:cNvGrpSpPr/>
          <p:nvPr/>
        </p:nvGrpSpPr>
        <p:grpSpPr>
          <a:xfrm>
            <a:off x="415610" y="6388862"/>
            <a:ext cx="3193508" cy="469147"/>
            <a:chOff x="1439710" y="6217176"/>
            <a:chExt cx="4333706" cy="640824"/>
          </a:xfrm>
        </p:grpSpPr>
        <p:sp>
          <p:nvSpPr>
            <p:cNvPr id="996" name="Google Shape;996;p12"/>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12"/>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12"/>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999" name="Google Shape;999;p12"/>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000" name="Shape 1000"/>
        <p:cNvGrpSpPr/>
        <p:nvPr/>
      </p:nvGrpSpPr>
      <p:grpSpPr>
        <a:xfrm>
          <a:off x="0" y="0"/>
          <a:ext cx="0" cy="0"/>
          <a:chOff x="0" y="0"/>
          <a:chExt cx="0" cy="0"/>
        </a:xfrm>
      </p:grpSpPr>
      <p:grpSp>
        <p:nvGrpSpPr>
          <p:cNvPr id="1001" name="Google Shape;1001;p13"/>
          <p:cNvGrpSpPr/>
          <p:nvPr/>
        </p:nvGrpSpPr>
        <p:grpSpPr>
          <a:xfrm>
            <a:off x="7184268" y="622525"/>
            <a:ext cx="4415757" cy="6252633"/>
            <a:chOff x="7184268" y="622525"/>
            <a:chExt cx="4415757" cy="6252633"/>
          </a:xfrm>
        </p:grpSpPr>
        <p:sp>
          <p:nvSpPr>
            <p:cNvPr id="1002" name="Google Shape;1002;p13"/>
            <p:cNvSpPr/>
            <p:nvPr/>
          </p:nvSpPr>
          <p:spPr>
            <a:xfrm>
              <a:off x="7187025" y="622525"/>
              <a:ext cx="4413000" cy="62355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003" name="Google Shape;1003;p13"/>
            <p:cNvPicPr preferRelativeResize="0"/>
            <p:nvPr/>
          </p:nvPicPr>
          <p:blipFill rotWithShape="1">
            <a:blip r:embed="rId2">
              <a:alphaModFix amt="20000"/>
            </a:blip>
            <a:srcRect b="65796" l="8501" r="41722" t="11512"/>
            <a:stretch/>
          </p:blipFill>
          <p:spPr>
            <a:xfrm rot="5400000">
              <a:off x="6261930" y="1544863"/>
              <a:ext cx="6252633" cy="4407957"/>
            </a:xfrm>
            <a:custGeom>
              <a:rect b="b" l="l" r="r" t="t"/>
              <a:pathLst>
                <a:path extrusionOk="0" h="2772300" w="3430800">
                  <a:moveTo>
                    <a:pt x="0" y="2772300"/>
                  </a:moveTo>
                  <a:lnTo>
                    <a:pt x="0" y="0"/>
                  </a:lnTo>
                  <a:lnTo>
                    <a:pt x="3430800" y="0"/>
                  </a:lnTo>
                  <a:lnTo>
                    <a:pt x="3430800" y="2772300"/>
                  </a:lnTo>
                  <a:close/>
                </a:path>
              </a:pathLst>
            </a:custGeom>
            <a:noFill/>
            <a:ln>
              <a:noFill/>
            </a:ln>
          </p:spPr>
        </p:pic>
      </p:grpSp>
      <p:sp>
        <p:nvSpPr>
          <p:cNvPr id="1004" name="Google Shape;1004;p13"/>
          <p:cNvSpPr/>
          <p:nvPr>
            <p:ph idx="2" type="pic"/>
          </p:nvPr>
        </p:nvSpPr>
        <p:spPr>
          <a:xfrm>
            <a:off x="7187013" y="637538"/>
            <a:ext cx="4413000" cy="6222600"/>
          </a:xfrm>
          <a:prstGeom prst="rect">
            <a:avLst/>
          </a:prstGeom>
          <a:noFill/>
          <a:ln>
            <a:noFill/>
          </a:ln>
        </p:spPr>
      </p:sp>
      <p:grpSp>
        <p:nvGrpSpPr>
          <p:cNvPr id="1005" name="Google Shape;1005;p13"/>
          <p:cNvGrpSpPr/>
          <p:nvPr/>
        </p:nvGrpSpPr>
        <p:grpSpPr>
          <a:xfrm>
            <a:off x="10497038" y="4733182"/>
            <a:ext cx="2330813" cy="2124806"/>
            <a:chOff x="10438625" y="4501032"/>
            <a:chExt cx="2589792" cy="2356968"/>
          </a:xfrm>
        </p:grpSpPr>
        <p:sp>
          <p:nvSpPr>
            <p:cNvPr id="1006" name="Google Shape;1006;p13"/>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007" name="Google Shape;1007;p13"/>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1008" name="Google Shape;1008;p13"/>
          <p:cNvGrpSpPr/>
          <p:nvPr/>
        </p:nvGrpSpPr>
        <p:grpSpPr>
          <a:xfrm>
            <a:off x="7673633" y="189971"/>
            <a:ext cx="1372876" cy="674089"/>
            <a:chOff x="7673633" y="189975"/>
            <a:chExt cx="1525417" cy="750572"/>
          </a:xfrm>
        </p:grpSpPr>
        <p:sp>
          <p:nvSpPr>
            <p:cNvPr id="1009" name="Google Shape;1009;p13"/>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010" name="Google Shape;1010;p13"/>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011" name="Google Shape;1011;p13"/>
          <p:cNvGrpSpPr/>
          <p:nvPr/>
        </p:nvGrpSpPr>
        <p:grpSpPr>
          <a:xfrm>
            <a:off x="404758" y="-4"/>
            <a:ext cx="1372876" cy="674089"/>
            <a:chOff x="7673633" y="189975"/>
            <a:chExt cx="1525417" cy="750572"/>
          </a:xfrm>
        </p:grpSpPr>
        <p:sp>
          <p:nvSpPr>
            <p:cNvPr id="1012" name="Google Shape;1012;p13"/>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013" name="Google Shape;1013;p13"/>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014" name="Google Shape;1014;p13"/>
          <p:cNvGrpSpPr/>
          <p:nvPr/>
        </p:nvGrpSpPr>
        <p:grpSpPr>
          <a:xfrm>
            <a:off x="11091627" y="189984"/>
            <a:ext cx="835103" cy="835103"/>
            <a:chOff x="8878102" y="4612385"/>
            <a:chExt cx="927892" cy="927892"/>
          </a:xfrm>
        </p:grpSpPr>
        <p:sp>
          <p:nvSpPr>
            <p:cNvPr id="1015" name="Google Shape;1015;p13"/>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016" name="Google Shape;1016;p13"/>
            <p:cNvPicPr preferRelativeResize="0"/>
            <p:nvPr/>
          </p:nvPicPr>
          <p:blipFill rotWithShape="1">
            <a:blip r:embed="rId2">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017" name="Google Shape;1017;p13"/>
          <p:cNvGrpSpPr/>
          <p:nvPr/>
        </p:nvGrpSpPr>
        <p:grpSpPr>
          <a:xfrm>
            <a:off x="1439710" y="6282015"/>
            <a:ext cx="3900335" cy="575973"/>
            <a:chOff x="1439710" y="6217176"/>
            <a:chExt cx="4333706" cy="640824"/>
          </a:xfrm>
        </p:grpSpPr>
        <p:sp>
          <p:nvSpPr>
            <p:cNvPr id="1018" name="Google Shape;1018;p13"/>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13"/>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13"/>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021" name="Google Shape;1021;p13"/>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
        <p:nvSpPr>
          <p:cNvPr id="1022" name="Google Shape;1022;p13"/>
          <p:cNvSpPr txBox="1"/>
          <p:nvPr>
            <p:ph type="title"/>
          </p:nvPr>
        </p:nvSpPr>
        <p:spPr>
          <a:xfrm>
            <a:off x="709063" y="1383000"/>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1023" name="Google Shape;1023;p13"/>
          <p:cNvSpPr txBox="1"/>
          <p:nvPr>
            <p:ph idx="1" type="body"/>
          </p:nvPr>
        </p:nvSpPr>
        <p:spPr>
          <a:xfrm>
            <a:off x="709063" y="2669150"/>
            <a:ext cx="5828100" cy="2353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1024" name="Google Shape;1024;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1025" name="Shape 1025"/>
        <p:cNvGrpSpPr/>
        <p:nvPr/>
      </p:nvGrpSpPr>
      <p:grpSpPr>
        <a:xfrm>
          <a:off x="0" y="0"/>
          <a:ext cx="0" cy="0"/>
          <a:chOff x="0" y="0"/>
          <a:chExt cx="0" cy="0"/>
        </a:xfrm>
      </p:grpSpPr>
      <p:grpSp>
        <p:nvGrpSpPr>
          <p:cNvPr id="1026" name="Google Shape;1026;p14"/>
          <p:cNvGrpSpPr/>
          <p:nvPr/>
        </p:nvGrpSpPr>
        <p:grpSpPr>
          <a:xfrm>
            <a:off x="4652550" y="1008300"/>
            <a:ext cx="7320635" cy="3836700"/>
            <a:chOff x="0" y="1381925"/>
            <a:chExt cx="9312600" cy="3836700"/>
          </a:xfrm>
        </p:grpSpPr>
        <p:sp>
          <p:nvSpPr>
            <p:cNvPr id="1027" name="Google Shape;1027;p14"/>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028" name="Google Shape;1028;p14"/>
            <p:cNvPicPr preferRelativeResize="0"/>
            <p:nvPr/>
          </p:nvPicPr>
          <p:blipFill rotWithShape="1">
            <a:blip r:embed="rId2">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029" name="Google Shape;1029;p14"/>
          <p:cNvGrpSpPr/>
          <p:nvPr/>
        </p:nvGrpSpPr>
        <p:grpSpPr>
          <a:xfrm>
            <a:off x="1680261" y="-14"/>
            <a:ext cx="4415757" cy="5189060"/>
            <a:chOff x="7184268" y="622525"/>
            <a:chExt cx="4415757" cy="6252633"/>
          </a:xfrm>
        </p:grpSpPr>
        <p:sp>
          <p:nvSpPr>
            <p:cNvPr id="1030" name="Google Shape;1030;p14"/>
            <p:cNvSpPr/>
            <p:nvPr/>
          </p:nvSpPr>
          <p:spPr>
            <a:xfrm>
              <a:off x="7187025" y="622525"/>
              <a:ext cx="4413000" cy="62355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031" name="Google Shape;1031;p14"/>
            <p:cNvPicPr preferRelativeResize="0"/>
            <p:nvPr/>
          </p:nvPicPr>
          <p:blipFill rotWithShape="1">
            <a:blip r:embed="rId2">
              <a:alphaModFix amt="20000"/>
            </a:blip>
            <a:srcRect b="65796" l="8501" r="41722" t="11512"/>
            <a:stretch/>
          </p:blipFill>
          <p:spPr>
            <a:xfrm rot="5400000">
              <a:off x="6261930" y="1544863"/>
              <a:ext cx="6252633" cy="4407957"/>
            </a:xfrm>
            <a:custGeom>
              <a:rect b="b" l="l" r="r" t="t"/>
              <a:pathLst>
                <a:path extrusionOk="0" h="2772300" w="3430800">
                  <a:moveTo>
                    <a:pt x="0" y="2772300"/>
                  </a:moveTo>
                  <a:lnTo>
                    <a:pt x="0" y="0"/>
                  </a:lnTo>
                  <a:lnTo>
                    <a:pt x="3430800" y="0"/>
                  </a:lnTo>
                  <a:lnTo>
                    <a:pt x="3430800" y="2772300"/>
                  </a:lnTo>
                  <a:close/>
                </a:path>
              </a:pathLst>
            </a:custGeom>
            <a:noFill/>
            <a:ln>
              <a:noFill/>
            </a:ln>
          </p:spPr>
        </p:pic>
      </p:grpSp>
      <p:sp>
        <p:nvSpPr>
          <p:cNvPr id="1032" name="Google Shape;1032;p14"/>
          <p:cNvSpPr txBox="1"/>
          <p:nvPr>
            <p:ph type="title"/>
          </p:nvPr>
        </p:nvSpPr>
        <p:spPr>
          <a:xfrm>
            <a:off x="7393350" y="1008300"/>
            <a:ext cx="4200000" cy="38367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55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033" name="Google Shape;1033;p14"/>
          <p:cNvSpPr txBox="1"/>
          <p:nvPr>
            <p:ph idx="1" type="body"/>
          </p:nvPr>
        </p:nvSpPr>
        <p:spPr>
          <a:xfrm>
            <a:off x="598650" y="5338700"/>
            <a:ext cx="10994700" cy="857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034" name="Google Shape;1034;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035" name="Google Shape;1035;p14"/>
          <p:cNvSpPr/>
          <p:nvPr>
            <p:ph idx="2" type="pic"/>
          </p:nvPr>
        </p:nvSpPr>
        <p:spPr>
          <a:xfrm>
            <a:off x="598650" y="509800"/>
            <a:ext cx="6469500" cy="4679400"/>
          </a:xfrm>
          <a:prstGeom prst="rect">
            <a:avLst/>
          </a:prstGeom>
          <a:noFill/>
          <a:ln>
            <a:noFill/>
          </a:ln>
        </p:spPr>
      </p:sp>
      <p:grpSp>
        <p:nvGrpSpPr>
          <p:cNvPr id="1036" name="Google Shape;1036;p14"/>
          <p:cNvGrpSpPr/>
          <p:nvPr/>
        </p:nvGrpSpPr>
        <p:grpSpPr>
          <a:xfrm>
            <a:off x="255606" y="189715"/>
            <a:ext cx="2026882" cy="2001020"/>
            <a:chOff x="3161217" y="1970080"/>
            <a:chExt cx="1395636" cy="1377828"/>
          </a:xfrm>
        </p:grpSpPr>
        <p:sp>
          <p:nvSpPr>
            <p:cNvPr id="1037" name="Google Shape;1037;p14"/>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14"/>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9" name="Google Shape;1039;p14"/>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0" name="Google Shape;1040;p14"/>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1" name="Google Shape;1041;p14"/>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14"/>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3" name="Google Shape;1043;p14"/>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4" name="Google Shape;1044;p14"/>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5" name="Google Shape;1045;p14"/>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14"/>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14"/>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8" name="Google Shape;1048;p14"/>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14"/>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14"/>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14"/>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14"/>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14"/>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14"/>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5" name="Google Shape;1055;p14"/>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14"/>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14"/>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14"/>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14"/>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14"/>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1" name="Google Shape;1061;p14"/>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14"/>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14"/>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4" name="Google Shape;1064;p14"/>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14"/>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14"/>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14"/>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14"/>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14"/>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14"/>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14"/>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14"/>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14"/>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4" name="Google Shape;1074;p14"/>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14"/>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14"/>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14"/>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14"/>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9" name="Google Shape;1079;p14"/>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0" name="Google Shape;1080;p14"/>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14"/>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14"/>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14"/>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14"/>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14"/>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86" name="Google Shape;1086;p14"/>
          <p:cNvGrpSpPr/>
          <p:nvPr/>
        </p:nvGrpSpPr>
        <p:grpSpPr>
          <a:xfrm>
            <a:off x="7673633" y="189971"/>
            <a:ext cx="1372876" cy="674089"/>
            <a:chOff x="7673633" y="189975"/>
            <a:chExt cx="1525417" cy="750572"/>
          </a:xfrm>
        </p:grpSpPr>
        <p:sp>
          <p:nvSpPr>
            <p:cNvPr id="1087" name="Google Shape;1087;p14"/>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088" name="Google Shape;1088;p14"/>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089" name="Google Shape;1089;p14"/>
          <p:cNvGrpSpPr/>
          <p:nvPr/>
        </p:nvGrpSpPr>
        <p:grpSpPr>
          <a:xfrm>
            <a:off x="10057428" y="379040"/>
            <a:ext cx="1718929" cy="372445"/>
            <a:chOff x="8300303" y="6093240"/>
            <a:chExt cx="1718929" cy="372445"/>
          </a:xfrm>
        </p:grpSpPr>
        <p:grpSp>
          <p:nvGrpSpPr>
            <p:cNvPr id="1090" name="Google Shape;1090;p14"/>
            <p:cNvGrpSpPr/>
            <p:nvPr/>
          </p:nvGrpSpPr>
          <p:grpSpPr>
            <a:xfrm>
              <a:off x="8300303" y="6093240"/>
              <a:ext cx="1718927" cy="372442"/>
              <a:chOff x="3290595" y="3170847"/>
              <a:chExt cx="878932" cy="190439"/>
            </a:xfrm>
          </p:grpSpPr>
          <p:sp>
            <p:nvSpPr>
              <p:cNvPr id="1091" name="Google Shape;1091;p14"/>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2" name="Google Shape;1092;p14"/>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3" name="Google Shape;1093;p14"/>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14"/>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095" name="Google Shape;1095;p14"/>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1096" name="Google Shape;1096;p14"/>
          <p:cNvGrpSpPr/>
          <p:nvPr/>
        </p:nvGrpSpPr>
        <p:grpSpPr>
          <a:xfrm>
            <a:off x="7393360" y="6388849"/>
            <a:ext cx="3193508" cy="469147"/>
            <a:chOff x="1439710" y="6217176"/>
            <a:chExt cx="4333706" cy="640824"/>
          </a:xfrm>
        </p:grpSpPr>
        <p:sp>
          <p:nvSpPr>
            <p:cNvPr id="1097" name="Google Shape;1097;p14"/>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14"/>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14"/>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100" name="Google Shape;1100;p14"/>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1101" name="Shape 1101"/>
        <p:cNvGrpSpPr/>
        <p:nvPr/>
      </p:nvGrpSpPr>
      <p:grpSpPr>
        <a:xfrm>
          <a:off x="0" y="0"/>
          <a:ext cx="0" cy="0"/>
          <a:chOff x="0" y="0"/>
          <a:chExt cx="0" cy="0"/>
        </a:xfrm>
      </p:grpSpPr>
      <p:sp>
        <p:nvSpPr>
          <p:cNvPr id="1102" name="Google Shape;1102;p15"/>
          <p:cNvSpPr/>
          <p:nvPr>
            <p:ph idx="2" type="pic"/>
          </p:nvPr>
        </p:nvSpPr>
        <p:spPr>
          <a:xfrm>
            <a:off x="6342475" y="0"/>
            <a:ext cx="5508600" cy="6858000"/>
          </a:xfrm>
          <a:prstGeom prst="rect">
            <a:avLst/>
          </a:prstGeom>
          <a:noFill/>
          <a:ln>
            <a:noFill/>
          </a:ln>
        </p:spPr>
      </p:sp>
      <p:grpSp>
        <p:nvGrpSpPr>
          <p:cNvPr id="1103" name="Google Shape;1103;p15"/>
          <p:cNvGrpSpPr/>
          <p:nvPr/>
        </p:nvGrpSpPr>
        <p:grpSpPr>
          <a:xfrm rot="10800000">
            <a:off x="4987326" y="6169738"/>
            <a:ext cx="1372876" cy="674089"/>
            <a:chOff x="7673633" y="189975"/>
            <a:chExt cx="1525417" cy="750572"/>
          </a:xfrm>
        </p:grpSpPr>
        <p:sp>
          <p:nvSpPr>
            <p:cNvPr id="1104" name="Google Shape;1104;p15"/>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105" name="Google Shape;1105;p15"/>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106" name="Google Shape;1106;p15"/>
          <p:cNvGrpSpPr/>
          <p:nvPr/>
        </p:nvGrpSpPr>
        <p:grpSpPr>
          <a:xfrm flipH="1">
            <a:off x="-631306" y="5149628"/>
            <a:ext cx="1858694" cy="1694188"/>
            <a:chOff x="10438625" y="4501032"/>
            <a:chExt cx="2589792" cy="2356968"/>
          </a:xfrm>
        </p:grpSpPr>
        <p:sp>
          <p:nvSpPr>
            <p:cNvPr id="1107" name="Google Shape;1107;p15"/>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108" name="Google Shape;1108;p15"/>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1109" name="Google Shape;1109;p15"/>
          <p:cNvGrpSpPr/>
          <p:nvPr/>
        </p:nvGrpSpPr>
        <p:grpSpPr>
          <a:xfrm flipH="1">
            <a:off x="2171627" y="6093240"/>
            <a:ext cx="1718929" cy="372445"/>
            <a:chOff x="8300303" y="6093240"/>
            <a:chExt cx="1718929" cy="372445"/>
          </a:xfrm>
        </p:grpSpPr>
        <p:grpSp>
          <p:nvGrpSpPr>
            <p:cNvPr id="1110" name="Google Shape;1110;p15"/>
            <p:cNvGrpSpPr/>
            <p:nvPr/>
          </p:nvGrpSpPr>
          <p:grpSpPr>
            <a:xfrm>
              <a:off x="8300303" y="6093240"/>
              <a:ext cx="1718927" cy="372442"/>
              <a:chOff x="3290595" y="3170847"/>
              <a:chExt cx="878932" cy="190439"/>
            </a:xfrm>
          </p:grpSpPr>
          <p:sp>
            <p:nvSpPr>
              <p:cNvPr id="1111" name="Google Shape;1111;p15"/>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15"/>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15"/>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15"/>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115" name="Google Shape;1115;p15"/>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sp>
        <p:nvSpPr>
          <p:cNvPr id="1116" name="Google Shape;1116;p15"/>
          <p:cNvSpPr txBox="1"/>
          <p:nvPr>
            <p:ph type="title"/>
          </p:nvPr>
        </p:nvSpPr>
        <p:spPr>
          <a:xfrm>
            <a:off x="636150" y="772250"/>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117" name="Google Shape;1117;p15"/>
          <p:cNvSpPr txBox="1"/>
          <p:nvPr>
            <p:ph idx="1" type="body"/>
          </p:nvPr>
        </p:nvSpPr>
        <p:spPr>
          <a:xfrm>
            <a:off x="636150" y="2555350"/>
            <a:ext cx="5162400" cy="35304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118" name="Google Shape;1118;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1119" name="Shape 1119"/>
        <p:cNvGrpSpPr/>
        <p:nvPr/>
      </p:nvGrpSpPr>
      <p:grpSpPr>
        <a:xfrm>
          <a:off x="0" y="0"/>
          <a:ext cx="0" cy="0"/>
          <a:chOff x="0" y="0"/>
          <a:chExt cx="0" cy="0"/>
        </a:xfrm>
      </p:grpSpPr>
      <p:grpSp>
        <p:nvGrpSpPr>
          <p:cNvPr id="1120" name="Google Shape;1120;p16"/>
          <p:cNvGrpSpPr/>
          <p:nvPr/>
        </p:nvGrpSpPr>
        <p:grpSpPr>
          <a:xfrm>
            <a:off x="5306503" y="3768837"/>
            <a:ext cx="2729445" cy="2694618"/>
            <a:chOff x="3161217" y="1970080"/>
            <a:chExt cx="1395636" cy="1377828"/>
          </a:xfrm>
        </p:grpSpPr>
        <p:sp>
          <p:nvSpPr>
            <p:cNvPr id="1121" name="Google Shape;1121;p16"/>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16"/>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16"/>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16"/>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5" name="Google Shape;1125;p16"/>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16"/>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16"/>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8" name="Google Shape;1128;p16"/>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9" name="Google Shape;1129;p16"/>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0" name="Google Shape;1130;p16"/>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16"/>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16"/>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16"/>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16"/>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16"/>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16"/>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16"/>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16"/>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16"/>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16"/>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16"/>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16"/>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16"/>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4" name="Google Shape;1144;p16"/>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16"/>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16"/>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16"/>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16"/>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16"/>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16"/>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16"/>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2" name="Google Shape;1152;p16"/>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3" name="Google Shape;1153;p16"/>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4" name="Google Shape;1154;p16"/>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16"/>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16"/>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7" name="Google Shape;1157;p16"/>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16"/>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9" name="Google Shape;1159;p16"/>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16"/>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16"/>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2" name="Google Shape;1162;p16"/>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3" name="Google Shape;1163;p16"/>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16"/>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16"/>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6" name="Google Shape;1166;p16"/>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16"/>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8" name="Google Shape;1168;p16"/>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16"/>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70" name="Google Shape;1170;p16"/>
          <p:cNvGrpSpPr/>
          <p:nvPr/>
        </p:nvGrpSpPr>
        <p:grpSpPr>
          <a:xfrm>
            <a:off x="0" y="0"/>
            <a:ext cx="2772300" cy="3430800"/>
            <a:chOff x="8025900" y="568625"/>
            <a:chExt cx="2772300" cy="3430800"/>
          </a:xfrm>
        </p:grpSpPr>
        <p:sp>
          <p:nvSpPr>
            <p:cNvPr id="1171" name="Google Shape;1171;p16"/>
            <p:cNvSpPr/>
            <p:nvPr/>
          </p:nvSpPr>
          <p:spPr>
            <a:xfrm>
              <a:off x="8025900" y="568625"/>
              <a:ext cx="2772300" cy="34308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172" name="Google Shape;1172;p16"/>
            <p:cNvPicPr preferRelativeResize="0"/>
            <p:nvPr/>
          </p:nvPicPr>
          <p:blipFill rotWithShape="1">
            <a:blip r:embed="rId2">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173" name="Google Shape;1173;p16"/>
          <p:cNvGrpSpPr/>
          <p:nvPr/>
        </p:nvGrpSpPr>
        <p:grpSpPr>
          <a:xfrm>
            <a:off x="798975" y="1534325"/>
            <a:ext cx="11393035" cy="3836700"/>
            <a:chOff x="0" y="1381925"/>
            <a:chExt cx="9312600" cy="3836700"/>
          </a:xfrm>
        </p:grpSpPr>
        <p:sp>
          <p:nvSpPr>
            <p:cNvPr id="1174" name="Google Shape;1174;p16"/>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175" name="Google Shape;1175;p16"/>
            <p:cNvPicPr preferRelativeResize="0"/>
            <p:nvPr/>
          </p:nvPicPr>
          <p:blipFill rotWithShape="1">
            <a:blip r:embed="rId2">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176" name="Google Shape;1176;p16"/>
          <p:cNvGrpSpPr/>
          <p:nvPr/>
        </p:nvGrpSpPr>
        <p:grpSpPr>
          <a:xfrm>
            <a:off x="-1247975" y="4733182"/>
            <a:ext cx="2330813" cy="2124806"/>
            <a:chOff x="10438625" y="4501032"/>
            <a:chExt cx="2589792" cy="2356968"/>
          </a:xfrm>
        </p:grpSpPr>
        <p:sp>
          <p:nvSpPr>
            <p:cNvPr id="1177" name="Google Shape;1177;p16"/>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178" name="Google Shape;1178;p16"/>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1179" name="Google Shape;1179;p16"/>
          <p:cNvGrpSpPr/>
          <p:nvPr/>
        </p:nvGrpSpPr>
        <p:grpSpPr>
          <a:xfrm>
            <a:off x="7586532" y="0"/>
            <a:ext cx="1525417" cy="750572"/>
            <a:chOff x="7673633" y="189975"/>
            <a:chExt cx="1525417" cy="750572"/>
          </a:xfrm>
        </p:grpSpPr>
        <p:sp>
          <p:nvSpPr>
            <p:cNvPr id="1180" name="Google Shape;1180;p16"/>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181" name="Google Shape;1181;p16"/>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182" name="Google Shape;1182;p16"/>
          <p:cNvGrpSpPr/>
          <p:nvPr/>
        </p:nvGrpSpPr>
        <p:grpSpPr>
          <a:xfrm>
            <a:off x="10091728" y="6247890"/>
            <a:ext cx="1718929" cy="372445"/>
            <a:chOff x="8300303" y="6093240"/>
            <a:chExt cx="1718929" cy="372445"/>
          </a:xfrm>
        </p:grpSpPr>
        <p:grpSp>
          <p:nvGrpSpPr>
            <p:cNvPr id="1183" name="Google Shape;1183;p16"/>
            <p:cNvGrpSpPr/>
            <p:nvPr/>
          </p:nvGrpSpPr>
          <p:grpSpPr>
            <a:xfrm>
              <a:off x="8300303" y="6093240"/>
              <a:ext cx="1718927" cy="372442"/>
              <a:chOff x="3290595" y="3170847"/>
              <a:chExt cx="878932" cy="190439"/>
            </a:xfrm>
          </p:grpSpPr>
          <p:sp>
            <p:nvSpPr>
              <p:cNvPr id="1184" name="Google Shape;1184;p16"/>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16"/>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16"/>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16"/>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188" name="Google Shape;1188;p16"/>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1189" name="Google Shape;1189;p16"/>
          <p:cNvGrpSpPr/>
          <p:nvPr/>
        </p:nvGrpSpPr>
        <p:grpSpPr>
          <a:xfrm>
            <a:off x="11299596" y="226927"/>
            <a:ext cx="676727" cy="676672"/>
            <a:chOff x="11299596" y="1176502"/>
            <a:chExt cx="676727" cy="676672"/>
          </a:xfrm>
        </p:grpSpPr>
        <p:sp>
          <p:nvSpPr>
            <p:cNvPr id="1190" name="Google Shape;1190;p16"/>
            <p:cNvSpPr/>
            <p:nvPr/>
          </p:nvSpPr>
          <p:spPr>
            <a:xfrm>
              <a:off x="11299596" y="1176502"/>
              <a:ext cx="676725" cy="676671"/>
            </a:xfrm>
            <a:custGeom>
              <a:rect b="b" l="l" r="r" t="t"/>
              <a:pathLst>
                <a:path extrusionOk="0" h="345681" w="345709">
                  <a:moveTo>
                    <a:pt x="0" y="172839"/>
                  </a:moveTo>
                  <a:cubicBezTo>
                    <a:pt x="0" y="77384"/>
                    <a:pt x="77400" y="0"/>
                    <a:pt x="172855" y="0"/>
                  </a:cubicBezTo>
                  <a:cubicBezTo>
                    <a:pt x="268310" y="0"/>
                    <a:pt x="345710" y="77384"/>
                    <a:pt x="345710" y="172839"/>
                  </a:cubicBezTo>
                  <a:cubicBezTo>
                    <a:pt x="345710" y="268298"/>
                    <a:pt x="268310" y="345681"/>
                    <a:pt x="172855" y="345681"/>
                  </a:cubicBezTo>
                  <a:cubicBezTo>
                    <a:pt x="77400" y="345681"/>
                    <a:pt x="0" y="268298"/>
                    <a:pt x="0" y="1728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191" name="Google Shape;1191;p16"/>
            <p:cNvPicPr preferRelativeResize="0"/>
            <p:nvPr/>
          </p:nvPicPr>
          <p:blipFill rotWithShape="1">
            <a:blip r:embed="rId2">
              <a:alphaModFix amt="20000"/>
            </a:blip>
            <a:srcRect b="92590" l="17318" r="72863" t="1871"/>
            <a:stretch/>
          </p:blipFill>
          <p:spPr>
            <a:xfrm rot="5400000">
              <a:off x="11299624" y="1176475"/>
              <a:ext cx="676671" cy="676727"/>
            </a:xfrm>
            <a:custGeom>
              <a:rect b="b" l="l" r="r" t="t"/>
              <a:pathLst>
                <a:path extrusionOk="0" h="676727" w="676671">
                  <a:moveTo>
                    <a:pt x="0" y="338364"/>
                  </a:moveTo>
                  <a:cubicBezTo>
                    <a:pt x="0" y="151510"/>
                    <a:pt x="151479" y="0"/>
                    <a:pt x="338333" y="0"/>
                  </a:cubicBezTo>
                  <a:cubicBezTo>
                    <a:pt x="525194" y="0"/>
                    <a:pt x="676671" y="151510"/>
                    <a:pt x="676671" y="338364"/>
                  </a:cubicBezTo>
                  <a:cubicBezTo>
                    <a:pt x="676671" y="525217"/>
                    <a:pt x="525194" y="676727"/>
                    <a:pt x="338333" y="676727"/>
                  </a:cubicBezTo>
                  <a:cubicBezTo>
                    <a:pt x="151479" y="676727"/>
                    <a:pt x="0" y="525217"/>
                    <a:pt x="0" y="338364"/>
                  </a:cubicBezTo>
                  <a:close/>
                </a:path>
              </a:pathLst>
            </a:custGeom>
            <a:noFill/>
            <a:ln>
              <a:noFill/>
            </a:ln>
          </p:spPr>
        </p:pic>
      </p:grpSp>
      <p:grpSp>
        <p:nvGrpSpPr>
          <p:cNvPr id="1192" name="Google Shape;1192;p16"/>
          <p:cNvGrpSpPr/>
          <p:nvPr/>
        </p:nvGrpSpPr>
        <p:grpSpPr>
          <a:xfrm>
            <a:off x="10240527" y="101322"/>
            <a:ext cx="927892" cy="927892"/>
            <a:chOff x="8878102" y="4612385"/>
            <a:chExt cx="927892" cy="927892"/>
          </a:xfrm>
        </p:grpSpPr>
        <p:sp>
          <p:nvSpPr>
            <p:cNvPr id="1193" name="Google Shape;1193;p16"/>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194" name="Google Shape;1194;p16"/>
            <p:cNvPicPr preferRelativeResize="0"/>
            <p:nvPr/>
          </p:nvPicPr>
          <p:blipFill rotWithShape="1">
            <a:blip r:embed="rId2">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sp>
        <p:nvSpPr>
          <p:cNvPr id="1195" name="Google Shape;1195;p16"/>
          <p:cNvSpPr txBox="1"/>
          <p:nvPr>
            <p:ph type="title"/>
          </p:nvPr>
        </p:nvSpPr>
        <p:spPr>
          <a:xfrm>
            <a:off x="1082738" y="1632726"/>
            <a:ext cx="10825500" cy="36399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1196" name="Google Shape;1196;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197" name="Google Shape;1197;p16"/>
          <p:cNvSpPr txBox="1"/>
          <p:nvPr>
            <p:ph idx="1" type="subTitle"/>
          </p:nvPr>
        </p:nvSpPr>
        <p:spPr>
          <a:xfrm>
            <a:off x="1082850" y="5595325"/>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1198" name="Shape 1198"/>
        <p:cNvGrpSpPr/>
        <p:nvPr/>
      </p:nvGrpSpPr>
      <p:grpSpPr>
        <a:xfrm>
          <a:off x="0" y="0"/>
          <a:ext cx="0" cy="0"/>
          <a:chOff x="0" y="0"/>
          <a:chExt cx="0" cy="0"/>
        </a:xfrm>
      </p:grpSpPr>
      <p:grpSp>
        <p:nvGrpSpPr>
          <p:cNvPr id="1199" name="Google Shape;1199;p17"/>
          <p:cNvGrpSpPr/>
          <p:nvPr/>
        </p:nvGrpSpPr>
        <p:grpSpPr>
          <a:xfrm>
            <a:off x="7399356" y="1066015"/>
            <a:ext cx="2026882" cy="2001020"/>
            <a:chOff x="3161217" y="1970080"/>
            <a:chExt cx="1395636" cy="1377828"/>
          </a:xfrm>
        </p:grpSpPr>
        <p:sp>
          <p:nvSpPr>
            <p:cNvPr id="1200" name="Google Shape;1200;p17"/>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17"/>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17"/>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17"/>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4" name="Google Shape;1204;p17"/>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5" name="Google Shape;1205;p17"/>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17"/>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17"/>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17"/>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17"/>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17"/>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17"/>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17"/>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17"/>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17"/>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5" name="Google Shape;1215;p17"/>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17"/>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17"/>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17"/>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9" name="Google Shape;1219;p17"/>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0" name="Google Shape;1220;p17"/>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17"/>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17"/>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17"/>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17"/>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5" name="Google Shape;1225;p17"/>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17"/>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7" name="Google Shape;1227;p17"/>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17"/>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17"/>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17"/>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17"/>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17"/>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17"/>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4" name="Google Shape;1234;p17"/>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17"/>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17"/>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7" name="Google Shape;1237;p17"/>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17"/>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17"/>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17"/>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17"/>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17"/>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3" name="Google Shape;1243;p17"/>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4" name="Google Shape;1244;p17"/>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5" name="Google Shape;1245;p17"/>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6" name="Google Shape;1246;p17"/>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17"/>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8" name="Google Shape;1248;p17"/>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9" name="Google Shape;1249;p17"/>
          <p:cNvGrpSpPr/>
          <p:nvPr/>
        </p:nvGrpSpPr>
        <p:grpSpPr>
          <a:xfrm rot="5400000">
            <a:off x="704950" y="-705053"/>
            <a:ext cx="6857799" cy="8267705"/>
            <a:chOff x="0" y="1381925"/>
            <a:chExt cx="9312600" cy="3836700"/>
          </a:xfrm>
        </p:grpSpPr>
        <p:sp>
          <p:nvSpPr>
            <p:cNvPr id="1250" name="Google Shape;1250;p17"/>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251" name="Google Shape;1251;p17"/>
            <p:cNvPicPr preferRelativeResize="0"/>
            <p:nvPr/>
          </p:nvPicPr>
          <p:blipFill rotWithShape="1">
            <a:blip r:embed="rId2">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252" name="Google Shape;1252;p17"/>
          <p:cNvSpPr txBox="1"/>
          <p:nvPr>
            <p:ph type="title"/>
          </p:nvPr>
        </p:nvSpPr>
        <p:spPr>
          <a:xfrm>
            <a:off x="533400" y="600200"/>
            <a:ext cx="75630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9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253" name="Google Shape;1253;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254" name="Google Shape;1254;p1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55" name="Google Shape;1255;p17"/>
          <p:cNvGrpSpPr/>
          <p:nvPr/>
        </p:nvGrpSpPr>
        <p:grpSpPr>
          <a:xfrm>
            <a:off x="10801838" y="4733182"/>
            <a:ext cx="2330813" cy="2124806"/>
            <a:chOff x="10438625" y="4501032"/>
            <a:chExt cx="2589792" cy="2356968"/>
          </a:xfrm>
        </p:grpSpPr>
        <p:sp>
          <p:nvSpPr>
            <p:cNvPr id="1256" name="Google Shape;1256;p17"/>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257" name="Google Shape;1257;p17"/>
            <p:cNvPicPr preferRelativeResize="0"/>
            <p:nvPr/>
          </p:nvPicPr>
          <p:blipFill rotWithShape="1">
            <a:blip r:embed="rId2">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1258" name="Google Shape;1258;p17"/>
          <p:cNvGrpSpPr/>
          <p:nvPr/>
        </p:nvGrpSpPr>
        <p:grpSpPr>
          <a:xfrm>
            <a:off x="8661440" y="-12"/>
            <a:ext cx="1372876" cy="675290"/>
            <a:chOff x="7673633" y="189975"/>
            <a:chExt cx="1525417" cy="750572"/>
          </a:xfrm>
        </p:grpSpPr>
        <p:sp>
          <p:nvSpPr>
            <p:cNvPr id="1259" name="Google Shape;1259;p17"/>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260" name="Google Shape;1260;p17"/>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261" name="Google Shape;1261;p17"/>
          <p:cNvGrpSpPr/>
          <p:nvPr/>
        </p:nvGrpSpPr>
        <p:grpSpPr>
          <a:xfrm>
            <a:off x="8806343" y="6151856"/>
            <a:ext cx="1547036" cy="335088"/>
            <a:chOff x="8300303" y="6093240"/>
            <a:chExt cx="1718929" cy="372445"/>
          </a:xfrm>
        </p:grpSpPr>
        <p:grpSp>
          <p:nvGrpSpPr>
            <p:cNvPr id="1262" name="Google Shape;1262;p17"/>
            <p:cNvGrpSpPr/>
            <p:nvPr/>
          </p:nvGrpSpPr>
          <p:grpSpPr>
            <a:xfrm>
              <a:off x="8300303" y="6093240"/>
              <a:ext cx="1718927" cy="372442"/>
              <a:chOff x="3290595" y="3170847"/>
              <a:chExt cx="878932" cy="190439"/>
            </a:xfrm>
          </p:grpSpPr>
          <p:sp>
            <p:nvSpPr>
              <p:cNvPr id="1263" name="Google Shape;1263;p17"/>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17"/>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17"/>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17"/>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267" name="Google Shape;1267;p17"/>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1268" name="Google Shape;1268;p17"/>
          <p:cNvGrpSpPr/>
          <p:nvPr/>
        </p:nvGrpSpPr>
        <p:grpSpPr>
          <a:xfrm>
            <a:off x="10497047" y="1192767"/>
            <a:ext cx="1470261" cy="1469992"/>
            <a:chOff x="3519724" y="-159776"/>
            <a:chExt cx="1633623" cy="1633869"/>
          </a:xfrm>
        </p:grpSpPr>
        <p:sp>
          <p:nvSpPr>
            <p:cNvPr id="1269" name="Google Shape;1269;p17"/>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270" name="Google Shape;1270;p17"/>
            <p:cNvPicPr preferRelativeResize="0"/>
            <p:nvPr/>
          </p:nvPicPr>
          <p:blipFill rotWithShape="1">
            <a:blip r:embed="rId2">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grpSp>
        <p:nvGrpSpPr>
          <p:cNvPr id="1271" name="Google Shape;1271;p17"/>
          <p:cNvGrpSpPr/>
          <p:nvPr/>
        </p:nvGrpSpPr>
        <p:grpSpPr>
          <a:xfrm>
            <a:off x="8998485" y="3740912"/>
            <a:ext cx="3193508" cy="469147"/>
            <a:chOff x="1439710" y="6217176"/>
            <a:chExt cx="4333706" cy="640824"/>
          </a:xfrm>
        </p:grpSpPr>
        <p:sp>
          <p:nvSpPr>
            <p:cNvPr id="1272" name="Google Shape;1272;p17"/>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3" name="Google Shape;1273;p17"/>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4" name="Google Shape;1274;p17"/>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275" name="Google Shape;1275;p17"/>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1276" name="Shape 1276"/>
        <p:cNvGrpSpPr/>
        <p:nvPr/>
      </p:nvGrpSpPr>
      <p:grpSpPr>
        <a:xfrm>
          <a:off x="0" y="0"/>
          <a:ext cx="0" cy="0"/>
          <a:chOff x="0" y="0"/>
          <a:chExt cx="0" cy="0"/>
        </a:xfrm>
      </p:grpSpPr>
      <p:sp>
        <p:nvSpPr>
          <p:cNvPr id="1277" name="Google Shape;1277;p18"/>
          <p:cNvSpPr/>
          <p:nvPr>
            <p:ph idx="2" type="pic"/>
          </p:nvPr>
        </p:nvSpPr>
        <p:spPr>
          <a:xfrm>
            <a:off x="18750" y="0"/>
            <a:ext cx="12192000" cy="6858000"/>
          </a:xfrm>
          <a:prstGeom prst="rect">
            <a:avLst/>
          </a:prstGeom>
          <a:noFill/>
          <a:ln>
            <a:noFill/>
          </a:ln>
        </p:spPr>
      </p:sp>
      <p:sp>
        <p:nvSpPr>
          <p:cNvPr id="1278" name="Google Shape;1278;p18"/>
          <p:cNvSpPr txBox="1"/>
          <p:nvPr>
            <p:ph idx="1" type="body"/>
          </p:nvPr>
        </p:nvSpPr>
        <p:spPr>
          <a:xfrm>
            <a:off x="178425" y="2065300"/>
            <a:ext cx="3300000" cy="32511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500"/>
              <a:buNone/>
              <a:defRPr sz="5000">
                <a:solidFill>
                  <a:schemeClr val="lt1"/>
                </a:solidFill>
                <a:latin typeface="Archivo Black"/>
                <a:ea typeface="Archivo Black"/>
                <a:cs typeface="Archivo Black"/>
                <a:sym typeface="Archivo Black"/>
              </a:defRPr>
            </a:lvl1pPr>
          </a:lstStyle>
          <a:p/>
        </p:txBody>
      </p:sp>
      <p:sp>
        <p:nvSpPr>
          <p:cNvPr id="1279" name="Google Shape;1279;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280" name="Shape 1280"/>
        <p:cNvGrpSpPr/>
        <p:nvPr/>
      </p:nvGrpSpPr>
      <p:grpSpPr>
        <a:xfrm>
          <a:off x="0" y="0"/>
          <a:ext cx="0" cy="0"/>
          <a:chOff x="0" y="0"/>
          <a:chExt cx="0" cy="0"/>
        </a:xfrm>
      </p:grpSpPr>
      <p:grpSp>
        <p:nvGrpSpPr>
          <p:cNvPr id="1281" name="Google Shape;1281;p19"/>
          <p:cNvGrpSpPr/>
          <p:nvPr/>
        </p:nvGrpSpPr>
        <p:grpSpPr>
          <a:xfrm>
            <a:off x="415533" y="394827"/>
            <a:ext cx="2456459" cy="2431729"/>
            <a:chOff x="3161217" y="1970080"/>
            <a:chExt cx="1395636" cy="1377828"/>
          </a:xfrm>
        </p:grpSpPr>
        <p:sp>
          <p:nvSpPr>
            <p:cNvPr id="1282" name="Google Shape;1282;p19"/>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19"/>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19"/>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19"/>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19"/>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19"/>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19"/>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19"/>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19"/>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19"/>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19"/>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19"/>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19"/>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19"/>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19"/>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19"/>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19"/>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19"/>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19"/>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19"/>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19"/>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19"/>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19"/>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19"/>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19"/>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19"/>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19"/>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19"/>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19"/>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19"/>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19"/>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19"/>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19"/>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19"/>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19"/>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19"/>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19"/>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9" name="Google Shape;1319;p19"/>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0" name="Google Shape;1320;p19"/>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19"/>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19"/>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19"/>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19"/>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19"/>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19"/>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19"/>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19"/>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19"/>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19"/>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1" name="Google Shape;1331;p19"/>
          <p:cNvGrpSpPr/>
          <p:nvPr/>
        </p:nvGrpSpPr>
        <p:grpSpPr>
          <a:xfrm>
            <a:off x="7673633" y="189971"/>
            <a:ext cx="1372876" cy="674089"/>
            <a:chOff x="7673633" y="189975"/>
            <a:chExt cx="1525417" cy="750572"/>
          </a:xfrm>
        </p:grpSpPr>
        <p:sp>
          <p:nvSpPr>
            <p:cNvPr id="1332" name="Google Shape;1332;p19"/>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333" name="Google Shape;1333;p19"/>
            <p:cNvPicPr preferRelativeResize="0"/>
            <p:nvPr/>
          </p:nvPicPr>
          <p:blipFill rotWithShape="1">
            <a:blip r:embed="rId2">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334" name="Google Shape;1334;p19"/>
          <p:cNvGrpSpPr/>
          <p:nvPr/>
        </p:nvGrpSpPr>
        <p:grpSpPr>
          <a:xfrm>
            <a:off x="3519724" y="-159782"/>
            <a:ext cx="1470261" cy="1470319"/>
            <a:chOff x="3519724" y="-159776"/>
            <a:chExt cx="1633623" cy="1633869"/>
          </a:xfrm>
        </p:grpSpPr>
        <p:sp>
          <p:nvSpPr>
            <p:cNvPr id="1335" name="Google Shape;1335;p19"/>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336" name="Google Shape;1336;p19"/>
            <p:cNvPicPr preferRelativeResize="0"/>
            <p:nvPr/>
          </p:nvPicPr>
          <p:blipFill rotWithShape="1">
            <a:blip r:embed="rId2">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grpSp>
        <p:nvGrpSpPr>
          <p:cNvPr id="1337" name="Google Shape;1337;p19"/>
          <p:cNvGrpSpPr/>
          <p:nvPr/>
        </p:nvGrpSpPr>
        <p:grpSpPr>
          <a:xfrm>
            <a:off x="10848477" y="5686284"/>
            <a:ext cx="835103" cy="835103"/>
            <a:chOff x="8878102" y="4612385"/>
            <a:chExt cx="927892" cy="927892"/>
          </a:xfrm>
        </p:grpSpPr>
        <p:sp>
          <p:nvSpPr>
            <p:cNvPr id="1338" name="Google Shape;1338;p19"/>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339" name="Google Shape;1339;p19"/>
            <p:cNvPicPr preferRelativeResize="0"/>
            <p:nvPr/>
          </p:nvPicPr>
          <p:blipFill rotWithShape="1">
            <a:blip r:embed="rId2">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340" name="Google Shape;1340;p19"/>
          <p:cNvGrpSpPr/>
          <p:nvPr/>
        </p:nvGrpSpPr>
        <p:grpSpPr>
          <a:xfrm>
            <a:off x="10057428" y="379040"/>
            <a:ext cx="1718929" cy="372445"/>
            <a:chOff x="8300303" y="6093240"/>
            <a:chExt cx="1718929" cy="372445"/>
          </a:xfrm>
        </p:grpSpPr>
        <p:grpSp>
          <p:nvGrpSpPr>
            <p:cNvPr id="1341" name="Google Shape;1341;p19"/>
            <p:cNvGrpSpPr/>
            <p:nvPr/>
          </p:nvGrpSpPr>
          <p:grpSpPr>
            <a:xfrm>
              <a:off x="8300303" y="6093240"/>
              <a:ext cx="1718927" cy="372442"/>
              <a:chOff x="3290595" y="3170847"/>
              <a:chExt cx="878932" cy="190439"/>
            </a:xfrm>
          </p:grpSpPr>
          <p:sp>
            <p:nvSpPr>
              <p:cNvPr id="1342" name="Google Shape;1342;p19"/>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19"/>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19"/>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19"/>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346" name="Google Shape;1346;p19"/>
            <p:cNvPicPr preferRelativeResize="0"/>
            <p:nvPr/>
          </p:nvPicPr>
          <p:blipFill rotWithShape="1">
            <a:blip r:embed="rId2">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sp>
        <p:nvSpPr>
          <p:cNvPr id="1347" name="Google Shape;1347;p19"/>
          <p:cNvSpPr txBox="1"/>
          <p:nvPr>
            <p:ph hasCustomPrompt="1" type="title"/>
          </p:nvPr>
        </p:nvSpPr>
        <p:spPr>
          <a:xfrm>
            <a:off x="415650" y="1171723"/>
            <a:ext cx="11360700" cy="33687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solidFill>
                  <a:schemeClr val="dk1"/>
                </a:solidFill>
              </a:defRPr>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1348" name="Google Shape;1348;p19"/>
          <p:cNvSpPr txBox="1"/>
          <p:nvPr>
            <p:ph idx="1" type="body"/>
          </p:nvPr>
        </p:nvSpPr>
        <p:spPr>
          <a:xfrm>
            <a:off x="415650" y="4681872"/>
            <a:ext cx="11360700" cy="654300"/>
          </a:xfrm>
          <a:prstGeom prst="rect">
            <a:avLst/>
          </a:prstGeom>
        </p:spPr>
        <p:txBody>
          <a:bodyPr anchorCtr="0" anchor="t" bIns="121900" lIns="121900" spcFirstLastPara="1" rIns="121900" wrap="square" tIns="121900">
            <a:normAutofit/>
          </a:bodyPr>
          <a:lstStyle>
            <a:lvl1pPr indent="-387350" lvl="0" marL="457200" algn="ctr">
              <a:spcBef>
                <a:spcPts val="0"/>
              </a:spcBef>
              <a:spcAft>
                <a:spcPts val="0"/>
              </a:spcAft>
              <a:buSzPts val="2500"/>
              <a:buChar char="●"/>
              <a:defRPr>
                <a:solidFill>
                  <a:schemeClr val="lt2"/>
                </a:solidFill>
              </a:defRPr>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
        <p:nvSpPr>
          <p:cNvPr id="1349" name="Google Shape;1349;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350" name="Google Shape;1350;p19"/>
          <p:cNvGrpSpPr/>
          <p:nvPr/>
        </p:nvGrpSpPr>
        <p:grpSpPr>
          <a:xfrm>
            <a:off x="415610" y="6388862"/>
            <a:ext cx="3193508" cy="469147"/>
            <a:chOff x="1439710" y="6217176"/>
            <a:chExt cx="4333706" cy="640824"/>
          </a:xfrm>
        </p:grpSpPr>
        <p:sp>
          <p:nvSpPr>
            <p:cNvPr id="1351" name="Google Shape;1351;p19"/>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19"/>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19"/>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354" name="Google Shape;1354;p19"/>
            <p:cNvPicPr preferRelativeResize="0"/>
            <p:nvPr/>
          </p:nvPicPr>
          <p:blipFill rotWithShape="1">
            <a:blip r:embed="rId2">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355" name="Shape 1355"/>
        <p:cNvGrpSpPr/>
        <p:nvPr/>
      </p:nvGrpSpPr>
      <p:grpSpPr>
        <a:xfrm>
          <a:off x="0" y="0"/>
          <a:ext cx="0" cy="0"/>
          <a:chOff x="0" y="0"/>
          <a:chExt cx="0" cy="0"/>
        </a:xfrm>
      </p:grpSpPr>
      <p:sp>
        <p:nvSpPr>
          <p:cNvPr id="1356" name="Google Shape;1356;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357" name="Shape 1357"/>
        <p:cNvGrpSpPr/>
        <p:nvPr/>
      </p:nvGrpSpPr>
      <p:grpSpPr>
        <a:xfrm>
          <a:off x="0" y="0"/>
          <a:ext cx="0" cy="0"/>
          <a:chOff x="0" y="0"/>
          <a:chExt cx="0" cy="0"/>
        </a:xfrm>
      </p:grpSpPr>
      <p:sp>
        <p:nvSpPr>
          <p:cNvPr id="1358" name="Google Shape;1358;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359" name="Google Shape;1359;p21"/>
          <p:cNvGrpSpPr/>
          <p:nvPr/>
        </p:nvGrpSpPr>
        <p:grpSpPr>
          <a:xfrm>
            <a:off x="0" y="0"/>
            <a:ext cx="12192000" cy="6858000"/>
            <a:chOff x="0" y="0"/>
            <a:chExt cx="12192000" cy="6858000"/>
          </a:xfrm>
        </p:grpSpPr>
        <p:sp>
          <p:nvSpPr>
            <p:cNvPr id="1360" name="Google Shape;1360;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21"/>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362" name="Google Shape;1362;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363" name="Google Shape;1363;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364" name="Google Shape;1364;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365" name="Google Shape;1365;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366" name="Google Shape;1366;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367" name="Google Shape;1367;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368" name="Google Shape;1368;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19.xml"/><Relationship Id="rId11" Type="http://schemas.openxmlformats.org/officeDocument/2006/relationships/slideLayout" Target="../slideLayouts/slideLayout10.xml"/><Relationship Id="rId22" Type="http://schemas.openxmlformats.org/officeDocument/2006/relationships/theme" Target="../theme/theme1.xml"/><Relationship Id="rId10" Type="http://schemas.openxmlformats.org/officeDocument/2006/relationships/slideLayout" Target="../slideLayouts/slideLayout9.xml"/><Relationship Id="rId21" Type="http://schemas.openxmlformats.org/officeDocument/2006/relationships/slideLayout" Target="../slideLayouts/slideLayout20.xml"/><Relationship Id="rId13" Type="http://schemas.openxmlformats.org/officeDocument/2006/relationships/slideLayout" Target="../slideLayouts/slideLayout12.xml"/><Relationship Id="rId12" Type="http://schemas.openxmlformats.org/officeDocument/2006/relationships/slideLayout" Target="../slideLayouts/slideLayout11.xml"/><Relationship Id="rId1" Type="http://schemas.openxmlformats.org/officeDocument/2006/relationships/image" Target="../media/image1.pn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9" Type="http://schemas.openxmlformats.org/officeDocument/2006/relationships/slideLayout" Target="../slideLayouts/slideLayout8.xml"/><Relationship Id="rId15" Type="http://schemas.openxmlformats.org/officeDocument/2006/relationships/slideLayout" Target="../slideLayouts/slideLayout14.xml"/><Relationship Id="rId14" Type="http://schemas.openxmlformats.org/officeDocument/2006/relationships/slideLayout" Target="../slideLayouts/slideLayout13.xml"/><Relationship Id="rId17" Type="http://schemas.openxmlformats.org/officeDocument/2006/relationships/slideLayout" Target="../slideLayouts/slideLayout16.xml"/><Relationship Id="rId16" Type="http://schemas.openxmlformats.org/officeDocument/2006/relationships/slideLayout" Target="../slideLayouts/slideLayout15.xml"/><Relationship Id="rId5" Type="http://schemas.openxmlformats.org/officeDocument/2006/relationships/slideLayout" Target="../slideLayouts/slideLayout4.xml"/><Relationship Id="rId19" Type="http://schemas.openxmlformats.org/officeDocument/2006/relationships/slideLayout" Target="../slideLayouts/slideLayout18.xml"/><Relationship Id="rId6" Type="http://schemas.openxmlformats.org/officeDocument/2006/relationships/slideLayout" Target="../slideLayouts/slideLayout5.xml"/><Relationship Id="rId18" Type="http://schemas.openxmlformats.org/officeDocument/2006/relationships/slideLayout" Target="../slideLayouts/slideLayout17.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pic>
        <p:nvPicPr>
          <p:cNvPr id="6" name="Google Shape;6;p1"/>
          <p:cNvPicPr preferRelativeResize="0"/>
          <p:nvPr/>
        </p:nvPicPr>
        <p:blipFill>
          <a:blip r:embed="rId1">
            <a:alphaModFix amt="20000"/>
          </a:blip>
          <a:stretch>
            <a:fillRect/>
          </a:stretch>
        </p:blipFill>
        <p:spPr>
          <a:xfrm rot="5400000">
            <a:off x="2649775" y="-2662825"/>
            <a:ext cx="6892450" cy="12218100"/>
          </a:xfrm>
          <a:prstGeom prst="rect">
            <a:avLst/>
          </a:prstGeom>
          <a:noFill/>
          <a:ln>
            <a:noFill/>
          </a:ln>
        </p:spPr>
      </p:pic>
      <p:sp>
        <p:nvSpPr>
          <p:cNvPr id="7" name="Google Shape;7;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1pPr>
            <a:lvl2pPr lvl="1">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2pPr>
            <a:lvl3pPr lvl="2">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3pPr>
            <a:lvl4pPr lvl="3">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4pPr>
            <a:lvl5pPr lvl="4">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5pPr>
            <a:lvl6pPr lvl="5">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6pPr>
            <a:lvl7pPr lvl="6">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7pPr>
            <a:lvl8pPr lvl="7">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8pPr>
            <a:lvl9pPr lvl="8">
              <a:spcBef>
                <a:spcPts val="0"/>
              </a:spcBef>
              <a:spcAft>
                <a:spcPts val="0"/>
              </a:spcAft>
              <a:buClr>
                <a:schemeClr val="lt2"/>
              </a:buClr>
              <a:buSzPts val="4500"/>
              <a:buFont typeface="Archivo Black"/>
              <a:buNone/>
              <a:defRPr sz="4500">
                <a:solidFill>
                  <a:schemeClr val="lt2"/>
                </a:solidFill>
                <a:latin typeface="Archivo Black"/>
                <a:ea typeface="Archivo Black"/>
                <a:cs typeface="Archivo Black"/>
                <a:sym typeface="Archivo Black"/>
              </a:defRPr>
            </a:lvl9pPr>
          </a:lstStyle>
          <a:p/>
        </p:txBody>
      </p:sp>
      <p:sp>
        <p:nvSpPr>
          <p:cNvPr id="8" name="Google Shape;8;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7350" lvl="0" marL="457200">
              <a:lnSpc>
                <a:spcPct val="115000"/>
              </a:lnSpc>
              <a:spcBef>
                <a:spcPts val="0"/>
              </a:spcBef>
              <a:spcAft>
                <a:spcPts val="0"/>
              </a:spcAft>
              <a:buClr>
                <a:schemeClr val="dk1"/>
              </a:buClr>
              <a:buSzPts val="2500"/>
              <a:buFont typeface="Didact Gothic"/>
              <a:buChar char="●"/>
              <a:defRPr sz="2500">
                <a:solidFill>
                  <a:schemeClr val="dk1"/>
                </a:solidFill>
                <a:latin typeface="Didact Gothic"/>
                <a:ea typeface="Didact Gothic"/>
                <a:cs typeface="Didact Gothic"/>
                <a:sym typeface="Didact Gothic"/>
              </a:defRPr>
            </a:lvl1pPr>
            <a:lvl2pPr indent="-381000" lvl="1" marL="9144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2pPr>
            <a:lvl3pPr indent="-381000" lvl="2" marL="13716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3pPr>
            <a:lvl4pPr indent="-381000" lvl="3" marL="18288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4pPr>
            <a:lvl5pPr indent="-381000" lvl="4" marL="22860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5pPr>
            <a:lvl6pPr indent="-381000" lvl="5" marL="27432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6pPr>
            <a:lvl7pPr indent="-381000" lvl="6" marL="32004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7pPr>
            <a:lvl8pPr indent="-381000" lvl="7" marL="36576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8pPr>
            <a:lvl9pPr indent="-381000" lvl="8" marL="41148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9pPr>
          </a:lstStyle>
          <a:p/>
        </p:txBody>
      </p:sp>
      <p:sp>
        <p:nvSpPr>
          <p:cNvPr id="9" name="Google Shape;9;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1"/>
                </a:solidFill>
              </a:defRPr>
            </a:lvl1pPr>
            <a:lvl2pPr lvl="1" algn="r">
              <a:buNone/>
              <a:defRPr sz="1300">
                <a:solidFill>
                  <a:schemeClr val="dk1"/>
                </a:solidFill>
              </a:defRPr>
            </a:lvl2pPr>
            <a:lvl3pPr lvl="2" algn="r">
              <a:buNone/>
              <a:defRPr sz="1300">
                <a:solidFill>
                  <a:schemeClr val="dk1"/>
                </a:solidFill>
              </a:defRPr>
            </a:lvl3pPr>
            <a:lvl4pPr lvl="3" algn="r">
              <a:buNone/>
              <a:defRPr sz="1300">
                <a:solidFill>
                  <a:schemeClr val="dk1"/>
                </a:solidFill>
              </a:defRPr>
            </a:lvl4pPr>
            <a:lvl5pPr lvl="4" algn="r">
              <a:buNone/>
              <a:defRPr sz="1300">
                <a:solidFill>
                  <a:schemeClr val="dk1"/>
                </a:solidFill>
              </a:defRPr>
            </a:lvl5pPr>
            <a:lvl6pPr lvl="5" algn="r">
              <a:buNone/>
              <a:defRPr sz="1300">
                <a:solidFill>
                  <a:schemeClr val="dk1"/>
                </a:solidFill>
              </a:defRPr>
            </a:lvl6pPr>
            <a:lvl7pPr lvl="6" algn="r">
              <a:buNone/>
              <a:defRPr sz="1300">
                <a:solidFill>
                  <a:schemeClr val="dk1"/>
                </a:solidFill>
              </a:defRPr>
            </a:lvl7pPr>
            <a:lvl8pPr lvl="7" algn="r">
              <a:buNone/>
              <a:defRPr sz="1300">
                <a:solidFill>
                  <a:schemeClr val="dk1"/>
                </a:solidFill>
              </a:defRPr>
            </a:lvl8pPr>
            <a:lvl9pPr lvl="8" algn="r">
              <a:buNone/>
              <a:defRPr sz="1300">
                <a:solidFill>
                  <a:schemeClr val="dk1"/>
                </a:solidFill>
              </a:defRPr>
            </a:lvl9pPr>
          </a:lstStyle>
          <a:p>
            <a:pPr indent="0" lvl="0" marL="0" rtl="0" algn="r">
              <a:spcBef>
                <a:spcPts val="0"/>
              </a:spcBef>
              <a:spcAft>
                <a:spcPts val="0"/>
              </a:spcAft>
              <a:buNone/>
            </a:pPr>
            <a:fld id="{00000000-1234-1234-1234-123412341234}" type="slidenum">
              <a:rPr lang="en"/>
              <a:t>‹#›</a:t>
            </a:fld>
            <a:endParaRPr/>
          </a:p>
        </p:txBody>
      </p:sp>
      <p:sp>
        <p:nvSpPr>
          <p:cNvPr id="10" name="Google Shape;10;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 id="2147483659" r:id="rId13"/>
    <p:sldLayoutId id="2147483660" r:id="rId14"/>
    <p:sldLayoutId id="2147483661" r:id="rId15"/>
    <p:sldLayoutId id="2147483662" r:id="rId16"/>
    <p:sldLayoutId id="2147483663" r:id="rId17"/>
    <p:sldLayoutId id="2147483664" r:id="rId18"/>
    <p:sldLayoutId id="2147483665" r:id="rId19"/>
    <p:sldLayoutId id="2147483666" r:id="rId20"/>
    <p:sldLayoutId id="2147483667"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xml"/><Relationship Id="rId3" Type="http://schemas.openxmlformats.org/officeDocument/2006/relationships/image" Target="../media/image12.png"/><Relationship Id="rId4" Type="http://schemas.openxmlformats.org/officeDocument/2006/relationships/image" Target="../media/image1.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 Id="rId3" Type="http://schemas.openxmlformats.org/officeDocument/2006/relationships/image" Target="../media/image1.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1.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6.xml"/><Relationship Id="rId3" Type="http://schemas.openxmlformats.org/officeDocument/2006/relationships/image" Target="../media/image13.jpg"/><Relationship Id="rId4" Type="http://schemas.openxmlformats.org/officeDocument/2006/relationships/image" Target="../media/image1.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 Id="rId3" Type="http://schemas.openxmlformats.org/officeDocument/2006/relationships/image" Target="../media/image1.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image" Target="../media/image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0.xml"/><Relationship Id="rId3" Type="http://schemas.openxmlformats.org/officeDocument/2006/relationships/image" Target="../media/image19.jpg"/><Relationship Id="rId4" Type="http://schemas.openxmlformats.org/officeDocument/2006/relationships/image" Target="../media/image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 Id="rId3" Type="http://schemas.openxmlformats.org/officeDocument/2006/relationships/image" Target="../media/image1.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2.xml"/><Relationship Id="rId3" Type="http://schemas.openxmlformats.org/officeDocument/2006/relationships/image" Target="../media/image1.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 Id="rId3" Type="http://schemas.openxmlformats.org/officeDocument/2006/relationships/image" Target="../media/image1.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5.xml"/><Relationship Id="rId3" Type="http://schemas.openxmlformats.org/officeDocument/2006/relationships/image" Target="../media/image1.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 Id="rId3" Type="http://schemas.openxmlformats.org/officeDocument/2006/relationships/image" Target="../media/image14.jpg"/><Relationship Id="rId4" Type="http://schemas.openxmlformats.org/officeDocument/2006/relationships/image" Target="../media/image1.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1.png"/><Relationship Id="rId4" Type="http://schemas.openxmlformats.org/officeDocument/2006/relationships/image" Target="../media/image17.png"/><Relationship Id="rId5" Type="http://schemas.openxmlformats.org/officeDocument/2006/relationships/image" Target="../media/image15.png"/><Relationship Id="rId6" Type="http://schemas.openxmlformats.org/officeDocument/2006/relationships/image" Target="../media/image16.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8.xml"/><Relationship Id="rId3" Type="http://schemas.openxmlformats.org/officeDocument/2006/relationships/image" Target="../media/image1.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9.xml"/><Relationship Id="rId3" Type="http://schemas.openxmlformats.org/officeDocument/2006/relationships/image" Target="../media/image1.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 Id="rId3" Type="http://schemas.openxmlformats.org/officeDocument/2006/relationships/image" Target="../media/image1.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2.xml"/><Relationship Id="rId3" Type="http://schemas.openxmlformats.org/officeDocument/2006/relationships/image" Target="../media/image1.png"/><Relationship Id="rId4" Type="http://schemas.openxmlformats.org/officeDocument/2006/relationships/image" Target="../media/image18.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 Id="rId5" Type="http://schemas.openxmlformats.org/officeDocument/2006/relationships/image" Target="../media/image1.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4.xml"/><Relationship Id="rId3" Type="http://schemas.openxmlformats.org/officeDocument/2006/relationships/image" Target="../media/image1.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2" name="Shape 1372"/>
        <p:cNvGrpSpPr/>
        <p:nvPr/>
      </p:nvGrpSpPr>
      <p:grpSpPr>
        <a:xfrm>
          <a:off x="0" y="0"/>
          <a:ext cx="0" cy="0"/>
          <a:chOff x="0" y="0"/>
          <a:chExt cx="0" cy="0"/>
        </a:xfrm>
      </p:grpSpPr>
      <p:sp>
        <p:nvSpPr>
          <p:cNvPr id="1373" name="Google Shape;1373;p22"/>
          <p:cNvSpPr txBox="1"/>
          <p:nvPr>
            <p:ph type="ctrTitle"/>
          </p:nvPr>
        </p:nvSpPr>
        <p:spPr>
          <a:xfrm>
            <a:off x="159600" y="1639375"/>
            <a:ext cx="9041700" cy="2736900"/>
          </a:xfrm>
          <a:prstGeom prst="rect">
            <a:avLst/>
          </a:prstGeom>
          <a:noFill/>
        </p:spPr>
        <p:txBody>
          <a:bodyPr anchorCtr="0" anchor="b" bIns="121900" lIns="121900" spcFirstLastPara="1" rIns="121900" wrap="square" tIns="121900">
            <a:noAutofit/>
          </a:bodyPr>
          <a:lstStyle/>
          <a:p>
            <a:pPr indent="0" lvl="0" marL="0" rtl="0" algn="l">
              <a:spcBef>
                <a:spcPts val="0"/>
              </a:spcBef>
              <a:spcAft>
                <a:spcPts val="0"/>
              </a:spcAft>
              <a:buSzPts val="990"/>
              <a:buNone/>
            </a:pPr>
            <a:r>
              <a:rPr lang="en"/>
              <a:t>Your presentation title goes here.</a:t>
            </a:r>
            <a:endParaRPr/>
          </a:p>
        </p:txBody>
      </p:sp>
      <p:sp>
        <p:nvSpPr>
          <p:cNvPr id="1374" name="Google Shape;1374;p22"/>
          <p:cNvSpPr txBox="1"/>
          <p:nvPr>
            <p:ph idx="1" type="subTitle"/>
          </p:nvPr>
        </p:nvSpPr>
        <p:spPr>
          <a:xfrm>
            <a:off x="159600" y="4425425"/>
            <a:ext cx="9041700" cy="613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b="0" lang="en"/>
              <a:t>And here goes your subtitle.</a:t>
            </a:r>
            <a:endParaRPr b="0"/>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8" name="Shape 1378"/>
        <p:cNvGrpSpPr/>
        <p:nvPr/>
      </p:nvGrpSpPr>
      <p:grpSpPr>
        <a:xfrm>
          <a:off x="0" y="0"/>
          <a:ext cx="0" cy="0"/>
          <a:chOff x="0" y="0"/>
          <a:chExt cx="0" cy="0"/>
        </a:xfrm>
      </p:grpSpPr>
      <p:grpSp>
        <p:nvGrpSpPr>
          <p:cNvPr id="1379" name="Google Shape;1379;p23"/>
          <p:cNvGrpSpPr/>
          <p:nvPr/>
        </p:nvGrpSpPr>
        <p:grpSpPr>
          <a:xfrm>
            <a:off x="5706028" y="2840912"/>
            <a:ext cx="2729445" cy="2694618"/>
            <a:chOff x="3161217" y="1970080"/>
            <a:chExt cx="1395636" cy="1377828"/>
          </a:xfrm>
        </p:grpSpPr>
        <p:sp>
          <p:nvSpPr>
            <p:cNvPr id="1380" name="Google Shape;1380;p23"/>
            <p:cNvSpPr/>
            <p:nvPr/>
          </p:nvSpPr>
          <p:spPr>
            <a:xfrm>
              <a:off x="4493701" y="1970080"/>
              <a:ext cx="53354" cy="53370"/>
            </a:xfrm>
            <a:custGeom>
              <a:rect b="b" l="l" r="r" t="t"/>
              <a:pathLst>
                <a:path extrusionOk="0" h="53370" w="53354">
                  <a:moveTo>
                    <a:pt x="53355" y="26685"/>
                  </a:moveTo>
                  <a:cubicBezTo>
                    <a:pt x="53355" y="41424"/>
                    <a:pt x="41413" y="53370"/>
                    <a:pt x="26678" y="53370"/>
                  </a:cubicBezTo>
                  <a:cubicBezTo>
                    <a:pt x="11942" y="53370"/>
                    <a:pt x="0" y="41424"/>
                    <a:pt x="0" y="26685"/>
                  </a:cubicBezTo>
                  <a:cubicBezTo>
                    <a:pt x="0" y="11946"/>
                    <a:pt x="11942" y="0"/>
                    <a:pt x="26678" y="0"/>
                  </a:cubicBezTo>
                  <a:cubicBezTo>
                    <a:pt x="41413"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23"/>
            <p:cNvSpPr/>
            <p:nvPr/>
          </p:nvSpPr>
          <p:spPr>
            <a:xfrm>
              <a:off x="4271621" y="1970080"/>
              <a:ext cx="53354" cy="53370"/>
            </a:xfrm>
            <a:custGeom>
              <a:rect b="b" l="l" r="r" t="t"/>
              <a:pathLst>
                <a:path extrusionOk="0" h="53370" w="53354">
                  <a:moveTo>
                    <a:pt x="53355" y="26685"/>
                  </a:moveTo>
                  <a:cubicBezTo>
                    <a:pt x="53355" y="41424"/>
                    <a:pt x="41412" y="53370"/>
                    <a:pt x="26678" y="53370"/>
                  </a:cubicBezTo>
                  <a:cubicBezTo>
                    <a:pt x="11942" y="53370"/>
                    <a:pt x="0" y="41424"/>
                    <a:pt x="0" y="26685"/>
                  </a:cubicBezTo>
                  <a:cubicBezTo>
                    <a:pt x="0" y="11946"/>
                    <a:pt x="11942" y="0"/>
                    <a:pt x="26678"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23"/>
            <p:cNvSpPr/>
            <p:nvPr/>
          </p:nvSpPr>
          <p:spPr>
            <a:xfrm>
              <a:off x="4049541" y="1970080"/>
              <a:ext cx="53354" cy="53370"/>
            </a:xfrm>
            <a:custGeom>
              <a:rect b="b" l="l" r="r" t="t"/>
              <a:pathLst>
                <a:path extrusionOk="0" h="53370" w="53354">
                  <a:moveTo>
                    <a:pt x="53355" y="26685"/>
                  </a:moveTo>
                  <a:cubicBezTo>
                    <a:pt x="53355" y="41424"/>
                    <a:pt x="41412" y="53370"/>
                    <a:pt x="26677" y="53370"/>
                  </a:cubicBezTo>
                  <a:cubicBezTo>
                    <a:pt x="11942" y="53370"/>
                    <a:pt x="0" y="41424"/>
                    <a:pt x="0" y="26685"/>
                  </a:cubicBezTo>
                  <a:cubicBezTo>
                    <a:pt x="0" y="11946"/>
                    <a:pt x="11942" y="0"/>
                    <a:pt x="26677" y="0"/>
                  </a:cubicBezTo>
                  <a:cubicBezTo>
                    <a:pt x="41412" y="0"/>
                    <a:pt x="53355" y="11946"/>
                    <a:pt x="53355"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23"/>
            <p:cNvSpPr/>
            <p:nvPr/>
          </p:nvSpPr>
          <p:spPr>
            <a:xfrm>
              <a:off x="3827449" y="1970080"/>
              <a:ext cx="53370" cy="53370"/>
            </a:xfrm>
            <a:custGeom>
              <a:rect b="b" l="l" r="r" t="t"/>
              <a:pathLst>
                <a:path extrusionOk="0" h="53370" w="53370">
                  <a:moveTo>
                    <a:pt x="53371" y="26685"/>
                  </a:moveTo>
                  <a:cubicBezTo>
                    <a:pt x="53371" y="41424"/>
                    <a:pt x="41424" y="53370"/>
                    <a:pt x="26685" y="53370"/>
                  </a:cubicBezTo>
                  <a:cubicBezTo>
                    <a:pt x="11946" y="53370"/>
                    <a:pt x="0" y="41424"/>
                    <a:pt x="0" y="26685"/>
                  </a:cubicBezTo>
                  <a:cubicBezTo>
                    <a:pt x="0" y="11946"/>
                    <a:pt x="11946"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23"/>
            <p:cNvSpPr/>
            <p:nvPr/>
          </p:nvSpPr>
          <p:spPr>
            <a:xfrm>
              <a:off x="3605373" y="1970080"/>
              <a:ext cx="53370" cy="53370"/>
            </a:xfrm>
            <a:custGeom>
              <a:rect b="b" l="l" r="r" t="t"/>
              <a:pathLst>
                <a:path extrusionOk="0" h="53370" w="53370">
                  <a:moveTo>
                    <a:pt x="53371" y="26685"/>
                  </a:moveTo>
                  <a:cubicBezTo>
                    <a:pt x="53371" y="41424"/>
                    <a:pt x="41420" y="53370"/>
                    <a:pt x="26685" y="53370"/>
                  </a:cubicBezTo>
                  <a:cubicBezTo>
                    <a:pt x="11946" y="53370"/>
                    <a:pt x="0" y="41424"/>
                    <a:pt x="0" y="26685"/>
                  </a:cubicBezTo>
                  <a:cubicBezTo>
                    <a:pt x="0" y="11946"/>
                    <a:pt x="11946" y="0"/>
                    <a:pt x="26685" y="0"/>
                  </a:cubicBezTo>
                  <a:cubicBezTo>
                    <a:pt x="41420"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23"/>
            <p:cNvSpPr/>
            <p:nvPr/>
          </p:nvSpPr>
          <p:spPr>
            <a:xfrm>
              <a:off x="3383297" y="1970080"/>
              <a:ext cx="53366" cy="53370"/>
            </a:xfrm>
            <a:custGeom>
              <a:rect b="b" l="l" r="r" t="t"/>
              <a:pathLst>
                <a:path extrusionOk="0" h="53370" w="53366">
                  <a:moveTo>
                    <a:pt x="53367" y="26685"/>
                  </a:moveTo>
                  <a:cubicBezTo>
                    <a:pt x="53367" y="41424"/>
                    <a:pt x="41420" y="53370"/>
                    <a:pt x="26681" y="53370"/>
                  </a:cubicBezTo>
                  <a:cubicBezTo>
                    <a:pt x="11946" y="53370"/>
                    <a:pt x="0" y="41424"/>
                    <a:pt x="0" y="26685"/>
                  </a:cubicBezTo>
                  <a:cubicBezTo>
                    <a:pt x="0" y="11946"/>
                    <a:pt x="11946" y="0"/>
                    <a:pt x="26681" y="0"/>
                  </a:cubicBezTo>
                  <a:cubicBezTo>
                    <a:pt x="41420" y="0"/>
                    <a:pt x="53367" y="11946"/>
                    <a:pt x="53367"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23"/>
            <p:cNvSpPr/>
            <p:nvPr/>
          </p:nvSpPr>
          <p:spPr>
            <a:xfrm>
              <a:off x="3161217" y="1970080"/>
              <a:ext cx="53370" cy="53370"/>
            </a:xfrm>
            <a:custGeom>
              <a:rect b="b" l="l" r="r" t="t"/>
              <a:pathLst>
                <a:path extrusionOk="0" h="53370" w="53370">
                  <a:moveTo>
                    <a:pt x="53371" y="26685"/>
                  </a:moveTo>
                  <a:cubicBezTo>
                    <a:pt x="53371" y="41424"/>
                    <a:pt x="41425" y="53370"/>
                    <a:pt x="26685" y="53370"/>
                  </a:cubicBezTo>
                  <a:cubicBezTo>
                    <a:pt x="11946" y="53370"/>
                    <a:pt x="0" y="41424"/>
                    <a:pt x="0" y="26685"/>
                  </a:cubicBezTo>
                  <a:cubicBezTo>
                    <a:pt x="0" y="11946"/>
                    <a:pt x="11946"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23"/>
            <p:cNvSpPr/>
            <p:nvPr/>
          </p:nvSpPr>
          <p:spPr>
            <a:xfrm>
              <a:off x="316210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23"/>
            <p:cNvSpPr/>
            <p:nvPr/>
          </p:nvSpPr>
          <p:spPr>
            <a:xfrm>
              <a:off x="316210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23"/>
            <p:cNvSpPr/>
            <p:nvPr/>
          </p:nvSpPr>
          <p:spPr>
            <a:xfrm>
              <a:off x="316210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23"/>
            <p:cNvSpPr/>
            <p:nvPr/>
          </p:nvSpPr>
          <p:spPr>
            <a:xfrm>
              <a:off x="316210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0" y="0"/>
                    <a:pt x="53370" y="11950"/>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23"/>
            <p:cNvSpPr/>
            <p:nvPr/>
          </p:nvSpPr>
          <p:spPr>
            <a:xfrm>
              <a:off x="316210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0" y="0"/>
                    <a:pt x="53370" y="11946"/>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2" name="Google Shape;1392;p23"/>
            <p:cNvSpPr/>
            <p:nvPr/>
          </p:nvSpPr>
          <p:spPr>
            <a:xfrm>
              <a:off x="316210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0" y="0"/>
                    <a:pt x="53370" y="11946"/>
                    <a:pt x="53370" y="26685"/>
                  </a:cubicBezTo>
                  <a:cubicBezTo>
                    <a:pt x="53370" y="41420"/>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3" name="Google Shape;1393;p23"/>
            <p:cNvSpPr/>
            <p:nvPr/>
          </p:nvSpPr>
          <p:spPr>
            <a:xfrm>
              <a:off x="3385665" y="3294538"/>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4" name="Google Shape;1394;p23"/>
            <p:cNvSpPr/>
            <p:nvPr/>
          </p:nvSpPr>
          <p:spPr>
            <a:xfrm>
              <a:off x="3385665" y="3072462"/>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23"/>
            <p:cNvSpPr/>
            <p:nvPr/>
          </p:nvSpPr>
          <p:spPr>
            <a:xfrm>
              <a:off x="3385665" y="2850386"/>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23"/>
            <p:cNvSpPr/>
            <p:nvPr/>
          </p:nvSpPr>
          <p:spPr>
            <a:xfrm>
              <a:off x="3385665" y="2628305"/>
              <a:ext cx="53370" cy="53370"/>
            </a:xfrm>
            <a:custGeom>
              <a:rect b="b" l="l" r="r" t="t"/>
              <a:pathLst>
                <a:path extrusionOk="0" h="53370" w="53370">
                  <a:moveTo>
                    <a:pt x="26685" y="53370"/>
                  </a:moveTo>
                  <a:cubicBezTo>
                    <a:pt x="11950" y="53370"/>
                    <a:pt x="0" y="41424"/>
                    <a:pt x="0" y="26685"/>
                  </a:cubicBezTo>
                  <a:cubicBezTo>
                    <a:pt x="0" y="11950"/>
                    <a:pt x="11950" y="0"/>
                    <a:pt x="26685" y="0"/>
                  </a:cubicBezTo>
                  <a:cubicBezTo>
                    <a:pt x="41424" y="0"/>
                    <a:pt x="53371" y="11950"/>
                    <a:pt x="53371" y="26685"/>
                  </a:cubicBezTo>
                  <a:cubicBezTo>
                    <a:pt x="53371"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23"/>
            <p:cNvSpPr/>
            <p:nvPr/>
          </p:nvSpPr>
          <p:spPr>
            <a:xfrm>
              <a:off x="3385665" y="2406229"/>
              <a:ext cx="53370" cy="53370"/>
            </a:xfrm>
            <a:custGeom>
              <a:rect b="b" l="l" r="r" t="t"/>
              <a:pathLst>
                <a:path extrusionOk="0" h="53370" w="53370">
                  <a:moveTo>
                    <a:pt x="26685" y="53371"/>
                  </a:moveTo>
                  <a:cubicBezTo>
                    <a:pt x="11950" y="53371"/>
                    <a:pt x="0" y="41424"/>
                    <a:pt x="0" y="26685"/>
                  </a:cubicBezTo>
                  <a:cubicBezTo>
                    <a:pt x="0" y="11946"/>
                    <a:pt x="11950" y="0"/>
                    <a:pt x="26685" y="0"/>
                  </a:cubicBezTo>
                  <a:cubicBezTo>
                    <a:pt x="41424" y="0"/>
                    <a:pt x="53371" y="11946"/>
                    <a:pt x="53371" y="26685"/>
                  </a:cubicBezTo>
                  <a:cubicBezTo>
                    <a:pt x="53371"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8" name="Google Shape;1398;p23"/>
            <p:cNvSpPr/>
            <p:nvPr/>
          </p:nvSpPr>
          <p:spPr>
            <a:xfrm>
              <a:off x="3385665" y="2184153"/>
              <a:ext cx="53370" cy="53370"/>
            </a:xfrm>
            <a:custGeom>
              <a:rect b="b" l="l" r="r" t="t"/>
              <a:pathLst>
                <a:path extrusionOk="0" h="53370" w="53370">
                  <a:moveTo>
                    <a:pt x="26685" y="53371"/>
                  </a:moveTo>
                  <a:cubicBezTo>
                    <a:pt x="11950" y="53371"/>
                    <a:pt x="0" y="41420"/>
                    <a:pt x="0" y="26685"/>
                  </a:cubicBezTo>
                  <a:cubicBezTo>
                    <a:pt x="0" y="11946"/>
                    <a:pt x="11950" y="0"/>
                    <a:pt x="26685" y="0"/>
                  </a:cubicBezTo>
                  <a:cubicBezTo>
                    <a:pt x="41424" y="0"/>
                    <a:pt x="53371" y="11946"/>
                    <a:pt x="53371" y="26685"/>
                  </a:cubicBezTo>
                  <a:cubicBezTo>
                    <a:pt x="53371"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9" name="Google Shape;1399;p23"/>
            <p:cNvSpPr/>
            <p:nvPr/>
          </p:nvSpPr>
          <p:spPr>
            <a:xfrm>
              <a:off x="3609227" y="3294538"/>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23"/>
            <p:cNvSpPr/>
            <p:nvPr/>
          </p:nvSpPr>
          <p:spPr>
            <a:xfrm>
              <a:off x="3609227" y="3072462"/>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23"/>
            <p:cNvSpPr/>
            <p:nvPr/>
          </p:nvSpPr>
          <p:spPr>
            <a:xfrm>
              <a:off x="3609227" y="2850386"/>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23"/>
            <p:cNvSpPr/>
            <p:nvPr/>
          </p:nvSpPr>
          <p:spPr>
            <a:xfrm>
              <a:off x="3609227" y="2628305"/>
              <a:ext cx="53370" cy="53370"/>
            </a:xfrm>
            <a:custGeom>
              <a:rect b="b" l="l" r="r" t="t"/>
              <a:pathLst>
                <a:path extrusionOk="0" h="53370" w="53370">
                  <a:moveTo>
                    <a:pt x="26685" y="53370"/>
                  </a:moveTo>
                  <a:cubicBezTo>
                    <a:pt x="11946" y="53370"/>
                    <a:pt x="0" y="41424"/>
                    <a:pt x="0" y="26685"/>
                  </a:cubicBezTo>
                  <a:cubicBezTo>
                    <a:pt x="0" y="11950"/>
                    <a:pt x="11946" y="0"/>
                    <a:pt x="26685" y="0"/>
                  </a:cubicBezTo>
                  <a:cubicBezTo>
                    <a:pt x="41424" y="0"/>
                    <a:pt x="53370" y="11950"/>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23"/>
            <p:cNvSpPr/>
            <p:nvPr/>
          </p:nvSpPr>
          <p:spPr>
            <a:xfrm>
              <a:off x="3609227" y="2406229"/>
              <a:ext cx="53370" cy="53370"/>
            </a:xfrm>
            <a:custGeom>
              <a:rect b="b" l="l" r="r" t="t"/>
              <a:pathLst>
                <a:path extrusionOk="0" h="53370" w="53370">
                  <a:moveTo>
                    <a:pt x="26685" y="53371"/>
                  </a:moveTo>
                  <a:cubicBezTo>
                    <a:pt x="11946" y="53371"/>
                    <a:pt x="0" y="41424"/>
                    <a:pt x="0" y="26685"/>
                  </a:cubicBezTo>
                  <a:cubicBezTo>
                    <a:pt x="0" y="11946"/>
                    <a:pt x="11946" y="0"/>
                    <a:pt x="26685" y="0"/>
                  </a:cubicBezTo>
                  <a:cubicBezTo>
                    <a:pt x="41424" y="0"/>
                    <a:pt x="53370" y="11946"/>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23"/>
            <p:cNvSpPr/>
            <p:nvPr/>
          </p:nvSpPr>
          <p:spPr>
            <a:xfrm>
              <a:off x="3609227" y="2184153"/>
              <a:ext cx="53370" cy="53370"/>
            </a:xfrm>
            <a:custGeom>
              <a:rect b="b" l="l" r="r" t="t"/>
              <a:pathLst>
                <a:path extrusionOk="0" h="53370" w="53370">
                  <a:moveTo>
                    <a:pt x="26685" y="53371"/>
                  </a:moveTo>
                  <a:cubicBezTo>
                    <a:pt x="11946" y="53371"/>
                    <a:pt x="0" y="41420"/>
                    <a:pt x="0" y="26685"/>
                  </a:cubicBezTo>
                  <a:cubicBezTo>
                    <a:pt x="0" y="11946"/>
                    <a:pt x="11946" y="0"/>
                    <a:pt x="26685" y="0"/>
                  </a:cubicBezTo>
                  <a:cubicBezTo>
                    <a:pt x="41424" y="0"/>
                    <a:pt x="53370" y="11946"/>
                    <a:pt x="53370" y="26685"/>
                  </a:cubicBezTo>
                  <a:cubicBezTo>
                    <a:pt x="53370" y="41420"/>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23"/>
            <p:cNvSpPr/>
            <p:nvPr/>
          </p:nvSpPr>
          <p:spPr>
            <a:xfrm>
              <a:off x="3832789" y="3294538"/>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23"/>
            <p:cNvSpPr/>
            <p:nvPr/>
          </p:nvSpPr>
          <p:spPr>
            <a:xfrm>
              <a:off x="3832789" y="3072462"/>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23"/>
            <p:cNvSpPr/>
            <p:nvPr/>
          </p:nvSpPr>
          <p:spPr>
            <a:xfrm>
              <a:off x="3832789" y="2850386"/>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23"/>
            <p:cNvSpPr/>
            <p:nvPr/>
          </p:nvSpPr>
          <p:spPr>
            <a:xfrm>
              <a:off x="3832789" y="2628305"/>
              <a:ext cx="53366" cy="53370"/>
            </a:xfrm>
            <a:custGeom>
              <a:rect b="b" l="l" r="r" t="t"/>
              <a:pathLst>
                <a:path extrusionOk="0" h="53370" w="53366">
                  <a:moveTo>
                    <a:pt x="26681" y="53370"/>
                  </a:moveTo>
                  <a:cubicBezTo>
                    <a:pt x="11946" y="53370"/>
                    <a:pt x="0" y="41424"/>
                    <a:pt x="0" y="26685"/>
                  </a:cubicBezTo>
                  <a:cubicBezTo>
                    <a:pt x="0" y="11950"/>
                    <a:pt x="11946" y="0"/>
                    <a:pt x="26681" y="0"/>
                  </a:cubicBezTo>
                  <a:cubicBezTo>
                    <a:pt x="41420" y="0"/>
                    <a:pt x="53366" y="11950"/>
                    <a:pt x="53366" y="26685"/>
                  </a:cubicBezTo>
                  <a:cubicBezTo>
                    <a:pt x="53366" y="41424"/>
                    <a:pt x="41420" y="53370"/>
                    <a:pt x="26681"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23"/>
            <p:cNvSpPr/>
            <p:nvPr/>
          </p:nvSpPr>
          <p:spPr>
            <a:xfrm>
              <a:off x="3832789" y="2406229"/>
              <a:ext cx="53366" cy="53370"/>
            </a:xfrm>
            <a:custGeom>
              <a:rect b="b" l="l" r="r" t="t"/>
              <a:pathLst>
                <a:path extrusionOk="0" h="53370" w="53366">
                  <a:moveTo>
                    <a:pt x="26681" y="53371"/>
                  </a:moveTo>
                  <a:cubicBezTo>
                    <a:pt x="11946" y="53371"/>
                    <a:pt x="0" y="41424"/>
                    <a:pt x="0" y="26685"/>
                  </a:cubicBezTo>
                  <a:cubicBezTo>
                    <a:pt x="0" y="11946"/>
                    <a:pt x="11946" y="0"/>
                    <a:pt x="26681" y="0"/>
                  </a:cubicBezTo>
                  <a:cubicBezTo>
                    <a:pt x="41420" y="0"/>
                    <a:pt x="53366" y="11946"/>
                    <a:pt x="53366" y="26685"/>
                  </a:cubicBezTo>
                  <a:cubicBezTo>
                    <a:pt x="53366" y="41424"/>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23"/>
            <p:cNvSpPr/>
            <p:nvPr/>
          </p:nvSpPr>
          <p:spPr>
            <a:xfrm>
              <a:off x="3832789" y="2184153"/>
              <a:ext cx="53366" cy="53370"/>
            </a:xfrm>
            <a:custGeom>
              <a:rect b="b" l="l" r="r" t="t"/>
              <a:pathLst>
                <a:path extrusionOk="0" h="53370" w="53366">
                  <a:moveTo>
                    <a:pt x="26681" y="53371"/>
                  </a:moveTo>
                  <a:cubicBezTo>
                    <a:pt x="11946" y="53371"/>
                    <a:pt x="0" y="41420"/>
                    <a:pt x="0" y="26685"/>
                  </a:cubicBezTo>
                  <a:cubicBezTo>
                    <a:pt x="0" y="11946"/>
                    <a:pt x="11946" y="0"/>
                    <a:pt x="26681" y="0"/>
                  </a:cubicBezTo>
                  <a:cubicBezTo>
                    <a:pt x="41420" y="0"/>
                    <a:pt x="53366" y="11946"/>
                    <a:pt x="53366" y="26685"/>
                  </a:cubicBezTo>
                  <a:cubicBezTo>
                    <a:pt x="53366" y="41420"/>
                    <a:pt x="41420" y="53371"/>
                    <a:pt x="26681"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23"/>
            <p:cNvSpPr/>
            <p:nvPr/>
          </p:nvSpPr>
          <p:spPr>
            <a:xfrm>
              <a:off x="4056342"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23"/>
            <p:cNvSpPr/>
            <p:nvPr/>
          </p:nvSpPr>
          <p:spPr>
            <a:xfrm>
              <a:off x="4056342"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23"/>
            <p:cNvSpPr/>
            <p:nvPr/>
          </p:nvSpPr>
          <p:spPr>
            <a:xfrm>
              <a:off x="4056342"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23"/>
            <p:cNvSpPr/>
            <p:nvPr/>
          </p:nvSpPr>
          <p:spPr>
            <a:xfrm>
              <a:off x="4056342"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23"/>
            <p:cNvSpPr/>
            <p:nvPr/>
          </p:nvSpPr>
          <p:spPr>
            <a:xfrm>
              <a:off x="4056342"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23"/>
            <p:cNvSpPr/>
            <p:nvPr/>
          </p:nvSpPr>
          <p:spPr>
            <a:xfrm>
              <a:off x="4056342"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23"/>
            <p:cNvSpPr/>
            <p:nvPr/>
          </p:nvSpPr>
          <p:spPr>
            <a:xfrm>
              <a:off x="4279920" y="3294538"/>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23"/>
            <p:cNvSpPr/>
            <p:nvPr/>
          </p:nvSpPr>
          <p:spPr>
            <a:xfrm>
              <a:off x="4279920" y="3072462"/>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23"/>
            <p:cNvSpPr/>
            <p:nvPr/>
          </p:nvSpPr>
          <p:spPr>
            <a:xfrm>
              <a:off x="4279920" y="2850386"/>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23"/>
            <p:cNvSpPr/>
            <p:nvPr/>
          </p:nvSpPr>
          <p:spPr>
            <a:xfrm>
              <a:off x="4279920" y="2628305"/>
              <a:ext cx="53354" cy="53370"/>
            </a:xfrm>
            <a:custGeom>
              <a:rect b="b" l="l" r="r" t="t"/>
              <a:pathLst>
                <a:path extrusionOk="0" h="53370" w="53354">
                  <a:moveTo>
                    <a:pt x="26677" y="53370"/>
                  </a:moveTo>
                  <a:cubicBezTo>
                    <a:pt x="11942" y="53370"/>
                    <a:pt x="0" y="41424"/>
                    <a:pt x="0" y="26685"/>
                  </a:cubicBezTo>
                  <a:cubicBezTo>
                    <a:pt x="0" y="11950"/>
                    <a:pt x="11942" y="0"/>
                    <a:pt x="26677" y="0"/>
                  </a:cubicBezTo>
                  <a:cubicBezTo>
                    <a:pt x="41412" y="0"/>
                    <a:pt x="53354" y="11950"/>
                    <a:pt x="53354" y="26685"/>
                  </a:cubicBezTo>
                  <a:cubicBezTo>
                    <a:pt x="53354"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23"/>
            <p:cNvSpPr/>
            <p:nvPr/>
          </p:nvSpPr>
          <p:spPr>
            <a:xfrm>
              <a:off x="4279920" y="2406229"/>
              <a:ext cx="53354" cy="53370"/>
            </a:xfrm>
            <a:custGeom>
              <a:rect b="b" l="l" r="r" t="t"/>
              <a:pathLst>
                <a:path extrusionOk="0" h="53370" w="53354">
                  <a:moveTo>
                    <a:pt x="26677" y="53371"/>
                  </a:moveTo>
                  <a:cubicBezTo>
                    <a:pt x="11942" y="53371"/>
                    <a:pt x="0" y="41424"/>
                    <a:pt x="0" y="26685"/>
                  </a:cubicBezTo>
                  <a:cubicBezTo>
                    <a:pt x="0" y="11946"/>
                    <a:pt x="11942" y="0"/>
                    <a:pt x="26677" y="0"/>
                  </a:cubicBezTo>
                  <a:cubicBezTo>
                    <a:pt x="41412" y="0"/>
                    <a:pt x="53354" y="11946"/>
                    <a:pt x="53354" y="26685"/>
                  </a:cubicBezTo>
                  <a:cubicBezTo>
                    <a:pt x="53354"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23"/>
            <p:cNvSpPr/>
            <p:nvPr/>
          </p:nvSpPr>
          <p:spPr>
            <a:xfrm>
              <a:off x="4279920" y="2184153"/>
              <a:ext cx="53354" cy="53370"/>
            </a:xfrm>
            <a:custGeom>
              <a:rect b="b" l="l" r="r" t="t"/>
              <a:pathLst>
                <a:path extrusionOk="0" h="53370" w="53354">
                  <a:moveTo>
                    <a:pt x="26677" y="53371"/>
                  </a:moveTo>
                  <a:cubicBezTo>
                    <a:pt x="11942" y="53371"/>
                    <a:pt x="0" y="41420"/>
                    <a:pt x="0" y="26685"/>
                  </a:cubicBezTo>
                  <a:cubicBezTo>
                    <a:pt x="0" y="11946"/>
                    <a:pt x="11942" y="0"/>
                    <a:pt x="26677" y="0"/>
                  </a:cubicBezTo>
                  <a:cubicBezTo>
                    <a:pt x="41412" y="0"/>
                    <a:pt x="53354" y="11946"/>
                    <a:pt x="53354" y="26685"/>
                  </a:cubicBezTo>
                  <a:cubicBezTo>
                    <a:pt x="53354"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23"/>
            <p:cNvSpPr/>
            <p:nvPr/>
          </p:nvSpPr>
          <p:spPr>
            <a:xfrm>
              <a:off x="4503458" y="3294538"/>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23"/>
            <p:cNvSpPr/>
            <p:nvPr/>
          </p:nvSpPr>
          <p:spPr>
            <a:xfrm>
              <a:off x="4503458" y="3072462"/>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5" name="Google Shape;1425;p23"/>
            <p:cNvSpPr/>
            <p:nvPr/>
          </p:nvSpPr>
          <p:spPr>
            <a:xfrm>
              <a:off x="4503458" y="2850386"/>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23"/>
            <p:cNvSpPr/>
            <p:nvPr/>
          </p:nvSpPr>
          <p:spPr>
            <a:xfrm>
              <a:off x="4503458" y="2628305"/>
              <a:ext cx="53395" cy="53370"/>
            </a:xfrm>
            <a:custGeom>
              <a:rect b="b" l="l" r="r" t="t"/>
              <a:pathLst>
                <a:path extrusionOk="0" h="53370" w="53395">
                  <a:moveTo>
                    <a:pt x="26677" y="53370"/>
                  </a:moveTo>
                  <a:cubicBezTo>
                    <a:pt x="11942" y="53370"/>
                    <a:pt x="0" y="41424"/>
                    <a:pt x="0" y="26685"/>
                  </a:cubicBezTo>
                  <a:cubicBezTo>
                    <a:pt x="0" y="11950"/>
                    <a:pt x="11942" y="0"/>
                    <a:pt x="26677" y="0"/>
                  </a:cubicBezTo>
                  <a:cubicBezTo>
                    <a:pt x="41412" y="0"/>
                    <a:pt x="53395" y="11950"/>
                    <a:pt x="53395" y="26685"/>
                  </a:cubicBezTo>
                  <a:cubicBezTo>
                    <a:pt x="53395" y="41424"/>
                    <a:pt x="41412" y="53370"/>
                    <a:pt x="26677"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23"/>
            <p:cNvSpPr/>
            <p:nvPr/>
          </p:nvSpPr>
          <p:spPr>
            <a:xfrm>
              <a:off x="4503458" y="2406229"/>
              <a:ext cx="53395" cy="53370"/>
            </a:xfrm>
            <a:custGeom>
              <a:rect b="b" l="l" r="r" t="t"/>
              <a:pathLst>
                <a:path extrusionOk="0" h="53370" w="53395">
                  <a:moveTo>
                    <a:pt x="26677" y="53371"/>
                  </a:moveTo>
                  <a:cubicBezTo>
                    <a:pt x="11942" y="53371"/>
                    <a:pt x="0" y="41424"/>
                    <a:pt x="0" y="26685"/>
                  </a:cubicBezTo>
                  <a:cubicBezTo>
                    <a:pt x="0" y="11946"/>
                    <a:pt x="11942" y="0"/>
                    <a:pt x="26677" y="0"/>
                  </a:cubicBezTo>
                  <a:cubicBezTo>
                    <a:pt x="41412" y="0"/>
                    <a:pt x="53395" y="11946"/>
                    <a:pt x="53395" y="26685"/>
                  </a:cubicBezTo>
                  <a:cubicBezTo>
                    <a:pt x="53395" y="41424"/>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8" name="Google Shape;1428;p23"/>
            <p:cNvSpPr/>
            <p:nvPr/>
          </p:nvSpPr>
          <p:spPr>
            <a:xfrm>
              <a:off x="4503458" y="2184153"/>
              <a:ext cx="53395" cy="53370"/>
            </a:xfrm>
            <a:custGeom>
              <a:rect b="b" l="l" r="r" t="t"/>
              <a:pathLst>
                <a:path extrusionOk="0" h="53370" w="53395">
                  <a:moveTo>
                    <a:pt x="26677" y="53371"/>
                  </a:moveTo>
                  <a:cubicBezTo>
                    <a:pt x="11942" y="53371"/>
                    <a:pt x="0" y="41420"/>
                    <a:pt x="0" y="26685"/>
                  </a:cubicBezTo>
                  <a:cubicBezTo>
                    <a:pt x="0" y="11946"/>
                    <a:pt x="11942" y="0"/>
                    <a:pt x="26677" y="0"/>
                  </a:cubicBezTo>
                  <a:cubicBezTo>
                    <a:pt x="41412" y="0"/>
                    <a:pt x="53395" y="11946"/>
                    <a:pt x="53395" y="26685"/>
                  </a:cubicBezTo>
                  <a:cubicBezTo>
                    <a:pt x="53395" y="41420"/>
                    <a:pt x="41412" y="53371"/>
                    <a:pt x="26677"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429" name="Google Shape;1429;p23"/>
          <p:cNvPicPr preferRelativeResize="0"/>
          <p:nvPr/>
        </p:nvPicPr>
        <p:blipFill>
          <a:blip r:embed="rId3">
            <a:alphaModFix/>
          </a:blip>
          <a:stretch>
            <a:fillRect/>
          </a:stretch>
        </p:blipFill>
        <p:spPr>
          <a:xfrm>
            <a:off x="7522974" y="827700"/>
            <a:ext cx="3741075" cy="6030300"/>
          </a:xfrm>
          <a:prstGeom prst="rect">
            <a:avLst/>
          </a:prstGeom>
          <a:noFill/>
          <a:ln>
            <a:noFill/>
          </a:ln>
        </p:spPr>
      </p:pic>
      <p:grpSp>
        <p:nvGrpSpPr>
          <p:cNvPr id="1430" name="Google Shape;1430;p23"/>
          <p:cNvGrpSpPr/>
          <p:nvPr/>
        </p:nvGrpSpPr>
        <p:grpSpPr>
          <a:xfrm>
            <a:off x="8300303" y="6093240"/>
            <a:ext cx="1718929" cy="372445"/>
            <a:chOff x="8300303" y="6093240"/>
            <a:chExt cx="1718929" cy="372445"/>
          </a:xfrm>
        </p:grpSpPr>
        <p:grpSp>
          <p:nvGrpSpPr>
            <p:cNvPr id="1431" name="Google Shape;1431;p23"/>
            <p:cNvGrpSpPr/>
            <p:nvPr/>
          </p:nvGrpSpPr>
          <p:grpSpPr>
            <a:xfrm>
              <a:off x="8300303" y="6093240"/>
              <a:ext cx="1718927" cy="372442"/>
              <a:chOff x="3290595" y="3170847"/>
              <a:chExt cx="878932" cy="190439"/>
            </a:xfrm>
          </p:grpSpPr>
          <p:sp>
            <p:nvSpPr>
              <p:cNvPr id="1432" name="Google Shape;1432;p23"/>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3" name="Google Shape;1433;p23"/>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4" name="Google Shape;1434;p23"/>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5" name="Google Shape;1435;p23"/>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436" name="Google Shape;1436;p23"/>
            <p:cNvPicPr preferRelativeResize="0"/>
            <p:nvPr/>
          </p:nvPicPr>
          <p:blipFill rotWithShape="1">
            <a:blip r:embed="rId4">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1437" name="Google Shape;1437;p23"/>
          <p:cNvGrpSpPr/>
          <p:nvPr/>
        </p:nvGrpSpPr>
        <p:grpSpPr>
          <a:xfrm>
            <a:off x="514536" y="1250125"/>
            <a:ext cx="7128089" cy="1140600"/>
            <a:chOff x="514536" y="1250125"/>
            <a:chExt cx="7128089" cy="1140600"/>
          </a:xfrm>
        </p:grpSpPr>
        <p:sp>
          <p:nvSpPr>
            <p:cNvPr id="1438" name="Google Shape;1438;p23"/>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439" name="Google Shape;1439;p23"/>
            <p:cNvPicPr preferRelativeResize="0"/>
            <p:nvPr/>
          </p:nvPicPr>
          <p:blipFill rotWithShape="1">
            <a:blip r:embed="rId4">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440" name="Google Shape;1440;p23"/>
          <p:cNvSpPr txBox="1"/>
          <p:nvPr>
            <p:ph type="title"/>
          </p:nvPr>
        </p:nvSpPr>
        <p:spPr>
          <a:xfrm>
            <a:off x="709063" y="1383000"/>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441" name="Google Shape;1441;p23"/>
          <p:cNvSpPr txBox="1"/>
          <p:nvPr>
            <p:ph idx="1" type="body"/>
          </p:nvPr>
        </p:nvSpPr>
        <p:spPr>
          <a:xfrm>
            <a:off x="709063" y="2669150"/>
            <a:ext cx="58281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5" name="Shape 1445"/>
        <p:cNvGrpSpPr/>
        <p:nvPr/>
      </p:nvGrpSpPr>
      <p:grpSpPr>
        <a:xfrm>
          <a:off x="0" y="0"/>
          <a:ext cx="0" cy="0"/>
          <a:chOff x="0" y="0"/>
          <a:chExt cx="0" cy="0"/>
        </a:xfrm>
      </p:grpSpPr>
      <p:grpSp>
        <p:nvGrpSpPr>
          <p:cNvPr id="1446" name="Google Shape;1446;p24"/>
          <p:cNvGrpSpPr/>
          <p:nvPr/>
        </p:nvGrpSpPr>
        <p:grpSpPr>
          <a:xfrm>
            <a:off x="5602226" y="4202570"/>
            <a:ext cx="987493" cy="987727"/>
            <a:chOff x="8025900" y="568625"/>
            <a:chExt cx="2772300" cy="3430800"/>
          </a:xfrm>
        </p:grpSpPr>
        <p:sp>
          <p:nvSpPr>
            <p:cNvPr id="1447" name="Google Shape;1447;p24"/>
            <p:cNvSpPr/>
            <p:nvPr/>
          </p:nvSpPr>
          <p:spPr>
            <a:xfrm>
              <a:off x="8025900" y="568625"/>
              <a:ext cx="2772300" cy="34308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448" name="Google Shape;1448;p24"/>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449" name="Google Shape;1449;p24"/>
          <p:cNvGrpSpPr/>
          <p:nvPr/>
        </p:nvGrpSpPr>
        <p:grpSpPr>
          <a:xfrm>
            <a:off x="8920024" y="4286097"/>
            <a:ext cx="927892" cy="927892"/>
            <a:chOff x="8878102" y="4612385"/>
            <a:chExt cx="927892" cy="927892"/>
          </a:xfrm>
        </p:grpSpPr>
        <p:sp>
          <p:nvSpPr>
            <p:cNvPr id="1450" name="Google Shape;1450;p24"/>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451" name="Google Shape;1451;p24"/>
            <p:cNvPicPr preferRelativeResize="0"/>
            <p:nvPr/>
          </p:nvPicPr>
          <p:blipFill rotWithShape="1">
            <a:blip r:embed="rId3">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452" name="Google Shape;1452;p24"/>
          <p:cNvGrpSpPr/>
          <p:nvPr/>
        </p:nvGrpSpPr>
        <p:grpSpPr>
          <a:xfrm>
            <a:off x="2344024" y="4286097"/>
            <a:ext cx="927892" cy="927892"/>
            <a:chOff x="8878102" y="4612385"/>
            <a:chExt cx="927892" cy="927892"/>
          </a:xfrm>
        </p:grpSpPr>
        <p:sp>
          <p:nvSpPr>
            <p:cNvPr id="1453" name="Google Shape;1453;p24"/>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454" name="Google Shape;1454;p24"/>
            <p:cNvPicPr preferRelativeResize="0"/>
            <p:nvPr/>
          </p:nvPicPr>
          <p:blipFill rotWithShape="1">
            <a:blip r:embed="rId3">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455" name="Google Shape;1455;p24"/>
          <p:cNvGrpSpPr/>
          <p:nvPr/>
        </p:nvGrpSpPr>
        <p:grpSpPr>
          <a:xfrm>
            <a:off x="8890526" y="1869682"/>
            <a:ext cx="987493" cy="987727"/>
            <a:chOff x="8025900" y="568625"/>
            <a:chExt cx="2772300" cy="3430800"/>
          </a:xfrm>
        </p:grpSpPr>
        <p:sp>
          <p:nvSpPr>
            <p:cNvPr id="1456" name="Google Shape;1456;p24"/>
            <p:cNvSpPr/>
            <p:nvPr/>
          </p:nvSpPr>
          <p:spPr>
            <a:xfrm>
              <a:off x="8025900" y="568625"/>
              <a:ext cx="2772300" cy="34308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457" name="Google Shape;1457;p24"/>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458" name="Google Shape;1458;p24"/>
          <p:cNvGrpSpPr/>
          <p:nvPr/>
        </p:nvGrpSpPr>
        <p:grpSpPr>
          <a:xfrm>
            <a:off x="415625" y="396138"/>
            <a:ext cx="11360748" cy="987760"/>
            <a:chOff x="514536" y="1250125"/>
            <a:chExt cx="7128089" cy="1140600"/>
          </a:xfrm>
        </p:grpSpPr>
        <p:sp>
          <p:nvSpPr>
            <p:cNvPr id="1459" name="Google Shape;1459;p24"/>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460" name="Google Shape;1460;p24"/>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461" name="Google Shape;1461;p24"/>
          <p:cNvSpPr txBox="1"/>
          <p:nvPr>
            <p:ph type="title"/>
          </p:nvPr>
        </p:nvSpPr>
        <p:spPr>
          <a:xfrm>
            <a:off x="428225" y="423075"/>
            <a:ext cx="11360700" cy="933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1462" name="Google Shape;1462;p24"/>
          <p:cNvSpPr txBox="1"/>
          <p:nvPr>
            <p:ph idx="2" type="body"/>
          </p:nvPr>
        </p:nvSpPr>
        <p:spPr>
          <a:xfrm>
            <a:off x="1277531" y="2733800"/>
            <a:ext cx="3060900" cy="126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first.</a:t>
            </a:r>
            <a:endParaRPr/>
          </a:p>
        </p:txBody>
      </p:sp>
      <p:sp>
        <p:nvSpPr>
          <p:cNvPr id="1463" name="Google Shape;1463;p24"/>
          <p:cNvSpPr txBox="1"/>
          <p:nvPr>
            <p:ph idx="4" type="body"/>
          </p:nvPr>
        </p:nvSpPr>
        <p:spPr>
          <a:xfrm>
            <a:off x="4565566" y="2733800"/>
            <a:ext cx="3060900" cy="126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second.</a:t>
            </a:r>
            <a:endParaRPr/>
          </a:p>
        </p:txBody>
      </p:sp>
      <p:sp>
        <p:nvSpPr>
          <p:cNvPr id="1464" name="Google Shape;1464;p24"/>
          <p:cNvSpPr txBox="1"/>
          <p:nvPr>
            <p:ph idx="5" type="subTitle"/>
          </p:nvPr>
        </p:nvSpPr>
        <p:spPr>
          <a:xfrm>
            <a:off x="8990550" y="2133025"/>
            <a:ext cx="837600" cy="517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a:t>
            </a:r>
            <a:endParaRPr/>
          </a:p>
        </p:txBody>
      </p:sp>
      <p:sp>
        <p:nvSpPr>
          <p:cNvPr id="1465" name="Google Shape;1465;p24"/>
          <p:cNvSpPr txBox="1"/>
          <p:nvPr>
            <p:ph idx="6" type="body"/>
          </p:nvPr>
        </p:nvSpPr>
        <p:spPr>
          <a:xfrm>
            <a:off x="7853622" y="2733800"/>
            <a:ext cx="3060900" cy="126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Then, we will talk </a:t>
            </a:r>
            <a:r>
              <a:rPr lang="en"/>
              <a:t>about</a:t>
            </a:r>
            <a:r>
              <a:rPr lang="en"/>
              <a:t> this.</a:t>
            </a:r>
            <a:endParaRPr/>
          </a:p>
        </p:txBody>
      </p:sp>
      <p:sp>
        <p:nvSpPr>
          <p:cNvPr id="1466" name="Google Shape;1466;p24"/>
          <p:cNvSpPr txBox="1"/>
          <p:nvPr>
            <p:ph idx="7" type="subTitle"/>
          </p:nvPr>
        </p:nvSpPr>
        <p:spPr>
          <a:xfrm>
            <a:off x="2388983" y="4437828"/>
            <a:ext cx="837600" cy="517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a:t>
            </a:r>
            <a:endParaRPr/>
          </a:p>
        </p:txBody>
      </p:sp>
      <p:sp>
        <p:nvSpPr>
          <p:cNvPr id="1467" name="Google Shape;1467;p24"/>
          <p:cNvSpPr txBox="1"/>
          <p:nvPr>
            <p:ph idx="8" type="body"/>
          </p:nvPr>
        </p:nvSpPr>
        <p:spPr>
          <a:xfrm>
            <a:off x="1277478" y="5136534"/>
            <a:ext cx="3060900" cy="126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After that we will talk about this.</a:t>
            </a:r>
            <a:endParaRPr/>
          </a:p>
        </p:txBody>
      </p:sp>
      <p:sp>
        <p:nvSpPr>
          <p:cNvPr id="1468" name="Google Shape;1468;p24"/>
          <p:cNvSpPr txBox="1"/>
          <p:nvPr>
            <p:ph idx="9" type="subTitle"/>
          </p:nvPr>
        </p:nvSpPr>
        <p:spPr>
          <a:xfrm>
            <a:off x="5689770" y="4437828"/>
            <a:ext cx="837600" cy="517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a:t>
            </a:r>
            <a:endParaRPr/>
          </a:p>
        </p:txBody>
      </p:sp>
      <p:sp>
        <p:nvSpPr>
          <p:cNvPr id="1469" name="Google Shape;1469;p24"/>
          <p:cNvSpPr txBox="1"/>
          <p:nvPr>
            <p:ph idx="13" type="body"/>
          </p:nvPr>
        </p:nvSpPr>
        <p:spPr>
          <a:xfrm>
            <a:off x="4565513" y="5136534"/>
            <a:ext cx="3060900" cy="126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also talk </a:t>
            </a:r>
            <a:r>
              <a:rPr lang="en"/>
              <a:t>about</a:t>
            </a:r>
            <a:r>
              <a:rPr lang="en"/>
              <a:t> this.</a:t>
            </a:r>
            <a:endParaRPr/>
          </a:p>
        </p:txBody>
      </p:sp>
      <p:sp>
        <p:nvSpPr>
          <p:cNvPr id="1470" name="Google Shape;1470;p24"/>
          <p:cNvSpPr txBox="1"/>
          <p:nvPr>
            <p:ph idx="14" type="subTitle"/>
          </p:nvPr>
        </p:nvSpPr>
        <p:spPr>
          <a:xfrm>
            <a:off x="8990550" y="4437828"/>
            <a:ext cx="837600" cy="517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a:t>
            </a:r>
            <a:endParaRPr/>
          </a:p>
        </p:txBody>
      </p:sp>
      <p:sp>
        <p:nvSpPr>
          <p:cNvPr id="1471" name="Google Shape;1471;p24"/>
          <p:cNvSpPr txBox="1"/>
          <p:nvPr>
            <p:ph idx="15" type="body"/>
          </p:nvPr>
        </p:nvSpPr>
        <p:spPr>
          <a:xfrm>
            <a:off x="7853569" y="5136534"/>
            <a:ext cx="3060900" cy="126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And we will talk about this last.</a:t>
            </a:r>
            <a:endParaRPr/>
          </a:p>
        </p:txBody>
      </p:sp>
      <p:grpSp>
        <p:nvGrpSpPr>
          <p:cNvPr id="1472" name="Google Shape;1472;p24"/>
          <p:cNvGrpSpPr/>
          <p:nvPr/>
        </p:nvGrpSpPr>
        <p:grpSpPr>
          <a:xfrm>
            <a:off x="5682086" y="1927697"/>
            <a:ext cx="927892" cy="927892"/>
            <a:chOff x="8878102" y="4612385"/>
            <a:chExt cx="927892" cy="927892"/>
          </a:xfrm>
        </p:grpSpPr>
        <p:sp>
          <p:nvSpPr>
            <p:cNvPr id="1473" name="Google Shape;1473;p24"/>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474" name="Google Shape;1474;p24"/>
            <p:cNvPicPr preferRelativeResize="0"/>
            <p:nvPr/>
          </p:nvPicPr>
          <p:blipFill rotWithShape="1">
            <a:blip r:embed="rId3">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475" name="Google Shape;1475;p24"/>
          <p:cNvGrpSpPr/>
          <p:nvPr/>
        </p:nvGrpSpPr>
        <p:grpSpPr>
          <a:xfrm>
            <a:off x="2314026" y="1869670"/>
            <a:ext cx="987493" cy="987727"/>
            <a:chOff x="8025900" y="568625"/>
            <a:chExt cx="2772300" cy="3430800"/>
          </a:xfrm>
        </p:grpSpPr>
        <p:sp>
          <p:nvSpPr>
            <p:cNvPr id="1476" name="Google Shape;1476;p24"/>
            <p:cNvSpPr/>
            <p:nvPr/>
          </p:nvSpPr>
          <p:spPr>
            <a:xfrm>
              <a:off x="8025900" y="568625"/>
              <a:ext cx="2772300" cy="34308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477" name="Google Shape;1477;p24"/>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sp>
        <p:nvSpPr>
          <p:cNvPr id="1478" name="Google Shape;1478;p24"/>
          <p:cNvSpPr txBox="1"/>
          <p:nvPr>
            <p:ph idx="1" type="subTitle"/>
          </p:nvPr>
        </p:nvSpPr>
        <p:spPr>
          <a:xfrm>
            <a:off x="2388985" y="2133049"/>
            <a:ext cx="837600" cy="517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a:t>
            </a:r>
            <a:endParaRPr/>
          </a:p>
        </p:txBody>
      </p:sp>
      <p:sp>
        <p:nvSpPr>
          <p:cNvPr id="1479" name="Google Shape;1479;p24"/>
          <p:cNvSpPr txBox="1"/>
          <p:nvPr>
            <p:ph idx="3" type="subTitle"/>
          </p:nvPr>
        </p:nvSpPr>
        <p:spPr>
          <a:xfrm>
            <a:off x="5689770" y="2133049"/>
            <a:ext cx="837600" cy="517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83" name="Shape 1483"/>
        <p:cNvGrpSpPr/>
        <p:nvPr/>
      </p:nvGrpSpPr>
      <p:grpSpPr>
        <a:xfrm>
          <a:off x="0" y="0"/>
          <a:ext cx="0" cy="0"/>
          <a:chOff x="0" y="0"/>
          <a:chExt cx="0" cy="0"/>
        </a:xfrm>
      </p:grpSpPr>
      <p:sp>
        <p:nvSpPr>
          <p:cNvPr id="1484" name="Google Shape;1484;p25"/>
          <p:cNvSpPr txBox="1"/>
          <p:nvPr>
            <p:ph type="title"/>
          </p:nvPr>
        </p:nvSpPr>
        <p:spPr>
          <a:xfrm>
            <a:off x="4810400" y="1919200"/>
            <a:ext cx="6879000" cy="1504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a:t>We will talk about this first.</a:t>
            </a:r>
            <a:endParaRPr/>
          </a:p>
        </p:txBody>
      </p:sp>
      <p:sp>
        <p:nvSpPr>
          <p:cNvPr id="1485" name="Google Shape;1485;p25"/>
          <p:cNvSpPr/>
          <p:nvPr/>
        </p:nvSpPr>
        <p:spPr>
          <a:xfrm>
            <a:off x="967125" y="1441426"/>
            <a:ext cx="2092588" cy="1191936"/>
          </a:xfrm>
          <a:prstGeom prst="rect">
            <a:avLst/>
          </a:prstGeom>
        </p:spPr>
        <p:txBody>
          <a:bodyPr>
            <a:prstTxWarp prst="textPlain"/>
          </a:bodyPr>
          <a:lstStyle/>
          <a:p>
            <a:pPr lvl="0" algn="ctr"/>
            <a:r>
              <a:rPr b="0" i="0">
                <a:ln>
                  <a:noFill/>
                </a:ln>
                <a:solidFill>
                  <a:schemeClr val="lt2"/>
                </a:solidFill>
                <a:latin typeface="Archivo Black"/>
              </a:rPr>
              <a:t>01</a:t>
            </a:r>
          </a:p>
        </p:txBody>
      </p:sp>
      <p:sp>
        <p:nvSpPr>
          <p:cNvPr id="1486" name="Google Shape;1486;p25"/>
          <p:cNvSpPr txBox="1"/>
          <p:nvPr>
            <p:ph idx="1" type="body"/>
          </p:nvPr>
        </p:nvSpPr>
        <p:spPr>
          <a:xfrm>
            <a:off x="4810400" y="3509426"/>
            <a:ext cx="6879000" cy="1633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Add a brief introduction of your section here: Let’s dive in and get to know some interesting facts about animals!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90" name="Shape 1490"/>
        <p:cNvGrpSpPr/>
        <p:nvPr/>
      </p:nvGrpSpPr>
      <p:grpSpPr>
        <a:xfrm>
          <a:off x="0" y="0"/>
          <a:ext cx="0" cy="0"/>
          <a:chOff x="0" y="0"/>
          <a:chExt cx="0" cy="0"/>
        </a:xfrm>
      </p:grpSpPr>
      <p:sp>
        <p:nvSpPr>
          <p:cNvPr id="1491" name="Google Shape;1491;p26"/>
          <p:cNvSpPr txBox="1"/>
          <p:nvPr>
            <p:ph idx="1" type="body"/>
          </p:nvPr>
        </p:nvSpPr>
        <p:spPr>
          <a:xfrm>
            <a:off x="1373700" y="2303752"/>
            <a:ext cx="9444600" cy="3126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grpSp>
        <p:nvGrpSpPr>
          <p:cNvPr id="1492" name="Google Shape;1492;p26"/>
          <p:cNvGrpSpPr/>
          <p:nvPr/>
        </p:nvGrpSpPr>
        <p:grpSpPr>
          <a:xfrm>
            <a:off x="415625" y="396138"/>
            <a:ext cx="11360748" cy="987760"/>
            <a:chOff x="514536" y="1250125"/>
            <a:chExt cx="7128089" cy="1140600"/>
          </a:xfrm>
        </p:grpSpPr>
        <p:sp>
          <p:nvSpPr>
            <p:cNvPr id="1493" name="Google Shape;1493;p26"/>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494" name="Google Shape;1494;p26"/>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495" name="Google Shape;1495;p26"/>
          <p:cNvSpPr txBox="1"/>
          <p:nvPr>
            <p:ph type="title"/>
          </p:nvPr>
        </p:nvSpPr>
        <p:spPr>
          <a:xfrm>
            <a:off x="1373700" y="396150"/>
            <a:ext cx="9444600" cy="987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990"/>
              <a:buNone/>
            </a:pPr>
            <a:r>
              <a:rPr lang="en"/>
              <a:t>Did you know?</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99" name="Shape 1499"/>
        <p:cNvGrpSpPr/>
        <p:nvPr/>
      </p:nvGrpSpPr>
      <p:grpSpPr>
        <a:xfrm>
          <a:off x="0" y="0"/>
          <a:ext cx="0" cy="0"/>
          <a:chOff x="0" y="0"/>
          <a:chExt cx="0" cy="0"/>
        </a:xfrm>
      </p:grpSpPr>
      <p:pic>
        <p:nvPicPr>
          <p:cNvPr id="1500" name="Google Shape;1500;p27"/>
          <p:cNvPicPr preferRelativeResize="0"/>
          <p:nvPr/>
        </p:nvPicPr>
        <p:blipFill rotWithShape="1">
          <a:blip r:embed="rId3">
            <a:alphaModFix/>
          </a:blip>
          <a:srcRect b="0" l="5658" r="5658" t="0"/>
          <a:stretch/>
        </p:blipFill>
        <p:spPr>
          <a:xfrm>
            <a:off x="598650" y="509800"/>
            <a:ext cx="6469500" cy="4679400"/>
          </a:xfrm>
          <a:prstGeom prst="roundRect">
            <a:avLst>
              <a:gd fmla="val 0" name="adj"/>
            </a:avLst>
          </a:prstGeom>
          <a:noFill/>
          <a:ln>
            <a:noFill/>
          </a:ln>
        </p:spPr>
      </p:pic>
      <p:sp>
        <p:nvSpPr>
          <p:cNvPr id="1501" name="Google Shape;1501;p27"/>
          <p:cNvSpPr txBox="1"/>
          <p:nvPr>
            <p:ph type="title"/>
          </p:nvPr>
        </p:nvSpPr>
        <p:spPr>
          <a:xfrm>
            <a:off x="7393350" y="1008300"/>
            <a:ext cx="4200000" cy="38367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Koalas are even more lazy than cats.</a:t>
            </a:r>
            <a:endParaRPr/>
          </a:p>
        </p:txBody>
      </p:sp>
      <p:sp>
        <p:nvSpPr>
          <p:cNvPr id="1502" name="Google Shape;1502;p27"/>
          <p:cNvSpPr txBox="1"/>
          <p:nvPr>
            <p:ph idx="1" type="body"/>
          </p:nvPr>
        </p:nvSpPr>
        <p:spPr>
          <a:xfrm>
            <a:off x="598650" y="5338700"/>
            <a:ext cx="10994700" cy="857100"/>
          </a:xfrm>
          <a:prstGeom prst="rect">
            <a:avLst/>
          </a:prstGeom>
        </p:spPr>
        <p:txBody>
          <a:bodyPr anchorCtr="0" anchor="t" bIns="121900" lIns="121900" spcFirstLastPara="1" rIns="121900" wrap="square" tIns="121900">
            <a:normAutofit fontScale="77500" lnSpcReduction="1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1503" name="Google Shape;1503;p27"/>
          <p:cNvGrpSpPr/>
          <p:nvPr/>
        </p:nvGrpSpPr>
        <p:grpSpPr>
          <a:xfrm>
            <a:off x="-1" y="3211118"/>
            <a:ext cx="1470261" cy="1470319"/>
            <a:chOff x="3519724" y="-159776"/>
            <a:chExt cx="1633623" cy="1633869"/>
          </a:xfrm>
        </p:grpSpPr>
        <p:sp>
          <p:nvSpPr>
            <p:cNvPr id="1504" name="Google Shape;1504;p27"/>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505" name="Google Shape;1505;p27"/>
            <p:cNvPicPr preferRelativeResize="0"/>
            <p:nvPr/>
          </p:nvPicPr>
          <p:blipFill rotWithShape="1">
            <a:blip r:embed="rId4">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9" name="Shape 1509"/>
        <p:cNvGrpSpPr/>
        <p:nvPr/>
      </p:nvGrpSpPr>
      <p:grpSpPr>
        <a:xfrm>
          <a:off x="0" y="0"/>
          <a:ext cx="0" cy="0"/>
          <a:chOff x="0" y="0"/>
          <a:chExt cx="0" cy="0"/>
        </a:xfrm>
      </p:grpSpPr>
      <p:sp>
        <p:nvSpPr>
          <p:cNvPr id="1510" name="Google Shape;1510;p28"/>
          <p:cNvSpPr txBox="1"/>
          <p:nvPr>
            <p:ph type="title"/>
          </p:nvPr>
        </p:nvSpPr>
        <p:spPr>
          <a:xfrm>
            <a:off x="1082738" y="1632726"/>
            <a:ext cx="10825500" cy="36399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Clearly, animals know more than we think, and think a great deal more than we know.</a:t>
            </a:r>
            <a:endParaRPr/>
          </a:p>
        </p:txBody>
      </p:sp>
      <p:sp>
        <p:nvSpPr>
          <p:cNvPr id="1511" name="Google Shape;1511;p28"/>
          <p:cNvSpPr txBox="1"/>
          <p:nvPr>
            <p:ph idx="1" type="subTitle"/>
          </p:nvPr>
        </p:nvSpPr>
        <p:spPr>
          <a:xfrm>
            <a:off x="1082850" y="5595325"/>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1512" name="Google Shape;1512;p28"/>
          <p:cNvGrpSpPr/>
          <p:nvPr/>
        </p:nvGrpSpPr>
        <p:grpSpPr>
          <a:xfrm rot="10800000">
            <a:off x="851202" y="438026"/>
            <a:ext cx="1237846" cy="872004"/>
            <a:chOff x="621403" y="597265"/>
            <a:chExt cx="1588204" cy="1118814"/>
          </a:xfrm>
        </p:grpSpPr>
        <p:sp>
          <p:nvSpPr>
            <p:cNvPr id="1513" name="Google Shape;1513;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18" name="Shape 1518"/>
        <p:cNvGrpSpPr/>
        <p:nvPr/>
      </p:nvGrpSpPr>
      <p:grpSpPr>
        <a:xfrm>
          <a:off x="0" y="0"/>
          <a:ext cx="0" cy="0"/>
          <a:chOff x="0" y="0"/>
          <a:chExt cx="0" cy="0"/>
        </a:xfrm>
      </p:grpSpPr>
      <p:grpSp>
        <p:nvGrpSpPr>
          <p:cNvPr id="1519" name="Google Shape;1519;p29"/>
          <p:cNvGrpSpPr/>
          <p:nvPr/>
        </p:nvGrpSpPr>
        <p:grpSpPr>
          <a:xfrm>
            <a:off x="415625" y="396138"/>
            <a:ext cx="11360748" cy="987760"/>
            <a:chOff x="514536" y="1250125"/>
            <a:chExt cx="7128089" cy="1140600"/>
          </a:xfrm>
        </p:grpSpPr>
        <p:sp>
          <p:nvSpPr>
            <p:cNvPr id="1520" name="Google Shape;1520;p29"/>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21" name="Google Shape;1521;p29"/>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522" name="Google Shape;1522;p29"/>
          <p:cNvSpPr txBox="1"/>
          <p:nvPr>
            <p:ph type="title"/>
          </p:nvPr>
        </p:nvSpPr>
        <p:spPr>
          <a:xfrm>
            <a:off x="551850" y="396150"/>
            <a:ext cx="11088300" cy="987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523" name="Google Shape;1523;p29"/>
          <p:cNvSpPr txBox="1"/>
          <p:nvPr>
            <p:ph idx="1" type="body"/>
          </p:nvPr>
        </p:nvSpPr>
        <p:spPr>
          <a:xfrm>
            <a:off x="1023113" y="19811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1524" name="Google Shape;1524;p29"/>
          <p:cNvSpPr txBox="1"/>
          <p:nvPr>
            <p:ph idx="2" type="body"/>
          </p:nvPr>
        </p:nvSpPr>
        <p:spPr>
          <a:xfrm>
            <a:off x="6406088" y="19811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28" name="Shape 1528"/>
        <p:cNvGrpSpPr/>
        <p:nvPr/>
      </p:nvGrpSpPr>
      <p:grpSpPr>
        <a:xfrm>
          <a:off x="0" y="0"/>
          <a:ext cx="0" cy="0"/>
          <a:chOff x="0" y="0"/>
          <a:chExt cx="0" cy="0"/>
        </a:xfrm>
      </p:grpSpPr>
      <p:grpSp>
        <p:nvGrpSpPr>
          <p:cNvPr id="1529" name="Google Shape;1529;p30"/>
          <p:cNvGrpSpPr/>
          <p:nvPr/>
        </p:nvGrpSpPr>
        <p:grpSpPr>
          <a:xfrm>
            <a:off x="415625" y="396138"/>
            <a:ext cx="11360748" cy="987760"/>
            <a:chOff x="514536" y="1250125"/>
            <a:chExt cx="7128089" cy="1140600"/>
          </a:xfrm>
        </p:grpSpPr>
        <p:sp>
          <p:nvSpPr>
            <p:cNvPr id="1530" name="Google Shape;1530;p30"/>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31" name="Google Shape;1531;p30"/>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532" name="Google Shape;1532;p30"/>
          <p:cNvSpPr txBox="1"/>
          <p:nvPr>
            <p:ph type="title"/>
          </p:nvPr>
        </p:nvSpPr>
        <p:spPr>
          <a:xfrm>
            <a:off x="1373700" y="396150"/>
            <a:ext cx="9444600" cy="987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Bullet point list.</a:t>
            </a:r>
            <a:endParaRPr/>
          </a:p>
        </p:txBody>
      </p:sp>
      <p:sp>
        <p:nvSpPr>
          <p:cNvPr id="1533" name="Google Shape;1533;p30"/>
          <p:cNvSpPr txBox="1"/>
          <p:nvPr>
            <p:ph idx="1" type="body"/>
          </p:nvPr>
        </p:nvSpPr>
        <p:spPr>
          <a:xfrm>
            <a:off x="1373700" y="2116226"/>
            <a:ext cx="9444600" cy="3436200"/>
          </a:xfrm>
          <a:prstGeom prst="rect">
            <a:avLst/>
          </a:prstGeom>
        </p:spPr>
        <p:txBody>
          <a:bodyPr anchorCtr="0" anchor="t" bIns="121900" lIns="121900" spcFirstLastPara="1" rIns="121900" wrap="square" tIns="121900">
            <a:normAutofit/>
          </a:bodyPr>
          <a:lstStyle/>
          <a:p>
            <a:pPr indent="-387350" lvl="0" marL="457200" rtl="0" algn="l">
              <a:lnSpc>
                <a:spcPct val="200000"/>
              </a:lnSpc>
              <a:spcBef>
                <a:spcPts val="0"/>
              </a:spcBef>
              <a:spcAft>
                <a:spcPts val="0"/>
              </a:spcAft>
              <a:buSzPts val="2500"/>
              <a:buChar char="●"/>
            </a:pPr>
            <a:r>
              <a:rPr lang="en"/>
              <a:t>Lorem ipsum dolor sit amet, consectetuer adipiscing elit.</a:t>
            </a:r>
            <a:endParaRPr/>
          </a:p>
          <a:p>
            <a:pPr indent="-387350" lvl="0" marL="457200" rtl="0" algn="l">
              <a:lnSpc>
                <a:spcPct val="200000"/>
              </a:lnSpc>
              <a:spcBef>
                <a:spcPts val="0"/>
              </a:spcBef>
              <a:spcAft>
                <a:spcPts val="0"/>
              </a:spcAft>
              <a:buSzPts val="2500"/>
              <a:buChar char="●"/>
            </a:pPr>
            <a:r>
              <a:rPr lang="en"/>
              <a:t>Lorem ipsum dolor sit amet, consectetuer elit.</a:t>
            </a:r>
            <a:endParaRPr/>
          </a:p>
          <a:p>
            <a:pPr indent="-387350" lvl="0" marL="457200" rtl="0" algn="l">
              <a:lnSpc>
                <a:spcPct val="200000"/>
              </a:lnSpc>
              <a:spcBef>
                <a:spcPts val="0"/>
              </a:spcBef>
              <a:spcAft>
                <a:spcPts val="0"/>
              </a:spcAft>
              <a:buSzPts val="2500"/>
              <a:buChar char="●"/>
            </a:pPr>
            <a:r>
              <a:rPr lang="en"/>
              <a:t>Lorem ipsum dolor sit amet, consectetuer adipiscing elit.</a:t>
            </a:r>
            <a:endParaRPr/>
          </a:p>
          <a:p>
            <a:pPr indent="-387350" lvl="0" marL="457200" rtl="0" algn="l">
              <a:lnSpc>
                <a:spcPct val="200000"/>
              </a:lnSpc>
              <a:spcBef>
                <a:spcPts val="0"/>
              </a:spcBef>
              <a:spcAft>
                <a:spcPts val="0"/>
              </a:spcAft>
              <a:buSzPts val="2500"/>
              <a:buChar char="●"/>
            </a:pPr>
            <a:r>
              <a:rPr lang="en"/>
              <a:t>Lorem ipsum dolor sit amet, consectetuer elit.</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37" name="Shape 1537"/>
        <p:cNvGrpSpPr/>
        <p:nvPr/>
      </p:nvGrpSpPr>
      <p:grpSpPr>
        <a:xfrm>
          <a:off x="0" y="0"/>
          <a:ext cx="0" cy="0"/>
          <a:chOff x="0" y="0"/>
          <a:chExt cx="0" cy="0"/>
        </a:xfrm>
      </p:grpSpPr>
      <p:pic>
        <p:nvPicPr>
          <p:cNvPr id="1538" name="Google Shape;1538;p31"/>
          <p:cNvPicPr preferRelativeResize="0"/>
          <p:nvPr/>
        </p:nvPicPr>
        <p:blipFill rotWithShape="1">
          <a:blip r:embed="rId3">
            <a:alphaModFix/>
          </a:blip>
          <a:srcRect b="5096" l="0" r="0" t="0"/>
          <a:stretch/>
        </p:blipFill>
        <p:spPr>
          <a:xfrm flipH="1">
            <a:off x="6342475" y="-6025"/>
            <a:ext cx="5508600" cy="6870048"/>
          </a:xfrm>
          <a:prstGeom prst="rect">
            <a:avLst/>
          </a:prstGeom>
          <a:noFill/>
          <a:ln>
            <a:noFill/>
          </a:ln>
        </p:spPr>
      </p:pic>
      <p:grpSp>
        <p:nvGrpSpPr>
          <p:cNvPr id="1539" name="Google Shape;1539;p31"/>
          <p:cNvGrpSpPr/>
          <p:nvPr/>
        </p:nvGrpSpPr>
        <p:grpSpPr>
          <a:xfrm>
            <a:off x="0" y="466818"/>
            <a:ext cx="7320635" cy="2088316"/>
            <a:chOff x="0" y="1381925"/>
            <a:chExt cx="9312600" cy="3836700"/>
          </a:xfrm>
        </p:grpSpPr>
        <p:sp>
          <p:nvSpPr>
            <p:cNvPr id="1540" name="Google Shape;1540;p31"/>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41" name="Google Shape;1541;p31"/>
            <p:cNvPicPr preferRelativeResize="0"/>
            <p:nvPr/>
          </p:nvPicPr>
          <p:blipFill rotWithShape="1">
            <a:blip r:embed="rId4">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542" name="Google Shape;1542;p31"/>
          <p:cNvSpPr txBox="1"/>
          <p:nvPr>
            <p:ph type="title"/>
          </p:nvPr>
        </p:nvSpPr>
        <p:spPr>
          <a:xfrm>
            <a:off x="636150" y="696050"/>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1543" name="Google Shape;1543;p31"/>
          <p:cNvSpPr txBox="1"/>
          <p:nvPr>
            <p:ph idx="1" type="body"/>
          </p:nvPr>
        </p:nvSpPr>
        <p:spPr>
          <a:xfrm>
            <a:off x="636150" y="2555350"/>
            <a:ext cx="5162400" cy="35304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grpSp>
        <p:nvGrpSpPr>
          <p:cNvPr id="1544" name="Google Shape;1544;p31"/>
          <p:cNvGrpSpPr/>
          <p:nvPr/>
        </p:nvGrpSpPr>
        <p:grpSpPr>
          <a:xfrm flipH="1">
            <a:off x="8111589" y="6288048"/>
            <a:ext cx="3900335" cy="575973"/>
            <a:chOff x="1439710" y="6217176"/>
            <a:chExt cx="4333706" cy="640824"/>
          </a:xfrm>
        </p:grpSpPr>
        <p:sp>
          <p:nvSpPr>
            <p:cNvPr id="1545" name="Google Shape;1545;p31"/>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6" name="Google Shape;1546;p31"/>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31"/>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548" name="Google Shape;1548;p31"/>
            <p:cNvPicPr preferRelativeResize="0"/>
            <p:nvPr/>
          </p:nvPicPr>
          <p:blipFill rotWithShape="1">
            <a:blip r:embed="rId4">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52" name="Shape 1552"/>
        <p:cNvGrpSpPr/>
        <p:nvPr/>
      </p:nvGrpSpPr>
      <p:grpSpPr>
        <a:xfrm>
          <a:off x="0" y="0"/>
          <a:ext cx="0" cy="0"/>
          <a:chOff x="0" y="0"/>
          <a:chExt cx="0" cy="0"/>
        </a:xfrm>
      </p:grpSpPr>
      <p:grpSp>
        <p:nvGrpSpPr>
          <p:cNvPr id="1553" name="Google Shape;1553;p32"/>
          <p:cNvGrpSpPr/>
          <p:nvPr/>
        </p:nvGrpSpPr>
        <p:grpSpPr>
          <a:xfrm>
            <a:off x="415625" y="396138"/>
            <a:ext cx="11360748" cy="987760"/>
            <a:chOff x="514536" y="1250125"/>
            <a:chExt cx="7128089" cy="1140600"/>
          </a:xfrm>
        </p:grpSpPr>
        <p:sp>
          <p:nvSpPr>
            <p:cNvPr id="1554" name="Google Shape;1554;p32"/>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55" name="Google Shape;1555;p32"/>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556" name="Google Shape;1556;p32"/>
          <p:cNvSpPr txBox="1"/>
          <p:nvPr>
            <p:ph idx="1" type="subTitle"/>
          </p:nvPr>
        </p:nvSpPr>
        <p:spPr>
          <a:xfrm>
            <a:off x="1516031" y="1913000"/>
            <a:ext cx="45015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1557" name="Google Shape;1557;p32"/>
          <p:cNvSpPr txBox="1"/>
          <p:nvPr>
            <p:ph idx="2" type="body"/>
          </p:nvPr>
        </p:nvSpPr>
        <p:spPr>
          <a:xfrm>
            <a:off x="1516072" y="2629855"/>
            <a:ext cx="45015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1558" name="Google Shape;1558;p32"/>
          <p:cNvSpPr txBox="1"/>
          <p:nvPr>
            <p:ph idx="3" type="subTitle"/>
          </p:nvPr>
        </p:nvSpPr>
        <p:spPr>
          <a:xfrm>
            <a:off x="7206741" y="1913000"/>
            <a:ext cx="45015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1559" name="Google Shape;1559;p32"/>
          <p:cNvSpPr txBox="1"/>
          <p:nvPr>
            <p:ph idx="4" type="body"/>
          </p:nvPr>
        </p:nvSpPr>
        <p:spPr>
          <a:xfrm>
            <a:off x="7206790" y="2629855"/>
            <a:ext cx="45015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1560" name="Google Shape;1560;p32"/>
          <p:cNvSpPr txBox="1"/>
          <p:nvPr>
            <p:ph idx="5" type="subTitle"/>
          </p:nvPr>
        </p:nvSpPr>
        <p:spPr>
          <a:xfrm>
            <a:off x="1515938" y="3997145"/>
            <a:ext cx="4501500" cy="71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1561" name="Google Shape;1561;p32"/>
          <p:cNvSpPr txBox="1"/>
          <p:nvPr>
            <p:ph idx="6" type="body"/>
          </p:nvPr>
        </p:nvSpPr>
        <p:spPr>
          <a:xfrm>
            <a:off x="1515994" y="4714000"/>
            <a:ext cx="45015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1562" name="Google Shape;1562;p32"/>
          <p:cNvSpPr txBox="1"/>
          <p:nvPr>
            <p:ph idx="7" type="body"/>
          </p:nvPr>
        </p:nvSpPr>
        <p:spPr>
          <a:xfrm>
            <a:off x="7206712" y="4714000"/>
            <a:ext cx="45015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1563" name="Google Shape;1563;p32"/>
          <p:cNvSpPr txBox="1"/>
          <p:nvPr>
            <p:ph idx="8" type="subTitle"/>
          </p:nvPr>
        </p:nvSpPr>
        <p:spPr>
          <a:xfrm>
            <a:off x="7206664" y="3997145"/>
            <a:ext cx="45015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
        <p:nvSpPr>
          <p:cNvPr id="1564" name="Google Shape;1564;p32"/>
          <p:cNvSpPr txBox="1"/>
          <p:nvPr>
            <p:ph type="title"/>
          </p:nvPr>
        </p:nvSpPr>
        <p:spPr>
          <a:xfrm>
            <a:off x="551850" y="396150"/>
            <a:ext cx="11088300" cy="987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Add your title here.</a:t>
            </a:r>
            <a:endParaRPr/>
          </a:p>
        </p:txBody>
      </p:sp>
      <p:grpSp>
        <p:nvGrpSpPr>
          <p:cNvPr id="1565" name="Google Shape;1565;p32"/>
          <p:cNvGrpSpPr/>
          <p:nvPr/>
        </p:nvGrpSpPr>
        <p:grpSpPr>
          <a:xfrm>
            <a:off x="483713" y="1912995"/>
            <a:ext cx="987600" cy="987727"/>
            <a:chOff x="415575" y="1760595"/>
            <a:chExt cx="987600" cy="987727"/>
          </a:xfrm>
        </p:grpSpPr>
        <p:grpSp>
          <p:nvGrpSpPr>
            <p:cNvPr id="1566" name="Google Shape;1566;p32"/>
            <p:cNvGrpSpPr/>
            <p:nvPr/>
          </p:nvGrpSpPr>
          <p:grpSpPr>
            <a:xfrm>
              <a:off x="415626" y="1760595"/>
              <a:ext cx="987493" cy="987727"/>
              <a:chOff x="8025900" y="568625"/>
              <a:chExt cx="2772300" cy="3430800"/>
            </a:xfrm>
          </p:grpSpPr>
          <p:sp>
            <p:nvSpPr>
              <p:cNvPr id="1567" name="Google Shape;1567;p32"/>
              <p:cNvSpPr/>
              <p:nvPr/>
            </p:nvSpPr>
            <p:spPr>
              <a:xfrm>
                <a:off x="8025900" y="568625"/>
                <a:ext cx="2772300" cy="3430800"/>
              </a:xfrm>
              <a:prstGeom prst="rect">
                <a:avLst/>
              </a:prstGeom>
              <a:solidFill>
                <a:srgbClr val="5C76D8"/>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68" name="Google Shape;1568;p32"/>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sp>
          <p:nvSpPr>
            <p:cNvPr id="1569" name="Google Shape;1569;p32"/>
            <p:cNvSpPr txBox="1"/>
            <p:nvPr/>
          </p:nvSpPr>
          <p:spPr>
            <a:xfrm>
              <a:off x="415575" y="1792463"/>
              <a:ext cx="987600" cy="924000"/>
            </a:xfrm>
            <a:prstGeom prst="rect">
              <a:avLst/>
            </a:prstGeom>
            <a:noFill/>
            <a:ln>
              <a:noFill/>
            </a:ln>
          </p:spPr>
          <p:txBody>
            <a:bodyPr anchorCtr="0" anchor="ctr" bIns="121900" lIns="121900" spcFirstLastPara="1" rIns="121900" wrap="square" tIns="121900">
              <a:noAutofit/>
            </a:bodyPr>
            <a:lstStyle/>
            <a:p>
              <a:pPr indent="0" lvl="0" marL="0" rtl="0" algn="ctr">
                <a:lnSpc>
                  <a:spcPct val="80000"/>
                </a:lnSpc>
                <a:spcBef>
                  <a:spcPts val="0"/>
                </a:spcBef>
                <a:spcAft>
                  <a:spcPts val="0"/>
                </a:spcAft>
                <a:buNone/>
              </a:pPr>
              <a:r>
                <a:rPr lang="en" sz="3070">
                  <a:solidFill>
                    <a:srgbClr val="FFFFFF"/>
                  </a:solidFill>
                  <a:latin typeface="Archivo Black"/>
                  <a:ea typeface="Archivo Black"/>
                  <a:cs typeface="Archivo Black"/>
                  <a:sym typeface="Archivo Black"/>
                </a:rPr>
                <a:t>01</a:t>
              </a:r>
              <a:endParaRPr sz="3070">
                <a:solidFill>
                  <a:srgbClr val="FFFFFF"/>
                </a:solidFill>
                <a:latin typeface="Archivo Black"/>
                <a:ea typeface="Archivo Black"/>
                <a:cs typeface="Archivo Black"/>
                <a:sym typeface="Archivo Black"/>
              </a:endParaRPr>
            </a:p>
          </p:txBody>
        </p:sp>
      </p:grpSp>
      <p:grpSp>
        <p:nvGrpSpPr>
          <p:cNvPr id="1570" name="Google Shape;1570;p32"/>
          <p:cNvGrpSpPr/>
          <p:nvPr/>
        </p:nvGrpSpPr>
        <p:grpSpPr>
          <a:xfrm>
            <a:off x="6164138" y="1913007"/>
            <a:ext cx="987600" cy="987727"/>
            <a:chOff x="5940150" y="1760607"/>
            <a:chExt cx="987600" cy="987727"/>
          </a:xfrm>
        </p:grpSpPr>
        <p:grpSp>
          <p:nvGrpSpPr>
            <p:cNvPr id="1571" name="Google Shape;1571;p32"/>
            <p:cNvGrpSpPr/>
            <p:nvPr/>
          </p:nvGrpSpPr>
          <p:grpSpPr>
            <a:xfrm>
              <a:off x="5940201" y="1760607"/>
              <a:ext cx="987493" cy="987727"/>
              <a:chOff x="8025900" y="568625"/>
              <a:chExt cx="2772300" cy="3430800"/>
            </a:xfrm>
          </p:grpSpPr>
          <p:sp>
            <p:nvSpPr>
              <p:cNvPr id="1572" name="Google Shape;1572;p32"/>
              <p:cNvSpPr/>
              <p:nvPr/>
            </p:nvSpPr>
            <p:spPr>
              <a:xfrm>
                <a:off x="8025900" y="568625"/>
                <a:ext cx="2772300" cy="3430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73" name="Google Shape;1573;p32"/>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sp>
          <p:nvSpPr>
            <p:cNvPr id="1574" name="Google Shape;1574;p32"/>
            <p:cNvSpPr txBox="1"/>
            <p:nvPr/>
          </p:nvSpPr>
          <p:spPr>
            <a:xfrm>
              <a:off x="5940150" y="1792475"/>
              <a:ext cx="987600" cy="924000"/>
            </a:xfrm>
            <a:prstGeom prst="rect">
              <a:avLst/>
            </a:prstGeom>
            <a:noFill/>
            <a:ln>
              <a:noFill/>
            </a:ln>
          </p:spPr>
          <p:txBody>
            <a:bodyPr anchorCtr="0" anchor="ctr" bIns="121900" lIns="121900" spcFirstLastPara="1" rIns="121900" wrap="square" tIns="121900">
              <a:noAutofit/>
            </a:bodyPr>
            <a:lstStyle/>
            <a:p>
              <a:pPr indent="0" lvl="0" marL="0" rtl="0" algn="ctr">
                <a:lnSpc>
                  <a:spcPct val="80000"/>
                </a:lnSpc>
                <a:spcBef>
                  <a:spcPts val="0"/>
                </a:spcBef>
                <a:spcAft>
                  <a:spcPts val="0"/>
                </a:spcAft>
                <a:buNone/>
              </a:pPr>
              <a:r>
                <a:rPr lang="en" sz="3070">
                  <a:solidFill>
                    <a:srgbClr val="FFFFFF"/>
                  </a:solidFill>
                  <a:latin typeface="Archivo Black"/>
                  <a:ea typeface="Archivo Black"/>
                  <a:cs typeface="Archivo Black"/>
                  <a:sym typeface="Archivo Black"/>
                </a:rPr>
                <a:t>02</a:t>
              </a:r>
              <a:endParaRPr sz="3070">
                <a:solidFill>
                  <a:srgbClr val="FFFFFF"/>
                </a:solidFill>
                <a:latin typeface="Archivo Black"/>
                <a:ea typeface="Archivo Black"/>
                <a:cs typeface="Archivo Black"/>
                <a:sym typeface="Archivo Black"/>
              </a:endParaRPr>
            </a:p>
          </p:txBody>
        </p:sp>
      </p:grpSp>
      <p:grpSp>
        <p:nvGrpSpPr>
          <p:cNvPr id="1575" name="Google Shape;1575;p32"/>
          <p:cNvGrpSpPr/>
          <p:nvPr/>
        </p:nvGrpSpPr>
        <p:grpSpPr>
          <a:xfrm>
            <a:off x="483713" y="3970395"/>
            <a:ext cx="987600" cy="987727"/>
            <a:chOff x="415575" y="1760595"/>
            <a:chExt cx="987600" cy="987727"/>
          </a:xfrm>
        </p:grpSpPr>
        <p:grpSp>
          <p:nvGrpSpPr>
            <p:cNvPr id="1576" name="Google Shape;1576;p32"/>
            <p:cNvGrpSpPr/>
            <p:nvPr/>
          </p:nvGrpSpPr>
          <p:grpSpPr>
            <a:xfrm>
              <a:off x="415626" y="1760595"/>
              <a:ext cx="987493" cy="987727"/>
              <a:chOff x="8025900" y="568625"/>
              <a:chExt cx="2772300" cy="3430800"/>
            </a:xfrm>
          </p:grpSpPr>
          <p:sp>
            <p:nvSpPr>
              <p:cNvPr id="1577" name="Google Shape;1577;p32"/>
              <p:cNvSpPr/>
              <p:nvPr/>
            </p:nvSpPr>
            <p:spPr>
              <a:xfrm>
                <a:off x="8025900" y="568625"/>
                <a:ext cx="2772300" cy="3430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78" name="Google Shape;1578;p32"/>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sp>
          <p:nvSpPr>
            <p:cNvPr id="1579" name="Google Shape;1579;p32"/>
            <p:cNvSpPr txBox="1"/>
            <p:nvPr/>
          </p:nvSpPr>
          <p:spPr>
            <a:xfrm>
              <a:off x="415575" y="1792463"/>
              <a:ext cx="987600" cy="924000"/>
            </a:xfrm>
            <a:prstGeom prst="rect">
              <a:avLst/>
            </a:prstGeom>
            <a:noFill/>
            <a:ln>
              <a:noFill/>
            </a:ln>
          </p:spPr>
          <p:txBody>
            <a:bodyPr anchorCtr="0" anchor="ctr" bIns="121900" lIns="121900" spcFirstLastPara="1" rIns="121900" wrap="square" tIns="121900">
              <a:noAutofit/>
            </a:bodyPr>
            <a:lstStyle/>
            <a:p>
              <a:pPr indent="0" lvl="0" marL="0" rtl="0" algn="ctr">
                <a:lnSpc>
                  <a:spcPct val="80000"/>
                </a:lnSpc>
                <a:spcBef>
                  <a:spcPts val="0"/>
                </a:spcBef>
                <a:spcAft>
                  <a:spcPts val="0"/>
                </a:spcAft>
                <a:buNone/>
              </a:pPr>
              <a:r>
                <a:rPr lang="en" sz="3070">
                  <a:solidFill>
                    <a:srgbClr val="FFFFFF"/>
                  </a:solidFill>
                  <a:latin typeface="Archivo Black"/>
                  <a:ea typeface="Archivo Black"/>
                  <a:cs typeface="Archivo Black"/>
                  <a:sym typeface="Archivo Black"/>
                </a:rPr>
                <a:t>03</a:t>
              </a:r>
              <a:endParaRPr sz="3070">
                <a:solidFill>
                  <a:srgbClr val="FFFFFF"/>
                </a:solidFill>
                <a:latin typeface="Archivo Black"/>
                <a:ea typeface="Archivo Black"/>
                <a:cs typeface="Archivo Black"/>
                <a:sym typeface="Archivo Black"/>
              </a:endParaRPr>
            </a:p>
          </p:txBody>
        </p:sp>
      </p:grpSp>
      <p:grpSp>
        <p:nvGrpSpPr>
          <p:cNvPr id="1580" name="Google Shape;1580;p32"/>
          <p:cNvGrpSpPr/>
          <p:nvPr/>
        </p:nvGrpSpPr>
        <p:grpSpPr>
          <a:xfrm>
            <a:off x="6164138" y="3970407"/>
            <a:ext cx="987600" cy="987727"/>
            <a:chOff x="5940150" y="1760607"/>
            <a:chExt cx="987600" cy="987727"/>
          </a:xfrm>
        </p:grpSpPr>
        <p:grpSp>
          <p:nvGrpSpPr>
            <p:cNvPr id="1581" name="Google Shape;1581;p32"/>
            <p:cNvGrpSpPr/>
            <p:nvPr/>
          </p:nvGrpSpPr>
          <p:grpSpPr>
            <a:xfrm>
              <a:off x="5940201" y="1760607"/>
              <a:ext cx="987493" cy="987727"/>
              <a:chOff x="8025900" y="568625"/>
              <a:chExt cx="2772300" cy="3430800"/>
            </a:xfrm>
          </p:grpSpPr>
          <p:sp>
            <p:nvSpPr>
              <p:cNvPr id="1582" name="Google Shape;1582;p32"/>
              <p:cNvSpPr/>
              <p:nvPr/>
            </p:nvSpPr>
            <p:spPr>
              <a:xfrm>
                <a:off x="8025900" y="568625"/>
                <a:ext cx="2772300" cy="3430800"/>
              </a:xfrm>
              <a:prstGeom prst="rect">
                <a:avLst/>
              </a:prstGeom>
              <a:solidFill>
                <a:srgbClr val="5C76D8"/>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83" name="Google Shape;1583;p32"/>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sp>
          <p:nvSpPr>
            <p:cNvPr id="1584" name="Google Shape;1584;p32"/>
            <p:cNvSpPr txBox="1"/>
            <p:nvPr/>
          </p:nvSpPr>
          <p:spPr>
            <a:xfrm>
              <a:off x="5940150" y="1792475"/>
              <a:ext cx="987600" cy="924000"/>
            </a:xfrm>
            <a:prstGeom prst="rect">
              <a:avLst/>
            </a:prstGeom>
            <a:noFill/>
            <a:ln>
              <a:noFill/>
            </a:ln>
          </p:spPr>
          <p:txBody>
            <a:bodyPr anchorCtr="0" anchor="ctr" bIns="121900" lIns="121900" spcFirstLastPara="1" rIns="121900" wrap="square" tIns="121900">
              <a:noAutofit/>
            </a:bodyPr>
            <a:lstStyle/>
            <a:p>
              <a:pPr indent="0" lvl="0" marL="0" rtl="0" algn="ctr">
                <a:lnSpc>
                  <a:spcPct val="80000"/>
                </a:lnSpc>
                <a:spcBef>
                  <a:spcPts val="0"/>
                </a:spcBef>
                <a:spcAft>
                  <a:spcPts val="0"/>
                </a:spcAft>
                <a:buNone/>
              </a:pPr>
              <a:r>
                <a:rPr lang="en" sz="3070">
                  <a:solidFill>
                    <a:srgbClr val="FFFFFF"/>
                  </a:solidFill>
                  <a:latin typeface="Archivo Black"/>
                  <a:ea typeface="Archivo Black"/>
                  <a:cs typeface="Archivo Black"/>
                  <a:sym typeface="Archivo Black"/>
                </a:rPr>
                <a:t>04</a:t>
              </a:r>
              <a:endParaRPr sz="3070">
                <a:solidFill>
                  <a:srgbClr val="FFFFFF"/>
                </a:solidFill>
                <a:latin typeface="Archivo Black"/>
                <a:ea typeface="Archivo Black"/>
                <a:cs typeface="Archivo Black"/>
                <a:sym typeface="Archivo Black"/>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88" name="Shape 1588"/>
        <p:cNvGrpSpPr/>
        <p:nvPr/>
      </p:nvGrpSpPr>
      <p:grpSpPr>
        <a:xfrm>
          <a:off x="0" y="0"/>
          <a:ext cx="0" cy="0"/>
          <a:chOff x="0" y="0"/>
          <a:chExt cx="0" cy="0"/>
        </a:xfrm>
      </p:grpSpPr>
      <p:grpSp>
        <p:nvGrpSpPr>
          <p:cNvPr id="1589" name="Google Shape;1589;p33"/>
          <p:cNvGrpSpPr/>
          <p:nvPr/>
        </p:nvGrpSpPr>
        <p:grpSpPr>
          <a:xfrm>
            <a:off x="415625" y="4510938"/>
            <a:ext cx="11360748" cy="987760"/>
            <a:chOff x="514536" y="1250125"/>
            <a:chExt cx="7128089" cy="1140600"/>
          </a:xfrm>
        </p:grpSpPr>
        <p:sp>
          <p:nvSpPr>
            <p:cNvPr id="1590" name="Google Shape;1590;p33"/>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591" name="Google Shape;1591;p33"/>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592" name="Google Shape;1592;p33"/>
          <p:cNvSpPr txBox="1"/>
          <p:nvPr>
            <p:ph type="title"/>
          </p:nvPr>
        </p:nvSpPr>
        <p:spPr>
          <a:xfrm>
            <a:off x="415650" y="1171723"/>
            <a:ext cx="11360700" cy="3368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1593" name="Google Shape;1593;p33"/>
          <p:cNvSpPr txBox="1"/>
          <p:nvPr>
            <p:ph idx="1" type="body"/>
          </p:nvPr>
        </p:nvSpPr>
        <p:spPr>
          <a:xfrm>
            <a:off x="415650" y="4681872"/>
            <a:ext cx="11360700" cy="654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97" name="Shape 1597"/>
        <p:cNvGrpSpPr/>
        <p:nvPr/>
      </p:nvGrpSpPr>
      <p:grpSpPr>
        <a:xfrm>
          <a:off x="0" y="0"/>
          <a:ext cx="0" cy="0"/>
          <a:chOff x="0" y="0"/>
          <a:chExt cx="0" cy="0"/>
        </a:xfrm>
      </p:grpSpPr>
      <p:grpSp>
        <p:nvGrpSpPr>
          <p:cNvPr id="1598" name="Google Shape;1598;p34"/>
          <p:cNvGrpSpPr/>
          <p:nvPr/>
        </p:nvGrpSpPr>
        <p:grpSpPr>
          <a:xfrm>
            <a:off x="415625" y="396138"/>
            <a:ext cx="11360748" cy="987760"/>
            <a:chOff x="514536" y="1250125"/>
            <a:chExt cx="7128089" cy="1140600"/>
          </a:xfrm>
        </p:grpSpPr>
        <p:sp>
          <p:nvSpPr>
            <p:cNvPr id="1599" name="Google Shape;1599;p34"/>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600" name="Google Shape;1600;p34"/>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601" name="Google Shape;1601;p34"/>
          <p:cNvSpPr txBox="1"/>
          <p:nvPr>
            <p:ph type="title"/>
          </p:nvPr>
        </p:nvSpPr>
        <p:spPr>
          <a:xfrm>
            <a:off x="415600" y="396150"/>
            <a:ext cx="11360700" cy="96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1602" name="Google Shape;1602;p34"/>
          <p:cNvGrpSpPr/>
          <p:nvPr/>
        </p:nvGrpSpPr>
        <p:grpSpPr>
          <a:xfrm>
            <a:off x="2599361" y="2375355"/>
            <a:ext cx="7536413" cy="2548525"/>
            <a:chOff x="2667200" y="2716275"/>
            <a:chExt cx="7036800" cy="2379575"/>
          </a:xfrm>
        </p:grpSpPr>
        <p:cxnSp>
          <p:nvCxnSpPr>
            <p:cNvPr id="1603" name="Google Shape;1603;p34"/>
            <p:cNvCxnSpPr/>
            <p:nvPr/>
          </p:nvCxnSpPr>
          <p:spPr>
            <a:xfrm>
              <a:off x="2667200" y="5095850"/>
              <a:ext cx="7036800" cy="0"/>
            </a:xfrm>
            <a:prstGeom prst="straightConnector1">
              <a:avLst/>
            </a:prstGeom>
            <a:noFill/>
            <a:ln cap="flat" cmpd="sng" w="9525">
              <a:solidFill>
                <a:schemeClr val="dk1"/>
              </a:solidFill>
              <a:prstDash val="solid"/>
              <a:round/>
              <a:headEnd len="med" w="med" type="none"/>
              <a:tailEnd len="med" w="med" type="none"/>
            </a:ln>
          </p:spPr>
        </p:cxnSp>
        <p:cxnSp>
          <p:nvCxnSpPr>
            <p:cNvPr id="1604" name="Google Shape;1604;p34"/>
            <p:cNvCxnSpPr/>
            <p:nvPr/>
          </p:nvCxnSpPr>
          <p:spPr>
            <a:xfrm>
              <a:off x="2667200" y="4619935"/>
              <a:ext cx="7036800" cy="0"/>
            </a:xfrm>
            <a:prstGeom prst="straightConnector1">
              <a:avLst/>
            </a:prstGeom>
            <a:noFill/>
            <a:ln cap="flat" cmpd="sng" w="9525">
              <a:solidFill>
                <a:schemeClr val="dk1"/>
              </a:solidFill>
              <a:prstDash val="solid"/>
              <a:round/>
              <a:headEnd len="med" w="med" type="none"/>
              <a:tailEnd len="med" w="med" type="none"/>
            </a:ln>
          </p:spPr>
        </p:cxnSp>
        <p:cxnSp>
          <p:nvCxnSpPr>
            <p:cNvPr id="1605" name="Google Shape;1605;p34"/>
            <p:cNvCxnSpPr/>
            <p:nvPr/>
          </p:nvCxnSpPr>
          <p:spPr>
            <a:xfrm>
              <a:off x="2667200" y="4144020"/>
              <a:ext cx="7036800" cy="0"/>
            </a:xfrm>
            <a:prstGeom prst="straightConnector1">
              <a:avLst/>
            </a:prstGeom>
            <a:noFill/>
            <a:ln cap="flat" cmpd="sng" w="9525">
              <a:solidFill>
                <a:schemeClr val="dk1"/>
              </a:solidFill>
              <a:prstDash val="solid"/>
              <a:round/>
              <a:headEnd len="med" w="med" type="none"/>
              <a:tailEnd len="med" w="med" type="none"/>
            </a:ln>
          </p:spPr>
        </p:cxnSp>
        <p:cxnSp>
          <p:nvCxnSpPr>
            <p:cNvPr id="1606" name="Google Shape;1606;p34"/>
            <p:cNvCxnSpPr/>
            <p:nvPr/>
          </p:nvCxnSpPr>
          <p:spPr>
            <a:xfrm>
              <a:off x="2667200" y="3668105"/>
              <a:ext cx="7036800" cy="0"/>
            </a:xfrm>
            <a:prstGeom prst="straightConnector1">
              <a:avLst/>
            </a:prstGeom>
            <a:noFill/>
            <a:ln cap="flat" cmpd="sng" w="9525">
              <a:solidFill>
                <a:schemeClr val="dk1"/>
              </a:solidFill>
              <a:prstDash val="solid"/>
              <a:round/>
              <a:headEnd len="med" w="med" type="none"/>
              <a:tailEnd len="med" w="med" type="none"/>
            </a:ln>
          </p:spPr>
        </p:cxnSp>
        <p:cxnSp>
          <p:nvCxnSpPr>
            <p:cNvPr id="1607" name="Google Shape;1607;p34"/>
            <p:cNvCxnSpPr/>
            <p:nvPr/>
          </p:nvCxnSpPr>
          <p:spPr>
            <a:xfrm>
              <a:off x="2667200" y="3192190"/>
              <a:ext cx="7036800" cy="0"/>
            </a:xfrm>
            <a:prstGeom prst="straightConnector1">
              <a:avLst/>
            </a:prstGeom>
            <a:noFill/>
            <a:ln cap="flat" cmpd="sng" w="9525">
              <a:solidFill>
                <a:schemeClr val="dk1"/>
              </a:solidFill>
              <a:prstDash val="solid"/>
              <a:round/>
              <a:headEnd len="med" w="med" type="none"/>
              <a:tailEnd len="med" w="med" type="none"/>
            </a:ln>
          </p:spPr>
        </p:cxnSp>
        <p:cxnSp>
          <p:nvCxnSpPr>
            <p:cNvPr id="1608" name="Google Shape;1608;p34"/>
            <p:cNvCxnSpPr/>
            <p:nvPr/>
          </p:nvCxnSpPr>
          <p:spPr>
            <a:xfrm>
              <a:off x="2667200" y="2716275"/>
              <a:ext cx="7036800" cy="0"/>
            </a:xfrm>
            <a:prstGeom prst="straightConnector1">
              <a:avLst/>
            </a:prstGeom>
            <a:noFill/>
            <a:ln cap="flat" cmpd="sng" w="9525">
              <a:solidFill>
                <a:schemeClr val="dk1"/>
              </a:solidFill>
              <a:prstDash val="solid"/>
              <a:round/>
              <a:headEnd len="med" w="med" type="none"/>
              <a:tailEnd len="med" w="med" type="none"/>
            </a:ln>
          </p:spPr>
        </p:cxnSp>
      </p:grpSp>
      <p:sp>
        <p:nvSpPr>
          <p:cNvPr id="1609" name="Google Shape;1609;p34"/>
          <p:cNvSpPr/>
          <p:nvPr/>
        </p:nvSpPr>
        <p:spPr>
          <a:xfrm flipH="1" rot="10800000">
            <a:off x="6132387" y="2618752"/>
            <a:ext cx="506100" cy="23001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0" name="Google Shape;1610;p34"/>
          <p:cNvSpPr/>
          <p:nvPr/>
        </p:nvSpPr>
        <p:spPr>
          <a:xfrm flipH="1" rot="10800000">
            <a:off x="7594679" y="2379938"/>
            <a:ext cx="506100" cy="25389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1" name="Google Shape;1611;p34"/>
          <p:cNvSpPr/>
          <p:nvPr/>
        </p:nvSpPr>
        <p:spPr>
          <a:xfrm flipH="1" rot="10800000">
            <a:off x="3207803" y="2661950"/>
            <a:ext cx="506100" cy="2256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2" name="Google Shape;1612;p34"/>
          <p:cNvSpPr/>
          <p:nvPr/>
        </p:nvSpPr>
        <p:spPr>
          <a:xfrm flipH="1" rot="10800000">
            <a:off x="4670095" y="3027338"/>
            <a:ext cx="506100" cy="18915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3" name="Google Shape;1613;p34"/>
          <p:cNvSpPr txBox="1"/>
          <p:nvPr/>
        </p:nvSpPr>
        <p:spPr>
          <a:xfrm>
            <a:off x="1980163" y="481233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rchivo Black"/>
                <a:ea typeface="Archivo Black"/>
                <a:cs typeface="Archivo Black"/>
                <a:sym typeface="Archivo Black"/>
              </a:rPr>
              <a:t>0 %</a:t>
            </a:r>
            <a:endParaRPr sz="1100">
              <a:solidFill>
                <a:schemeClr val="dk1"/>
              </a:solidFill>
              <a:latin typeface="Archivo Black"/>
              <a:ea typeface="Archivo Black"/>
              <a:cs typeface="Archivo Black"/>
              <a:sym typeface="Archivo Black"/>
            </a:endParaRPr>
          </a:p>
        </p:txBody>
      </p:sp>
      <p:sp>
        <p:nvSpPr>
          <p:cNvPr id="1614" name="Google Shape;1614;p34"/>
          <p:cNvSpPr txBox="1"/>
          <p:nvPr/>
        </p:nvSpPr>
        <p:spPr>
          <a:xfrm>
            <a:off x="1980163" y="329048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rchivo Black"/>
                <a:ea typeface="Archivo Black"/>
                <a:cs typeface="Archivo Black"/>
                <a:sym typeface="Archivo Black"/>
              </a:rPr>
              <a:t>60 %</a:t>
            </a:r>
            <a:endParaRPr sz="1100">
              <a:solidFill>
                <a:schemeClr val="dk1"/>
              </a:solidFill>
              <a:latin typeface="Archivo Black"/>
              <a:ea typeface="Archivo Black"/>
              <a:cs typeface="Archivo Black"/>
              <a:sym typeface="Archivo Black"/>
            </a:endParaRPr>
          </a:p>
        </p:txBody>
      </p:sp>
      <p:sp>
        <p:nvSpPr>
          <p:cNvPr id="1615" name="Google Shape;1615;p34"/>
          <p:cNvSpPr txBox="1"/>
          <p:nvPr/>
        </p:nvSpPr>
        <p:spPr>
          <a:xfrm>
            <a:off x="1980163" y="3797767"/>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rchivo Black"/>
                <a:ea typeface="Archivo Black"/>
                <a:cs typeface="Archivo Black"/>
                <a:sym typeface="Archivo Black"/>
              </a:rPr>
              <a:t>40 %</a:t>
            </a:r>
            <a:endParaRPr sz="1100">
              <a:solidFill>
                <a:schemeClr val="dk1"/>
              </a:solidFill>
              <a:latin typeface="Archivo Black"/>
              <a:ea typeface="Archivo Black"/>
              <a:cs typeface="Archivo Black"/>
              <a:sym typeface="Archivo Black"/>
            </a:endParaRPr>
          </a:p>
        </p:txBody>
      </p:sp>
      <p:sp>
        <p:nvSpPr>
          <p:cNvPr id="1616" name="Google Shape;1616;p34"/>
          <p:cNvSpPr txBox="1"/>
          <p:nvPr/>
        </p:nvSpPr>
        <p:spPr>
          <a:xfrm>
            <a:off x="1980163" y="4305048"/>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rchivo Black"/>
                <a:ea typeface="Archivo Black"/>
                <a:cs typeface="Archivo Black"/>
                <a:sym typeface="Archivo Black"/>
              </a:rPr>
              <a:t>20 %</a:t>
            </a:r>
            <a:endParaRPr sz="1100">
              <a:solidFill>
                <a:schemeClr val="dk1"/>
              </a:solidFill>
              <a:latin typeface="Archivo Black"/>
              <a:ea typeface="Archivo Black"/>
              <a:cs typeface="Archivo Black"/>
              <a:sym typeface="Archivo Black"/>
            </a:endParaRPr>
          </a:p>
        </p:txBody>
      </p:sp>
      <p:sp>
        <p:nvSpPr>
          <p:cNvPr id="1617" name="Google Shape;1617;p34"/>
          <p:cNvSpPr txBox="1"/>
          <p:nvPr/>
        </p:nvSpPr>
        <p:spPr>
          <a:xfrm>
            <a:off x="1980163" y="278320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rchivo Black"/>
                <a:ea typeface="Archivo Black"/>
                <a:cs typeface="Archivo Black"/>
                <a:sym typeface="Archivo Black"/>
              </a:rPr>
              <a:t>80 %</a:t>
            </a:r>
            <a:endParaRPr sz="1100">
              <a:solidFill>
                <a:schemeClr val="dk1"/>
              </a:solidFill>
              <a:latin typeface="Archivo Black"/>
              <a:ea typeface="Archivo Black"/>
              <a:cs typeface="Archivo Black"/>
              <a:sym typeface="Archivo Black"/>
            </a:endParaRPr>
          </a:p>
        </p:txBody>
      </p:sp>
      <p:sp>
        <p:nvSpPr>
          <p:cNvPr id="1618" name="Google Shape;1618;p34"/>
          <p:cNvSpPr/>
          <p:nvPr/>
        </p:nvSpPr>
        <p:spPr>
          <a:xfrm flipH="1" rot="10800000">
            <a:off x="9056971" y="3635445"/>
            <a:ext cx="506100" cy="1283400"/>
          </a:xfrm>
          <a:prstGeom prst="roundRect">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9" name="Google Shape;1619;p34"/>
          <p:cNvSpPr txBox="1"/>
          <p:nvPr>
            <p:ph idx="4294967295" type="title"/>
          </p:nvPr>
        </p:nvSpPr>
        <p:spPr>
          <a:xfrm>
            <a:off x="2523393" y="50202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1"/>
                </a:solidFill>
              </a:rPr>
              <a:t>Title One</a:t>
            </a:r>
            <a:endParaRPr sz="1500">
              <a:solidFill>
                <a:schemeClr val="dk1"/>
              </a:solidFill>
            </a:endParaRPr>
          </a:p>
        </p:txBody>
      </p:sp>
      <p:sp>
        <p:nvSpPr>
          <p:cNvPr id="1620" name="Google Shape;1620;p34"/>
          <p:cNvSpPr txBox="1"/>
          <p:nvPr>
            <p:ph idx="4294967295" type="title"/>
          </p:nvPr>
        </p:nvSpPr>
        <p:spPr>
          <a:xfrm>
            <a:off x="4052680" y="50202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1"/>
                </a:solidFill>
              </a:rPr>
              <a:t>Title Two</a:t>
            </a:r>
            <a:endParaRPr sz="1500">
              <a:solidFill>
                <a:schemeClr val="dk1"/>
              </a:solidFill>
            </a:endParaRPr>
          </a:p>
        </p:txBody>
      </p:sp>
      <p:sp>
        <p:nvSpPr>
          <p:cNvPr id="1621" name="Google Shape;1621;p34"/>
          <p:cNvSpPr txBox="1"/>
          <p:nvPr>
            <p:ph idx="4294967295" type="title"/>
          </p:nvPr>
        </p:nvSpPr>
        <p:spPr>
          <a:xfrm>
            <a:off x="5602866" y="50202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1"/>
                </a:solidFill>
              </a:rPr>
              <a:t>Title Three</a:t>
            </a:r>
            <a:endParaRPr sz="1500">
              <a:solidFill>
                <a:schemeClr val="dk1"/>
              </a:solidFill>
            </a:endParaRPr>
          </a:p>
        </p:txBody>
      </p:sp>
      <p:sp>
        <p:nvSpPr>
          <p:cNvPr id="1622" name="Google Shape;1622;p34"/>
          <p:cNvSpPr txBox="1"/>
          <p:nvPr>
            <p:ph idx="4294967295" type="title"/>
          </p:nvPr>
        </p:nvSpPr>
        <p:spPr>
          <a:xfrm>
            <a:off x="7132152" y="50202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1"/>
                </a:solidFill>
              </a:rPr>
              <a:t>Title Four</a:t>
            </a:r>
            <a:endParaRPr sz="1500">
              <a:solidFill>
                <a:schemeClr val="dk1"/>
              </a:solidFill>
            </a:endParaRPr>
          </a:p>
        </p:txBody>
      </p:sp>
      <p:sp>
        <p:nvSpPr>
          <p:cNvPr id="1623" name="Google Shape;1623;p34"/>
          <p:cNvSpPr txBox="1"/>
          <p:nvPr>
            <p:ph idx="4294967295" type="title"/>
          </p:nvPr>
        </p:nvSpPr>
        <p:spPr>
          <a:xfrm>
            <a:off x="8682338" y="50202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dk1"/>
                </a:solidFill>
              </a:rPr>
              <a:t>Title Five</a:t>
            </a:r>
            <a:endParaRPr sz="1500">
              <a:solidFill>
                <a:schemeClr val="dk1"/>
              </a:solidFill>
            </a:endParaRPr>
          </a:p>
        </p:txBody>
      </p:sp>
      <p:sp>
        <p:nvSpPr>
          <p:cNvPr id="1624" name="Google Shape;1624;p34"/>
          <p:cNvSpPr txBox="1"/>
          <p:nvPr/>
        </p:nvSpPr>
        <p:spPr>
          <a:xfrm>
            <a:off x="1980163" y="227592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rchivo Black"/>
                <a:ea typeface="Archivo Black"/>
                <a:cs typeface="Archivo Black"/>
                <a:sym typeface="Archivo Black"/>
              </a:rPr>
              <a:t>100 %</a:t>
            </a:r>
            <a:endParaRPr sz="1100">
              <a:solidFill>
                <a:schemeClr val="dk1"/>
              </a:solidFill>
              <a:latin typeface="Archivo Black"/>
              <a:ea typeface="Archivo Black"/>
              <a:cs typeface="Archivo Black"/>
              <a:sym typeface="Archivo Black"/>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28" name="Shape 1628"/>
        <p:cNvGrpSpPr/>
        <p:nvPr/>
      </p:nvGrpSpPr>
      <p:grpSpPr>
        <a:xfrm>
          <a:off x="0" y="0"/>
          <a:ext cx="0" cy="0"/>
          <a:chOff x="0" y="0"/>
          <a:chExt cx="0" cy="0"/>
        </a:xfrm>
      </p:grpSpPr>
      <p:sp>
        <p:nvSpPr>
          <p:cNvPr id="1629" name="Google Shape;1629;p35"/>
          <p:cNvSpPr txBox="1"/>
          <p:nvPr>
            <p:ph type="title"/>
          </p:nvPr>
        </p:nvSpPr>
        <p:spPr>
          <a:xfrm>
            <a:off x="533400" y="600200"/>
            <a:ext cx="7563000" cy="54543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SzPts val="990"/>
              <a:buNone/>
            </a:pPr>
            <a:r>
              <a:rPr lang="en"/>
              <a:t>Very interesting facts!</a:t>
            </a:r>
            <a:endParaRPr/>
          </a:p>
        </p:txBody>
      </p:sp>
      <p:sp>
        <p:nvSpPr>
          <p:cNvPr id="1630" name="Google Shape;1630;p35"/>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Autofit/>
          </a:bodyPr>
          <a:lstStyle/>
          <a:p>
            <a:pPr indent="0" lvl="0" marL="0" rtl="0" algn="l">
              <a:lnSpc>
                <a:spcPct val="95000"/>
              </a:lnSpc>
              <a:spcBef>
                <a:spcPts val="0"/>
              </a:spcBef>
              <a:spcAft>
                <a:spcPts val="1600"/>
              </a:spcAft>
              <a:buSzPts val="852"/>
              <a:buNone/>
            </a:pPr>
            <a:r>
              <a:rPr lang="en" sz="1230"/>
              <a:t>This is where you section ends. Duplicate this set of slides as many times you need to go over all your sections.</a:t>
            </a:r>
            <a:endParaRPr sz="123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34" name="Shape 1634"/>
        <p:cNvGrpSpPr/>
        <p:nvPr/>
      </p:nvGrpSpPr>
      <p:grpSpPr>
        <a:xfrm>
          <a:off x="0" y="0"/>
          <a:ext cx="0" cy="0"/>
          <a:chOff x="0" y="0"/>
          <a:chExt cx="0" cy="0"/>
        </a:xfrm>
      </p:grpSpPr>
      <p:grpSp>
        <p:nvGrpSpPr>
          <p:cNvPr id="1635" name="Google Shape;1635;p36"/>
          <p:cNvGrpSpPr/>
          <p:nvPr/>
        </p:nvGrpSpPr>
        <p:grpSpPr>
          <a:xfrm>
            <a:off x="7933169" y="2205573"/>
            <a:ext cx="3464251" cy="669646"/>
            <a:chOff x="514536" y="1250125"/>
            <a:chExt cx="7128089" cy="1140600"/>
          </a:xfrm>
        </p:grpSpPr>
        <p:sp>
          <p:nvSpPr>
            <p:cNvPr id="1636" name="Google Shape;1636;p36"/>
            <p:cNvSpPr/>
            <p:nvPr/>
          </p:nvSpPr>
          <p:spPr>
            <a:xfrm>
              <a:off x="515525" y="1250125"/>
              <a:ext cx="7127100" cy="1140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637" name="Google Shape;1637;p36"/>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638" name="Google Shape;1638;p36"/>
          <p:cNvGrpSpPr/>
          <p:nvPr/>
        </p:nvGrpSpPr>
        <p:grpSpPr>
          <a:xfrm>
            <a:off x="4363803" y="2207006"/>
            <a:ext cx="3464251" cy="669646"/>
            <a:chOff x="514536" y="1250125"/>
            <a:chExt cx="7128089" cy="1140600"/>
          </a:xfrm>
        </p:grpSpPr>
        <p:sp>
          <p:nvSpPr>
            <p:cNvPr id="1639" name="Google Shape;1639;p36"/>
            <p:cNvSpPr/>
            <p:nvPr/>
          </p:nvSpPr>
          <p:spPr>
            <a:xfrm>
              <a:off x="515525" y="1250125"/>
              <a:ext cx="7127100" cy="11406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640" name="Google Shape;1640;p36"/>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641" name="Google Shape;1641;p36"/>
          <p:cNvGrpSpPr/>
          <p:nvPr/>
        </p:nvGrpSpPr>
        <p:grpSpPr>
          <a:xfrm>
            <a:off x="794425" y="2207300"/>
            <a:ext cx="3464251" cy="669646"/>
            <a:chOff x="514536" y="1250125"/>
            <a:chExt cx="7128089" cy="1140600"/>
          </a:xfrm>
        </p:grpSpPr>
        <p:sp>
          <p:nvSpPr>
            <p:cNvPr id="1642" name="Google Shape;1642;p36"/>
            <p:cNvSpPr/>
            <p:nvPr/>
          </p:nvSpPr>
          <p:spPr>
            <a:xfrm>
              <a:off x="515525" y="1250125"/>
              <a:ext cx="7127100" cy="11406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643" name="Google Shape;1643;p36"/>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644" name="Google Shape;1644;p36"/>
          <p:cNvGrpSpPr/>
          <p:nvPr/>
        </p:nvGrpSpPr>
        <p:grpSpPr>
          <a:xfrm>
            <a:off x="794305" y="407413"/>
            <a:ext cx="10603032" cy="987760"/>
            <a:chOff x="514536" y="1250125"/>
            <a:chExt cx="7128089" cy="1140600"/>
          </a:xfrm>
        </p:grpSpPr>
        <p:sp>
          <p:nvSpPr>
            <p:cNvPr id="1645" name="Google Shape;1645;p36"/>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646" name="Google Shape;1646;p36"/>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647" name="Google Shape;1647;p36"/>
          <p:cNvSpPr txBox="1"/>
          <p:nvPr>
            <p:ph type="title"/>
          </p:nvPr>
        </p:nvSpPr>
        <p:spPr>
          <a:xfrm>
            <a:off x="1122227" y="402775"/>
            <a:ext cx="9947400" cy="987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1648" name="Google Shape;1648;p36"/>
          <p:cNvSpPr txBox="1"/>
          <p:nvPr>
            <p:ph idx="1" type="body"/>
          </p:nvPr>
        </p:nvSpPr>
        <p:spPr>
          <a:xfrm>
            <a:off x="794181" y="2966675"/>
            <a:ext cx="34641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649" name="Google Shape;1649;p36"/>
          <p:cNvSpPr txBox="1"/>
          <p:nvPr>
            <p:ph idx="2" type="subTitle"/>
          </p:nvPr>
        </p:nvSpPr>
        <p:spPr>
          <a:xfrm>
            <a:off x="961125" y="2240349"/>
            <a:ext cx="3131100" cy="6366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b="0" lang="en" sz="2400"/>
              <a:t>Something about this.</a:t>
            </a:r>
            <a:endParaRPr b="0" sz="2400"/>
          </a:p>
        </p:txBody>
      </p:sp>
      <p:sp>
        <p:nvSpPr>
          <p:cNvPr id="1650" name="Google Shape;1650;p36"/>
          <p:cNvSpPr txBox="1"/>
          <p:nvPr>
            <p:ph idx="3" type="body"/>
          </p:nvPr>
        </p:nvSpPr>
        <p:spPr>
          <a:xfrm>
            <a:off x="4363555" y="2966700"/>
            <a:ext cx="34641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651" name="Google Shape;1651;p36"/>
          <p:cNvSpPr txBox="1"/>
          <p:nvPr>
            <p:ph idx="4" type="subTitle"/>
          </p:nvPr>
        </p:nvSpPr>
        <p:spPr>
          <a:xfrm>
            <a:off x="4530487" y="2240354"/>
            <a:ext cx="3131100" cy="6366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b="0" lang="en" sz="2400"/>
              <a:t>Something about that.</a:t>
            </a:r>
            <a:endParaRPr b="0" sz="2400"/>
          </a:p>
        </p:txBody>
      </p:sp>
      <p:sp>
        <p:nvSpPr>
          <p:cNvPr id="1652" name="Google Shape;1652;p36"/>
          <p:cNvSpPr txBox="1"/>
          <p:nvPr>
            <p:ph idx="5" type="body"/>
          </p:nvPr>
        </p:nvSpPr>
        <p:spPr>
          <a:xfrm>
            <a:off x="7933372" y="2966675"/>
            <a:ext cx="34641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653" name="Google Shape;1653;p36"/>
          <p:cNvSpPr txBox="1"/>
          <p:nvPr>
            <p:ph idx="6" type="subTitle"/>
          </p:nvPr>
        </p:nvSpPr>
        <p:spPr>
          <a:xfrm>
            <a:off x="8099849" y="2240349"/>
            <a:ext cx="3131100" cy="6366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b="0" lang="en" sz="2400"/>
              <a:t>Something about this.</a:t>
            </a:r>
            <a:endParaRPr b="0" sz="240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57" name="Shape 1657"/>
        <p:cNvGrpSpPr/>
        <p:nvPr/>
      </p:nvGrpSpPr>
      <p:grpSpPr>
        <a:xfrm>
          <a:off x="0" y="0"/>
          <a:ext cx="0" cy="0"/>
          <a:chOff x="0" y="0"/>
          <a:chExt cx="0" cy="0"/>
        </a:xfrm>
      </p:grpSpPr>
      <p:pic>
        <p:nvPicPr>
          <p:cNvPr id="1658" name="Google Shape;1658;p37"/>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grpSp>
        <p:nvGrpSpPr>
          <p:cNvPr id="1659" name="Google Shape;1659;p37"/>
          <p:cNvGrpSpPr/>
          <p:nvPr/>
        </p:nvGrpSpPr>
        <p:grpSpPr>
          <a:xfrm>
            <a:off x="387631" y="454805"/>
            <a:ext cx="2456429" cy="2431727"/>
            <a:chOff x="812916" y="860267"/>
            <a:chExt cx="1395619" cy="1377827"/>
          </a:xfrm>
        </p:grpSpPr>
        <p:sp>
          <p:nvSpPr>
            <p:cNvPr id="1660" name="Google Shape;1660;p37"/>
            <p:cNvSpPr/>
            <p:nvPr/>
          </p:nvSpPr>
          <p:spPr>
            <a:xfrm>
              <a:off x="2145380" y="860267"/>
              <a:ext cx="53370" cy="53370"/>
            </a:xfrm>
            <a:custGeom>
              <a:rect b="b" l="l" r="r" t="t"/>
              <a:pathLst>
                <a:path extrusionOk="0" h="53370" w="53370">
                  <a:moveTo>
                    <a:pt x="53371" y="26685"/>
                  </a:moveTo>
                  <a:cubicBezTo>
                    <a:pt x="53371" y="41424"/>
                    <a:pt x="41425" y="53371"/>
                    <a:pt x="26685" y="53371"/>
                  </a:cubicBezTo>
                  <a:cubicBezTo>
                    <a:pt x="11950" y="53371"/>
                    <a:pt x="0" y="41424"/>
                    <a:pt x="0" y="26685"/>
                  </a:cubicBezTo>
                  <a:cubicBezTo>
                    <a:pt x="0" y="11946"/>
                    <a:pt x="11950"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1" name="Google Shape;1661;p37"/>
            <p:cNvSpPr/>
            <p:nvPr/>
          </p:nvSpPr>
          <p:spPr>
            <a:xfrm>
              <a:off x="1923304" y="860267"/>
              <a:ext cx="53370" cy="53370"/>
            </a:xfrm>
            <a:custGeom>
              <a:rect b="b" l="l" r="r" t="t"/>
              <a:pathLst>
                <a:path extrusionOk="0" h="53370" w="53370">
                  <a:moveTo>
                    <a:pt x="53371" y="26685"/>
                  </a:moveTo>
                  <a:cubicBezTo>
                    <a:pt x="53371" y="41424"/>
                    <a:pt x="41421" y="53371"/>
                    <a:pt x="26685" y="53371"/>
                  </a:cubicBezTo>
                  <a:cubicBezTo>
                    <a:pt x="11946" y="53371"/>
                    <a:pt x="0" y="41424"/>
                    <a:pt x="0" y="26685"/>
                  </a:cubicBezTo>
                  <a:cubicBezTo>
                    <a:pt x="0" y="11946"/>
                    <a:pt x="11946" y="0"/>
                    <a:pt x="26685" y="0"/>
                  </a:cubicBezTo>
                  <a:cubicBezTo>
                    <a:pt x="41421"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37"/>
            <p:cNvSpPr/>
            <p:nvPr/>
          </p:nvSpPr>
          <p:spPr>
            <a:xfrm>
              <a:off x="1701228" y="860267"/>
              <a:ext cx="53366" cy="53370"/>
            </a:xfrm>
            <a:custGeom>
              <a:rect b="b" l="l" r="r" t="t"/>
              <a:pathLst>
                <a:path extrusionOk="0" h="53370" w="53366">
                  <a:moveTo>
                    <a:pt x="53366" y="26685"/>
                  </a:moveTo>
                  <a:cubicBezTo>
                    <a:pt x="53366" y="41424"/>
                    <a:pt x="41420" y="53371"/>
                    <a:pt x="26685" y="53371"/>
                  </a:cubicBezTo>
                  <a:cubicBezTo>
                    <a:pt x="11946" y="53371"/>
                    <a:pt x="0" y="41424"/>
                    <a:pt x="0" y="26685"/>
                  </a:cubicBezTo>
                  <a:cubicBezTo>
                    <a:pt x="0" y="11946"/>
                    <a:pt x="11946" y="0"/>
                    <a:pt x="26685" y="0"/>
                  </a:cubicBezTo>
                  <a:cubicBezTo>
                    <a:pt x="41420" y="0"/>
                    <a:pt x="53366" y="11946"/>
                    <a:pt x="53366"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37"/>
            <p:cNvSpPr/>
            <p:nvPr/>
          </p:nvSpPr>
          <p:spPr>
            <a:xfrm>
              <a:off x="1479148" y="860267"/>
              <a:ext cx="53370" cy="53370"/>
            </a:xfrm>
            <a:custGeom>
              <a:rect b="b" l="l" r="r" t="t"/>
              <a:pathLst>
                <a:path extrusionOk="0" h="53370" w="53370">
                  <a:moveTo>
                    <a:pt x="53371" y="26685"/>
                  </a:moveTo>
                  <a:cubicBezTo>
                    <a:pt x="53371" y="41424"/>
                    <a:pt x="41424" y="53371"/>
                    <a:pt x="26685" y="53371"/>
                  </a:cubicBezTo>
                  <a:cubicBezTo>
                    <a:pt x="11950" y="53371"/>
                    <a:pt x="0" y="41424"/>
                    <a:pt x="0" y="26685"/>
                  </a:cubicBezTo>
                  <a:cubicBezTo>
                    <a:pt x="0" y="11946"/>
                    <a:pt x="11950"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37"/>
            <p:cNvSpPr/>
            <p:nvPr/>
          </p:nvSpPr>
          <p:spPr>
            <a:xfrm>
              <a:off x="1257072" y="860267"/>
              <a:ext cx="53370" cy="53370"/>
            </a:xfrm>
            <a:custGeom>
              <a:rect b="b" l="l" r="r" t="t"/>
              <a:pathLst>
                <a:path extrusionOk="0" h="53370" w="53370">
                  <a:moveTo>
                    <a:pt x="53370" y="26685"/>
                  </a:moveTo>
                  <a:cubicBezTo>
                    <a:pt x="53370" y="41424"/>
                    <a:pt x="41424" y="53371"/>
                    <a:pt x="26685" y="53371"/>
                  </a:cubicBezTo>
                  <a:cubicBezTo>
                    <a:pt x="11946" y="53371"/>
                    <a:pt x="0" y="41424"/>
                    <a:pt x="0" y="26685"/>
                  </a:cubicBezTo>
                  <a:cubicBezTo>
                    <a:pt x="0" y="11946"/>
                    <a:pt x="11946"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37"/>
            <p:cNvSpPr/>
            <p:nvPr/>
          </p:nvSpPr>
          <p:spPr>
            <a:xfrm>
              <a:off x="1034996" y="860267"/>
              <a:ext cx="53370" cy="53370"/>
            </a:xfrm>
            <a:custGeom>
              <a:rect b="b" l="l" r="r" t="t"/>
              <a:pathLst>
                <a:path extrusionOk="0" h="53370" w="53370">
                  <a:moveTo>
                    <a:pt x="53370" y="26685"/>
                  </a:moveTo>
                  <a:cubicBezTo>
                    <a:pt x="53370" y="41424"/>
                    <a:pt x="41420" y="53371"/>
                    <a:pt x="26685" y="53371"/>
                  </a:cubicBezTo>
                  <a:cubicBezTo>
                    <a:pt x="11946" y="53371"/>
                    <a:pt x="0" y="41424"/>
                    <a:pt x="0" y="26685"/>
                  </a:cubicBezTo>
                  <a:cubicBezTo>
                    <a:pt x="0" y="11946"/>
                    <a:pt x="11946" y="0"/>
                    <a:pt x="26685" y="0"/>
                  </a:cubicBezTo>
                  <a:cubicBezTo>
                    <a:pt x="41420"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37"/>
            <p:cNvSpPr/>
            <p:nvPr/>
          </p:nvSpPr>
          <p:spPr>
            <a:xfrm>
              <a:off x="812916" y="860267"/>
              <a:ext cx="53370" cy="53370"/>
            </a:xfrm>
            <a:custGeom>
              <a:rect b="b" l="l" r="r" t="t"/>
              <a:pathLst>
                <a:path extrusionOk="0" h="53370" w="53370">
                  <a:moveTo>
                    <a:pt x="53370" y="26685"/>
                  </a:moveTo>
                  <a:cubicBezTo>
                    <a:pt x="53370" y="41424"/>
                    <a:pt x="41424" y="53371"/>
                    <a:pt x="26685" y="53371"/>
                  </a:cubicBezTo>
                  <a:cubicBezTo>
                    <a:pt x="11950" y="53371"/>
                    <a:pt x="0" y="41424"/>
                    <a:pt x="0" y="26685"/>
                  </a:cubicBezTo>
                  <a:cubicBezTo>
                    <a:pt x="0" y="11946"/>
                    <a:pt x="11950"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37"/>
            <p:cNvSpPr/>
            <p:nvPr/>
          </p:nvSpPr>
          <p:spPr>
            <a:xfrm>
              <a:off x="81380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37"/>
            <p:cNvSpPr/>
            <p:nvPr/>
          </p:nvSpPr>
          <p:spPr>
            <a:xfrm>
              <a:off x="81380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9" name="Google Shape;1669;p37"/>
            <p:cNvSpPr/>
            <p:nvPr/>
          </p:nvSpPr>
          <p:spPr>
            <a:xfrm>
              <a:off x="81380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37"/>
            <p:cNvSpPr/>
            <p:nvPr/>
          </p:nvSpPr>
          <p:spPr>
            <a:xfrm>
              <a:off x="81380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37"/>
            <p:cNvSpPr/>
            <p:nvPr/>
          </p:nvSpPr>
          <p:spPr>
            <a:xfrm>
              <a:off x="81380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37"/>
            <p:cNvSpPr/>
            <p:nvPr/>
          </p:nvSpPr>
          <p:spPr>
            <a:xfrm>
              <a:off x="81380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37"/>
            <p:cNvSpPr/>
            <p:nvPr/>
          </p:nvSpPr>
          <p:spPr>
            <a:xfrm>
              <a:off x="1037368" y="2184724"/>
              <a:ext cx="53366" cy="53370"/>
            </a:xfrm>
            <a:custGeom>
              <a:rect b="b" l="l" r="r" t="t"/>
              <a:pathLst>
                <a:path extrusionOk="0" h="53370" w="53366">
                  <a:moveTo>
                    <a:pt x="26685" y="53371"/>
                  </a:moveTo>
                  <a:cubicBezTo>
                    <a:pt x="11946" y="53371"/>
                    <a:pt x="0" y="41425"/>
                    <a:pt x="0" y="26685"/>
                  </a:cubicBezTo>
                  <a:cubicBezTo>
                    <a:pt x="0" y="11950"/>
                    <a:pt x="11946" y="0"/>
                    <a:pt x="26685" y="0"/>
                  </a:cubicBezTo>
                  <a:cubicBezTo>
                    <a:pt x="41420" y="0"/>
                    <a:pt x="53366" y="11950"/>
                    <a:pt x="53366" y="26685"/>
                  </a:cubicBezTo>
                  <a:cubicBezTo>
                    <a:pt x="53366"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37"/>
            <p:cNvSpPr/>
            <p:nvPr/>
          </p:nvSpPr>
          <p:spPr>
            <a:xfrm>
              <a:off x="1037368" y="1962648"/>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5" name="Google Shape;1675;p37"/>
            <p:cNvSpPr/>
            <p:nvPr/>
          </p:nvSpPr>
          <p:spPr>
            <a:xfrm>
              <a:off x="1037368" y="1740572"/>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6" name="Google Shape;1676;p37"/>
            <p:cNvSpPr/>
            <p:nvPr/>
          </p:nvSpPr>
          <p:spPr>
            <a:xfrm>
              <a:off x="1037368" y="1518492"/>
              <a:ext cx="53366" cy="53370"/>
            </a:xfrm>
            <a:custGeom>
              <a:rect b="b" l="l" r="r" t="t"/>
              <a:pathLst>
                <a:path extrusionOk="0" h="53370" w="53366">
                  <a:moveTo>
                    <a:pt x="26685" y="53371"/>
                  </a:moveTo>
                  <a:cubicBezTo>
                    <a:pt x="11946" y="53371"/>
                    <a:pt x="0" y="41424"/>
                    <a:pt x="0" y="26685"/>
                  </a:cubicBezTo>
                  <a:cubicBezTo>
                    <a:pt x="0" y="11950"/>
                    <a:pt x="11946" y="0"/>
                    <a:pt x="26685" y="0"/>
                  </a:cubicBezTo>
                  <a:cubicBezTo>
                    <a:pt x="41420" y="0"/>
                    <a:pt x="53366" y="11950"/>
                    <a:pt x="53366" y="26685"/>
                  </a:cubicBezTo>
                  <a:cubicBezTo>
                    <a:pt x="53366"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37"/>
            <p:cNvSpPr/>
            <p:nvPr/>
          </p:nvSpPr>
          <p:spPr>
            <a:xfrm>
              <a:off x="1037368" y="1296416"/>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37"/>
            <p:cNvSpPr/>
            <p:nvPr/>
          </p:nvSpPr>
          <p:spPr>
            <a:xfrm>
              <a:off x="1037368" y="1074339"/>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37"/>
            <p:cNvSpPr/>
            <p:nvPr/>
          </p:nvSpPr>
          <p:spPr>
            <a:xfrm>
              <a:off x="126092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37"/>
            <p:cNvSpPr/>
            <p:nvPr/>
          </p:nvSpPr>
          <p:spPr>
            <a:xfrm>
              <a:off x="126092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1" name="Google Shape;1681;p37"/>
            <p:cNvSpPr/>
            <p:nvPr/>
          </p:nvSpPr>
          <p:spPr>
            <a:xfrm>
              <a:off x="126092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2" name="Google Shape;1682;p37"/>
            <p:cNvSpPr/>
            <p:nvPr/>
          </p:nvSpPr>
          <p:spPr>
            <a:xfrm>
              <a:off x="126092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3" name="Google Shape;1683;p37"/>
            <p:cNvSpPr/>
            <p:nvPr/>
          </p:nvSpPr>
          <p:spPr>
            <a:xfrm>
              <a:off x="126092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4" name="Google Shape;1684;p37"/>
            <p:cNvSpPr/>
            <p:nvPr/>
          </p:nvSpPr>
          <p:spPr>
            <a:xfrm>
              <a:off x="126092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37"/>
            <p:cNvSpPr/>
            <p:nvPr/>
          </p:nvSpPr>
          <p:spPr>
            <a:xfrm>
              <a:off x="148448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1" y="11950"/>
                    <a:pt x="53371" y="26685"/>
                  </a:cubicBezTo>
                  <a:cubicBezTo>
                    <a:pt x="53371"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37"/>
            <p:cNvSpPr/>
            <p:nvPr/>
          </p:nvSpPr>
          <p:spPr>
            <a:xfrm>
              <a:off x="148448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7" name="Google Shape;1687;p37"/>
            <p:cNvSpPr/>
            <p:nvPr/>
          </p:nvSpPr>
          <p:spPr>
            <a:xfrm>
              <a:off x="148448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8" name="Google Shape;1688;p37"/>
            <p:cNvSpPr/>
            <p:nvPr/>
          </p:nvSpPr>
          <p:spPr>
            <a:xfrm>
              <a:off x="148448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1" y="11950"/>
                    <a:pt x="53371" y="26685"/>
                  </a:cubicBezTo>
                  <a:cubicBezTo>
                    <a:pt x="53371"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37"/>
            <p:cNvSpPr/>
            <p:nvPr/>
          </p:nvSpPr>
          <p:spPr>
            <a:xfrm>
              <a:off x="148448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0" name="Google Shape;1690;p37"/>
            <p:cNvSpPr/>
            <p:nvPr/>
          </p:nvSpPr>
          <p:spPr>
            <a:xfrm>
              <a:off x="148448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1" name="Google Shape;1691;p37"/>
            <p:cNvSpPr/>
            <p:nvPr/>
          </p:nvSpPr>
          <p:spPr>
            <a:xfrm>
              <a:off x="170804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37"/>
            <p:cNvSpPr/>
            <p:nvPr/>
          </p:nvSpPr>
          <p:spPr>
            <a:xfrm>
              <a:off x="170804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3" name="Google Shape;1693;p37"/>
            <p:cNvSpPr/>
            <p:nvPr/>
          </p:nvSpPr>
          <p:spPr>
            <a:xfrm>
              <a:off x="170804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4" name="Google Shape;1694;p37"/>
            <p:cNvSpPr/>
            <p:nvPr/>
          </p:nvSpPr>
          <p:spPr>
            <a:xfrm>
              <a:off x="170804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37"/>
            <p:cNvSpPr/>
            <p:nvPr/>
          </p:nvSpPr>
          <p:spPr>
            <a:xfrm>
              <a:off x="170804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37"/>
            <p:cNvSpPr/>
            <p:nvPr/>
          </p:nvSpPr>
          <p:spPr>
            <a:xfrm>
              <a:off x="170804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7" name="Google Shape;1697;p37"/>
            <p:cNvSpPr/>
            <p:nvPr/>
          </p:nvSpPr>
          <p:spPr>
            <a:xfrm>
              <a:off x="193160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0" y="11950"/>
                    <a:pt x="53370" y="26685"/>
                  </a:cubicBezTo>
                  <a:cubicBezTo>
                    <a:pt x="53370"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37"/>
            <p:cNvSpPr/>
            <p:nvPr/>
          </p:nvSpPr>
          <p:spPr>
            <a:xfrm>
              <a:off x="193160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9" name="Google Shape;1699;p37"/>
            <p:cNvSpPr/>
            <p:nvPr/>
          </p:nvSpPr>
          <p:spPr>
            <a:xfrm>
              <a:off x="193160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37"/>
            <p:cNvSpPr/>
            <p:nvPr/>
          </p:nvSpPr>
          <p:spPr>
            <a:xfrm>
              <a:off x="193160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0" y="11950"/>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37"/>
            <p:cNvSpPr/>
            <p:nvPr/>
          </p:nvSpPr>
          <p:spPr>
            <a:xfrm>
              <a:off x="193160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2" name="Google Shape;1702;p37"/>
            <p:cNvSpPr/>
            <p:nvPr/>
          </p:nvSpPr>
          <p:spPr>
            <a:xfrm>
              <a:off x="193160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3" name="Google Shape;1703;p37"/>
            <p:cNvSpPr/>
            <p:nvPr/>
          </p:nvSpPr>
          <p:spPr>
            <a:xfrm>
              <a:off x="215516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5" y="0"/>
                    <a:pt x="53371" y="11950"/>
                    <a:pt x="53371" y="26685"/>
                  </a:cubicBezTo>
                  <a:cubicBezTo>
                    <a:pt x="53371" y="41425"/>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4" name="Google Shape;1704;p37"/>
            <p:cNvSpPr/>
            <p:nvPr/>
          </p:nvSpPr>
          <p:spPr>
            <a:xfrm>
              <a:off x="215516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5" name="Google Shape;1705;p37"/>
            <p:cNvSpPr/>
            <p:nvPr/>
          </p:nvSpPr>
          <p:spPr>
            <a:xfrm>
              <a:off x="215516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6" name="Google Shape;1706;p37"/>
            <p:cNvSpPr/>
            <p:nvPr/>
          </p:nvSpPr>
          <p:spPr>
            <a:xfrm>
              <a:off x="215516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5" y="0"/>
                    <a:pt x="53371" y="11950"/>
                    <a:pt x="53371" y="26685"/>
                  </a:cubicBezTo>
                  <a:cubicBezTo>
                    <a:pt x="53371" y="41424"/>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37"/>
            <p:cNvSpPr/>
            <p:nvPr/>
          </p:nvSpPr>
          <p:spPr>
            <a:xfrm>
              <a:off x="215516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8" name="Google Shape;1708;p37"/>
            <p:cNvSpPr/>
            <p:nvPr/>
          </p:nvSpPr>
          <p:spPr>
            <a:xfrm>
              <a:off x="215516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9" name="Google Shape;1709;p37"/>
          <p:cNvGrpSpPr/>
          <p:nvPr/>
        </p:nvGrpSpPr>
        <p:grpSpPr>
          <a:xfrm>
            <a:off x="0" y="1853169"/>
            <a:ext cx="3784641" cy="3670571"/>
            <a:chOff x="0" y="1381925"/>
            <a:chExt cx="9312600" cy="3836700"/>
          </a:xfrm>
        </p:grpSpPr>
        <p:sp>
          <p:nvSpPr>
            <p:cNvPr id="1710" name="Google Shape;1710;p37"/>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11" name="Google Shape;1711;p37"/>
            <p:cNvPicPr preferRelativeResize="0"/>
            <p:nvPr/>
          </p:nvPicPr>
          <p:blipFill rotWithShape="1">
            <a:blip r:embed="rId4">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712" name="Google Shape;1712;p37"/>
          <p:cNvGrpSpPr/>
          <p:nvPr/>
        </p:nvGrpSpPr>
        <p:grpSpPr>
          <a:xfrm>
            <a:off x="7683533" y="-4"/>
            <a:ext cx="1372876" cy="674089"/>
            <a:chOff x="7673633" y="189975"/>
            <a:chExt cx="1525417" cy="750572"/>
          </a:xfrm>
        </p:grpSpPr>
        <p:sp>
          <p:nvSpPr>
            <p:cNvPr id="1713" name="Google Shape;1713;p37"/>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714" name="Google Shape;1714;p37"/>
            <p:cNvPicPr preferRelativeResize="0"/>
            <p:nvPr/>
          </p:nvPicPr>
          <p:blipFill rotWithShape="1">
            <a:blip r:embed="rId4">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715" name="Google Shape;1715;p37"/>
          <p:cNvGrpSpPr/>
          <p:nvPr/>
        </p:nvGrpSpPr>
        <p:grpSpPr>
          <a:xfrm>
            <a:off x="1458760" y="6282023"/>
            <a:ext cx="3900335" cy="575973"/>
            <a:chOff x="1439710" y="6217176"/>
            <a:chExt cx="4333706" cy="640824"/>
          </a:xfrm>
        </p:grpSpPr>
        <p:sp>
          <p:nvSpPr>
            <p:cNvPr id="1716" name="Google Shape;1716;p37"/>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7" name="Google Shape;1717;p37"/>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8" name="Google Shape;1718;p37"/>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719" name="Google Shape;1719;p37"/>
            <p:cNvPicPr preferRelativeResize="0"/>
            <p:nvPr/>
          </p:nvPicPr>
          <p:blipFill rotWithShape="1">
            <a:blip r:embed="rId4">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grpSp>
        <p:nvGrpSpPr>
          <p:cNvPr id="1720" name="Google Shape;1720;p37"/>
          <p:cNvGrpSpPr/>
          <p:nvPr/>
        </p:nvGrpSpPr>
        <p:grpSpPr>
          <a:xfrm>
            <a:off x="10498727" y="101322"/>
            <a:ext cx="835103" cy="835103"/>
            <a:chOff x="8878102" y="4612385"/>
            <a:chExt cx="927892" cy="927892"/>
          </a:xfrm>
        </p:grpSpPr>
        <p:sp>
          <p:nvSpPr>
            <p:cNvPr id="1721" name="Google Shape;1721;p37"/>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722" name="Google Shape;1722;p37"/>
            <p:cNvPicPr preferRelativeResize="0"/>
            <p:nvPr/>
          </p:nvPicPr>
          <p:blipFill rotWithShape="1">
            <a:blip r:embed="rId4">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723" name="Google Shape;1723;p37"/>
          <p:cNvGrpSpPr/>
          <p:nvPr/>
        </p:nvGrpSpPr>
        <p:grpSpPr>
          <a:xfrm>
            <a:off x="10498725" y="4733182"/>
            <a:ext cx="2330813" cy="2124806"/>
            <a:chOff x="10438625" y="4501032"/>
            <a:chExt cx="2589792" cy="2356968"/>
          </a:xfrm>
        </p:grpSpPr>
        <p:sp>
          <p:nvSpPr>
            <p:cNvPr id="1724" name="Google Shape;1724;p37"/>
            <p:cNvSpPr/>
            <p:nvPr/>
          </p:nvSpPr>
          <p:spPr>
            <a:xfrm>
              <a:off x="10438629" y="4501032"/>
              <a:ext cx="2589788" cy="2356967"/>
            </a:xfrm>
            <a:custGeom>
              <a:rect b="b" l="l" r="r" t="t"/>
              <a:pathLst>
                <a:path extrusionOk="0" h="1204070" w="1323008">
                  <a:moveTo>
                    <a:pt x="661504" y="0"/>
                  </a:moveTo>
                  <a:cubicBezTo>
                    <a:pt x="296201" y="0"/>
                    <a:pt x="0" y="296173"/>
                    <a:pt x="0" y="661492"/>
                  </a:cubicBezTo>
                  <a:lnTo>
                    <a:pt x="0" y="1204070"/>
                  </a:lnTo>
                  <a:lnTo>
                    <a:pt x="335873" y="1204070"/>
                  </a:lnTo>
                  <a:lnTo>
                    <a:pt x="335873" y="673126"/>
                  </a:lnTo>
                  <a:cubicBezTo>
                    <a:pt x="335873" y="488074"/>
                    <a:pt x="485816" y="338018"/>
                    <a:pt x="670856" y="338018"/>
                  </a:cubicBezTo>
                  <a:cubicBezTo>
                    <a:pt x="855936" y="338018"/>
                    <a:pt x="1005959" y="488074"/>
                    <a:pt x="1005959" y="673126"/>
                  </a:cubicBezTo>
                  <a:lnTo>
                    <a:pt x="1005959" y="1204070"/>
                  </a:lnTo>
                  <a:lnTo>
                    <a:pt x="1323009" y="1204070"/>
                  </a:lnTo>
                  <a:lnTo>
                    <a:pt x="1323009" y="661492"/>
                  </a:lnTo>
                  <a:cubicBezTo>
                    <a:pt x="1323009" y="296173"/>
                    <a:pt x="1026807" y="0"/>
                    <a:pt x="66150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725" name="Google Shape;1725;p37"/>
            <p:cNvPicPr preferRelativeResize="0"/>
            <p:nvPr/>
          </p:nvPicPr>
          <p:blipFill rotWithShape="1">
            <a:blip r:embed="rId4">
              <a:alphaModFix amt="20000"/>
            </a:blip>
            <a:srcRect b="37896" l="51255" r="14547" t="40908"/>
            <a:stretch/>
          </p:blipFill>
          <p:spPr>
            <a:xfrm rot="5400000">
              <a:off x="10555036" y="4384620"/>
              <a:ext cx="2356967" cy="2589790"/>
            </a:xfrm>
            <a:custGeom>
              <a:rect b="b" l="l" r="r" t="t"/>
              <a:pathLst>
                <a:path extrusionOk="0" h="2589790" w="2356967">
                  <a:moveTo>
                    <a:pt x="0" y="1294896"/>
                  </a:moveTo>
                  <a:cubicBezTo>
                    <a:pt x="0" y="579816"/>
                    <a:pt x="579759" y="0"/>
                    <a:pt x="1294871" y="0"/>
                  </a:cubicBezTo>
                  <a:lnTo>
                    <a:pt x="2356967" y="0"/>
                  </a:lnTo>
                  <a:lnTo>
                    <a:pt x="2356967" y="620626"/>
                  </a:lnTo>
                  <a:lnTo>
                    <a:pt x="1317644" y="620626"/>
                  </a:lnTo>
                  <a:cubicBezTo>
                    <a:pt x="955405" y="620626"/>
                    <a:pt x="661670" y="914296"/>
                    <a:pt x="661670" y="1276590"/>
                  </a:cubicBezTo>
                  <a:cubicBezTo>
                    <a:pt x="661670" y="1638805"/>
                    <a:pt x="955405" y="1932318"/>
                    <a:pt x="1317644" y="1932318"/>
                  </a:cubicBezTo>
                  <a:lnTo>
                    <a:pt x="2356967" y="1932318"/>
                  </a:lnTo>
                  <a:lnTo>
                    <a:pt x="2356967" y="2589790"/>
                  </a:lnTo>
                  <a:lnTo>
                    <a:pt x="1294871" y="2589790"/>
                  </a:lnTo>
                  <a:cubicBezTo>
                    <a:pt x="579759" y="2589790"/>
                    <a:pt x="0" y="2009977"/>
                    <a:pt x="0" y="1294896"/>
                  </a:cubicBezTo>
                  <a:close/>
                </a:path>
              </a:pathLst>
            </a:custGeom>
            <a:noFill/>
            <a:ln>
              <a:noFill/>
            </a:ln>
          </p:spPr>
        </p:pic>
      </p:grpSp>
      <p:grpSp>
        <p:nvGrpSpPr>
          <p:cNvPr id="1726" name="Google Shape;1726;p37"/>
          <p:cNvGrpSpPr/>
          <p:nvPr/>
        </p:nvGrpSpPr>
        <p:grpSpPr>
          <a:xfrm>
            <a:off x="8300303" y="6093240"/>
            <a:ext cx="1718929" cy="372445"/>
            <a:chOff x="8300303" y="6093240"/>
            <a:chExt cx="1718929" cy="372445"/>
          </a:xfrm>
        </p:grpSpPr>
        <p:grpSp>
          <p:nvGrpSpPr>
            <p:cNvPr id="1727" name="Google Shape;1727;p37"/>
            <p:cNvGrpSpPr/>
            <p:nvPr/>
          </p:nvGrpSpPr>
          <p:grpSpPr>
            <a:xfrm>
              <a:off x="8300303" y="6093240"/>
              <a:ext cx="1718927" cy="372442"/>
              <a:chOff x="3290595" y="3170847"/>
              <a:chExt cx="878932" cy="190439"/>
            </a:xfrm>
          </p:grpSpPr>
          <p:sp>
            <p:nvSpPr>
              <p:cNvPr id="1728" name="Google Shape;1728;p37"/>
              <p:cNvSpPr/>
              <p:nvPr/>
            </p:nvSpPr>
            <p:spPr>
              <a:xfrm>
                <a:off x="3290595"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9" name="Google Shape;1729;p37"/>
              <p:cNvSpPr/>
              <p:nvPr/>
            </p:nvSpPr>
            <p:spPr>
              <a:xfrm>
                <a:off x="3506498" y="3170847"/>
                <a:ext cx="231204" cy="190439"/>
              </a:xfrm>
              <a:custGeom>
                <a:rect b="b" l="l" r="r" t="t"/>
                <a:pathLst>
                  <a:path extrusionOk="0" h="190439" w="231204">
                    <a:moveTo>
                      <a:pt x="128435" y="0"/>
                    </a:moveTo>
                    <a:lnTo>
                      <a:pt x="231205"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0" name="Google Shape;1730;p37"/>
              <p:cNvSpPr/>
              <p:nvPr/>
            </p:nvSpPr>
            <p:spPr>
              <a:xfrm>
                <a:off x="3722404" y="3170847"/>
                <a:ext cx="231204" cy="190439"/>
              </a:xfrm>
              <a:custGeom>
                <a:rect b="b" l="l" r="r" t="t"/>
                <a:pathLst>
                  <a:path extrusionOk="0" h="190439" w="231204">
                    <a:moveTo>
                      <a:pt x="128435" y="0"/>
                    </a:moveTo>
                    <a:lnTo>
                      <a:pt x="231204" y="0"/>
                    </a:lnTo>
                    <a:lnTo>
                      <a:pt x="102770"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1" name="Google Shape;1731;p37"/>
              <p:cNvSpPr/>
              <p:nvPr/>
            </p:nvSpPr>
            <p:spPr>
              <a:xfrm>
                <a:off x="3938311" y="3170847"/>
                <a:ext cx="231216" cy="190439"/>
              </a:xfrm>
              <a:custGeom>
                <a:rect b="b" l="l" r="r" t="t"/>
                <a:pathLst>
                  <a:path extrusionOk="0" h="190439" w="231216">
                    <a:moveTo>
                      <a:pt x="128435" y="0"/>
                    </a:moveTo>
                    <a:lnTo>
                      <a:pt x="231217" y="0"/>
                    </a:lnTo>
                    <a:lnTo>
                      <a:pt x="102766" y="190440"/>
                    </a:lnTo>
                    <a:lnTo>
                      <a:pt x="0" y="190440"/>
                    </a:lnTo>
                    <a:lnTo>
                      <a:pt x="12843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732" name="Google Shape;1732;p37"/>
            <p:cNvPicPr preferRelativeResize="0"/>
            <p:nvPr/>
          </p:nvPicPr>
          <p:blipFill rotWithShape="1">
            <a:blip r:embed="rId4">
              <a:alphaModFix amt="20000"/>
            </a:blip>
            <a:srcRect b="68041" l="88653" r="5942" t="17890"/>
            <a:stretch/>
          </p:blipFill>
          <p:spPr>
            <a:xfrm rot="5400000">
              <a:off x="8973545" y="5419998"/>
              <a:ext cx="372444" cy="1718929"/>
            </a:xfrm>
            <a:custGeom>
              <a:rect b="b" l="l" r="r" t="t"/>
              <a:pathLst>
                <a:path extrusionOk="0" h="1718929" w="372444">
                  <a:moveTo>
                    <a:pt x="0" y="201011"/>
                  </a:moveTo>
                  <a:lnTo>
                    <a:pt x="0" y="0"/>
                  </a:lnTo>
                  <a:lnTo>
                    <a:pt x="372444" y="251212"/>
                  </a:lnTo>
                  <a:lnTo>
                    <a:pt x="372444" y="452191"/>
                  </a:lnTo>
                  <a:close/>
                  <a:moveTo>
                    <a:pt x="0" y="623259"/>
                  </a:moveTo>
                  <a:lnTo>
                    <a:pt x="0" y="422274"/>
                  </a:lnTo>
                  <a:lnTo>
                    <a:pt x="372444" y="673453"/>
                  </a:lnTo>
                  <a:lnTo>
                    <a:pt x="372444" y="874440"/>
                  </a:lnTo>
                  <a:close/>
                  <a:moveTo>
                    <a:pt x="0" y="1045507"/>
                  </a:moveTo>
                  <a:lnTo>
                    <a:pt x="0" y="844520"/>
                  </a:lnTo>
                  <a:lnTo>
                    <a:pt x="372444" y="1095701"/>
                  </a:lnTo>
                  <a:lnTo>
                    <a:pt x="372444" y="1296688"/>
                  </a:lnTo>
                  <a:close/>
                  <a:moveTo>
                    <a:pt x="0" y="1467748"/>
                  </a:moveTo>
                  <a:lnTo>
                    <a:pt x="0" y="1266763"/>
                  </a:lnTo>
                  <a:lnTo>
                    <a:pt x="372444" y="1517942"/>
                  </a:lnTo>
                  <a:lnTo>
                    <a:pt x="372444" y="1718929"/>
                  </a:lnTo>
                  <a:close/>
                </a:path>
              </a:pathLst>
            </a:custGeom>
            <a:noFill/>
            <a:ln>
              <a:noFill/>
            </a:ln>
          </p:spPr>
        </p:pic>
      </p:grpSp>
      <p:grpSp>
        <p:nvGrpSpPr>
          <p:cNvPr id="1733" name="Google Shape;1733;p37"/>
          <p:cNvGrpSpPr/>
          <p:nvPr/>
        </p:nvGrpSpPr>
        <p:grpSpPr>
          <a:xfrm>
            <a:off x="3519724" y="-159782"/>
            <a:ext cx="1470261" cy="1470319"/>
            <a:chOff x="3519724" y="-159776"/>
            <a:chExt cx="1633623" cy="1633869"/>
          </a:xfrm>
        </p:grpSpPr>
        <p:sp>
          <p:nvSpPr>
            <p:cNvPr id="1734" name="Google Shape;1734;p37"/>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735" name="Google Shape;1735;p37"/>
            <p:cNvPicPr preferRelativeResize="0"/>
            <p:nvPr/>
          </p:nvPicPr>
          <p:blipFill rotWithShape="1">
            <a:blip r:embed="rId4">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sp>
        <p:nvSpPr>
          <p:cNvPr id="1736" name="Google Shape;1736;p37"/>
          <p:cNvSpPr txBox="1"/>
          <p:nvPr>
            <p:ph idx="1" type="body"/>
          </p:nvPr>
        </p:nvSpPr>
        <p:spPr>
          <a:xfrm>
            <a:off x="178425" y="2065300"/>
            <a:ext cx="3300000" cy="325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lt2"/>
                </a:solidFill>
              </a:rPr>
              <a:t>Dogs can smell feelings.</a:t>
            </a:r>
            <a:endParaRPr>
              <a:solidFill>
                <a:schemeClr val="lt2"/>
              </a:solidFil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0" name="Shape 1740"/>
        <p:cNvGrpSpPr/>
        <p:nvPr/>
      </p:nvGrpSpPr>
      <p:grpSpPr>
        <a:xfrm>
          <a:off x="0" y="0"/>
          <a:ext cx="0" cy="0"/>
          <a:chOff x="0" y="0"/>
          <a:chExt cx="0" cy="0"/>
        </a:xfrm>
      </p:grpSpPr>
      <p:grpSp>
        <p:nvGrpSpPr>
          <p:cNvPr id="1741" name="Google Shape;1741;p38"/>
          <p:cNvGrpSpPr/>
          <p:nvPr/>
        </p:nvGrpSpPr>
        <p:grpSpPr>
          <a:xfrm>
            <a:off x="794305" y="407413"/>
            <a:ext cx="10603032" cy="987760"/>
            <a:chOff x="514536" y="1250125"/>
            <a:chExt cx="7128089" cy="1140600"/>
          </a:xfrm>
        </p:grpSpPr>
        <p:sp>
          <p:nvSpPr>
            <p:cNvPr id="1742" name="Google Shape;1742;p38"/>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43" name="Google Shape;1743;p38"/>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744" name="Google Shape;1744;p38"/>
          <p:cNvGrpSpPr/>
          <p:nvPr/>
        </p:nvGrpSpPr>
        <p:grpSpPr>
          <a:xfrm>
            <a:off x="8674190" y="1924066"/>
            <a:ext cx="2026829" cy="2508258"/>
            <a:chOff x="8025900" y="568625"/>
            <a:chExt cx="2772300" cy="3430800"/>
          </a:xfrm>
        </p:grpSpPr>
        <p:sp>
          <p:nvSpPr>
            <p:cNvPr id="1745" name="Google Shape;1745;p38"/>
            <p:cNvSpPr/>
            <p:nvPr/>
          </p:nvSpPr>
          <p:spPr>
            <a:xfrm>
              <a:off x="8025900" y="568625"/>
              <a:ext cx="2772300" cy="3430800"/>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46" name="Google Shape;1746;p38"/>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747" name="Google Shape;1747;p38"/>
          <p:cNvGrpSpPr/>
          <p:nvPr/>
        </p:nvGrpSpPr>
        <p:grpSpPr>
          <a:xfrm>
            <a:off x="5088902" y="1924066"/>
            <a:ext cx="2026829" cy="2508258"/>
            <a:chOff x="8025900" y="568625"/>
            <a:chExt cx="2772300" cy="3430800"/>
          </a:xfrm>
        </p:grpSpPr>
        <p:sp>
          <p:nvSpPr>
            <p:cNvPr id="1748" name="Google Shape;1748;p38"/>
            <p:cNvSpPr/>
            <p:nvPr/>
          </p:nvSpPr>
          <p:spPr>
            <a:xfrm>
              <a:off x="8025900" y="568625"/>
              <a:ext cx="2772300" cy="34308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49" name="Google Shape;1749;p38"/>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750" name="Google Shape;1750;p38"/>
          <p:cNvGrpSpPr/>
          <p:nvPr/>
        </p:nvGrpSpPr>
        <p:grpSpPr>
          <a:xfrm>
            <a:off x="1503615" y="1924066"/>
            <a:ext cx="2026829" cy="2508258"/>
            <a:chOff x="8025900" y="568625"/>
            <a:chExt cx="2772300" cy="3430800"/>
          </a:xfrm>
        </p:grpSpPr>
        <p:sp>
          <p:nvSpPr>
            <p:cNvPr id="1751" name="Google Shape;1751;p38"/>
            <p:cNvSpPr/>
            <p:nvPr/>
          </p:nvSpPr>
          <p:spPr>
            <a:xfrm>
              <a:off x="8025900" y="568625"/>
              <a:ext cx="2772300" cy="34308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52" name="Google Shape;1752;p38"/>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753" name="Google Shape;1753;p38"/>
          <p:cNvGrpSpPr/>
          <p:nvPr/>
        </p:nvGrpSpPr>
        <p:grpSpPr>
          <a:xfrm>
            <a:off x="8113945" y="3943796"/>
            <a:ext cx="3147051" cy="669646"/>
            <a:chOff x="514536" y="1250125"/>
            <a:chExt cx="7128089" cy="1140600"/>
          </a:xfrm>
        </p:grpSpPr>
        <p:sp>
          <p:nvSpPr>
            <p:cNvPr id="1754" name="Google Shape;1754;p38"/>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55" name="Google Shape;1755;p38"/>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756" name="Google Shape;1756;p38"/>
          <p:cNvGrpSpPr/>
          <p:nvPr/>
        </p:nvGrpSpPr>
        <p:grpSpPr>
          <a:xfrm>
            <a:off x="4526095" y="3943796"/>
            <a:ext cx="3147051" cy="669646"/>
            <a:chOff x="514536" y="1250125"/>
            <a:chExt cx="7128089" cy="1140600"/>
          </a:xfrm>
        </p:grpSpPr>
        <p:sp>
          <p:nvSpPr>
            <p:cNvPr id="1757" name="Google Shape;1757;p38"/>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58" name="Google Shape;1758;p38"/>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759" name="Google Shape;1759;p38"/>
          <p:cNvGrpSpPr/>
          <p:nvPr/>
        </p:nvGrpSpPr>
        <p:grpSpPr>
          <a:xfrm>
            <a:off x="938232" y="3943796"/>
            <a:ext cx="3147051" cy="669646"/>
            <a:chOff x="514536" y="1250125"/>
            <a:chExt cx="7128089" cy="1140600"/>
          </a:xfrm>
        </p:grpSpPr>
        <p:sp>
          <p:nvSpPr>
            <p:cNvPr id="1760" name="Google Shape;1760;p38"/>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61" name="Google Shape;1761;p38"/>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762" name="Google Shape;1762;p38"/>
          <p:cNvSpPr txBox="1"/>
          <p:nvPr>
            <p:ph type="title"/>
          </p:nvPr>
        </p:nvSpPr>
        <p:spPr>
          <a:xfrm>
            <a:off x="924900" y="409225"/>
            <a:ext cx="10342200" cy="987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763" name="Google Shape;1763;p38"/>
          <p:cNvSpPr txBox="1"/>
          <p:nvPr>
            <p:ph idx="1" type="body"/>
          </p:nvPr>
        </p:nvSpPr>
        <p:spPr>
          <a:xfrm>
            <a:off x="938250" y="4728197"/>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1764" name="Google Shape;1764;p38"/>
          <p:cNvSpPr txBox="1"/>
          <p:nvPr>
            <p:ph idx="2" type="subTitle"/>
          </p:nvPr>
        </p:nvSpPr>
        <p:spPr>
          <a:xfrm>
            <a:off x="9382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Erika V.</a:t>
            </a:r>
            <a:endParaRPr/>
          </a:p>
        </p:txBody>
      </p:sp>
      <p:sp>
        <p:nvSpPr>
          <p:cNvPr id="1765" name="Google Shape;1765;p38"/>
          <p:cNvSpPr txBox="1"/>
          <p:nvPr>
            <p:ph idx="3" type="body"/>
          </p:nvPr>
        </p:nvSpPr>
        <p:spPr>
          <a:xfrm>
            <a:off x="4526100" y="4728203"/>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1766" name="Google Shape;1766;p38"/>
          <p:cNvSpPr txBox="1"/>
          <p:nvPr>
            <p:ph idx="4" type="subTitle"/>
          </p:nvPr>
        </p:nvSpPr>
        <p:spPr>
          <a:xfrm>
            <a:off x="4526100" y="4005231"/>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John S.</a:t>
            </a:r>
            <a:endParaRPr/>
          </a:p>
        </p:txBody>
      </p:sp>
      <p:sp>
        <p:nvSpPr>
          <p:cNvPr id="1767" name="Google Shape;1767;p38"/>
          <p:cNvSpPr txBox="1"/>
          <p:nvPr>
            <p:ph idx="5" type="body"/>
          </p:nvPr>
        </p:nvSpPr>
        <p:spPr>
          <a:xfrm>
            <a:off x="8113950" y="4728197"/>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1768" name="Google Shape;1768;p38"/>
          <p:cNvSpPr txBox="1"/>
          <p:nvPr>
            <p:ph idx="6" type="subTitle"/>
          </p:nvPr>
        </p:nvSpPr>
        <p:spPr>
          <a:xfrm>
            <a:off x="81139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Marie M.</a:t>
            </a:r>
            <a:endParaRPr/>
          </a:p>
        </p:txBody>
      </p:sp>
      <p:pic>
        <p:nvPicPr>
          <p:cNvPr id="1769" name="Google Shape;1769;p38"/>
          <p:cNvPicPr preferRelativeResize="0"/>
          <p:nvPr/>
        </p:nvPicPr>
        <p:blipFill rotWithShape="1">
          <a:blip r:embed="rId4">
            <a:alphaModFix/>
          </a:blip>
          <a:srcRect b="61743" l="33004" r="25212" t="8689"/>
          <a:stretch/>
        </p:blipFill>
        <p:spPr>
          <a:xfrm>
            <a:off x="1558675" y="2026800"/>
            <a:ext cx="1916700" cy="1917000"/>
          </a:xfrm>
          <a:prstGeom prst="rect">
            <a:avLst/>
          </a:prstGeom>
          <a:noFill/>
          <a:ln>
            <a:noFill/>
          </a:ln>
        </p:spPr>
      </p:pic>
      <p:pic>
        <p:nvPicPr>
          <p:cNvPr id="1770" name="Google Shape;1770;p38"/>
          <p:cNvPicPr preferRelativeResize="0"/>
          <p:nvPr/>
        </p:nvPicPr>
        <p:blipFill rotWithShape="1">
          <a:blip r:embed="rId5">
            <a:alphaModFix/>
          </a:blip>
          <a:srcRect b="14540" l="32897" r="25727" t="19488"/>
          <a:stretch/>
        </p:blipFill>
        <p:spPr>
          <a:xfrm>
            <a:off x="5141403" y="2026800"/>
            <a:ext cx="1916700" cy="1917000"/>
          </a:xfrm>
          <a:prstGeom prst="rect">
            <a:avLst/>
          </a:prstGeom>
          <a:noFill/>
          <a:ln>
            <a:noFill/>
          </a:ln>
        </p:spPr>
      </p:pic>
      <p:pic>
        <p:nvPicPr>
          <p:cNvPr id="1771" name="Google Shape;1771;p38"/>
          <p:cNvPicPr preferRelativeResize="0"/>
          <p:nvPr/>
        </p:nvPicPr>
        <p:blipFill rotWithShape="1">
          <a:blip r:embed="rId6">
            <a:alphaModFix/>
          </a:blip>
          <a:srcRect b="50920" l="24173" r="0" t="0"/>
          <a:stretch/>
        </p:blipFill>
        <p:spPr>
          <a:xfrm>
            <a:off x="8729255" y="2026800"/>
            <a:ext cx="1916700" cy="1917000"/>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5" name="Shape 1775"/>
        <p:cNvGrpSpPr/>
        <p:nvPr/>
      </p:nvGrpSpPr>
      <p:grpSpPr>
        <a:xfrm>
          <a:off x="0" y="0"/>
          <a:ext cx="0" cy="0"/>
          <a:chOff x="0" y="0"/>
          <a:chExt cx="0" cy="0"/>
        </a:xfrm>
      </p:grpSpPr>
      <p:grpSp>
        <p:nvGrpSpPr>
          <p:cNvPr id="1776" name="Google Shape;1776;p39"/>
          <p:cNvGrpSpPr/>
          <p:nvPr/>
        </p:nvGrpSpPr>
        <p:grpSpPr>
          <a:xfrm>
            <a:off x="415625" y="396138"/>
            <a:ext cx="11360748" cy="987760"/>
            <a:chOff x="514536" y="1250125"/>
            <a:chExt cx="7128089" cy="1140600"/>
          </a:xfrm>
        </p:grpSpPr>
        <p:sp>
          <p:nvSpPr>
            <p:cNvPr id="1777" name="Google Shape;1777;p39"/>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78" name="Google Shape;1778;p39"/>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779" name="Google Shape;1779;p39"/>
          <p:cNvGrpSpPr/>
          <p:nvPr/>
        </p:nvGrpSpPr>
        <p:grpSpPr>
          <a:xfrm>
            <a:off x="5502085" y="2200117"/>
            <a:ext cx="1253080" cy="1253614"/>
            <a:chOff x="8025900" y="568625"/>
            <a:chExt cx="2772300" cy="3430800"/>
          </a:xfrm>
        </p:grpSpPr>
        <p:sp>
          <p:nvSpPr>
            <p:cNvPr id="1780" name="Google Shape;1780;p39"/>
            <p:cNvSpPr/>
            <p:nvPr/>
          </p:nvSpPr>
          <p:spPr>
            <a:xfrm>
              <a:off x="8025900" y="568625"/>
              <a:ext cx="2772300" cy="3430800"/>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81" name="Google Shape;1781;p39"/>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782" name="Google Shape;1782;p39"/>
          <p:cNvGrpSpPr/>
          <p:nvPr/>
        </p:nvGrpSpPr>
        <p:grpSpPr>
          <a:xfrm>
            <a:off x="3290314" y="2200117"/>
            <a:ext cx="1177588" cy="1177588"/>
            <a:chOff x="8878102" y="4612385"/>
            <a:chExt cx="927892" cy="927892"/>
          </a:xfrm>
        </p:grpSpPr>
        <p:sp>
          <p:nvSpPr>
            <p:cNvPr id="1783" name="Google Shape;1783;p39"/>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784" name="Google Shape;1784;p39"/>
            <p:cNvPicPr preferRelativeResize="0"/>
            <p:nvPr/>
          </p:nvPicPr>
          <p:blipFill rotWithShape="1">
            <a:blip r:embed="rId3">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785" name="Google Shape;1785;p39"/>
          <p:cNvGrpSpPr/>
          <p:nvPr/>
        </p:nvGrpSpPr>
        <p:grpSpPr>
          <a:xfrm>
            <a:off x="10001119" y="2200117"/>
            <a:ext cx="1253080" cy="1253614"/>
            <a:chOff x="8025900" y="568625"/>
            <a:chExt cx="2772300" cy="3430800"/>
          </a:xfrm>
        </p:grpSpPr>
        <p:sp>
          <p:nvSpPr>
            <p:cNvPr id="1786" name="Google Shape;1786;p39"/>
            <p:cNvSpPr/>
            <p:nvPr/>
          </p:nvSpPr>
          <p:spPr>
            <a:xfrm>
              <a:off x="8025900" y="568625"/>
              <a:ext cx="2772300" cy="34308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87" name="Google Shape;1787;p39"/>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grpSp>
        <p:nvGrpSpPr>
          <p:cNvPr id="1788" name="Google Shape;1788;p39"/>
          <p:cNvGrpSpPr/>
          <p:nvPr/>
        </p:nvGrpSpPr>
        <p:grpSpPr>
          <a:xfrm>
            <a:off x="7789348" y="2200117"/>
            <a:ext cx="1177588" cy="1177588"/>
            <a:chOff x="8878102" y="4612385"/>
            <a:chExt cx="927892" cy="927892"/>
          </a:xfrm>
        </p:grpSpPr>
        <p:sp>
          <p:nvSpPr>
            <p:cNvPr id="1789" name="Google Shape;1789;p39"/>
            <p:cNvSpPr/>
            <p:nvPr/>
          </p:nvSpPr>
          <p:spPr>
            <a:xfrm>
              <a:off x="8878102" y="4612385"/>
              <a:ext cx="927892" cy="927892"/>
            </a:xfrm>
            <a:custGeom>
              <a:rect b="b" l="l" r="r" t="t"/>
              <a:pathLst>
                <a:path extrusionOk="0" h="474019" w="474019">
                  <a:moveTo>
                    <a:pt x="0" y="237010"/>
                  </a:moveTo>
                  <a:cubicBezTo>
                    <a:pt x="0" y="106114"/>
                    <a:pt x="106113" y="0"/>
                    <a:pt x="237010" y="0"/>
                  </a:cubicBezTo>
                  <a:cubicBezTo>
                    <a:pt x="367906" y="0"/>
                    <a:pt x="474019" y="106114"/>
                    <a:pt x="474019" y="237010"/>
                  </a:cubicBezTo>
                  <a:cubicBezTo>
                    <a:pt x="474019" y="367906"/>
                    <a:pt x="367906" y="474019"/>
                    <a:pt x="237010" y="474019"/>
                  </a:cubicBezTo>
                  <a:cubicBezTo>
                    <a:pt x="106113" y="474019"/>
                    <a:pt x="0" y="367906"/>
                    <a:pt x="0" y="2370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790" name="Google Shape;1790;p39"/>
            <p:cNvPicPr preferRelativeResize="0"/>
            <p:nvPr/>
          </p:nvPicPr>
          <p:blipFill rotWithShape="1">
            <a:blip r:embed="rId3">
              <a:alphaModFix amt="20000"/>
            </a:blip>
            <a:srcRect b="72770" l="67169" r="19367" t="19635"/>
            <a:stretch/>
          </p:blipFill>
          <p:spPr>
            <a:xfrm rot="5400000">
              <a:off x="8878102" y="4612385"/>
              <a:ext cx="927892" cy="927892"/>
            </a:xfrm>
            <a:custGeom>
              <a:rect b="b" l="l" r="r" t="t"/>
              <a:pathLst>
                <a:path extrusionOk="0" h="927892" w="927892">
                  <a:moveTo>
                    <a:pt x="0" y="463945"/>
                  </a:moveTo>
                  <a:cubicBezTo>
                    <a:pt x="0" y="207716"/>
                    <a:pt x="207718" y="0"/>
                    <a:pt x="463947" y="0"/>
                  </a:cubicBezTo>
                  <a:cubicBezTo>
                    <a:pt x="720176" y="0"/>
                    <a:pt x="927892" y="207716"/>
                    <a:pt x="927892" y="463945"/>
                  </a:cubicBezTo>
                  <a:cubicBezTo>
                    <a:pt x="927892" y="720176"/>
                    <a:pt x="720176" y="927892"/>
                    <a:pt x="463947" y="927892"/>
                  </a:cubicBezTo>
                  <a:cubicBezTo>
                    <a:pt x="207718" y="927892"/>
                    <a:pt x="0" y="720176"/>
                    <a:pt x="0" y="463945"/>
                  </a:cubicBezTo>
                  <a:close/>
                </a:path>
              </a:pathLst>
            </a:custGeom>
            <a:noFill/>
            <a:ln>
              <a:noFill/>
            </a:ln>
          </p:spPr>
        </p:pic>
      </p:grpSp>
      <p:grpSp>
        <p:nvGrpSpPr>
          <p:cNvPr id="1791" name="Google Shape;1791;p39"/>
          <p:cNvGrpSpPr/>
          <p:nvPr/>
        </p:nvGrpSpPr>
        <p:grpSpPr>
          <a:xfrm>
            <a:off x="1003052" y="2200117"/>
            <a:ext cx="1253080" cy="1253614"/>
            <a:chOff x="8025900" y="568625"/>
            <a:chExt cx="2772300" cy="3430800"/>
          </a:xfrm>
        </p:grpSpPr>
        <p:sp>
          <p:nvSpPr>
            <p:cNvPr id="1792" name="Google Shape;1792;p39"/>
            <p:cNvSpPr/>
            <p:nvPr/>
          </p:nvSpPr>
          <p:spPr>
            <a:xfrm>
              <a:off x="8025900" y="568625"/>
              <a:ext cx="2772300" cy="34308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793" name="Google Shape;1793;p39"/>
            <p:cNvPicPr preferRelativeResize="0"/>
            <p:nvPr/>
          </p:nvPicPr>
          <p:blipFill rotWithShape="1">
            <a:blip r:embed="rId3">
              <a:alphaModFix amt="20000"/>
            </a:blip>
            <a:srcRect b="65796" l="8501" r="41722" t="11512"/>
            <a:stretch/>
          </p:blipFill>
          <p:spPr>
            <a:xfrm rot="5400000">
              <a:off x="7696650" y="897875"/>
              <a:ext cx="3430800" cy="2772300"/>
            </a:xfrm>
            <a:custGeom>
              <a:rect b="b" l="l" r="r" t="t"/>
              <a:pathLst>
                <a:path extrusionOk="0" h="2772300" w="3430800">
                  <a:moveTo>
                    <a:pt x="0" y="2772300"/>
                  </a:moveTo>
                  <a:lnTo>
                    <a:pt x="0" y="0"/>
                  </a:lnTo>
                  <a:lnTo>
                    <a:pt x="3430800" y="0"/>
                  </a:lnTo>
                  <a:lnTo>
                    <a:pt x="3430800" y="2772300"/>
                  </a:lnTo>
                  <a:close/>
                </a:path>
              </a:pathLst>
            </a:custGeom>
            <a:noFill/>
            <a:ln>
              <a:noFill/>
            </a:ln>
          </p:spPr>
        </p:pic>
      </p:grpSp>
      <p:sp>
        <p:nvSpPr>
          <p:cNvPr id="1794" name="Google Shape;1794;p39"/>
          <p:cNvSpPr txBox="1"/>
          <p:nvPr>
            <p:ph type="title"/>
          </p:nvPr>
        </p:nvSpPr>
        <p:spPr>
          <a:xfrm>
            <a:off x="507750" y="396150"/>
            <a:ext cx="11176500" cy="987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1795" name="Google Shape;1795;p39"/>
          <p:cNvSpPr txBox="1"/>
          <p:nvPr>
            <p:ph idx="1" type="body"/>
          </p:nvPr>
        </p:nvSpPr>
        <p:spPr>
          <a:xfrm>
            <a:off x="507750" y="4810703"/>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796" name="Google Shape;1796;p39"/>
          <p:cNvSpPr txBox="1"/>
          <p:nvPr>
            <p:ph idx="3" type="body"/>
          </p:nvPr>
        </p:nvSpPr>
        <p:spPr>
          <a:xfrm>
            <a:off x="2757261" y="481070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797" name="Google Shape;1797;p39"/>
          <p:cNvSpPr txBox="1"/>
          <p:nvPr>
            <p:ph idx="5" type="body"/>
          </p:nvPr>
        </p:nvSpPr>
        <p:spPr>
          <a:xfrm>
            <a:off x="5006772" y="4810717"/>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798" name="Google Shape;1798;p39"/>
          <p:cNvSpPr txBox="1"/>
          <p:nvPr>
            <p:ph idx="7" type="body"/>
          </p:nvPr>
        </p:nvSpPr>
        <p:spPr>
          <a:xfrm>
            <a:off x="7256283" y="4810725"/>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799" name="Google Shape;1799;p39"/>
          <p:cNvSpPr txBox="1"/>
          <p:nvPr>
            <p:ph idx="9" type="body"/>
          </p:nvPr>
        </p:nvSpPr>
        <p:spPr>
          <a:xfrm>
            <a:off x="9505794" y="481069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cxnSp>
        <p:nvCxnSpPr>
          <p:cNvPr id="1800" name="Google Shape;1800;p39"/>
          <p:cNvCxnSpPr/>
          <p:nvPr/>
        </p:nvCxnSpPr>
        <p:spPr>
          <a:xfrm>
            <a:off x="278550" y="3895663"/>
            <a:ext cx="11634900" cy="0"/>
          </a:xfrm>
          <a:prstGeom prst="straightConnector1">
            <a:avLst/>
          </a:prstGeom>
          <a:noFill/>
          <a:ln cap="rnd" cmpd="sng" w="28575">
            <a:solidFill>
              <a:schemeClr val="dk1"/>
            </a:solidFill>
            <a:prstDash val="solid"/>
            <a:round/>
            <a:headEnd len="med" w="med" type="none"/>
            <a:tailEnd len="med" w="med" type="none"/>
          </a:ln>
        </p:spPr>
      </p:cxnSp>
      <p:sp>
        <p:nvSpPr>
          <p:cNvPr id="1801" name="Google Shape;1801;p39"/>
          <p:cNvSpPr txBox="1"/>
          <p:nvPr>
            <p:ph idx="2" type="subTitle"/>
          </p:nvPr>
        </p:nvSpPr>
        <p:spPr>
          <a:xfrm>
            <a:off x="583950" y="25459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1802" name="Google Shape;1802;p39"/>
          <p:cNvSpPr txBox="1"/>
          <p:nvPr>
            <p:ph idx="4" type="subTitle"/>
          </p:nvPr>
        </p:nvSpPr>
        <p:spPr>
          <a:xfrm>
            <a:off x="2849738" y="25459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1803" name="Google Shape;1803;p39"/>
          <p:cNvSpPr txBox="1"/>
          <p:nvPr>
            <p:ph idx="6" type="subTitle"/>
          </p:nvPr>
        </p:nvSpPr>
        <p:spPr>
          <a:xfrm>
            <a:off x="5115526" y="25459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1804" name="Google Shape;1804;p39"/>
          <p:cNvSpPr txBox="1"/>
          <p:nvPr>
            <p:ph idx="8" type="subTitle"/>
          </p:nvPr>
        </p:nvSpPr>
        <p:spPr>
          <a:xfrm>
            <a:off x="7381313" y="2545975"/>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1805" name="Google Shape;1805;p39"/>
          <p:cNvSpPr txBox="1"/>
          <p:nvPr>
            <p:ph idx="13" type="subTitle"/>
          </p:nvPr>
        </p:nvSpPr>
        <p:spPr>
          <a:xfrm>
            <a:off x="9647101" y="25459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sp>
        <p:nvSpPr>
          <p:cNvPr id="1806" name="Google Shape;1806;p39"/>
          <p:cNvSpPr txBox="1"/>
          <p:nvPr>
            <p:ph idx="14" type="subTitle"/>
          </p:nvPr>
        </p:nvSpPr>
        <p:spPr>
          <a:xfrm>
            <a:off x="507750" y="43562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1807" name="Google Shape;1807;p39"/>
          <p:cNvSpPr txBox="1"/>
          <p:nvPr>
            <p:ph idx="15" type="subTitle"/>
          </p:nvPr>
        </p:nvSpPr>
        <p:spPr>
          <a:xfrm>
            <a:off x="2757261" y="43562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1808" name="Google Shape;1808;p39"/>
          <p:cNvSpPr txBox="1"/>
          <p:nvPr>
            <p:ph idx="16" type="subTitle"/>
          </p:nvPr>
        </p:nvSpPr>
        <p:spPr>
          <a:xfrm>
            <a:off x="5006771" y="43562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1809" name="Google Shape;1809;p39"/>
          <p:cNvSpPr txBox="1"/>
          <p:nvPr>
            <p:ph idx="17" type="subTitle"/>
          </p:nvPr>
        </p:nvSpPr>
        <p:spPr>
          <a:xfrm>
            <a:off x="7256282" y="43562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1810" name="Google Shape;1810;p39"/>
          <p:cNvSpPr txBox="1"/>
          <p:nvPr>
            <p:ph idx="18" type="subTitle"/>
          </p:nvPr>
        </p:nvSpPr>
        <p:spPr>
          <a:xfrm>
            <a:off x="9505793" y="4356188"/>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1811" name="Google Shape;1811;p39"/>
          <p:cNvCxnSpPr/>
          <p:nvPr/>
        </p:nvCxnSpPr>
        <p:spPr>
          <a:xfrm rot="10800000">
            <a:off x="1629600" y="35791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812" name="Google Shape;1812;p39"/>
          <p:cNvCxnSpPr/>
          <p:nvPr/>
        </p:nvCxnSpPr>
        <p:spPr>
          <a:xfrm rot="10800000">
            <a:off x="3879113" y="35791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813" name="Google Shape;1813;p39"/>
          <p:cNvCxnSpPr/>
          <p:nvPr/>
        </p:nvCxnSpPr>
        <p:spPr>
          <a:xfrm rot="10800000">
            <a:off x="6128625" y="35791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814" name="Google Shape;1814;p39"/>
          <p:cNvCxnSpPr/>
          <p:nvPr/>
        </p:nvCxnSpPr>
        <p:spPr>
          <a:xfrm rot="10800000">
            <a:off x="8378138" y="35791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815" name="Google Shape;1815;p39"/>
          <p:cNvCxnSpPr/>
          <p:nvPr/>
        </p:nvCxnSpPr>
        <p:spPr>
          <a:xfrm rot="10800000">
            <a:off x="10627650" y="3579175"/>
            <a:ext cx="0" cy="663900"/>
          </a:xfrm>
          <a:prstGeom prst="straightConnector1">
            <a:avLst/>
          </a:prstGeom>
          <a:noFill/>
          <a:ln cap="rnd" cmpd="sng" w="28575">
            <a:solidFill>
              <a:schemeClr val="dk1"/>
            </a:solidFill>
            <a:prstDash val="solid"/>
            <a:round/>
            <a:headEnd len="med" w="med" type="none"/>
            <a:tailEnd len="med" w="med" type="none"/>
          </a:ln>
        </p:spPr>
      </p:cxn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9" name="Shape 1819"/>
        <p:cNvGrpSpPr/>
        <p:nvPr/>
      </p:nvGrpSpPr>
      <p:grpSpPr>
        <a:xfrm>
          <a:off x="0" y="0"/>
          <a:ext cx="0" cy="0"/>
          <a:chOff x="0" y="0"/>
          <a:chExt cx="0" cy="0"/>
        </a:xfrm>
      </p:grpSpPr>
      <p:grpSp>
        <p:nvGrpSpPr>
          <p:cNvPr id="1820" name="Google Shape;1820;p40"/>
          <p:cNvGrpSpPr/>
          <p:nvPr/>
        </p:nvGrpSpPr>
        <p:grpSpPr>
          <a:xfrm>
            <a:off x="214274" y="196910"/>
            <a:ext cx="2266904" cy="2238004"/>
            <a:chOff x="812916" y="860267"/>
            <a:chExt cx="1395619" cy="1377827"/>
          </a:xfrm>
        </p:grpSpPr>
        <p:sp>
          <p:nvSpPr>
            <p:cNvPr id="1821" name="Google Shape;1821;p40"/>
            <p:cNvSpPr/>
            <p:nvPr/>
          </p:nvSpPr>
          <p:spPr>
            <a:xfrm>
              <a:off x="2145380" y="860267"/>
              <a:ext cx="53370" cy="53370"/>
            </a:xfrm>
            <a:custGeom>
              <a:rect b="b" l="l" r="r" t="t"/>
              <a:pathLst>
                <a:path extrusionOk="0" h="53370" w="53370">
                  <a:moveTo>
                    <a:pt x="53371" y="26685"/>
                  </a:moveTo>
                  <a:cubicBezTo>
                    <a:pt x="53371" y="41424"/>
                    <a:pt x="41425" y="53371"/>
                    <a:pt x="26685" y="53371"/>
                  </a:cubicBezTo>
                  <a:cubicBezTo>
                    <a:pt x="11950" y="53371"/>
                    <a:pt x="0" y="41424"/>
                    <a:pt x="0" y="26685"/>
                  </a:cubicBezTo>
                  <a:cubicBezTo>
                    <a:pt x="0" y="11946"/>
                    <a:pt x="11950"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40"/>
            <p:cNvSpPr/>
            <p:nvPr/>
          </p:nvSpPr>
          <p:spPr>
            <a:xfrm>
              <a:off x="1923304" y="860267"/>
              <a:ext cx="53370" cy="53370"/>
            </a:xfrm>
            <a:custGeom>
              <a:rect b="b" l="l" r="r" t="t"/>
              <a:pathLst>
                <a:path extrusionOk="0" h="53370" w="53370">
                  <a:moveTo>
                    <a:pt x="53371" y="26685"/>
                  </a:moveTo>
                  <a:cubicBezTo>
                    <a:pt x="53371" y="41424"/>
                    <a:pt x="41421" y="53371"/>
                    <a:pt x="26685" y="53371"/>
                  </a:cubicBezTo>
                  <a:cubicBezTo>
                    <a:pt x="11946" y="53371"/>
                    <a:pt x="0" y="41424"/>
                    <a:pt x="0" y="26685"/>
                  </a:cubicBezTo>
                  <a:cubicBezTo>
                    <a:pt x="0" y="11946"/>
                    <a:pt x="11946" y="0"/>
                    <a:pt x="26685" y="0"/>
                  </a:cubicBezTo>
                  <a:cubicBezTo>
                    <a:pt x="41421"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3" name="Google Shape;1823;p40"/>
            <p:cNvSpPr/>
            <p:nvPr/>
          </p:nvSpPr>
          <p:spPr>
            <a:xfrm>
              <a:off x="1701228" y="860267"/>
              <a:ext cx="53366" cy="53370"/>
            </a:xfrm>
            <a:custGeom>
              <a:rect b="b" l="l" r="r" t="t"/>
              <a:pathLst>
                <a:path extrusionOk="0" h="53370" w="53366">
                  <a:moveTo>
                    <a:pt x="53366" y="26685"/>
                  </a:moveTo>
                  <a:cubicBezTo>
                    <a:pt x="53366" y="41424"/>
                    <a:pt x="41420" y="53371"/>
                    <a:pt x="26685" y="53371"/>
                  </a:cubicBezTo>
                  <a:cubicBezTo>
                    <a:pt x="11946" y="53371"/>
                    <a:pt x="0" y="41424"/>
                    <a:pt x="0" y="26685"/>
                  </a:cubicBezTo>
                  <a:cubicBezTo>
                    <a:pt x="0" y="11946"/>
                    <a:pt x="11946" y="0"/>
                    <a:pt x="26685" y="0"/>
                  </a:cubicBezTo>
                  <a:cubicBezTo>
                    <a:pt x="41420" y="0"/>
                    <a:pt x="53366" y="11946"/>
                    <a:pt x="53366"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4" name="Google Shape;1824;p40"/>
            <p:cNvSpPr/>
            <p:nvPr/>
          </p:nvSpPr>
          <p:spPr>
            <a:xfrm>
              <a:off x="1479148" y="860267"/>
              <a:ext cx="53370" cy="53370"/>
            </a:xfrm>
            <a:custGeom>
              <a:rect b="b" l="l" r="r" t="t"/>
              <a:pathLst>
                <a:path extrusionOk="0" h="53370" w="53370">
                  <a:moveTo>
                    <a:pt x="53371" y="26685"/>
                  </a:moveTo>
                  <a:cubicBezTo>
                    <a:pt x="53371" y="41424"/>
                    <a:pt x="41424" y="53371"/>
                    <a:pt x="26685" y="53371"/>
                  </a:cubicBezTo>
                  <a:cubicBezTo>
                    <a:pt x="11950" y="53371"/>
                    <a:pt x="0" y="41424"/>
                    <a:pt x="0" y="26685"/>
                  </a:cubicBezTo>
                  <a:cubicBezTo>
                    <a:pt x="0" y="11946"/>
                    <a:pt x="11950"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5" name="Google Shape;1825;p40"/>
            <p:cNvSpPr/>
            <p:nvPr/>
          </p:nvSpPr>
          <p:spPr>
            <a:xfrm>
              <a:off x="1257072" y="860267"/>
              <a:ext cx="53370" cy="53370"/>
            </a:xfrm>
            <a:custGeom>
              <a:rect b="b" l="l" r="r" t="t"/>
              <a:pathLst>
                <a:path extrusionOk="0" h="53370" w="53370">
                  <a:moveTo>
                    <a:pt x="53370" y="26685"/>
                  </a:moveTo>
                  <a:cubicBezTo>
                    <a:pt x="53370" y="41424"/>
                    <a:pt x="41424" y="53371"/>
                    <a:pt x="26685" y="53371"/>
                  </a:cubicBezTo>
                  <a:cubicBezTo>
                    <a:pt x="11946" y="53371"/>
                    <a:pt x="0" y="41424"/>
                    <a:pt x="0" y="26685"/>
                  </a:cubicBezTo>
                  <a:cubicBezTo>
                    <a:pt x="0" y="11946"/>
                    <a:pt x="11946"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6" name="Google Shape;1826;p40"/>
            <p:cNvSpPr/>
            <p:nvPr/>
          </p:nvSpPr>
          <p:spPr>
            <a:xfrm>
              <a:off x="1034996" y="860267"/>
              <a:ext cx="53370" cy="53370"/>
            </a:xfrm>
            <a:custGeom>
              <a:rect b="b" l="l" r="r" t="t"/>
              <a:pathLst>
                <a:path extrusionOk="0" h="53370" w="53370">
                  <a:moveTo>
                    <a:pt x="53370" y="26685"/>
                  </a:moveTo>
                  <a:cubicBezTo>
                    <a:pt x="53370" y="41424"/>
                    <a:pt x="41420" y="53371"/>
                    <a:pt x="26685" y="53371"/>
                  </a:cubicBezTo>
                  <a:cubicBezTo>
                    <a:pt x="11946" y="53371"/>
                    <a:pt x="0" y="41424"/>
                    <a:pt x="0" y="26685"/>
                  </a:cubicBezTo>
                  <a:cubicBezTo>
                    <a:pt x="0" y="11946"/>
                    <a:pt x="11946" y="0"/>
                    <a:pt x="26685" y="0"/>
                  </a:cubicBezTo>
                  <a:cubicBezTo>
                    <a:pt x="41420"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7" name="Google Shape;1827;p40"/>
            <p:cNvSpPr/>
            <p:nvPr/>
          </p:nvSpPr>
          <p:spPr>
            <a:xfrm>
              <a:off x="812916" y="860267"/>
              <a:ext cx="53370" cy="53370"/>
            </a:xfrm>
            <a:custGeom>
              <a:rect b="b" l="l" r="r" t="t"/>
              <a:pathLst>
                <a:path extrusionOk="0" h="53370" w="53370">
                  <a:moveTo>
                    <a:pt x="53370" y="26685"/>
                  </a:moveTo>
                  <a:cubicBezTo>
                    <a:pt x="53370" y="41424"/>
                    <a:pt x="41424" y="53371"/>
                    <a:pt x="26685" y="53371"/>
                  </a:cubicBezTo>
                  <a:cubicBezTo>
                    <a:pt x="11950" y="53371"/>
                    <a:pt x="0" y="41424"/>
                    <a:pt x="0" y="26685"/>
                  </a:cubicBezTo>
                  <a:cubicBezTo>
                    <a:pt x="0" y="11946"/>
                    <a:pt x="11950"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40"/>
            <p:cNvSpPr/>
            <p:nvPr/>
          </p:nvSpPr>
          <p:spPr>
            <a:xfrm>
              <a:off x="81380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40"/>
            <p:cNvSpPr/>
            <p:nvPr/>
          </p:nvSpPr>
          <p:spPr>
            <a:xfrm>
              <a:off x="81380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40"/>
            <p:cNvSpPr/>
            <p:nvPr/>
          </p:nvSpPr>
          <p:spPr>
            <a:xfrm>
              <a:off x="81380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40"/>
            <p:cNvSpPr/>
            <p:nvPr/>
          </p:nvSpPr>
          <p:spPr>
            <a:xfrm>
              <a:off x="81380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2" name="Google Shape;1832;p40"/>
            <p:cNvSpPr/>
            <p:nvPr/>
          </p:nvSpPr>
          <p:spPr>
            <a:xfrm>
              <a:off x="81380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40"/>
            <p:cNvSpPr/>
            <p:nvPr/>
          </p:nvSpPr>
          <p:spPr>
            <a:xfrm>
              <a:off x="81380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40"/>
            <p:cNvSpPr/>
            <p:nvPr/>
          </p:nvSpPr>
          <p:spPr>
            <a:xfrm>
              <a:off x="1037368" y="2184724"/>
              <a:ext cx="53366" cy="53370"/>
            </a:xfrm>
            <a:custGeom>
              <a:rect b="b" l="l" r="r" t="t"/>
              <a:pathLst>
                <a:path extrusionOk="0" h="53370" w="53366">
                  <a:moveTo>
                    <a:pt x="26685" y="53371"/>
                  </a:moveTo>
                  <a:cubicBezTo>
                    <a:pt x="11946" y="53371"/>
                    <a:pt x="0" y="41425"/>
                    <a:pt x="0" y="26685"/>
                  </a:cubicBezTo>
                  <a:cubicBezTo>
                    <a:pt x="0" y="11950"/>
                    <a:pt x="11946" y="0"/>
                    <a:pt x="26685" y="0"/>
                  </a:cubicBezTo>
                  <a:cubicBezTo>
                    <a:pt x="41420" y="0"/>
                    <a:pt x="53366" y="11950"/>
                    <a:pt x="53366" y="26685"/>
                  </a:cubicBezTo>
                  <a:cubicBezTo>
                    <a:pt x="53366"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40"/>
            <p:cNvSpPr/>
            <p:nvPr/>
          </p:nvSpPr>
          <p:spPr>
            <a:xfrm>
              <a:off x="1037368" y="1962648"/>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6" name="Google Shape;1836;p40"/>
            <p:cNvSpPr/>
            <p:nvPr/>
          </p:nvSpPr>
          <p:spPr>
            <a:xfrm>
              <a:off x="1037368" y="1740572"/>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7" name="Google Shape;1837;p40"/>
            <p:cNvSpPr/>
            <p:nvPr/>
          </p:nvSpPr>
          <p:spPr>
            <a:xfrm>
              <a:off x="1037368" y="1518492"/>
              <a:ext cx="53366" cy="53370"/>
            </a:xfrm>
            <a:custGeom>
              <a:rect b="b" l="l" r="r" t="t"/>
              <a:pathLst>
                <a:path extrusionOk="0" h="53370" w="53366">
                  <a:moveTo>
                    <a:pt x="26685" y="53371"/>
                  </a:moveTo>
                  <a:cubicBezTo>
                    <a:pt x="11946" y="53371"/>
                    <a:pt x="0" y="41424"/>
                    <a:pt x="0" y="26685"/>
                  </a:cubicBezTo>
                  <a:cubicBezTo>
                    <a:pt x="0" y="11950"/>
                    <a:pt x="11946" y="0"/>
                    <a:pt x="26685" y="0"/>
                  </a:cubicBezTo>
                  <a:cubicBezTo>
                    <a:pt x="41420" y="0"/>
                    <a:pt x="53366" y="11950"/>
                    <a:pt x="53366" y="26685"/>
                  </a:cubicBezTo>
                  <a:cubicBezTo>
                    <a:pt x="53366"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40"/>
            <p:cNvSpPr/>
            <p:nvPr/>
          </p:nvSpPr>
          <p:spPr>
            <a:xfrm>
              <a:off x="1037368" y="1296416"/>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40"/>
            <p:cNvSpPr/>
            <p:nvPr/>
          </p:nvSpPr>
          <p:spPr>
            <a:xfrm>
              <a:off x="1037368" y="1074339"/>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40"/>
            <p:cNvSpPr/>
            <p:nvPr/>
          </p:nvSpPr>
          <p:spPr>
            <a:xfrm>
              <a:off x="126092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40"/>
            <p:cNvSpPr/>
            <p:nvPr/>
          </p:nvSpPr>
          <p:spPr>
            <a:xfrm>
              <a:off x="126092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2" name="Google Shape;1842;p40"/>
            <p:cNvSpPr/>
            <p:nvPr/>
          </p:nvSpPr>
          <p:spPr>
            <a:xfrm>
              <a:off x="126092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3" name="Google Shape;1843;p40"/>
            <p:cNvSpPr/>
            <p:nvPr/>
          </p:nvSpPr>
          <p:spPr>
            <a:xfrm>
              <a:off x="126092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4" name="Google Shape;1844;p40"/>
            <p:cNvSpPr/>
            <p:nvPr/>
          </p:nvSpPr>
          <p:spPr>
            <a:xfrm>
              <a:off x="126092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5" name="Google Shape;1845;p40"/>
            <p:cNvSpPr/>
            <p:nvPr/>
          </p:nvSpPr>
          <p:spPr>
            <a:xfrm>
              <a:off x="126092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6" name="Google Shape;1846;p40"/>
            <p:cNvSpPr/>
            <p:nvPr/>
          </p:nvSpPr>
          <p:spPr>
            <a:xfrm>
              <a:off x="148448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1" y="11950"/>
                    <a:pt x="53371" y="26685"/>
                  </a:cubicBezTo>
                  <a:cubicBezTo>
                    <a:pt x="53371"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7" name="Google Shape;1847;p40"/>
            <p:cNvSpPr/>
            <p:nvPr/>
          </p:nvSpPr>
          <p:spPr>
            <a:xfrm>
              <a:off x="148448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8" name="Google Shape;1848;p40"/>
            <p:cNvSpPr/>
            <p:nvPr/>
          </p:nvSpPr>
          <p:spPr>
            <a:xfrm>
              <a:off x="148448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9" name="Google Shape;1849;p40"/>
            <p:cNvSpPr/>
            <p:nvPr/>
          </p:nvSpPr>
          <p:spPr>
            <a:xfrm>
              <a:off x="148448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1" y="11950"/>
                    <a:pt x="53371" y="26685"/>
                  </a:cubicBezTo>
                  <a:cubicBezTo>
                    <a:pt x="53371"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0" name="Google Shape;1850;p40"/>
            <p:cNvSpPr/>
            <p:nvPr/>
          </p:nvSpPr>
          <p:spPr>
            <a:xfrm>
              <a:off x="148448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40"/>
            <p:cNvSpPr/>
            <p:nvPr/>
          </p:nvSpPr>
          <p:spPr>
            <a:xfrm>
              <a:off x="148448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40"/>
            <p:cNvSpPr/>
            <p:nvPr/>
          </p:nvSpPr>
          <p:spPr>
            <a:xfrm>
              <a:off x="170804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3" name="Google Shape;1853;p40"/>
            <p:cNvSpPr/>
            <p:nvPr/>
          </p:nvSpPr>
          <p:spPr>
            <a:xfrm>
              <a:off x="170804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40"/>
            <p:cNvSpPr/>
            <p:nvPr/>
          </p:nvSpPr>
          <p:spPr>
            <a:xfrm>
              <a:off x="170804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40"/>
            <p:cNvSpPr/>
            <p:nvPr/>
          </p:nvSpPr>
          <p:spPr>
            <a:xfrm>
              <a:off x="170804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40"/>
            <p:cNvSpPr/>
            <p:nvPr/>
          </p:nvSpPr>
          <p:spPr>
            <a:xfrm>
              <a:off x="170804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40"/>
            <p:cNvSpPr/>
            <p:nvPr/>
          </p:nvSpPr>
          <p:spPr>
            <a:xfrm>
              <a:off x="170804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40"/>
            <p:cNvSpPr/>
            <p:nvPr/>
          </p:nvSpPr>
          <p:spPr>
            <a:xfrm>
              <a:off x="193160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0" y="11950"/>
                    <a:pt x="53370" y="26685"/>
                  </a:cubicBezTo>
                  <a:cubicBezTo>
                    <a:pt x="53370"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40"/>
            <p:cNvSpPr/>
            <p:nvPr/>
          </p:nvSpPr>
          <p:spPr>
            <a:xfrm>
              <a:off x="193160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40"/>
            <p:cNvSpPr/>
            <p:nvPr/>
          </p:nvSpPr>
          <p:spPr>
            <a:xfrm>
              <a:off x="193160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40"/>
            <p:cNvSpPr/>
            <p:nvPr/>
          </p:nvSpPr>
          <p:spPr>
            <a:xfrm>
              <a:off x="193160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0" y="11950"/>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40"/>
            <p:cNvSpPr/>
            <p:nvPr/>
          </p:nvSpPr>
          <p:spPr>
            <a:xfrm>
              <a:off x="193160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40"/>
            <p:cNvSpPr/>
            <p:nvPr/>
          </p:nvSpPr>
          <p:spPr>
            <a:xfrm>
              <a:off x="193160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4" name="Google Shape;1864;p40"/>
            <p:cNvSpPr/>
            <p:nvPr/>
          </p:nvSpPr>
          <p:spPr>
            <a:xfrm>
              <a:off x="215516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5" y="0"/>
                    <a:pt x="53371" y="11950"/>
                    <a:pt x="53371" y="26685"/>
                  </a:cubicBezTo>
                  <a:cubicBezTo>
                    <a:pt x="53371" y="41425"/>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5" name="Google Shape;1865;p40"/>
            <p:cNvSpPr/>
            <p:nvPr/>
          </p:nvSpPr>
          <p:spPr>
            <a:xfrm>
              <a:off x="215516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6" name="Google Shape;1866;p40"/>
            <p:cNvSpPr/>
            <p:nvPr/>
          </p:nvSpPr>
          <p:spPr>
            <a:xfrm>
              <a:off x="215516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7" name="Google Shape;1867;p40"/>
            <p:cNvSpPr/>
            <p:nvPr/>
          </p:nvSpPr>
          <p:spPr>
            <a:xfrm>
              <a:off x="215516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5" y="0"/>
                    <a:pt x="53371" y="11950"/>
                    <a:pt x="53371" y="26685"/>
                  </a:cubicBezTo>
                  <a:cubicBezTo>
                    <a:pt x="53371" y="41424"/>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8" name="Google Shape;1868;p40"/>
            <p:cNvSpPr/>
            <p:nvPr/>
          </p:nvSpPr>
          <p:spPr>
            <a:xfrm>
              <a:off x="215516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40"/>
            <p:cNvSpPr/>
            <p:nvPr/>
          </p:nvSpPr>
          <p:spPr>
            <a:xfrm>
              <a:off x="215516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0" name="Google Shape;1870;p40"/>
          <p:cNvGrpSpPr/>
          <p:nvPr/>
        </p:nvGrpSpPr>
        <p:grpSpPr>
          <a:xfrm>
            <a:off x="10275524" y="3550843"/>
            <a:ext cx="1470261" cy="1470319"/>
            <a:chOff x="3519724" y="-159776"/>
            <a:chExt cx="1633623" cy="1633869"/>
          </a:xfrm>
        </p:grpSpPr>
        <p:sp>
          <p:nvSpPr>
            <p:cNvPr id="1871" name="Google Shape;1871;p40"/>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872" name="Google Shape;1872;p40"/>
            <p:cNvPicPr preferRelativeResize="0"/>
            <p:nvPr/>
          </p:nvPicPr>
          <p:blipFill rotWithShape="1">
            <a:blip r:embed="rId3">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grpSp>
        <p:nvGrpSpPr>
          <p:cNvPr id="1873" name="Google Shape;1873;p40"/>
          <p:cNvGrpSpPr/>
          <p:nvPr/>
        </p:nvGrpSpPr>
        <p:grpSpPr>
          <a:xfrm>
            <a:off x="0" y="1099643"/>
            <a:ext cx="7320635" cy="2088316"/>
            <a:chOff x="0" y="1381925"/>
            <a:chExt cx="9312600" cy="3836700"/>
          </a:xfrm>
        </p:grpSpPr>
        <p:sp>
          <p:nvSpPr>
            <p:cNvPr id="1874" name="Google Shape;1874;p40"/>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875" name="Google Shape;1875;p40"/>
            <p:cNvPicPr preferRelativeResize="0"/>
            <p:nvPr/>
          </p:nvPicPr>
          <p:blipFill rotWithShape="1">
            <a:blip r:embed="rId3">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1876" name="Google Shape;1876;p40"/>
          <p:cNvSpPr txBox="1"/>
          <p:nvPr>
            <p:ph type="title"/>
          </p:nvPr>
        </p:nvSpPr>
        <p:spPr>
          <a:xfrm>
            <a:off x="214304" y="1483500"/>
            <a:ext cx="6839100" cy="13206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SzPts val="990"/>
              <a:buNone/>
            </a:pPr>
            <a:r>
              <a:rPr lang="en" sz="5000"/>
              <a:t>Presenting a website or an app?</a:t>
            </a:r>
            <a:endParaRPr sz="5000"/>
          </a:p>
        </p:txBody>
      </p:sp>
      <p:sp>
        <p:nvSpPr>
          <p:cNvPr id="1877" name="Google Shape;1877;p40"/>
          <p:cNvSpPr txBox="1"/>
          <p:nvPr>
            <p:ph idx="1" type="body"/>
          </p:nvPr>
        </p:nvSpPr>
        <p:spPr>
          <a:xfrm>
            <a:off x="1891100" y="3261350"/>
            <a:ext cx="5429400" cy="2034000"/>
          </a:xfrm>
          <a:prstGeom prst="rect">
            <a:avLst/>
          </a:prstGeom>
        </p:spPr>
        <p:txBody>
          <a:bodyPr anchorCtr="0" anchor="t" bIns="121900" lIns="121900" spcFirstLastPara="1" rIns="121900" wrap="square" tIns="121900">
            <a:norm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grpSp>
        <p:nvGrpSpPr>
          <p:cNvPr id="1878" name="Google Shape;1878;p40"/>
          <p:cNvGrpSpPr/>
          <p:nvPr/>
        </p:nvGrpSpPr>
        <p:grpSpPr>
          <a:xfrm>
            <a:off x="8019165" y="656999"/>
            <a:ext cx="2721600" cy="5544000"/>
            <a:chOff x="1020040" y="533174"/>
            <a:chExt cx="2721600" cy="5544000"/>
          </a:xfrm>
        </p:grpSpPr>
        <p:sp>
          <p:nvSpPr>
            <p:cNvPr id="1879" name="Google Shape;1879;p4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80" name="Google Shape;1880;p4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81" name="Google Shape;1881;p4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82" name="Google Shape;1882;p4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3" name="Google Shape;1883;p4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4" name="Google Shape;1884;p4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85" name="Google Shape;1885;p40"/>
          <p:cNvGrpSpPr/>
          <p:nvPr/>
        </p:nvGrpSpPr>
        <p:grpSpPr>
          <a:xfrm rot="5400000">
            <a:off x="11166424" y="1503108"/>
            <a:ext cx="1372876" cy="674089"/>
            <a:chOff x="7673633" y="189975"/>
            <a:chExt cx="1525417" cy="750572"/>
          </a:xfrm>
        </p:grpSpPr>
        <p:sp>
          <p:nvSpPr>
            <p:cNvPr id="1886" name="Google Shape;1886;p40"/>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887" name="Google Shape;1887;p40"/>
            <p:cNvPicPr preferRelativeResize="0"/>
            <p:nvPr/>
          </p:nvPicPr>
          <p:blipFill rotWithShape="1">
            <a:blip r:embed="rId3">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91" name="Shape 1891"/>
        <p:cNvGrpSpPr/>
        <p:nvPr/>
      </p:nvGrpSpPr>
      <p:grpSpPr>
        <a:xfrm>
          <a:off x="0" y="0"/>
          <a:ext cx="0" cy="0"/>
          <a:chOff x="0" y="0"/>
          <a:chExt cx="0" cy="0"/>
        </a:xfrm>
      </p:grpSpPr>
      <p:grpSp>
        <p:nvGrpSpPr>
          <p:cNvPr id="1892" name="Google Shape;1892;p41"/>
          <p:cNvGrpSpPr/>
          <p:nvPr/>
        </p:nvGrpSpPr>
        <p:grpSpPr>
          <a:xfrm>
            <a:off x="9733274" y="163085"/>
            <a:ext cx="2266904" cy="2238004"/>
            <a:chOff x="812916" y="860267"/>
            <a:chExt cx="1395619" cy="1377827"/>
          </a:xfrm>
        </p:grpSpPr>
        <p:sp>
          <p:nvSpPr>
            <p:cNvPr id="1893" name="Google Shape;1893;p41"/>
            <p:cNvSpPr/>
            <p:nvPr/>
          </p:nvSpPr>
          <p:spPr>
            <a:xfrm>
              <a:off x="2145380" y="860267"/>
              <a:ext cx="53370" cy="53370"/>
            </a:xfrm>
            <a:custGeom>
              <a:rect b="b" l="l" r="r" t="t"/>
              <a:pathLst>
                <a:path extrusionOk="0" h="53370" w="53370">
                  <a:moveTo>
                    <a:pt x="53371" y="26685"/>
                  </a:moveTo>
                  <a:cubicBezTo>
                    <a:pt x="53371" y="41424"/>
                    <a:pt x="41425" y="53371"/>
                    <a:pt x="26685" y="53371"/>
                  </a:cubicBezTo>
                  <a:cubicBezTo>
                    <a:pt x="11950" y="53371"/>
                    <a:pt x="0" y="41424"/>
                    <a:pt x="0" y="26685"/>
                  </a:cubicBezTo>
                  <a:cubicBezTo>
                    <a:pt x="0" y="11946"/>
                    <a:pt x="11950" y="0"/>
                    <a:pt x="26685" y="0"/>
                  </a:cubicBezTo>
                  <a:cubicBezTo>
                    <a:pt x="41425"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4" name="Google Shape;1894;p41"/>
            <p:cNvSpPr/>
            <p:nvPr/>
          </p:nvSpPr>
          <p:spPr>
            <a:xfrm>
              <a:off x="1923304" y="860267"/>
              <a:ext cx="53370" cy="53370"/>
            </a:xfrm>
            <a:custGeom>
              <a:rect b="b" l="l" r="r" t="t"/>
              <a:pathLst>
                <a:path extrusionOk="0" h="53370" w="53370">
                  <a:moveTo>
                    <a:pt x="53371" y="26685"/>
                  </a:moveTo>
                  <a:cubicBezTo>
                    <a:pt x="53371" y="41424"/>
                    <a:pt x="41421" y="53371"/>
                    <a:pt x="26685" y="53371"/>
                  </a:cubicBezTo>
                  <a:cubicBezTo>
                    <a:pt x="11946" y="53371"/>
                    <a:pt x="0" y="41424"/>
                    <a:pt x="0" y="26685"/>
                  </a:cubicBezTo>
                  <a:cubicBezTo>
                    <a:pt x="0" y="11946"/>
                    <a:pt x="11946" y="0"/>
                    <a:pt x="26685" y="0"/>
                  </a:cubicBezTo>
                  <a:cubicBezTo>
                    <a:pt x="41421"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5" name="Google Shape;1895;p41"/>
            <p:cNvSpPr/>
            <p:nvPr/>
          </p:nvSpPr>
          <p:spPr>
            <a:xfrm>
              <a:off x="1701228" y="860267"/>
              <a:ext cx="53366" cy="53370"/>
            </a:xfrm>
            <a:custGeom>
              <a:rect b="b" l="l" r="r" t="t"/>
              <a:pathLst>
                <a:path extrusionOk="0" h="53370" w="53366">
                  <a:moveTo>
                    <a:pt x="53366" y="26685"/>
                  </a:moveTo>
                  <a:cubicBezTo>
                    <a:pt x="53366" y="41424"/>
                    <a:pt x="41420" y="53371"/>
                    <a:pt x="26685" y="53371"/>
                  </a:cubicBezTo>
                  <a:cubicBezTo>
                    <a:pt x="11946" y="53371"/>
                    <a:pt x="0" y="41424"/>
                    <a:pt x="0" y="26685"/>
                  </a:cubicBezTo>
                  <a:cubicBezTo>
                    <a:pt x="0" y="11946"/>
                    <a:pt x="11946" y="0"/>
                    <a:pt x="26685" y="0"/>
                  </a:cubicBezTo>
                  <a:cubicBezTo>
                    <a:pt x="41420" y="0"/>
                    <a:pt x="53366" y="11946"/>
                    <a:pt x="53366"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6" name="Google Shape;1896;p41"/>
            <p:cNvSpPr/>
            <p:nvPr/>
          </p:nvSpPr>
          <p:spPr>
            <a:xfrm>
              <a:off x="1479148" y="860267"/>
              <a:ext cx="53370" cy="53370"/>
            </a:xfrm>
            <a:custGeom>
              <a:rect b="b" l="l" r="r" t="t"/>
              <a:pathLst>
                <a:path extrusionOk="0" h="53370" w="53370">
                  <a:moveTo>
                    <a:pt x="53371" y="26685"/>
                  </a:moveTo>
                  <a:cubicBezTo>
                    <a:pt x="53371" y="41424"/>
                    <a:pt x="41424" y="53371"/>
                    <a:pt x="26685" y="53371"/>
                  </a:cubicBezTo>
                  <a:cubicBezTo>
                    <a:pt x="11950" y="53371"/>
                    <a:pt x="0" y="41424"/>
                    <a:pt x="0" y="26685"/>
                  </a:cubicBezTo>
                  <a:cubicBezTo>
                    <a:pt x="0" y="11946"/>
                    <a:pt x="11950" y="0"/>
                    <a:pt x="26685" y="0"/>
                  </a:cubicBezTo>
                  <a:cubicBezTo>
                    <a:pt x="41424" y="0"/>
                    <a:pt x="53371" y="11946"/>
                    <a:pt x="53371"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7" name="Google Shape;1897;p41"/>
            <p:cNvSpPr/>
            <p:nvPr/>
          </p:nvSpPr>
          <p:spPr>
            <a:xfrm>
              <a:off x="1257072" y="860267"/>
              <a:ext cx="53370" cy="53370"/>
            </a:xfrm>
            <a:custGeom>
              <a:rect b="b" l="l" r="r" t="t"/>
              <a:pathLst>
                <a:path extrusionOk="0" h="53370" w="53370">
                  <a:moveTo>
                    <a:pt x="53370" y="26685"/>
                  </a:moveTo>
                  <a:cubicBezTo>
                    <a:pt x="53370" y="41424"/>
                    <a:pt x="41424" y="53371"/>
                    <a:pt x="26685" y="53371"/>
                  </a:cubicBezTo>
                  <a:cubicBezTo>
                    <a:pt x="11946" y="53371"/>
                    <a:pt x="0" y="41424"/>
                    <a:pt x="0" y="26685"/>
                  </a:cubicBezTo>
                  <a:cubicBezTo>
                    <a:pt x="0" y="11946"/>
                    <a:pt x="11946"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8" name="Google Shape;1898;p41"/>
            <p:cNvSpPr/>
            <p:nvPr/>
          </p:nvSpPr>
          <p:spPr>
            <a:xfrm>
              <a:off x="1034996" y="860267"/>
              <a:ext cx="53370" cy="53370"/>
            </a:xfrm>
            <a:custGeom>
              <a:rect b="b" l="l" r="r" t="t"/>
              <a:pathLst>
                <a:path extrusionOk="0" h="53370" w="53370">
                  <a:moveTo>
                    <a:pt x="53370" y="26685"/>
                  </a:moveTo>
                  <a:cubicBezTo>
                    <a:pt x="53370" y="41424"/>
                    <a:pt x="41420" y="53371"/>
                    <a:pt x="26685" y="53371"/>
                  </a:cubicBezTo>
                  <a:cubicBezTo>
                    <a:pt x="11946" y="53371"/>
                    <a:pt x="0" y="41424"/>
                    <a:pt x="0" y="26685"/>
                  </a:cubicBezTo>
                  <a:cubicBezTo>
                    <a:pt x="0" y="11946"/>
                    <a:pt x="11946" y="0"/>
                    <a:pt x="26685" y="0"/>
                  </a:cubicBezTo>
                  <a:cubicBezTo>
                    <a:pt x="41420"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9" name="Google Shape;1899;p41"/>
            <p:cNvSpPr/>
            <p:nvPr/>
          </p:nvSpPr>
          <p:spPr>
            <a:xfrm>
              <a:off x="812916" y="860267"/>
              <a:ext cx="53370" cy="53370"/>
            </a:xfrm>
            <a:custGeom>
              <a:rect b="b" l="l" r="r" t="t"/>
              <a:pathLst>
                <a:path extrusionOk="0" h="53370" w="53370">
                  <a:moveTo>
                    <a:pt x="53370" y="26685"/>
                  </a:moveTo>
                  <a:cubicBezTo>
                    <a:pt x="53370" y="41424"/>
                    <a:pt x="41424" y="53371"/>
                    <a:pt x="26685" y="53371"/>
                  </a:cubicBezTo>
                  <a:cubicBezTo>
                    <a:pt x="11950" y="53371"/>
                    <a:pt x="0" y="41424"/>
                    <a:pt x="0" y="26685"/>
                  </a:cubicBezTo>
                  <a:cubicBezTo>
                    <a:pt x="0" y="11946"/>
                    <a:pt x="11950" y="0"/>
                    <a:pt x="26685" y="0"/>
                  </a:cubicBezTo>
                  <a:cubicBezTo>
                    <a:pt x="41424" y="0"/>
                    <a:pt x="53370" y="11946"/>
                    <a:pt x="53370" y="2668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0" name="Google Shape;1900;p41"/>
            <p:cNvSpPr/>
            <p:nvPr/>
          </p:nvSpPr>
          <p:spPr>
            <a:xfrm>
              <a:off x="81380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1" name="Google Shape;1901;p41"/>
            <p:cNvSpPr/>
            <p:nvPr/>
          </p:nvSpPr>
          <p:spPr>
            <a:xfrm>
              <a:off x="81380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2" name="Google Shape;1902;p41"/>
            <p:cNvSpPr/>
            <p:nvPr/>
          </p:nvSpPr>
          <p:spPr>
            <a:xfrm>
              <a:off x="81380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3" name="Google Shape;1903;p41"/>
            <p:cNvSpPr/>
            <p:nvPr/>
          </p:nvSpPr>
          <p:spPr>
            <a:xfrm>
              <a:off x="81380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4" name="Google Shape;1904;p41"/>
            <p:cNvSpPr/>
            <p:nvPr/>
          </p:nvSpPr>
          <p:spPr>
            <a:xfrm>
              <a:off x="81380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5" name="Google Shape;1905;p41"/>
            <p:cNvSpPr/>
            <p:nvPr/>
          </p:nvSpPr>
          <p:spPr>
            <a:xfrm>
              <a:off x="81380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6" name="Google Shape;1906;p41"/>
            <p:cNvSpPr/>
            <p:nvPr/>
          </p:nvSpPr>
          <p:spPr>
            <a:xfrm>
              <a:off x="1037368" y="2184724"/>
              <a:ext cx="53366" cy="53370"/>
            </a:xfrm>
            <a:custGeom>
              <a:rect b="b" l="l" r="r" t="t"/>
              <a:pathLst>
                <a:path extrusionOk="0" h="53370" w="53366">
                  <a:moveTo>
                    <a:pt x="26685" y="53371"/>
                  </a:moveTo>
                  <a:cubicBezTo>
                    <a:pt x="11946" y="53371"/>
                    <a:pt x="0" y="41425"/>
                    <a:pt x="0" y="26685"/>
                  </a:cubicBezTo>
                  <a:cubicBezTo>
                    <a:pt x="0" y="11950"/>
                    <a:pt x="11946" y="0"/>
                    <a:pt x="26685" y="0"/>
                  </a:cubicBezTo>
                  <a:cubicBezTo>
                    <a:pt x="41420" y="0"/>
                    <a:pt x="53366" y="11950"/>
                    <a:pt x="53366" y="26685"/>
                  </a:cubicBezTo>
                  <a:cubicBezTo>
                    <a:pt x="53366"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7" name="Google Shape;1907;p41"/>
            <p:cNvSpPr/>
            <p:nvPr/>
          </p:nvSpPr>
          <p:spPr>
            <a:xfrm>
              <a:off x="1037368" y="1962648"/>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8" name="Google Shape;1908;p41"/>
            <p:cNvSpPr/>
            <p:nvPr/>
          </p:nvSpPr>
          <p:spPr>
            <a:xfrm>
              <a:off x="1037368" y="1740572"/>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9" name="Google Shape;1909;p41"/>
            <p:cNvSpPr/>
            <p:nvPr/>
          </p:nvSpPr>
          <p:spPr>
            <a:xfrm>
              <a:off x="1037368" y="1518492"/>
              <a:ext cx="53366" cy="53370"/>
            </a:xfrm>
            <a:custGeom>
              <a:rect b="b" l="l" r="r" t="t"/>
              <a:pathLst>
                <a:path extrusionOk="0" h="53370" w="53366">
                  <a:moveTo>
                    <a:pt x="26685" y="53371"/>
                  </a:moveTo>
                  <a:cubicBezTo>
                    <a:pt x="11946" y="53371"/>
                    <a:pt x="0" y="41424"/>
                    <a:pt x="0" y="26685"/>
                  </a:cubicBezTo>
                  <a:cubicBezTo>
                    <a:pt x="0" y="11950"/>
                    <a:pt x="11946" y="0"/>
                    <a:pt x="26685" y="0"/>
                  </a:cubicBezTo>
                  <a:cubicBezTo>
                    <a:pt x="41420" y="0"/>
                    <a:pt x="53366" y="11950"/>
                    <a:pt x="53366" y="26685"/>
                  </a:cubicBezTo>
                  <a:cubicBezTo>
                    <a:pt x="53366"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0" name="Google Shape;1910;p41"/>
            <p:cNvSpPr/>
            <p:nvPr/>
          </p:nvSpPr>
          <p:spPr>
            <a:xfrm>
              <a:off x="1037368" y="1296416"/>
              <a:ext cx="53366" cy="53370"/>
            </a:xfrm>
            <a:custGeom>
              <a:rect b="b" l="l" r="r" t="t"/>
              <a:pathLst>
                <a:path extrusionOk="0" h="53370" w="53366">
                  <a:moveTo>
                    <a:pt x="26685" y="53370"/>
                  </a:moveTo>
                  <a:cubicBezTo>
                    <a:pt x="11946" y="53370"/>
                    <a:pt x="0" y="41424"/>
                    <a:pt x="0" y="26685"/>
                  </a:cubicBezTo>
                  <a:cubicBezTo>
                    <a:pt x="0" y="11946"/>
                    <a:pt x="11946" y="0"/>
                    <a:pt x="26685" y="0"/>
                  </a:cubicBezTo>
                  <a:cubicBezTo>
                    <a:pt x="41420" y="0"/>
                    <a:pt x="53366" y="11946"/>
                    <a:pt x="53366" y="26685"/>
                  </a:cubicBezTo>
                  <a:cubicBezTo>
                    <a:pt x="53366"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1" name="Google Shape;1911;p41"/>
            <p:cNvSpPr/>
            <p:nvPr/>
          </p:nvSpPr>
          <p:spPr>
            <a:xfrm>
              <a:off x="1037368" y="1074339"/>
              <a:ext cx="53366" cy="53370"/>
            </a:xfrm>
            <a:custGeom>
              <a:rect b="b" l="l" r="r" t="t"/>
              <a:pathLst>
                <a:path extrusionOk="0" h="53370" w="53366">
                  <a:moveTo>
                    <a:pt x="26685" y="53370"/>
                  </a:moveTo>
                  <a:cubicBezTo>
                    <a:pt x="11946" y="53370"/>
                    <a:pt x="0" y="41420"/>
                    <a:pt x="0" y="26685"/>
                  </a:cubicBezTo>
                  <a:cubicBezTo>
                    <a:pt x="0" y="11946"/>
                    <a:pt x="11946" y="0"/>
                    <a:pt x="26685" y="0"/>
                  </a:cubicBezTo>
                  <a:cubicBezTo>
                    <a:pt x="41420" y="0"/>
                    <a:pt x="53366" y="11946"/>
                    <a:pt x="53366" y="26685"/>
                  </a:cubicBezTo>
                  <a:cubicBezTo>
                    <a:pt x="53366"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2" name="Google Shape;1912;p41"/>
            <p:cNvSpPr/>
            <p:nvPr/>
          </p:nvSpPr>
          <p:spPr>
            <a:xfrm>
              <a:off x="1260926"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3" name="Google Shape;1913;p41"/>
            <p:cNvSpPr/>
            <p:nvPr/>
          </p:nvSpPr>
          <p:spPr>
            <a:xfrm>
              <a:off x="1260926"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4" name="Google Shape;1914;p41"/>
            <p:cNvSpPr/>
            <p:nvPr/>
          </p:nvSpPr>
          <p:spPr>
            <a:xfrm>
              <a:off x="1260926"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5" name="Google Shape;1915;p41"/>
            <p:cNvSpPr/>
            <p:nvPr/>
          </p:nvSpPr>
          <p:spPr>
            <a:xfrm>
              <a:off x="1260926"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41"/>
            <p:cNvSpPr/>
            <p:nvPr/>
          </p:nvSpPr>
          <p:spPr>
            <a:xfrm>
              <a:off x="1260926"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7" name="Google Shape;1917;p41"/>
            <p:cNvSpPr/>
            <p:nvPr/>
          </p:nvSpPr>
          <p:spPr>
            <a:xfrm>
              <a:off x="1260926"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41"/>
            <p:cNvSpPr/>
            <p:nvPr/>
          </p:nvSpPr>
          <p:spPr>
            <a:xfrm>
              <a:off x="148448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1" y="11950"/>
                    <a:pt x="53371" y="26685"/>
                  </a:cubicBezTo>
                  <a:cubicBezTo>
                    <a:pt x="53371"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41"/>
            <p:cNvSpPr/>
            <p:nvPr/>
          </p:nvSpPr>
          <p:spPr>
            <a:xfrm>
              <a:off x="148448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0" name="Google Shape;1920;p41"/>
            <p:cNvSpPr/>
            <p:nvPr/>
          </p:nvSpPr>
          <p:spPr>
            <a:xfrm>
              <a:off x="148448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41"/>
            <p:cNvSpPr/>
            <p:nvPr/>
          </p:nvSpPr>
          <p:spPr>
            <a:xfrm>
              <a:off x="148448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1" y="11950"/>
                    <a:pt x="53371" y="26685"/>
                  </a:cubicBezTo>
                  <a:cubicBezTo>
                    <a:pt x="53371"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41"/>
            <p:cNvSpPr/>
            <p:nvPr/>
          </p:nvSpPr>
          <p:spPr>
            <a:xfrm>
              <a:off x="148448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1" y="11946"/>
                    <a:pt x="53371" y="26685"/>
                  </a:cubicBezTo>
                  <a:cubicBezTo>
                    <a:pt x="53371"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3" name="Google Shape;1923;p41"/>
            <p:cNvSpPr/>
            <p:nvPr/>
          </p:nvSpPr>
          <p:spPr>
            <a:xfrm>
              <a:off x="148448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1" y="11946"/>
                    <a:pt x="53371" y="26685"/>
                  </a:cubicBezTo>
                  <a:cubicBezTo>
                    <a:pt x="53371"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41"/>
            <p:cNvSpPr/>
            <p:nvPr/>
          </p:nvSpPr>
          <p:spPr>
            <a:xfrm>
              <a:off x="170804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4" y="0"/>
                    <a:pt x="53370" y="11950"/>
                    <a:pt x="53370" y="26685"/>
                  </a:cubicBezTo>
                  <a:cubicBezTo>
                    <a:pt x="53370" y="41425"/>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41"/>
            <p:cNvSpPr/>
            <p:nvPr/>
          </p:nvSpPr>
          <p:spPr>
            <a:xfrm>
              <a:off x="170804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6" name="Google Shape;1926;p41"/>
            <p:cNvSpPr/>
            <p:nvPr/>
          </p:nvSpPr>
          <p:spPr>
            <a:xfrm>
              <a:off x="170804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7" name="Google Shape;1927;p41"/>
            <p:cNvSpPr/>
            <p:nvPr/>
          </p:nvSpPr>
          <p:spPr>
            <a:xfrm>
              <a:off x="170804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4" y="0"/>
                    <a:pt x="53370" y="11950"/>
                    <a:pt x="53370" y="26685"/>
                  </a:cubicBezTo>
                  <a:cubicBezTo>
                    <a:pt x="53370" y="41424"/>
                    <a:pt x="41424"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8" name="Google Shape;1928;p41"/>
            <p:cNvSpPr/>
            <p:nvPr/>
          </p:nvSpPr>
          <p:spPr>
            <a:xfrm>
              <a:off x="170804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4" y="0"/>
                    <a:pt x="53370" y="11946"/>
                    <a:pt x="53370" y="26685"/>
                  </a:cubicBezTo>
                  <a:cubicBezTo>
                    <a:pt x="53370" y="41424"/>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9" name="Google Shape;1929;p41"/>
            <p:cNvSpPr/>
            <p:nvPr/>
          </p:nvSpPr>
          <p:spPr>
            <a:xfrm>
              <a:off x="170804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4" y="0"/>
                    <a:pt x="53370" y="11946"/>
                    <a:pt x="53370" y="26685"/>
                  </a:cubicBezTo>
                  <a:cubicBezTo>
                    <a:pt x="53370" y="41420"/>
                    <a:pt x="41424"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41"/>
            <p:cNvSpPr/>
            <p:nvPr/>
          </p:nvSpPr>
          <p:spPr>
            <a:xfrm>
              <a:off x="1931607" y="2184724"/>
              <a:ext cx="53370" cy="53370"/>
            </a:xfrm>
            <a:custGeom>
              <a:rect b="b" l="l" r="r" t="t"/>
              <a:pathLst>
                <a:path extrusionOk="0" h="53370" w="53370">
                  <a:moveTo>
                    <a:pt x="26685" y="53371"/>
                  </a:moveTo>
                  <a:cubicBezTo>
                    <a:pt x="11946" y="53371"/>
                    <a:pt x="0" y="41425"/>
                    <a:pt x="0" y="26685"/>
                  </a:cubicBezTo>
                  <a:cubicBezTo>
                    <a:pt x="0" y="11950"/>
                    <a:pt x="11946" y="0"/>
                    <a:pt x="26685" y="0"/>
                  </a:cubicBezTo>
                  <a:cubicBezTo>
                    <a:pt x="41420" y="0"/>
                    <a:pt x="53370" y="11950"/>
                    <a:pt x="53370" y="26685"/>
                  </a:cubicBezTo>
                  <a:cubicBezTo>
                    <a:pt x="53370" y="41425"/>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41"/>
            <p:cNvSpPr/>
            <p:nvPr/>
          </p:nvSpPr>
          <p:spPr>
            <a:xfrm>
              <a:off x="1931607" y="1962648"/>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41"/>
            <p:cNvSpPr/>
            <p:nvPr/>
          </p:nvSpPr>
          <p:spPr>
            <a:xfrm>
              <a:off x="1931607" y="1740572"/>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41"/>
            <p:cNvSpPr/>
            <p:nvPr/>
          </p:nvSpPr>
          <p:spPr>
            <a:xfrm>
              <a:off x="1931607" y="1518492"/>
              <a:ext cx="53370" cy="53370"/>
            </a:xfrm>
            <a:custGeom>
              <a:rect b="b" l="l" r="r" t="t"/>
              <a:pathLst>
                <a:path extrusionOk="0" h="53370" w="53370">
                  <a:moveTo>
                    <a:pt x="26685" y="53371"/>
                  </a:moveTo>
                  <a:cubicBezTo>
                    <a:pt x="11946" y="53371"/>
                    <a:pt x="0" y="41424"/>
                    <a:pt x="0" y="26685"/>
                  </a:cubicBezTo>
                  <a:cubicBezTo>
                    <a:pt x="0" y="11950"/>
                    <a:pt x="11946" y="0"/>
                    <a:pt x="26685" y="0"/>
                  </a:cubicBezTo>
                  <a:cubicBezTo>
                    <a:pt x="41420" y="0"/>
                    <a:pt x="53370" y="11950"/>
                    <a:pt x="53370" y="26685"/>
                  </a:cubicBezTo>
                  <a:cubicBezTo>
                    <a:pt x="53370" y="41424"/>
                    <a:pt x="41420"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41"/>
            <p:cNvSpPr/>
            <p:nvPr/>
          </p:nvSpPr>
          <p:spPr>
            <a:xfrm>
              <a:off x="1931607" y="1296416"/>
              <a:ext cx="53370" cy="53370"/>
            </a:xfrm>
            <a:custGeom>
              <a:rect b="b" l="l" r="r" t="t"/>
              <a:pathLst>
                <a:path extrusionOk="0" h="53370" w="53370">
                  <a:moveTo>
                    <a:pt x="26685" y="53370"/>
                  </a:moveTo>
                  <a:cubicBezTo>
                    <a:pt x="11946" y="53370"/>
                    <a:pt x="0" y="41424"/>
                    <a:pt x="0" y="26685"/>
                  </a:cubicBezTo>
                  <a:cubicBezTo>
                    <a:pt x="0" y="11946"/>
                    <a:pt x="11946" y="0"/>
                    <a:pt x="26685" y="0"/>
                  </a:cubicBezTo>
                  <a:cubicBezTo>
                    <a:pt x="41420" y="0"/>
                    <a:pt x="53370" y="11946"/>
                    <a:pt x="53370" y="26685"/>
                  </a:cubicBezTo>
                  <a:cubicBezTo>
                    <a:pt x="53370" y="41424"/>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41"/>
            <p:cNvSpPr/>
            <p:nvPr/>
          </p:nvSpPr>
          <p:spPr>
            <a:xfrm>
              <a:off x="1931607" y="1074339"/>
              <a:ext cx="53370" cy="53370"/>
            </a:xfrm>
            <a:custGeom>
              <a:rect b="b" l="l" r="r" t="t"/>
              <a:pathLst>
                <a:path extrusionOk="0" h="53370" w="53370">
                  <a:moveTo>
                    <a:pt x="26685" y="53370"/>
                  </a:moveTo>
                  <a:cubicBezTo>
                    <a:pt x="11946" y="53370"/>
                    <a:pt x="0" y="41420"/>
                    <a:pt x="0" y="26685"/>
                  </a:cubicBezTo>
                  <a:cubicBezTo>
                    <a:pt x="0" y="11946"/>
                    <a:pt x="11946" y="0"/>
                    <a:pt x="26685" y="0"/>
                  </a:cubicBezTo>
                  <a:cubicBezTo>
                    <a:pt x="41420" y="0"/>
                    <a:pt x="53370" y="11946"/>
                    <a:pt x="53370" y="26685"/>
                  </a:cubicBezTo>
                  <a:cubicBezTo>
                    <a:pt x="53370" y="41420"/>
                    <a:pt x="41420"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41"/>
            <p:cNvSpPr/>
            <p:nvPr/>
          </p:nvSpPr>
          <p:spPr>
            <a:xfrm>
              <a:off x="2155165" y="2184724"/>
              <a:ext cx="53370" cy="53370"/>
            </a:xfrm>
            <a:custGeom>
              <a:rect b="b" l="l" r="r" t="t"/>
              <a:pathLst>
                <a:path extrusionOk="0" h="53370" w="53370">
                  <a:moveTo>
                    <a:pt x="26685" y="53371"/>
                  </a:moveTo>
                  <a:cubicBezTo>
                    <a:pt x="11950" y="53371"/>
                    <a:pt x="0" y="41425"/>
                    <a:pt x="0" y="26685"/>
                  </a:cubicBezTo>
                  <a:cubicBezTo>
                    <a:pt x="0" y="11950"/>
                    <a:pt x="11950" y="0"/>
                    <a:pt x="26685" y="0"/>
                  </a:cubicBezTo>
                  <a:cubicBezTo>
                    <a:pt x="41425" y="0"/>
                    <a:pt x="53371" y="11950"/>
                    <a:pt x="53371" y="26685"/>
                  </a:cubicBezTo>
                  <a:cubicBezTo>
                    <a:pt x="53371" y="41425"/>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7" name="Google Shape;1937;p41"/>
            <p:cNvSpPr/>
            <p:nvPr/>
          </p:nvSpPr>
          <p:spPr>
            <a:xfrm>
              <a:off x="2155165" y="1962648"/>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8" name="Google Shape;1938;p41"/>
            <p:cNvSpPr/>
            <p:nvPr/>
          </p:nvSpPr>
          <p:spPr>
            <a:xfrm>
              <a:off x="2155165" y="1740572"/>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9" name="Google Shape;1939;p41"/>
            <p:cNvSpPr/>
            <p:nvPr/>
          </p:nvSpPr>
          <p:spPr>
            <a:xfrm>
              <a:off x="2155165" y="1518492"/>
              <a:ext cx="53370" cy="53370"/>
            </a:xfrm>
            <a:custGeom>
              <a:rect b="b" l="l" r="r" t="t"/>
              <a:pathLst>
                <a:path extrusionOk="0" h="53370" w="53370">
                  <a:moveTo>
                    <a:pt x="26685" y="53371"/>
                  </a:moveTo>
                  <a:cubicBezTo>
                    <a:pt x="11950" y="53371"/>
                    <a:pt x="0" y="41424"/>
                    <a:pt x="0" y="26685"/>
                  </a:cubicBezTo>
                  <a:cubicBezTo>
                    <a:pt x="0" y="11950"/>
                    <a:pt x="11950" y="0"/>
                    <a:pt x="26685" y="0"/>
                  </a:cubicBezTo>
                  <a:cubicBezTo>
                    <a:pt x="41425" y="0"/>
                    <a:pt x="53371" y="11950"/>
                    <a:pt x="53371" y="26685"/>
                  </a:cubicBezTo>
                  <a:cubicBezTo>
                    <a:pt x="53371" y="41424"/>
                    <a:pt x="41425" y="53371"/>
                    <a:pt x="26685" y="53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0" name="Google Shape;1940;p41"/>
            <p:cNvSpPr/>
            <p:nvPr/>
          </p:nvSpPr>
          <p:spPr>
            <a:xfrm>
              <a:off x="2155165" y="1296416"/>
              <a:ext cx="53370" cy="53370"/>
            </a:xfrm>
            <a:custGeom>
              <a:rect b="b" l="l" r="r" t="t"/>
              <a:pathLst>
                <a:path extrusionOk="0" h="53370" w="53370">
                  <a:moveTo>
                    <a:pt x="26685" y="53370"/>
                  </a:moveTo>
                  <a:cubicBezTo>
                    <a:pt x="11950" y="53370"/>
                    <a:pt x="0" y="41424"/>
                    <a:pt x="0" y="26685"/>
                  </a:cubicBezTo>
                  <a:cubicBezTo>
                    <a:pt x="0" y="11946"/>
                    <a:pt x="11950" y="0"/>
                    <a:pt x="26685" y="0"/>
                  </a:cubicBezTo>
                  <a:cubicBezTo>
                    <a:pt x="41425" y="0"/>
                    <a:pt x="53371" y="11946"/>
                    <a:pt x="53371" y="26685"/>
                  </a:cubicBezTo>
                  <a:cubicBezTo>
                    <a:pt x="53371" y="41424"/>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1" name="Google Shape;1941;p41"/>
            <p:cNvSpPr/>
            <p:nvPr/>
          </p:nvSpPr>
          <p:spPr>
            <a:xfrm>
              <a:off x="2155165" y="1074339"/>
              <a:ext cx="53370" cy="53370"/>
            </a:xfrm>
            <a:custGeom>
              <a:rect b="b" l="l" r="r" t="t"/>
              <a:pathLst>
                <a:path extrusionOk="0" h="53370" w="53370">
                  <a:moveTo>
                    <a:pt x="26685" y="53370"/>
                  </a:moveTo>
                  <a:cubicBezTo>
                    <a:pt x="11950" y="53370"/>
                    <a:pt x="0" y="41420"/>
                    <a:pt x="0" y="26685"/>
                  </a:cubicBezTo>
                  <a:cubicBezTo>
                    <a:pt x="0" y="11946"/>
                    <a:pt x="11950" y="0"/>
                    <a:pt x="26685" y="0"/>
                  </a:cubicBezTo>
                  <a:cubicBezTo>
                    <a:pt x="41425" y="0"/>
                    <a:pt x="53371" y="11946"/>
                    <a:pt x="53371" y="26685"/>
                  </a:cubicBezTo>
                  <a:cubicBezTo>
                    <a:pt x="53371" y="41420"/>
                    <a:pt x="41425" y="53370"/>
                    <a:pt x="26685" y="5337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2" name="Google Shape;1942;p41"/>
          <p:cNvGrpSpPr/>
          <p:nvPr/>
        </p:nvGrpSpPr>
        <p:grpSpPr>
          <a:xfrm>
            <a:off x="181324" y="212418"/>
            <a:ext cx="1470261" cy="1470319"/>
            <a:chOff x="3519724" y="-159776"/>
            <a:chExt cx="1633623" cy="1633869"/>
          </a:xfrm>
        </p:grpSpPr>
        <p:sp>
          <p:nvSpPr>
            <p:cNvPr id="1943" name="Google Shape;1943;p41"/>
            <p:cNvSpPr/>
            <p:nvPr/>
          </p:nvSpPr>
          <p:spPr>
            <a:xfrm>
              <a:off x="3519724" y="-159776"/>
              <a:ext cx="1633622" cy="1633867"/>
            </a:xfrm>
            <a:custGeom>
              <a:rect b="b" l="l" r="r" t="t"/>
              <a:pathLst>
                <a:path extrusionOk="0" h="834670" w="834545">
                  <a:moveTo>
                    <a:pt x="417208" y="0"/>
                  </a:moveTo>
                  <a:cubicBezTo>
                    <a:pt x="186752" y="0"/>
                    <a:pt x="0" y="186874"/>
                    <a:pt x="0" y="417333"/>
                  </a:cubicBezTo>
                  <a:cubicBezTo>
                    <a:pt x="0" y="647793"/>
                    <a:pt x="186752" y="834671"/>
                    <a:pt x="417208" y="834671"/>
                  </a:cubicBezTo>
                  <a:cubicBezTo>
                    <a:pt x="647668" y="834671"/>
                    <a:pt x="834545" y="647793"/>
                    <a:pt x="834545" y="417333"/>
                  </a:cubicBezTo>
                  <a:cubicBezTo>
                    <a:pt x="834545" y="186874"/>
                    <a:pt x="647668" y="0"/>
                    <a:pt x="417208" y="0"/>
                  </a:cubicBezTo>
                  <a:close/>
                  <a:moveTo>
                    <a:pt x="417208" y="211515"/>
                  </a:moveTo>
                  <a:cubicBezTo>
                    <a:pt x="530871" y="211515"/>
                    <a:pt x="623031" y="303674"/>
                    <a:pt x="623031" y="417333"/>
                  </a:cubicBezTo>
                  <a:cubicBezTo>
                    <a:pt x="623031" y="530997"/>
                    <a:pt x="530871" y="623156"/>
                    <a:pt x="417208" y="623156"/>
                  </a:cubicBezTo>
                  <a:cubicBezTo>
                    <a:pt x="303549" y="623156"/>
                    <a:pt x="211389" y="530997"/>
                    <a:pt x="211389" y="417333"/>
                  </a:cubicBezTo>
                  <a:cubicBezTo>
                    <a:pt x="211389" y="303674"/>
                    <a:pt x="303549" y="211515"/>
                    <a:pt x="417208" y="2115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944" name="Google Shape;1944;p41"/>
            <p:cNvPicPr preferRelativeResize="0"/>
            <p:nvPr/>
          </p:nvPicPr>
          <p:blipFill rotWithShape="1">
            <a:blip r:embed="rId3">
              <a:alphaModFix amt="20000"/>
            </a:blip>
            <a:srcRect b="29021" l="0" r="76435" t="57607"/>
            <a:stretch/>
          </p:blipFill>
          <p:spPr>
            <a:xfrm rot="5400000">
              <a:off x="3524425" y="-154828"/>
              <a:ext cx="1624221" cy="1633622"/>
            </a:xfrm>
            <a:custGeom>
              <a:rect b="b" l="l" r="r" t="t"/>
              <a:pathLst>
                <a:path extrusionOk="0" h="1633622" w="1624221">
                  <a:moveTo>
                    <a:pt x="404393" y="816937"/>
                  </a:moveTo>
                  <a:cubicBezTo>
                    <a:pt x="404393" y="1039425"/>
                    <a:pt x="584794" y="1219828"/>
                    <a:pt x="807282" y="1219828"/>
                  </a:cubicBezTo>
                  <a:cubicBezTo>
                    <a:pt x="1029779" y="1219828"/>
                    <a:pt x="1210180" y="1039425"/>
                    <a:pt x="1210180" y="816937"/>
                  </a:cubicBezTo>
                  <a:cubicBezTo>
                    <a:pt x="1210180" y="594442"/>
                    <a:pt x="1029779" y="414039"/>
                    <a:pt x="807282" y="414039"/>
                  </a:cubicBezTo>
                  <a:cubicBezTo>
                    <a:pt x="584794" y="414039"/>
                    <a:pt x="404393" y="594442"/>
                    <a:pt x="404393" y="816937"/>
                  </a:cubicBezTo>
                  <a:close/>
                  <a:moveTo>
                    <a:pt x="0" y="936017"/>
                  </a:moveTo>
                  <a:lnTo>
                    <a:pt x="0" y="697849"/>
                  </a:lnTo>
                  <a:lnTo>
                    <a:pt x="6951" y="652312"/>
                  </a:lnTo>
                  <a:cubicBezTo>
                    <a:pt x="83137" y="280075"/>
                    <a:pt x="412549" y="0"/>
                    <a:pt x="807282" y="0"/>
                  </a:cubicBezTo>
                  <a:cubicBezTo>
                    <a:pt x="1258407" y="0"/>
                    <a:pt x="1624221" y="365812"/>
                    <a:pt x="1624221" y="816937"/>
                  </a:cubicBezTo>
                  <a:cubicBezTo>
                    <a:pt x="1624221" y="1268055"/>
                    <a:pt x="1258407" y="1633622"/>
                    <a:pt x="807282" y="1633622"/>
                  </a:cubicBezTo>
                  <a:cubicBezTo>
                    <a:pt x="412548" y="1633622"/>
                    <a:pt x="83137" y="1353735"/>
                    <a:pt x="6951" y="981549"/>
                  </a:cubicBezTo>
                  <a:close/>
                </a:path>
              </a:pathLst>
            </a:custGeom>
            <a:noFill/>
            <a:ln>
              <a:noFill/>
            </a:ln>
          </p:spPr>
        </p:pic>
      </p:grpSp>
      <p:grpSp>
        <p:nvGrpSpPr>
          <p:cNvPr id="1945" name="Google Shape;1945;p41"/>
          <p:cNvGrpSpPr/>
          <p:nvPr/>
        </p:nvGrpSpPr>
        <p:grpSpPr>
          <a:xfrm>
            <a:off x="4648200" y="1099656"/>
            <a:ext cx="7544137" cy="2088316"/>
            <a:chOff x="0" y="1381925"/>
            <a:chExt cx="9312600" cy="3836700"/>
          </a:xfrm>
        </p:grpSpPr>
        <p:sp>
          <p:nvSpPr>
            <p:cNvPr id="1946" name="Google Shape;1946;p41"/>
            <p:cNvSpPr/>
            <p:nvPr/>
          </p:nvSpPr>
          <p:spPr>
            <a:xfrm>
              <a:off x="0" y="1381925"/>
              <a:ext cx="9312600" cy="38367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1947" name="Google Shape;1947;p41"/>
            <p:cNvPicPr preferRelativeResize="0"/>
            <p:nvPr/>
          </p:nvPicPr>
          <p:blipFill rotWithShape="1">
            <a:blip r:embed="rId3">
              <a:alphaModFix amt="20000"/>
            </a:blip>
            <a:srcRect b="106" l="20300" r="24035" t="23673"/>
            <a:stretch/>
          </p:blipFill>
          <p:spPr>
            <a:xfrm rot="5400000">
              <a:off x="2737950" y="-1356025"/>
              <a:ext cx="3836700" cy="9312600"/>
            </a:xfrm>
            <a:custGeom>
              <a:rect b="b" l="l" r="r" t="t"/>
              <a:pathLst>
                <a:path extrusionOk="0" h="9312600" w="3836700">
                  <a:moveTo>
                    <a:pt x="0" y="9312600"/>
                  </a:moveTo>
                  <a:lnTo>
                    <a:pt x="0" y="0"/>
                  </a:lnTo>
                  <a:lnTo>
                    <a:pt x="3836700" y="0"/>
                  </a:lnTo>
                  <a:lnTo>
                    <a:pt x="3836700" y="9312600"/>
                  </a:lnTo>
                  <a:close/>
                </a:path>
              </a:pathLst>
            </a:custGeom>
            <a:noFill/>
            <a:ln>
              <a:noFill/>
            </a:ln>
          </p:spPr>
        </p:pic>
      </p:grpSp>
      <p:grpSp>
        <p:nvGrpSpPr>
          <p:cNvPr id="1948" name="Google Shape;1948;p41"/>
          <p:cNvGrpSpPr/>
          <p:nvPr/>
        </p:nvGrpSpPr>
        <p:grpSpPr>
          <a:xfrm rot="5400000">
            <a:off x="34215" y="1360894"/>
            <a:ext cx="5778042" cy="3955122"/>
            <a:chOff x="2345366" y="140711"/>
            <a:chExt cx="6483441" cy="4437974"/>
          </a:xfrm>
        </p:grpSpPr>
        <p:sp>
          <p:nvSpPr>
            <p:cNvPr id="1949" name="Google Shape;1949;p4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1950" name="Google Shape;1950;p41"/>
            <p:cNvGrpSpPr/>
            <p:nvPr/>
          </p:nvGrpSpPr>
          <p:grpSpPr>
            <a:xfrm>
              <a:off x="2345366" y="140711"/>
              <a:ext cx="6483441" cy="4437974"/>
              <a:chOff x="390725" y="192901"/>
              <a:chExt cx="9367780" cy="6412330"/>
            </a:xfrm>
          </p:grpSpPr>
          <p:sp>
            <p:nvSpPr>
              <p:cNvPr id="1951" name="Google Shape;1951;p4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1952" name="Google Shape;1952;p41"/>
              <p:cNvGrpSpPr/>
              <p:nvPr/>
            </p:nvGrpSpPr>
            <p:grpSpPr>
              <a:xfrm>
                <a:off x="9036100" y="3183177"/>
                <a:ext cx="492960" cy="492960"/>
                <a:chOff x="9132580" y="3159701"/>
                <a:chExt cx="371233" cy="371233"/>
              </a:xfrm>
            </p:grpSpPr>
            <p:sp>
              <p:nvSpPr>
                <p:cNvPr id="1953" name="Google Shape;1953;p4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54" name="Google Shape;1954;p4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55" name="Google Shape;1955;p4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1956" name="Google Shape;1956;p41"/>
              <p:cNvGrpSpPr/>
              <p:nvPr/>
            </p:nvGrpSpPr>
            <p:grpSpPr>
              <a:xfrm>
                <a:off x="390725" y="192901"/>
                <a:ext cx="9367780" cy="6412330"/>
                <a:chOff x="1194635" y="234866"/>
                <a:chExt cx="9244824" cy="6489556"/>
              </a:xfrm>
            </p:grpSpPr>
            <p:sp>
              <p:nvSpPr>
                <p:cNvPr id="1957" name="Google Shape;1957;p4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58" name="Google Shape;1958;p4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59" name="Google Shape;1959;p4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0" name="Google Shape;1960;p4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1" name="Google Shape;1961;p4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2" name="Google Shape;1962;p4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3" name="Google Shape;1963;p4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4" name="Google Shape;1964;p4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5" name="Google Shape;1965;p4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6" name="Google Shape;1966;p4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7" name="Google Shape;1967;p4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8" name="Google Shape;1968;p4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69" name="Google Shape;1969;p4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70" name="Google Shape;1970;p4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71" name="Google Shape;1971;p4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72" name="Google Shape;1972;p4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973" name="Google Shape;1973;p4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1974" name="Google Shape;1974;p4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1975" name="Google Shape;1975;p4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1976" name="Google Shape;1976;p41"/>
          <p:cNvSpPr txBox="1"/>
          <p:nvPr>
            <p:ph type="title"/>
          </p:nvPr>
        </p:nvSpPr>
        <p:spPr>
          <a:xfrm>
            <a:off x="5048104" y="1511850"/>
            <a:ext cx="6839100" cy="1320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sz="5000"/>
              <a:t>Presenting a website or an app?</a:t>
            </a:r>
            <a:endParaRPr sz="5000"/>
          </a:p>
        </p:txBody>
      </p:sp>
      <p:sp>
        <p:nvSpPr>
          <p:cNvPr id="1977" name="Google Shape;1977;p41"/>
          <p:cNvSpPr txBox="1"/>
          <p:nvPr>
            <p:ph idx="1" type="body"/>
          </p:nvPr>
        </p:nvSpPr>
        <p:spPr>
          <a:xfrm>
            <a:off x="5048104" y="3289700"/>
            <a:ext cx="5429400" cy="2034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978" name="Google Shape;1978;p41"/>
          <p:cNvGrpSpPr/>
          <p:nvPr/>
        </p:nvGrpSpPr>
        <p:grpSpPr>
          <a:xfrm rot="5400000">
            <a:off x="11168849" y="4147683"/>
            <a:ext cx="1372876" cy="674089"/>
            <a:chOff x="7673633" y="189975"/>
            <a:chExt cx="1525417" cy="750572"/>
          </a:xfrm>
        </p:grpSpPr>
        <p:sp>
          <p:nvSpPr>
            <p:cNvPr id="1979" name="Google Shape;1979;p41"/>
            <p:cNvSpPr/>
            <p:nvPr/>
          </p:nvSpPr>
          <p:spPr>
            <a:xfrm>
              <a:off x="7673633" y="189975"/>
              <a:ext cx="1525417" cy="750572"/>
            </a:xfrm>
            <a:custGeom>
              <a:rect b="b" l="l" r="r" t="t"/>
              <a:pathLst>
                <a:path extrusionOk="0" h="383434" w="779268">
                  <a:moveTo>
                    <a:pt x="0" y="0"/>
                  </a:moveTo>
                  <a:cubicBezTo>
                    <a:pt x="3607" y="212268"/>
                    <a:pt x="176381" y="383434"/>
                    <a:pt x="389514" y="383434"/>
                  </a:cubicBezTo>
                  <a:cubicBezTo>
                    <a:pt x="602648" y="383434"/>
                    <a:pt x="775665" y="212268"/>
                    <a:pt x="779268" y="0"/>
                  </a:cubicBezTo>
                  <a:lnTo>
                    <a:pt x="581275" y="0"/>
                  </a:lnTo>
                  <a:cubicBezTo>
                    <a:pt x="577672" y="103057"/>
                    <a:pt x="493430" y="185708"/>
                    <a:pt x="389514" y="185708"/>
                  </a:cubicBezTo>
                  <a:cubicBezTo>
                    <a:pt x="285559" y="185708"/>
                    <a:pt x="201439" y="103057"/>
                    <a:pt x="197836" y="0"/>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980" name="Google Shape;1980;p41"/>
            <p:cNvPicPr preferRelativeResize="0"/>
            <p:nvPr/>
          </p:nvPicPr>
          <p:blipFill rotWithShape="1">
            <a:blip r:embed="rId3">
              <a:alphaModFix amt="20000"/>
            </a:blip>
            <a:srcRect b="62913" l="3005" r="86104" t="24601"/>
            <a:stretch/>
          </p:blipFill>
          <p:spPr>
            <a:xfrm rot="5400000">
              <a:off x="8061055" y="-197447"/>
              <a:ext cx="750572" cy="1525417"/>
            </a:xfrm>
            <a:custGeom>
              <a:rect b="b" l="l" r="r" t="t"/>
              <a:pathLst>
                <a:path extrusionOk="0" h="1525417" w="750572">
                  <a:moveTo>
                    <a:pt x="0" y="1525417"/>
                  </a:moveTo>
                  <a:lnTo>
                    <a:pt x="0" y="1138153"/>
                  </a:lnTo>
                  <a:cubicBezTo>
                    <a:pt x="201734" y="1131100"/>
                    <a:pt x="363524" y="966436"/>
                    <a:pt x="363524" y="762943"/>
                  </a:cubicBezTo>
                  <a:cubicBezTo>
                    <a:pt x="363524" y="559528"/>
                    <a:pt x="201734" y="394624"/>
                    <a:pt x="0" y="387571"/>
                  </a:cubicBezTo>
                  <a:lnTo>
                    <a:pt x="0" y="0"/>
                  </a:lnTo>
                  <a:cubicBezTo>
                    <a:pt x="415515" y="7053"/>
                    <a:pt x="750572" y="345734"/>
                    <a:pt x="750572" y="762943"/>
                  </a:cubicBezTo>
                  <a:cubicBezTo>
                    <a:pt x="750572" y="1180151"/>
                    <a:pt x="415515" y="1518357"/>
                    <a:pt x="0" y="1525417"/>
                  </a:cubicBezTo>
                  <a:close/>
                </a:path>
              </a:pathLst>
            </a:custGeom>
            <a:noFill/>
            <a:ln>
              <a:noFill/>
            </a:ln>
          </p:spPr>
        </p:pic>
      </p:grpSp>
      <p:grpSp>
        <p:nvGrpSpPr>
          <p:cNvPr id="1981" name="Google Shape;1981;p41"/>
          <p:cNvGrpSpPr/>
          <p:nvPr/>
        </p:nvGrpSpPr>
        <p:grpSpPr>
          <a:xfrm>
            <a:off x="7606600" y="6333291"/>
            <a:ext cx="3548438" cy="524707"/>
            <a:chOff x="1439710" y="6217176"/>
            <a:chExt cx="4333706" cy="640824"/>
          </a:xfrm>
        </p:grpSpPr>
        <p:sp>
          <p:nvSpPr>
            <p:cNvPr id="1982" name="Google Shape;1982;p41"/>
            <p:cNvSpPr/>
            <p:nvPr/>
          </p:nvSpPr>
          <p:spPr>
            <a:xfrm>
              <a:off x="1439710" y="6217199"/>
              <a:ext cx="2177776" cy="640797"/>
            </a:xfrm>
            <a:custGeom>
              <a:rect b="b" l="l" r="r" t="t"/>
              <a:pathLst>
                <a:path extrusionOk="0" h="327355" w="1112529">
                  <a:moveTo>
                    <a:pt x="0" y="0"/>
                  </a:moveTo>
                  <a:lnTo>
                    <a:pt x="1112530" y="0"/>
                  </a:lnTo>
                  <a:lnTo>
                    <a:pt x="1112530" y="327356"/>
                  </a:lnTo>
                  <a:lnTo>
                    <a:pt x="0" y="327356"/>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3" name="Google Shape;1983;p41"/>
            <p:cNvSpPr/>
            <p:nvPr/>
          </p:nvSpPr>
          <p:spPr>
            <a:xfrm>
              <a:off x="3959995" y="6217176"/>
              <a:ext cx="740168" cy="640821"/>
            </a:xfrm>
            <a:custGeom>
              <a:rect b="b" l="l" r="r" t="t"/>
              <a:pathLst>
                <a:path extrusionOk="0" h="327367" w="378119">
                  <a:moveTo>
                    <a:pt x="0" y="0"/>
                  </a:moveTo>
                  <a:lnTo>
                    <a:pt x="378119" y="0"/>
                  </a:lnTo>
                  <a:lnTo>
                    <a:pt x="378119" y="327368"/>
                  </a:lnTo>
                  <a:lnTo>
                    <a:pt x="0" y="327368"/>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4" name="Google Shape;1984;p41"/>
            <p:cNvSpPr/>
            <p:nvPr/>
          </p:nvSpPr>
          <p:spPr>
            <a:xfrm>
              <a:off x="5033255" y="6217176"/>
              <a:ext cx="740160" cy="640821"/>
            </a:xfrm>
            <a:custGeom>
              <a:rect b="b" l="l" r="r" t="t"/>
              <a:pathLst>
                <a:path extrusionOk="0" h="327367" w="378115">
                  <a:moveTo>
                    <a:pt x="0" y="0"/>
                  </a:moveTo>
                  <a:lnTo>
                    <a:pt x="378115" y="0"/>
                  </a:lnTo>
                  <a:lnTo>
                    <a:pt x="378115" y="327368"/>
                  </a:lnTo>
                  <a:lnTo>
                    <a:pt x="0" y="327368"/>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1985" name="Google Shape;1985;p41"/>
            <p:cNvPicPr preferRelativeResize="0"/>
            <p:nvPr/>
          </p:nvPicPr>
          <p:blipFill rotWithShape="1">
            <a:blip r:embed="rId3">
              <a:alphaModFix amt="20000"/>
            </a:blip>
            <a:srcRect b="11892" l="90452" r="250" t="52638"/>
            <a:stretch/>
          </p:blipFill>
          <p:spPr>
            <a:xfrm rot="5400000">
              <a:off x="3286151" y="4370736"/>
              <a:ext cx="640823" cy="4333705"/>
            </a:xfrm>
            <a:custGeom>
              <a:rect b="b" l="l" r="r" t="t"/>
              <a:pathLst>
                <a:path extrusionOk="0" h="4333705" w="640823">
                  <a:moveTo>
                    <a:pt x="23" y="4333705"/>
                  </a:moveTo>
                  <a:lnTo>
                    <a:pt x="23" y="2155927"/>
                  </a:lnTo>
                  <a:lnTo>
                    <a:pt x="640822" y="2155927"/>
                  </a:lnTo>
                  <a:lnTo>
                    <a:pt x="640822" y="4333705"/>
                  </a:lnTo>
                  <a:close/>
                  <a:moveTo>
                    <a:pt x="0" y="740160"/>
                  </a:moveTo>
                  <a:lnTo>
                    <a:pt x="0" y="0"/>
                  </a:lnTo>
                  <a:lnTo>
                    <a:pt x="640823" y="0"/>
                  </a:lnTo>
                  <a:lnTo>
                    <a:pt x="640823" y="740160"/>
                  </a:lnTo>
                  <a:close/>
                  <a:moveTo>
                    <a:pt x="0" y="1813420"/>
                  </a:moveTo>
                  <a:lnTo>
                    <a:pt x="0" y="1073252"/>
                  </a:lnTo>
                  <a:lnTo>
                    <a:pt x="640823" y="1073252"/>
                  </a:lnTo>
                  <a:lnTo>
                    <a:pt x="640823" y="1813420"/>
                  </a:lnTo>
                  <a:close/>
                </a:path>
              </a:pathLst>
            </a:custGeom>
            <a:noFill/>
            <a:ln>
              <a:noFill/>
            </a:ln>
          </p:spPr>
        </p:pic>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89" name="Shape 1989"/>
        <p:cNvGrpSpPr/>
        <p:nvPr/>
      </p:nvGrpSpPr>
      <p:grpSpPr>
        <a:xfrm>
          <a:off x="0" y="0"/>
          <a:ext cx="0" cy="0"/>
          <a:chOff x="0" y="0"/>
          <a:chExt cx="0" cy="0"/>
        </a:xfrm>
      </p:grpSpPr>
      <p:sp>
        <p:nvSpPr>
          <p:cNvPr id="1990" name="Google Shape;1990;p42"/>
          <p:cNvSpPr txBox="1"/>
          <p:nvPr>
            <p:ph type="title"/>
          </p:nvPr>
        </p:nvSpPr>
        <p:spPr>
          <a:xfrm>
            <a:off x="3581425" y="818250"/>
            <a:ext cx="5067000" cy="3125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1991" name="Google Shape;1991;p42"/>
          <p:cNvSpPr txBox="1"/>
          <p:nvPr>
            <p:ph idx="1" type="subTitle"/>
          </p:nvPr>
        </p:nvSpPr>
        <p:spPr>
          <a:xfrm>
            <a:off x="3581401" y="3943347"/>
            <a:ext cx="5067000" cy="530700"/>
          </a:xfrm>
          <a:prstGeom prst="rect">
            <a:avLst/>
          </a:prstGeom>
        </p:spPr>
        <p:txBody>
          <a:bodyPr anchorCtr="0" anchor="t" bIns="121900" lIns="121900" spcFirstLastPara="1" rIns="121900" wrap="square" tIns="121900">
            <a:normAutofit fontScale="92500" lnSpcReduction="20000"/>
          </a:bodyPr>
          <a:lstStyle/>
          <a:p>
            <a:pPr indent="0" lvl="0" marL="0" rtl="0" algn="ctr">
              <a:spcBef>
                <a:spcPts val="0"/>
              </a:spcBef>
              <a:spcAft>
                <a:spcPts val="0"/>
              </a:spcAft>
              <a:buNone/>
            </a:pPr>
            <a:r>
              <a:rPr lang="en"/>
              <a:t>Do you have any questions?</a:t>
            </a:r>
            <a:endParaRPr/>
          </a:p>
        </p:txBody>
      </p:sp>
      <p:sp>
        <p:nvSpPr>
          <p:cNvPr id="1992" name="Google Shape;1992;p42"/>
          <p:cNvSpPr txBox="1"/>
          <p:nvPr>
            <p:ph idx="2" type="body"/>
          </p:nvPr>
        </p:nvSpPr>
        <p:spPr>
          <a:xfrm>
            <a:off x="3581429" y="4474050"/>
            <a:ext cx="5067000" cy="12978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1993" name="Google Shape;1993;p42"/>
          <p:cNvSpPr/>
          <p:nvPr/>
        </p:nvSpPr>
        <p:spPr>
          <a:xfrm>
            <a:off x="5989978" y="59422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94" name="Google Shape;1994;p42"/>
          <p:cNvGrpSpPr/>
          <p:nvPr/>
        </p:nvGrpSpPr>
        <p:grpSpPr>
          <a:xfrm>
            <a:off x="6523080" y="5932639"/>
            <a:ext cx="411849" cy="411917"/>
            <a:chOff x="5162200" y="4097750"/>
            <a:chExt cx="338385" cy="338414"/>
          </a:xfrm>
        </p:grpSpPr>
        <p:sp>
          <p:nvSpPr>
            <p:cNvPr id="1995" name="Google Shape;1995;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96" name="Google Shape;1996;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97" name="Google Shape;1997;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98" name="Google Shape;1998;p42"/>
          <p:cNvSpPr/>
          <p:nvPr/>
        </p:nvSpPr>
        <p:spPr>
          <a:xfrm>
            <a:off x="5257088" y="59836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02" name="Shape 2002"/>
        <p:cNvGrpSpPr/>
        <p:nvPr/>
      </p:nvGrpSpPr>
      <p:grpSpPr>
        <a:xfrm>
          <a:off x="0" y="0"/>
          <a:ext cx="0" cy="0"/>
          <a:chOff x="0" y="0"/>
          <a:chExt cx="0" cy="0"/>
        </a:xfrm>
      </p:grpSpPr>
      <p:grpSp>
        <p:nvGrpSpPr>
          <p:cNvPr id="2003" name="Google Shape;2003;p43"/>
          <p:cNvGrpSpPr/>
          <p:nvPr/>
        </p:nvGrpSpPr>
        <p:grpSpPr>
          <a:xfrm>
            <a:off x="415625" y="396138"/>
            <a:ext cx="11360748" cy="987760"/>
            <a:chOff x="514536" y="1250125"/>
            <a:chExt cx="7128089" cy="1140600"/>
          </a:xfrm>
        </p:grpSpPr>
        <p:sp>
          <p:nvSpPr>
            <p:cNvPr id="2004" name="Google Shape;2004;p43"/>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2005" name="Google Shape;2005;p43"/>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2006" name="Google Shape;2006;p43"/>
          <p:cNvSpPr txBox="1"/>
          <p:nvPr>
            <p:ph idx="8" type="title"/>
          </p:nvPr>
        </p:nvSpPr>
        <p:spPr>
          <a:xfrm>
            <a:off x="924900" y="409225"/>
            <a:ext cx="10342200" cy="987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2007" name="Google Shape;2007;p43"/>
          <p:cNvSpPr txBox="1"/>
          <p:nvPr>
            <p:ph idx="1" type="subTitle"/>
          </p:nvPr>
        </p:nvSpPr>
        <p:spPr>
          <a:xfrm>
            <a:off x="963188" y="54277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08/05/2024</a:t>
            </a:r>
            <a:endParaRPr/>
          </a:p>
        </p:txBody>
      </p:sp>
      <p:sp>
        <p:nvSpPr>
          <p:cNvPr id="2008" name="Google Shape;2008;p43"/>
          <p:cNvSpPr txBox="1"/>
          <p:nvPr>
            <p:ph idx="2" type="subTitle"/>
          </p:nvPr>
        </p:nvSpPr>
        <p:spPr>
          <a:xfrm>
            <a:off x="963188" y="58852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Date</a:t>
            </a:r>
            <a:endParaRPr/>
          </a:p>
        </p:txBody>
      </p:sp>
      <p:sp>
        <p:nvSpPr>
          <p:cNvPr id="2009" name="Google Shape;2009;p43"/>
          <p:cNvSpPr txBox="1"/>
          <p:nvPr>
            <p:ph idx="4" type="subTitle"/>
          </p:nvPr>
        </p:nvSpPr>
        <p:spPr>
          <a:xfrm>
            <a:off x="7529813" y="58852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Signature</a:t>
            </a:r>
            <a:endParaRPr/>
          </a:p>
        </p:txBody>
      </p:sp>
      <p:sp>
        <p:nvSpPr>
          <p:cNvPr id="2010" name="Google Shape;2010;p43"/>
          <p:cNvSpPr txBox="1"/>
          <p:nvPr>
            <p:ph idx="5" type="subTitle"/>
          </p:nvPr>
        </p:nvSpPr>
        <p:spPr>
          <a:xfrm>
            <a:off x="3124958" y="4658763"/>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Congratulations!</a:t>
            </a:r>
            <a:endParaRPr/>
          </a:p>
        </p:txBody>
      </p:sp>
      <p:sp>
        <p:nvSpPr>
          <p:cNvPr id="2011" name="Google Shape;2011;p43"/>
          <p:cNvSpPr txBox="1"/>
          <p:nvPr>
            <p:ph type="title"/>
          </p:nvPr>
        </p:nvSpPr>
        <p:spPr>
          <a:xfrm>
            <a:off x="2252850" y="3972088"/>
            <a:ext cx="7686300" cy="6867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solidFill>
                  <a:schemeClr val="accent1"/>
                </a:solidFill>
              </a:rPr>
              <a:t>This course.</a:t>
            </a:r>
            <a:endParaRPr>
              <a:solidFill>
                <a:schemeClr val="accent1"/>
              </a:solidFill>
            </a:endParaRPr>
          </a:p>
        </p:txBody>
      </p:sp>
      <p:sp>
        <p:nvSpPr>
          <p:cNvPr id="2012" name="Google Shape;2012;p43"/>
          <p:cNvSpPr txBox="1"/>
          <p:nvPr>
            <p:ph idx="6" type="subTitle"/>
          </p:nvPr>
        </p:nvSpPr>
        <p:spPr>
          <a:xfrm>
            <a:off x="3124958" y="3514588"/>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You have successfully completed</a:t>
            </a:r>
            <a:endParaRPr/>
          </a:p>
        </p:txBody>
      </p:sp>
      <p:sp>
        <p:nvSpPr>
          <p:cNvPr id="2013" name="Google Shape;2013;p43"/>
          <p:cNvSpPr txBox="1"/>
          <p:nvPr>
            <p:ph idx="7" type="subTitle"/>
          </p:nvPr>
        </p:nvSpPr>
        <p:spPr>
          <a:xfrm>
            <a:off x="1783800" y="2538013"/>
            <a:ext cx="8624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35"/>
              <a:buNone/>
            </a:pPr>
            <a:r>
              <a:rPr lang="en"/>
              <a:t>Anna Smith.</a:t>
            </a:r>
            <a:endParaRPr/>
          </a:p>
        </p:txBody>
      </p:sp>
      <p:pic>
        <p:nvPicPr>
          <p:cNvPr id="2014" name="Google Shape;2014;p43"/>
          <p:cNvPicPr preferRelativeResize="0"/>
          <p:nvPr/>
        </p:nvPicPr>
        <p:blipFill>
          <a:blip r:embed="rId4">
            <a:alphaModFix/>
          </a:blip>
          <a:stretch>
            <a:fillRect/>
          </a:stretch>
        </p:blipFill>
        <p:spPr>
          <a:xfrm>
            <a:off x="8330699" y="5116275"/>
            <a:ext cx="2097249" cy="1426502"/>
          </a:xfrm>
          <a:prstGeom prst="rect">
            <a:avLst/>
          </a:prstGeom>
          <a:noFill/>
          <a:ln>
            <a:noFill/>
          </a:ln>
          <a:effectLst>
            <a:outerShdw rotWithShape="0" algn="bl">
              <a:srgbClr val="000000"/>
            </a:outerShdw>
          </a:effectLst>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18" name="Shape 2018"/>
        <p:cNvGrpSpPr/>
        <p:nvPr/>
      </p:nvGrpSpPr>
      <p:grpSpPr>
        <a:xfrm>
          <a:off x="0" y="0"/>
          <a:ext cx="0" cy="0"/>
          <a:chOff x="0" y="0"/>
          <a:chExt cx="0" cy="0"/>
        </a:xfrm>
      </p:grpSpPr>
      <p:sp>
        <p:nvSpPr>
          <p:cNvPr id="2019" name="Google Shape;2019;p44"/>
          <p:cNvSpPr txBox="1"/>
          <p:nvPr>
            <p:ph idx="1" type="body"/>
          </p:nvPr>
        </p:nvSpPr>
        <p:spPr>
          <a:xfrm>
            <a:off x="1373700" y="2344828"/>
            <a:ext cx="9444600" cy="27795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160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1600"/>
              </a:spcBef>
              <a:spcAft>
                <a:spcPts val="1600"/>
              </a:spcAft>
              <a:buSzPts val="605"/>
              <a:buNone/>
            </a:pPr>
            <a:r>
              <a:rPr lang="en" sz="2400"/>
              <a:t>Fonts used in this presentation: Didactic Gothic and </a:t>
            </a:r>
            <a:r>
              <a:rPr lang="en" sz="2400">
                <a:latin typeface="Archivo Black"/>
                <a:ea typeface="Archivo Black"/>
                <a:cs typeface="Archivo Black"/>
                <a:sym typeface="Archivo Black"/>
              </a:rPr>
              <a:t>Archivo Black.</a:t>
            </a:r>
            <a:endParaRPr sz="2400">
              <a:latin typeface="Archivo Black"/>
              <a:ea typeface="Archivo Black"/>
              <a:cs typeface="Archivo Black"/>
              <a:sym typeface="Archivo Black"/>
            </a:endParaRPr>
          </a:p>
        </p:txBody>
      </p:sp>
      <p:grpSp>
        <p:nvGrpSpPr>
          <p:cNvPr id="2020" name="Google Shape;2020;p44"/>
          <p:cNvGrpSpPr/>
          <p:nvPr/>
        </p:nvGrpSpPr>
        <p:grpSpPr>
          <a:xfrm>
            <a:off x="415625" y="396138"/>
            <a:ext cx="11360748" cy="987760"/>
            <a:chOff x="514536" y="1250125"/>
            <a:chExt cx="7128089" cy="1140600"/>
          </a:xfrm>
        </p:grpSpPr>
        <p:sp>
          <p:nvSpPr>
            <p:cNvPr id="2021" name="Google Shape;2021;p44"/>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2022" name="Google Shape;2022;p44"/>
            <p:cNvPicPr preferRelativeResize="0"/>
            <p:nvPr/>
          </p:nvPicPr>
          <p:blipFill rotWithShape="1">
            <a:blip r:embed="rId5">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2023" name="Google Shape;2023;p44"/>
          <p:cNvSpPr txBox="1"/>
          <p:nvPr>
            <p:ph type="title"/>
          </p:nvPr>
        </p:nvSpPr>
        <p:spPr>
          <a:xfrm>
            <a:off x="1373700" y="396150"/>
            <a:ext cx="9444600" cy="987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27" name="Shape 2027"/>
        <p:cNvGrpSpPr/>
        <p:nvPr/>
      </p:nvGrpSpPr>
      <p:grpSpPr>
        <a:xfrm>
          <a:off x="0" y="0"/>
          <a:ext cx="0" cy="0"/>
          <a:chOff x="0" y="0"/>
          <a:chExt cx="0" cy="0"/>
        </a:xfrm>
      </p:grpSpPr>
      <p:grpSp>
        <p:nvGrpSpPr>
          <p:cNvPr id="2028" name="Google Shape;2028;p45"/>
          <p:cNvGrpSpPr/>
          <p:nvPr/>
        </p:nvGrpSpPr>
        <p:grpSpPr>
          <a:xfrm>
            <a:off x="415625" y="396138"/>
            <a:ext cx="11360748" cy="987760"/>
            <a:chOff x="514536" y="1250125"/>
            <a:chExt cx="7128089" cy="1140600"/>
          </a:xfrm>
        </p:grpSpPr>
        <p:sp>
          <p:nvSpPr>
            <p:cNvPr id="2029" name="Google Shape;2029;p45"/>
            <p:cNvSpPr/>
            <p:nvPr/>
          </p:nvSpPr>
          <p:spPr>
            <a:xfrm>
              <a:off x="515525" y="1250125"/>
              <a:ext cx="7127100" cy="1140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2030" name="Google Shape;2030;p45"/>
            <p:cNvPicPr preferRelativeResize="0"/>
            <p:nvPr/>
          </p:nvPicPr>
          <p:blipFill rotWithShape="1">
            <a:blip r:embed="rId3">
              <a:alphaModFix amt="20000"/>
            </a:blip>
            <a:srcRect b="106" l="20300" r="24035" t="23673"/>
            <a:stretch/>
          </p:blipFill>
          <p:spPr>
            <a:xfrm rot="5400000">
              <a:off x="3510692" y="-1746031"/>
              <a:ext cx="1131827" cy="7124139"/>
            </a:xfrm>
            <a:custGeom>
              <a:rect b="b" l="l" r="r" t="t"/>
              <a:pathLst>
                <a:path extrusionOk="0" h="9312600" w="3836700">
                  <a:moveTo>
                    <a:pt x="0" y="9312600"/>
                  </a:moveTo>
                  <a:lnTo>
                    <a:pt x="0" y="0"/>
                  </a:lnTo>
                  <a:lnTo>
                    <a:pt x="3836700" y="0"/>
                  </a:lnTo>
                  <a:lnTo>
                    <a:pt x="3836700" y="9312600"/>
                  </a:lnTo>
                  <a:close/>
                </a:path>
              </a:pathLst>
            </a:custGeom>
            <a:noFill/>
            <a:ln>
              <a:noFill/>
            </a:ln>
          </p:spPr>
        </p:pic>
      </p:grpSp>
      <p:sp>
        <p:nvSpPr>
          <p:cNvPr id="2031" name="Google Shape;2031;p45"/>
          <p:cNvSpPr txBox="1"/>
          <p:nvPr>
            <p:ph type="title"/>
          </p:nvPr>
        </p:nvSpPr>
        <p:spPr>
          <a:xfrm>
            <a:off x="415650" y="432325"/>
            <a:ext cx="11360700" cy="960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Editable Icons.</a:t>
            </a:r>
            <a:endParaRPr/>
          </a:p>
        </p:txBody>
      </p:sp>
      <p:grpSp>
        <p:nvGrpSpPr>
          <p:cNvPr id="2032" name="Google Shape;2032;p45"/>
          <p:cNvGrpSpPr/>
          <p:nvPr/>
        </p:nvGrpSpPr>
        <p:grpSpPr>
          <a:xfrm>
            <a:off x="3555539" y="1667077"/>
            <a:ext cx="405160" cy="253589"/>
            <a:chOff x="4797800" y="1994125"/>
            <a:chExt cx="306475" cy="186025"/>
          </a:xfrm>
        </p:grpSpPr>
        <p:sp>
          <p:nvSpPr>
            <p:cNvPr id="2033" name="Google Shape;2033;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4" name="Google Shape;2034;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35" name="Google Shape;2035;p45"/>
          <p:cNvSpPr/>
          <p:nvPr/>
        </p:nvSpPr>
        <p:spPr>
          <a:xfrm>
            <a:off x="2998347" y="16829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6" name="Google Shape;2036;p45"/>
          <p:cNvSpPr/>
          <p:nvPr/>
        </p:nvSpPr>
        <p:spPr>
          <a:xfrm>
            <a:off x="2583258" y="15995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7" name="Google Shape;2037;p45"/>
          <p:cNvSpPr/>
          <p:nvPr/>
        </p:nvSpPr>
        <p:spPr>
          <a:xfrm>
            <a:off x="4110294" y="16674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8" name="Google Shape;2038;p45"/>
          <p:cNvSpPr/>
          <p:nvPr/>
        </p:nvSpPr>
        <p:spPr>
          <a:xfrm>
            <a:off x="4613799" y="16245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9" name="Google Shape;2039;p45"/>
          <p:cNvSpPr/>
          <p:nvPr/>
        </p:nvSpPr>
        <p:spPr>
          <a:xfrm>
            <a:off x="5603115" y="16582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40" name="Google Shape;2040;p45"/>
          <p:cNvGrpSpPr/>
          <p:nvPr/>
        </p:nvGrpSpPr>
        <p:grpSpPr>
          <a:xfrm>
            <a:off x="6148833" y="1671102"/>
            <a:ext cx="352082" cy="254203"/>
            <a:chOff x="4250025" y="2848800"/>
            <a:chExt cx="266325" cy="186475"/>
          </a:xfrm>
        </p:grpSpPr>
        <p:sp>
          <p:nvSpPr>
            <p:cNvPr id="2041" name="Google Shape;2041;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2" name="Google Shape;2042;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43" name="Google Shape;2043;p45"/>
          <p:cNvGrpSpPr/>
          <p:nvPr/>
        </p:nvGrpSpPr>
        <p:grpSpPr>
          <a:xfrm>
            <a:off x="6746181" y="1635216"/>
            <a:ext cx="343224" cy="326555"/>
            <a:chOff x="4707700" y="2822475"/>
            <a:chExt cx="259625" cy="239550"/>
          </a:xfrm>
        </p:grpSpPr>
        <p:sp>
          <p:nvSpPr>
            <p:cNvPr id="2044" name="Google Shape;2044;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5" name="Google Shape;2045;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6" name="Google Shape;2046;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47" name="Google Shape;2047;p45"/>
          <p:cNvSpPr/>
          <p:nvPr/>
        </p:nvSpPr>
        <p:spPr>
          <a:xfrm>
            <a:off x="7220153" y="16388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8" name="Google Shape;2048;p45"/>
          <p:cNvSpPr/>
          <p:nvPr/>
        </p:nvSpPr>
        <p:spPr>
          <a:xfrm>
            <a:off x="7743648" y="16716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49" name="Google Shape;2049;p45"/>
          <p:cNvGrpSpPr/>
          <p:nvPr/>
        </p:nvGrpSpPr>
        <p:grpSpPr>
          <a:xfrm>
            <a:off x="8381347" y="1598716"/>
            <a:ext cx="351487" cy="398940"/>
            <a:chOff x="6425500" y="2795700"/>
            <a:chExt cx="265875" cy="292650"/>
          </a:xfrm>
        </p:grpSpPr>
        <p:sp>
          <p:nvSpPr>
            <p:cNvPr id="2050" name="Google Shape;2050;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1" name="Google Shape;2051;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52" name="Google Shape;2052;p45"/>
          <p:cNvSpPr/>
          <p:nvPr/>
        </p:nvSpPr>
        <p:spPr>
          <a:xfrm>
            <a:off x="8879053" y="16312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53" name="Google Shape;2053;p45"/>
          <p:cNvGrpSpPr/>
          <p:nvPr/>
        </p:nvGrpSpPr>
        <p:grpSpPr>
          <a:xfrm>
            <a:off x="9459393" y="1653360"/>
            <a:ext cx="350297" cy="290464"/>
            <a:chOff x="5549875" y="2418425"/>
            <a:chExt cx="264975" cy="213075"/>
          </a:xfrm>
        </p:grpSpPr>
        <p:sp>
          <p:nvSpPr>
            <p:cNvPr id="2054" name="Google Shape;2054;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5" name="Google Shape;2055;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56" name="Google Shape;2056;p45"/>
          <p:cNvSpPr/>
          <p:nvPr/>
        </p:nvSpPr>
        <p:spPr>
          <a:xfrm>
            <a:off x="2605363" y="22621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57" name="Google Shape;2057;p45"/>
          <p:cNvGrpSpPr/>
          <p:nvPr/>
        </p:nvGrpSpPr>
        <p:grpSpPr>
          <a:xfrm>
            <a:off x="3555469" y="2297867"/>
            <a:ext cx="299598" cy="308322"/>
            <a:chOff x="3739275" y="2525850"/>
            <a:chExt cx="226625" cy="226175"/>
          </a:xfrm>
        </p:grpSpPr>
        <p:sp>
          <p:nvSpPr>
            <p:cNvPr id="2058" name="Google Shape;2058;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9" name="Google Shape;2059;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0" name="Google Shape;2060;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1" name="Google Shape;2061;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62" name="Google Shape;2062;p45"/>
          <p:cNvGrpSpPr/>
          <p:nvPr/>
        </p:nvGrpSpPr>
        <p:grpSpPr>
          <a:xfrm>
            <a:off x="3028651" y="2271097"/>
            <a:ext cx="272464" cy="361861"/>
            <a:chOff x="4518575" y="2506200"/>
            <a:chExt cx="206100" cy="265450"/>
          </a:xfrm>
        </p:grpSpPr>
        <p:sp>
          <p:nvSpPr>
            <p:cNvPr id="2063" name="Google Shape;2063;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4" name="Google Shape;2064;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5" name="Google Shape;2065;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6" name="Google Shape;2066;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7" name="Google Shape;2067;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8" name="Google Shape;2068;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9" name="Google Shape;2069;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0" name="Google Shape;2070;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1" name="Google Shape;2071;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2" name="Google Shape;2072;p45"/>
          <p:cNvGrpSpPr/>
          <p:nvPr/>
        </p:nvGrpSpPr>
        <p:grpSpPr>
          <a:xfrm>
            <a:off x="4109852" y="2298067"/>
            <a:ext cx="299631" cy="308322"/>
            <a:chOff x="4164375" y="1677425"/>
            <a:chExt cx="226650" cy="226175"/>
          </a:xfrm>
        </p:grpSpPr>
        <p:sp>
          <p:nvSpPr>
            <p:cNvPr id="2073" name="Google Shape;2073;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4" name="Google Shape;2074;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5" name="Google Shape;2075;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6" name="Google Shape;2076;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7" name="Google Shape;2077;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8" name="Google Shape;2078;p45"/>
          <p:cNvGrpSpPr/>
          <p:nvPr/>
        </p:nvGrpSpPr>
        <p:grpSpPr>
          <a:xfrm>
            <a:off x="5163817" y="2289256"/>
            <a:ext cx="299003" cy="308322"/>
            <a:chOff x="5226025" y="1677425"/>
            <a:chExt cx="226175" cy="226175"/>
          </a:xfrm>
        </p:grpSpPr>
        <p:sp>
          <p:nvSpPr>
            <p:cNvPr id="2079" name="Google Shape;2079;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0" name="Google Shape;2080;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1" name="Google Shape;2081;p45"/>
          <p:cNvGrpSpPr/>
          <p:nvPr/>
        </p:nvGrpSpPr>
        <p:grpSpPr>
          <a:xfrm>
            <a:off x="4637201" y="2289349"/>
            <a:ext cx="299003" cy="308322"/>
            <a:chOff x="4835275" y="1198350"/>
            <a:chExt cx="226175" cy="226175"/>
          </a:xfrm>
        </p:grpSpPr>
        <p:sp>
          <p:nvSpPr>
            <p:cNvPr id="2082" name="Google Shape;2082;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3" name="Google Shape;2083;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4" name="Google Shape;2084;p45"/>
          <p:cNvGrpSpPr/>
          <p:nvPr/>
        </p:nvGrpSpPr>
        <p:grpSpPr>
          <a:xfrm>
            <a:off x="6324046" y="2273248"/>
            <a:ext cx="347356" cy="358215"/>
            <a:chOff x="968775" y="1180050"/>
            <a:chExt cx="262750" cy="262775"/>
          </a:xfrm>
        </p:grpSpPr>
        <p:sp>
          <p:nvSpPr>
            <p:cNvPr id="2085" name="Google Shape;2085;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6" name="Google Shape;2086;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7" name="Google Shape;2087;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8" name="Google Shape;2088;p45"/>
          <p:cNvGrpSpPr/>
          <p:nvPr/>
        </p:nvGrpSpPr>
        <p:grpSpPr>
          <a:xfrm>
            <a:off x="5688945" y="2340317"/>
            <a:ext cx="386288" cy="224042"/>
            <a:chOff x="1678900" y="1231350"/>
            <a:chExt cx="292200" cy="164350"/>
          </a:xfrm>
        </p:grpSpPr>
        <p:sp>
          <p:nvSpPr>
            <p:cNvPr id="2089" name="Google Shape;2089;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0" name="Google Shape;2090;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1" name="Google Shape;2091;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92" name="Google Shape;2092;p45"/>
          <p:cNvSpPr/>
          <p:nvPr/>
        </p:nvSpPr>
        <p:spPr>
          <a:xfrm>
            <a:off x="7007934" y="22622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93" name="Google Shape;2093;p45"/>
          <p:cNvGrpSpPr/>
          <p:nvPr/>
        </p:nvGrpSpPr>
        <p:grpSpPr>
          <a:xfrm>
            <a:off x="7452181" y="2266856"/>
            <a:ext cx="322006" cy="353205"/>
            <a:chOff x="2405550" y="1181850"/>
            <a:chExt cx="243575" cy="259100"/>
          </a:xfrm>
        </p:grpSpPr>
        <p:sp>
          <p:nvSpPr>
            <p:cNvPr id="2094" name="Google Shape;2094;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5" name="Google Shape;2095;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6" name="Google Shape;2096;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7" name="Google Shape;2097;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8" name="Google Shape;2098;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9" name="Google Shape;2099;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00" name="Google Shape;2100;p45"/>
          <p:cNvSpPr/>
          <p:nvPr/>
        </p:nvSpPr>
        <p:spPr>
          <a:xfrm>
            <a:off x="8060325" y="22898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01" name="Google Shape;2101;p45"/>
          <p:cNvGrpSpPr/>
          <p:nvPr/>
        </p:nvGrpSpPr>
        <p:grpSpPr>
          <a:xfrm>
            <a:off x="8485368" y="2264658"/>
            <a:ext cx="286610" cy="357601"/>
            <a:chOff x="3086700" y="1180050"/>
            <a:chExt cx="216800" cy="262325"/>
          </a:xfrm>
        </p:grpSpPr>
        <p:sp>
          <p:nvSpPr>
            <p:cNvPr id="2102" name="Google Shape;2102;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3" name="Google Shape;2103;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04" name="Google Shape;2104;p45"/>
          <p:cNvGrpSpPr/>
          <p:nvPr/>
        </p:nvGrpSpPr>
        <p:grpSpPr>
          <a:xfrm>
            <a:off x="8991962" y="2252798"/>
            <a:ext cx="228243" cy="381321"/>
            <a:chOff x="3741075" y="1171575"/>
            <a:chExt cx="172650" cy="279725"/>
          </a:xfrm>
        </p:grpSpPr>
        <p:sp>
          <p:nvSpPr>
            <p:cNvPr id="2105" name="Google Shape;2105;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6" name="Google Shape;2106;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7" name="Google Shape;2107;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8" name="Google Shape;2108;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09" name="Google Shape;2109;p45"/>
          <p:cNvSpPr/>
          <p:nvPr/>
        </p:nvSpPr>
        <p:spPr>
          <a:xfrm>
            <a:off x="9450374" y="22651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10" name="Google Shape;2110;p45"/>
          <p:cNvGrpSpPr/>
          <p:nvPr/>
        </p:nvGrpSpPr>
        <p:grpSpPr>
          <a:xfrm>
            <a:off x="2513457" y="2996902"/>
            <a:ext cx="351520" cy="253623"/>
            <a:chOff x="952700" y="1101100"/>
            <a:chExt cx="265900" cy="186050"/>
          </a:xfrm>
        </p:grpSpPr>
        <p:sp>
          <p:nvSpPr>
            <p:cNvPr id="2111" name="Google Shape;2111;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2" name="Google Shape;2112;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3" name="Google Shape;2113;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14" name="Google Shape;2114;p45"/>
          <p:cNvSpPr/>
          <p:nvPr/>
        </p:nvSpPr>
        <p:spPr>
          <a:xfrm>
            <a:off x="3039928" y="29137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5" name="Google Shape;2115;p45"/>
          <p:cNvSpPr/>
          <p:nvPr/>
        </p:nvSpPr>
        <p:spPr>
          <a:xfrm>
            <a:off x="3461790" y="29411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6" name="Google Shape;2116;p45"/>
          <p:cNvSpPr/>
          <p:nvPr/>
        </p:nvSpPr>
        <p:spPr>
          <a:xfrm>
            <a:off x="4033408" y="29412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7" name="Google Shape;2117;p45"/>
          <p:cNvSpPr/>
          <p:nvPr/>
        </p:nvSpPr>
        <p:spPr>
          <a:xfrm>
            <a:off x="4642775" y="29793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18" name="Google Shape;2118;p45"/>
          <p:cNvGrpSpPr/>
          <p:nvPr/>
        </p:nvGrpSpPr>
        <p:grpSpPr>
          <a:xfrm>
            <a:off x="5204724" y="2975502"/>
            <a:ext cx="317875" cy="344208"/>
            <a:chOff x="5583325" y="1073450"/>
            <a:chExt cx="240450" cy="252500"/>
          </a:xfrm>
        </p:grpSpPr>
        <p:sp>
          <p:nvSpPr>
            <p:cNvPr id="2119" name="Google Shape;2119;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0" name="Google Shape;2120;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1" name="Google Shape;2121;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2" name="Google Shape;2122;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23" name="Google Shape;2123;p45"/>
          <p:cNvGrpSpPr/>
          <p:nvPr/>
        </p:nvGrpSpPr>
        <p:grpSpPr>
          <a:xfrm>
            <a:off x="5688597" y="2965253"/>
            <a:ext cx="386850" cy="294962"/>
            <a:chOff x="1502275" y="3638775"/>
            <a:chExt cx="292625" cy="216375"/>
          </a:xfrm>
        </p:grpSpPr>
        <p:sp>
          <p:nvSpPr>
            <p:cNvPr id="2124" name="Google Shape;2124;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5" name="Google Shape;2125;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6" name="Google Shape;2126;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7" name="Google Shape;2127;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8" name="Google Shape;2128;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29" name="Google Shape;2129;p45"/>
          <p:cNvGrpSpPr/>
          <p:nvPr/>
        </p:nvGrpSpPr>
        <p:grpSpPr>
          <a:xfrm>
            <a:off x="6243632" y="2909739"/>
            <a:ext cx="354428" cy="362441"/>
            <a:chOff x="3171000" y="4021950"/>
            <a:chExt cx="268100" cy="265875"/>
          </a:xfrm>
        </p:grpSpPr>
        <p:sp>
          <p:nvSpPr>
            <p:cNvPr id="2130" name="Google Shape;2130;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1" name="Google Shape;2131;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32" name="Google Shape;2132;p45"/>
          <p:cNvSpPr/>
          <p:nvPr/>
        </p:nvSpPr>
        <p:spPr>
          <a:xfrm>
            <a:off x="6764408" y="29440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3" name="Google Shape;2133;p45"/>
          <p:cNvSpPr/>
          <p:nvPr/>
        </p:nvSpPr>
        <p:spPr>
          <a:xfrm>
            <a:off x="7318796" y="29285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34" name="Google Shape;2134;p45"/>
          <p:cNvGrpSpPr/>
          <p:nvPr/>
        </p:nvGrpSpPr>
        <p:grpSpPr>
          <a:xfrm>
            <a:off x="7832907" y="2961392"/>
            <a:ext cx="334400" cy="344821"/>
            <a:chOff x="5684575" y="4038000"/>
            <a:chExt cx="252950" cy="252950"/>
          </a:xfrm>
        </p:grpSpPr>
        <p:sp>
          <p:nvSpPr>
            <p:cNvPr id="2135" name="Google Shape;2135;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6" name="Google Shape;2136;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7" name="Google Shape;2137;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8" name="Google Shape;2138;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9" name="Google Shape;2139;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0" name="Google Shape;2140;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41" name="Google Shape;2141;p45"/>
          <p:cNvGrpSpPr/>
          <p:nvPr/>
        </p:nvGrpSpPr>
        <p:grpSpPr>
          <a:xfrm>
            <a:off x="8426502" y="2919826"/>
            <a:ext cx="247115" cy="399520"/>
            <a:chOff x="1982675" y="3599525"/>
            <a:chExt cx="186925" cy="293075"/>
          </a:xfrm>
        </p:grpSpPr>
        <p:sp>
          <p:nvSpPr>
            <p:cNvPr id="2142" name="Google Shape;2142;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3" name="Google Shape;2143;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4" name="Google Shape;2144;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5" name="Google Shape;2145;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6" name="Google Shape;2146;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47" name="Google Shape;2147;p45"/>
          <p:cNvGrpSpPr/>
          <p:nvPr/>
        </p:nvGrpSpPr>
        <p:grpSpPr>
          <a:xfrm>
            <a:off x="8932510" y="2919825"/>
            <a:ext cx="178106" cy="398940"/>
            <a:chOff x="2397075" y="3602200"/>
            <a:chExt cx="134725" cy="292650"/>
          </a:xfrm>
        </p:grpSpPr>
        <p:sp>
          <p:nvSpPr>
            <p:cNvPr id="2148" name="Google Shape;2148;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9" name="Google Shape;2149;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0" name="Google Shape;2150;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1" name="Google Shape;2151;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2" name="Google Shape;2152;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53" name="Google Shape;2153;p45"/>
          <p:cNvGrpSpPr/>
          <p:nvPr/>
        </p:nvGrpSpPr>
        <p:grpSpPr>
          <a:xfrm>
            <a:off x="2566625" y="3604249"/>
            <a:ext cx="246520" cy="383741"/>
            <a:chOff x="2717350" y="3603525"/>
            <a:chExt cx="186475" cy="281500"/>
          </a:xfrm>
        </p:grpSpPr>
        <p:sp>
          <p:nvSpPr>
            <p:cNvPr id="2154" name="Google Shape;2154;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5" name="Google Shape;2155;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6" name="Google Shape;2156;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7" name="Google Shape;2157;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58" name="Google Shape;2158;p45"/>
          <p:cNvSpPr/>
          <p:nvPr/>
        </p:nvSpPr>
        <p:spPr>
          <a:xfrm>
            <a:off x="9368466" y="29443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59" name="Google Shape;2159;p45"/>
          <p:cNvGrpSpPr/>
          <p:nvPr/>
        </p:nvGrpSpPr>
        <p:grpSpPr>
          <a:xfrm>
            <a:off x="3009545" y="3614592"/>
            <a:ext cx="332053" cy="363054"/>
            <a:chOff x="3927075" y="3612900"/>
            <a:chExt cx="251175" cy="266325"/>
          </a:xfrm>
        </p:grpSpPr>
        <p:sp>
          <p:nvSpPr>
            <p:cNvPr id="2160" name="Google Shape;2160;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1" name="Google Shape;2161;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62" name="Google Shape;2162;p45"/>
          <p:cNvGrpSpPr/>
          <p:nvPr/>
        </p:nvGrpSpPr>
        <p:grpSpPr>
          <a:xfrm>
            <a:off x="3537650" y="3674189"/>
            <a:ext cx="336152" cy="347241"/>
            <a:chOff x="4324975" y="3617800"/>
            <a:chExt cx="254275" cy="254725"/>
          </a:xfrm>
        </p:grpSpPr>
        <p:sp>
          <p:nvSpPr>
            <p:cNvPr id="2163" name="Google Shape;2163;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4" name="Google Shape;2164;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5" name="Google Shape;2165;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66" name="Google Shape;2166;p45"/>
          <p:cNvGrpSpPr/>
          <p:nvPr/>
        </p:nvGrpSpPr>
        <p:grpSpPr>
          <a:xfrm>
            <a:off x="4071309" y="3739861"/>
            <a:ext cx="399872" cy="217737"/>
            <a:chOff x="4728650" y="3665975"/>
            <a:chExt cx="302475" cy="159725"/>
          </a:xfrm>
        </p:grpSpPr>
        <p:sp>
          <p:nvSpPr>
            <p:cNvPr id="2167" name="Google Shape;2167;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8" name="Google Shape;2168;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69" name="Google Shape;2169;p45"/>
          <p:cNvGrpSpPr/>
          <p:nvPr/>
        </p:nvGrpSpPr>
        <p:grpSpPr>
          <a:xfrm>
            <a:off x="4597975" y="3697021"/>
            <a:ext cx="382719" cy="282796"/>
            <a:chOff x="5164925" y="3642775"/>
            <a:chExt cx="289500" cy="207450"/>
          </a:xfrm>
        </p:grpSpPr>
        <p:sp>
          <p:nvSpPr>
            <p:cNvPr id="2170" name="Google Shape;2170;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1" name="Google Shape;2171;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2" name="Google Shape;2172;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3" name="Google Shape;2173;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4" name="Google Shape;2174;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75" name="Google Shape;2175;p45"/>
          <p:cNvSpPr/>
          <p:nvPr/>
        </p:nvSpPr>
        <p:spPr>
          <a:xfrm>
            <a:off x="5198765" y="36107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6" name="Google Shape;2176;p45"/>
          <p:cNvSpPr/>
          <p:nvPr/>
        </p:nvSpPr>
        <p:spPr>
          <a:xfrm>
            <a:off x="5702584" y="36426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7" name="Google Shape;2177;p45"/>
          <p:cNvSpPr/>
          <p:nvPr/>
        </p:nvSpPr>
        <p:spPr>
          <a:xfrm>
            <a:off x="6179805" y="36319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8" name="Google Shape;2178;p45"/>
          <p:cNvSpPr/>
          <p:nvPr/>
        </p:nvSpPr>
        <p:spPr>
          <a:xfrm>
            <a:off x="6760807" y="35581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9" name="Google Shape;2179;p45"/>
          <p:cNvSpPr/>
          <p:nvPr/>
        </p:nvSpPr>
        <p:spPr>
          <a:xfrm>
            <a:off x="7270160" y="35578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0" name="Google Shape;2180;p45"/>
          <p:cNvSpPr/>
          <p:nvPr/>
        </p:nvSpPr>
        <p:spPr>
          <a:xfrm>
            <a:off x="7779513" y="35503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1" name="Google Shape;2181;p45"/>
          <p:cNvSpPr/>
          <p:nvPr/>
        </p:nvSpPr>
        <p:spPr>
          <a:xfrm>
            <a:off x="8393506" y="36068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2" name="Google Shape;2182;p45"/>
          <p:cNvGrpSpPr/>
          <p:nvPr/>
        </p:nvGrpSpPr>
        <p:grpSpPr>
          <a:xfrm>
            <a:off x="8918599" y="3611241"/>
            <a:ext cx="327294" cy="334632"/>
            <a:chOff x="5717150" y="2098500"/>
            <a:chExt cx="247575" cy="245475"/>
          </a:xfrm>
        </p:grpSpPr>
        <p:sp>
          <p:nvSpPr>
            <p:cNvPr id="2183" name="Google Shape;2183;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4" name="Google Shape;2184;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5" name="Google Shape;2185;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86" name="Google Shape;2186;p45"/>
          <p:cNvSpPr/>
          <p:nvPr/>
        </p:nvSpPr>
        <p:spPr>
          <a:xfrm>
            <a:off x="9468216" y="35442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7" name="Google Shape;2187;p45"/>
          <p:cNvSpPr/>
          <p:nvPr/>
        </p:nvSpPr>
        <p:spPr>
          <a:xfrm>
            <a:off x="2504275" y="43429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8" name="Google Shape;2188;p45"/>
          <p:cNvSpPr/>
          <p:nvPr/>
        </p:nvSpPr>
        <p:spPr>
          <a:xfrm>
            <a:off x="3024565" y="43237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9" name="Google Shape;2189;p45"/>
          <p:cNvGrpSpPr/>
          <p:nvPr/>
        </p:nvGrpSpPr>
        <p:grpSpPr>
          <a:xfrm>
            <a:off x="3496073" y="4252167"/>
            <a:ext cx="352082" cy="317455"/>
            <a:chOff x="6435300" y="2742175"/>
            <a:chExt cx="266325" cy="232875"/>
          </a:xfrm>
        </p:grpSpPr>
        <p:sp>
          <p:nvSpPr>
            <p:cNvPr id="2190" name="Google Shape;2190;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1" name="Google Shape;2191;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2" name="Google Shape;2192;p45"/>
          <p:cNvGrpSpPr/>
          <p:nvPr/>
        </p:nvGrpSpPr>
        <p:grpSpPr>
          <a:xfrm>
            <a:off x="4543033" y="4331292"/>
            <a:ext cx="333805" cy="344208"/>
            <a:chOff x="674800" y="2146225"/>
            <a:chExt cx="252500" cy="252500"/>
          </a:xfrm>
        </p:grpSpPr>
        <p:sp>
          <p:nvSpPr>
            <p:cNvPr id="2193" name="Google Shape;2193;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4" name="Google Shape;2194;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5" name="Google Shape;2195;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6" name="Google Shape;2196;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7" name="Google Shape;2197;p45"/>
          <p:cNvGrpSpPr/>
          <p:nvPr/>
        </p:nvGrpSpPr>
        <p:grpSpPr>
          <a:xfrm>
            <a:off x="5070081" y="4342778"/>
            <a:ext cx="333805" cy="344208"/>
            <a:chOff x="2164225" y="2146225"/>
            <a:chExt cx="252500" cy="252500"/>
          </a:xfrm>
        </p:grpSpPr>
        <p:sp>
          <p:nvSpPr>
            <p:cNvPr id="2198" name="Google Shape;2198;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9" name="Google Shape;2199;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0" name="Google Shape;2200;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1" name="Google Shape;2201;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02" name="Google Shape;2202;p45"/>
          <p:cNvGrpSpPr/>
          <p:nvPr/>
        </p:nvGrpSpPr>
        <p:grpSpPr>
          <a:xfrm>
            <a:off x="4015992" y="4342551"/>
            <a:ext cx="334400" cy="344821"/>
            <a:chOff x="689975" y="1737200"/>
            <a:chExt cx="252950" cy="252950"/>
          </a:xfrm>
        </p:grpSpPr>
        <p:sp>
          <p:nvSpPr>
            <p:cNvPr id="2203" name="Google Shape;2203;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4" name="Google Shape;2204;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5" name="Google Shape;2205;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6" name="Google Shape;2206;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7" name="Google Shape;2207;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8" name="Google Shape;2208;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09" name="Google Shape;2209;p45"/>
          <p:cNvGrpSpPr/>
          <p:nvPr/>
        </p:nvGrpSpPr>
        <p:grpSpPr>
          <a:xfrm>
            <a:off x="5596850" y="4332427"/>
            <a:ext cx="334400" cy="344208"/>
            <a:chOff x="2961350" y="1740750"/>
            <a:chExt cx="252950" cy="252500"/>
          </a:xfrm>
        </p:grpSpPr>
        <p:sp>
          <p:nvSpPr>
            <p:cNvPr id="2210" name="Google Shape;2210;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1" name="Google Shape;2211;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2" name="Google Shape;2212;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3" name="Google Shape;2213;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4" name="Google Shape;2214;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5" name="Google Shape;2215;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16" name="Google Shape;2216;p45"/>
          <p:cNvSpPr/>
          <p:nvPr/>
        </p:nvSpPr>
        <p:spPr>
          <a:xfrm>
            <a:off x="6154529" y="43615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217" name="Google Shape;2217;p45"/>
          <p:cNvGrpSpPr/>
          <p:nvPr/>
        </p:nvGrpSpPr>
        <p:grpSpPr>
          <a:xfrm>
            <a:off x="6680883" y="4280793"/>
            <a:ext cx="271902" cy="376448"/>
            <a:chOff x="4026550" y="3640100"/>
            <a:chExt cx="205675" cy="276150"/>
          </a:xfrm>
        </p:grpSpPr>
        <p:sp>
          <p:nvSpPr>
            <p:cNvPr id="2218" name="Google Shape;2218;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9" name="Google Shape;2219;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0" name="Google Shape;2220;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1" name="Google Shape;2221;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2" name="Google Shape;2222;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3" name="Google Shape;2223;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24" name="Google Shape;2224;p45"/>
          <p:cNvSpPr/>
          <p:nvPr/>
        </p:nvSpPr>
        <p:spPr>
          <a:xfrm>
            <a:off x="7174706" y="43467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25" name="Google Shape;2225;p45"/>
          <p:cNvGrpSpPr/>
          <p:nvPr/>
        </p:nvGrpSpPr>
        <p:grpSpPr>
          <a:xfrm>
            <a:off x="7717488" y="4380028"/>
            <a:ext cx="351487" cy="294826"/>
            <a:chOff x="853250" y="4006875"/>
            <a:chExt cx="265875" cy="216275"/>
          </a:xfrm>
        </p:grpSpPr>
        <p:sp>
          <p:nvSpPr>
            <p:cNvPr id="2226" name="Google Shape;2226;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7" name="Google Shape;2227;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28" name="Google Shape;2228;p45"/>
          <p:cNvGrpSpPr/>
          <p:nvPr/>
        </p:nvGrpSpPr>
        <p:grpSpPr>
          <a:xfrm>
            <a:off x="8895055" y="4345607"/>
            <a:ext cx="245925" cy="363668"/>
            <a:chOff x="1978675" y="3981800"/>
            <a:chExt cx="186025" cy="266775"/>
          </a:xfrm>
        </p:grpSpPr>
        <p:sp>
          <p:nvSpPr>
            <p:cNvPr id="2229" name="Google Shape;2229;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0" name="Google Shape;2230;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31" name="Google Shape;2231;p45"/>
          <p:cNvSpPr/>
          <p:nvPr/>
        </p:nvSpPr>
        <p:spPr>
          <a:xfrm>
            <a:off x="8292071" y="43670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32" name="Google Shape;2232;p45"/>
          <p:cNvGrpSpPr/>
          <p:nvPr/>
        </p:nvGrpSpPr>
        <p:grpSpPr>
          <a:xfrm>
            <a:off x="9424795" y="4355051"/>
            <a:ext cx="333805" cy="344821"/>
            <a:chOff x="480325" y="3970200"/>
            <a:chExt cx="252500" cy="252950"/>
          </a:xfrm>
        </p:grpSpPr>
        <p:sp>
          <p:nvSpPr>
            <p:cNvPr id="2233" name="Google Shape;2233;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4" name="Google Shape;2234;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5" name="Google Shape;2235;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6" name="Google Shape;2236;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7" name="Google Shape;2237;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38" name="Google Shape;2238;p45"/>
          <p:cNvSpPr/>
          <p:nvPr/>
        </p:nvSpPr>
        <p:spPr>
          <a:xfrm>
            <a:off x="2592146" y="49658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39" name="Google Shape;2239;p45"/>
          <p:cNvGrpSpPr/>
          <p:nvPr/>
        </p:nvGrpSpPr>
        <p:grpSpPr>
          <a:xfrm>
            <a:off x="3000518" y="4944656"/>
            <a:ext cx="334400" cy="344208"/>
            <a:chOff x="5745250" y="4378350"/>
            <a:chExt cx="252950" cy="252500"/>
          </a:xfrm>
        </p:grpSpPr>
        <p:sp>
          <p:nvSpPr>
            <p:cNvPr id="2240" name="Google Shape;2240;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1" name="Google Shape;2241;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42" name="Google Shape;2242;p45"/>
          <p:cNvGrpSpPr/>
          <p:nvPr/>
        </p:nvGrpSpPr>
        <p:grpSpPr>
          <a:xfrm>
            <a:off x="3510017" y="4948916"/>
            <a:ext cx="334400" cy="344821"/>
            <a:chOff x="6130650" y="4381475"/>
            <a:chExt cx="252950" cy="252950"/>
          </a:xfrm>
        </p:grpSpPr>
        <p:sp>
          <p:nvSpPr>
            <p:cNvPr id="2243" name="Google Shape;2243;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4" name="Google Shape;2244;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45" name="Google Shape;2245;p45"/>
          <p:cNvSpPr/>
          <p:nvPr/>
        </p:nvSpPr>
        <p:spPr>
          <a:xfrm>
            <a:off x="4017053" y="49638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46" name="Google Shape;2246;p45"/>
          <p:cNvGrpSpPr/>
          <p:nvPr/>
        </p:nvGrpSpPr>
        <p:grpSpPr>
          <a:xfrm>
            <a:off x="4517821" y="4971999"/>
            <a:ext cx="352082" cy="299802"/>
            <a:chOff x="6919750" y="1464650"/>
            <a:chExt cx="266325" cy="219925"/>
          </a:xfrm>
        </p:grpSpPr>
        <p:sp>
          <p:nvSpPr>
            <p:cNvPr id="2247" name="Google Shape;2247;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8" name="Google Shape;2248;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49" name="Google Shape;2249;p45"/>
          <p:cNvGrpSpPr/>
          <p:nvPr/>
        </p:nvGrpSpPr>
        <p:grpSpPr>
          <a:xfrm>
            <a:off x="5044018" y="4947441"/>
            <a:ext cx="366855" cy="339948"/>
            <a:chOff x="4759875" y="1027050"/>
            <a:chExt cx="277500" cy="249375"/>
          </a:xfrm>
        </p:grpSpPr>
        <p:sp>
          <p:nvSpPr>
            <p:cNvPr id="2250" name="Google Shape;2250;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1" name="Google Shape;2251;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2" name="Google Shape;2252;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3" name="Google Shape;2253;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4" name="Google Shape;2254;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55" name="Google Shape;2255;p45"/>
          <p:cNvGrpSpPr/>
          <p:nvPr/>
        </p:nvGrpSpPr>
        <p:grpSpPr>
          <a:xfrm>
            <a:off x="5585303" y="4931415"/>
            <a:ext cx="372738" cy="343186"/>
            <a:chOff x="3357900" y="1057675"/>
            <a:chExt cx="281950" cy="251750"/>
          </a:xfrm>
        </p:grpSpPr>
        <p:sp>
          <p:nvSpPr>
            <p:cNvPr id="2256" name="Google Shape;2256;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7" name="Google Shape;2257;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8" name="Google Shape;2258;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59" name="Google Shape;2259;p45"/>
          <p:cNvGrpSpPr/>
          <p:nvPr/>
        </p:nvGrpSpPr>
        <p:grpSpPr>
          <a:xfrm>
            <a:off x="6148475" y="4916420"/>
            <a:ext cx="191095" cy="401974"/>
            <a:chOff x="3783900" y="1046675"/>
            <a:chExt cx="144550" cy="294875"/>
          </a:xfrm>
        </p:grpSpPr>
        <p:sp>
          <p:nvSpPr>
            <p:cNvPr id="2260" name="Google Shape;2260;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1" name="Google Shape;2261;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62" name="Google Shape;2262;p45"/>
          <p:cNvSpPr/>
          <p:nvPr/>
        </p:nvSpPr>
        <p:spPr>
          <a:xfrm>
            <a:off x="6673514" y="49406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63" name="Google Shape;2263;p45"/>
          <p:cNvGrpSpPr/>
          <p:nvPr/>
        </p:nvGrpSpPr>
        <p:grpSpPr>
          <a:xfrm>
            <a:off x="7047755" y="4673803"/>
            <a:ext cx="552596" cy="674409"/>
            <a:chOff x="238550" y="1487175"/>
            <a:chExt cx="418000" cy="494725"/>
          </a:xfrm>
        </p:grpSpPr>
        <p:sp>
          <p:nvSpPr>
            <p:cNvPr id="2264" name="Google Shape;2264;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5" name="Google Shape;2265;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6" name="Google Shape;2266;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7" name="Google Shape;2267;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8" name="Google Shape;2268;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9" name="Google Shape;2269;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0" name="Google Shape;2270;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1" name="Google Shape;2271;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2" name="Google Shape;2272;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73" name="Google Shape;2273;p45"/>
          <p:cNvSpPr/>
          <p:nvPr/>
        </p:nvSpPr>
        <p:spPr>
          <a:xfrm>
            <a:off x="7717149" y="50745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4" name="Google Shape;2274;p45"/>
          <p:cNvSpPr/>
          <p:nvPr/>
        </p:nvSpPr>
        <p:spPr>
          <a:xfrm>
            <a:off x="8208611" y="49853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75" name="Google Shape;2275;p45"/>
          <p:cNvGrpSpPr/>
          <p:nvPr/>
        </p:nvGrpSpPr>
        <p:grpSpPr>
          <a:xfrm>
            <a:off x="8800133" y="5000562"/>
            <a:ext cx="364707" cy="363804"/>
            <a:chOff x="6010925" y="3998175"/>
            <a:chExt cx="275875" cy="266875"/>
          </a:xfrm>
        </p:grpSpPr>
        <p:sp>
          <p:nvSpPr>
            <p:cNvPr id="2276" name="Google Shape;2276;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7" name="Google Shape;2277;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8" name="Google Shape;2278;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9" name="Google Shape;2279;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0" name="Google Shape;2280;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81" name="Google Shape;2281;p45"/>
          <p:cNvGrpSpPr/>
          <p:nvPr/>
        </p:nvGrpSpPr>
        <p:grpSpPr>
          <a:xfrm>
            <a:off x="9402329" y="5019187"/>
            <a:ext cx="352082" cy="308322"/>
            <a:chOff x="6866650" y="1038650"/>
            <a:chExt cx="266325" cy="226175"/>
          </a:xfrm>
        </p:grpSpPr>
        <p:sp>
          <p:nvSpPr>
            <p:cNvPr id="2282" name="Google Shape;2282;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3" name="Google Shape;2283;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4" name="Google Shape;2284;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85" name="Google Shape;2285;p45"/>
          <p:cNvGrpSpPr/>
          <p:nvPr/>
        </p:nvGrpSpPr>
        <p:grpSpPr>
          <a:xfrm>
            <a:off x="5139862" y="1655337"/>
            <a:ext cx="272497" cy="362441"/>
            <a:chOff x="2033075" y="2942475"/>
            <a:chExt cx="206125" cy="265875"/>
          </a:xfrm>
        </p:grpSpPr>
        <p:sp>
          <p:nvSpPr>
            <p:cNvPr id="2286" name="Google Shape;2286;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7" name="Google Shape;2287;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8" name="Google Shape;2288;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9" name="Google Shape;2289;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0" name="Google Shape;2290;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1" name="Google Shape;2291;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92" name="Google Shape;2292;p45"/>
          <p:cNvSpPr/>
          <p:nvPr/>
        </p:nvSpPr>
        <p:spPr>
          <a:xfrm>
            <a:off x="2504291" y="55957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93" name="Google Shape;2293;p45"/>
          <p:cNvGrpSpPr/>
          <p:nvPr/>
        </p:nvGrpSpPr>
        <p:grpSpPr>
          <a:xfrm>
            <a:off x="3001577" y="5631739"/>
            <a:ext cx="325576" cy="362441"/>
            <a:chOff x="3081775" y="1061400"/>
            <a:chExt cx="246275" cy="265875"/>
          </a:xfrm>
        </p:grpSpPr>
        <p:sp>
          <p:nvSpPr>
            <p:cNvPr id="2294" name="Google Shape;2294;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5" name="Google Shape;2295;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6" name="Google Shape;2296;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97" name="Google Shape;2297;p45"/>
          <p:cNvGrpSpPr/>
          <p:nvPr/>
        </p:nvGrpSpPr>
        <p:grpSpPr>
          <a:xfrm>
            <a:off x="3541288" y="5673859"/>
            <a:ext cx="369202" cy="325941"/>
            <a:chOff x="2847150" y="1805000"/>
            <a:chExt cx="279275" cy="239100"/>
          </a:xfrm>
        </p:grpSpPr>
        <p:sp>
          <p:nvSpPr>
            <p:cNvPr id="2298" name="Google Shape;2298;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9" name="Google Shape;2299;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00" name="Google Shape;2300;p45"/>
          <p:cNvSpPr/>
          <p:nvPr/>
        </p:nvSpPr>
        <p:spPr>
          <a:xfrm>
            <a:off x="4123609" y="57236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01" name="Google Shape;2301;p45"/>
          <p:cNvGrpSpPr/>
          <p:nvPr/>
        </p:nvGrpSpPr>
        <p:grpSpPr>
          <a:xfrm>
            <a:off x="4727082" y="5618116"/>
            <a:ext cx="352082" cy="363054"/>
            <a:chOff x="6435300" y="1095300"/>
            <a:chExt cx="266325" cy="266325"/>
          </a:xfrm>
        </p:grpSpPr>
        <p:sp>
          <p:nvSpPr>
            <p:cNvPr id="2302" name="Google Shape;2302;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3" name="Google Shape;2303;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4" name="Google Shape;2304;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05" name="Google Shape;2305;p45"/>
          <p:cNvSpPr/>
          <p:nvPr/>
        </p:nvSpPr>
        <p:spPr>
          <a:xfrm>
            <a:off x="5290932" y="56323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6" name="Google Shape;2306;p45"/>
          <p:cNvSpPr/>
          <p:nvPr/>
        </p:nvSpPr>
        <p:spPr>
          <a:xfrm>
            <a:off x="5751682" y="56039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07" name="Google Shape;2307;p45"/>
          <p:cNvGrpSpPr/>
          <p:nvPr/>
        </p:nvGrpSpPr>
        <p:grpSpPr>
          <a:xfrm>
            <a:off x="6280151" y="5613180"/>
            <a:ext cx="301350" cy="363054"/>
            <a:chOff x="4506525" y="1060950"/>
            <a:chExt cx="227950" cy="266325"/>
          </a:xfrm>
        </p:grpSpPr>
        <p:sp>
          <p:nvSpPr>
            <p:cNvPr id="2308" name="Google Shape;2308;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9" name="Google Shape;2309;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0" name="Google Shape;2310;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1" name="Google Shape;2311;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2" name="Google Shape;2312;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3" name="Google Shape;2313;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4" name="Google Shape;2314;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15" name="Google Shape;2315;p45"/>
          <p:cNvSpPr/>
          <p:nvPr/>
        </p:nvSpPr>
        <p:spPr>
          <a:xfrm>
            <a:off x="6739198" y="57364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6" name="Google Shape;2316;p45"/>
          <p:cNvSpPr/>
          <p:nvPr/>
        </p:nvSpPr>
        <p:spPr>
          <a:xfrm>
            <a:off x="7735916" y="56908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17" name="Google Shape;2317;p45"/>
          <p:cNvGrpSpPr/>
          <p:nvPr/>
        </p:nvGrpSpPr>
        <p:grpSpPr>
          <a:xfrm>
            <a:off x="7285785" y="5691036"/>
            <a:ext cx="251246" cy="356340"/>
            <a:chOff x="867500" y="3647700"/>
            <a:chExt cx="190050" cy="261400"/>
          </a:xfrm>
        </p:grpSpPr>
        <p:sp>
          <p:nvSpPr>
            <p:cNvPr id="2318" name="Google Shape;2318;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9" name="Google Shape;2319;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0" name="Google Shape;2320;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1" name="Google Shape;2321;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2" name="Google Shape;2322;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23" name="Google Shape;2323;p45"/>
          <p:cNvSpPr/>
          <p:nvPr/>
        </p:nvSpPr>
        <p:spPr>
          <a:xfrm>
            <a:off x="8242362" y="56576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4" name="Google Shape;2324;p45"/>
          <p:cNvSpPr/>
          <p:nvPr/>
        </p:nvSpPr>
        <p:spPr>
          <a:xfrm>
            <a:off x="8844168" y="56564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25" name="Google Shape;2325;p45"/>
          <p:cNvGrpSpPr/>
          <p:nvPr/>
        </p:nvGrpSpPr>
        <p:grpSpPr>
          <a:xfrm>
            <a:off x="9428063" y="5646209"/>
            <a:ext cx="299598" cy="398327"/>
            <a:chOff x="3707175" y="1322350"/>
            <a:chExt cx="226625" cy="292200"/>
          </a:xfrm>
        </p:grpSpPr>
        <p:sp>
          <p:nvSpPr>
            <p:cNvPr id="2326" name="Google Shape;2326;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7" name="Google Shape;2327;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1" name="Shape 233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021324"/>
      </a:dk1>
      <a:lt1>
        <a:srgbClr val="F5F0EA"/>
      </a:lt1>
      <a:dk2>
        <a:srgbClr val="FFC1CB"/>
      </a:dk2>
      <a:lt2>
        <a:srgbClr val="FFFFFF"/>
      </a:lt2>
      <a:accent1>
        <a:srgbClr val="FA5041"/>
      </a:accent1>
      <a:accent2>
        <a:srgbClr val="5C76D8"/>
      </a:accent2>
      <a:accent3>
        <a:srgbClr val="9D6FC7"/>
      </a:accent3>
      <a:accent4>
        <a:srgbClr val="E7C126"/>
      </a:accent4>
      <a:accent5>
        <a:srgbClr val="6DD8C8"/>
      </a:accent5>
      <a:accent6>
        <a:srgbClr val="58C1DD"/>
      </a:accent6>
      <a:hlink>
        <a:srgbClr val="4BAAC3"/>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