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903" autoAdjust="0"/>
    <p:restoredTop sz="96335" autoAdjust="0"/>
  </p:normalViewPr>
  <p:slideViewPr>
    <p:cSldViewPr snapToGrid="0">
      <p:cViewPr>
        <p:scale>
          <a:sx n="114" d="100"/>
          <a:sy n="114" d="100"/>
        </p:scale>
        <p:origin x="408"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8/14/2024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pic>
        <p:nvPicPr>
          <p:cNvPr id="3" name="Picture 2" descr="A close up of a yellow airplane&#10;&#10;Description automatically generated">
            <a:extLst>
              <a:ext uri="{FF2B5EF4-FFF2-40B4-BE49-F238E27FC236}">
                <a16:creationId xmlns:a16="http://schemas.microsoft.com/office/drawing/2014/main" id="{5AAB0D39-89F1-054F-B389-91D2F144FB2C}"/>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199" y="-1"/>
            <a:ext cx="6677881" cy="1976423"/>
          </a:xfrm>
        </p:spPr>
        <p:txBody>
          <a:bodyPr anchor="b"/>
          <a:lstStyle>
            <a:lvl1pPr algn="l">
              <a:defRPr sz="6000">
                <a:solidFill>
                  <a:schemeClr val="bg1"/>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199" y="1976423"/>
            <a:ext cx="2638649" cy="1093198"/>
          </a:xfrm>
        </p:spPr>
        <p:txBody>
          <a:bodyPr/>
          <a:lstStyle>
            <a:lvl1pPr marL="0" indent="0" algn="l">
              <a:buNone/>
              <a:defRPr sz="2400">
                <a:solidFill>
                  <a:schemeClr val="accent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endParaRPr lang="en-US" dirty="0"/>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pic>
        <p:nvPicPr>
          <p:cNvPr id="3" name="Picture 2" descr="A picture containing train, yellow, bed, track&#10;&#10;Description automatically generated">
            <a:extLst>
              <a:ext uri="{FF2B5EF4-FFF2-40B4-BE49-F238E27FC236}">
                <a16:creationId xmlns:a16="http://schemas.microsoft.com/office/drawing/2014/main" id="{5371629C-0C6E-2C40-921C-0A83CCC019D2}"/>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8529084" cy="1325563"/>
          </a:xfrm>
        </p:spPr>
        <p:txBody>
          <a:bodyPr/>
          <a:lstStyle>
            <a:lvl1pPr>
              <a:defRPr>
                <a:solidFill>
                  <a:schemeClr val="tx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6827874" cy="3522552"/>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endParaRPr lang="en-US" dirty="0"/>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pic>
        <p:nvPicPr>
          <p:cNvPr id="3" name="Picture 2" descr="A picture containing room, black, computer, white&#10;&#10;Description automatically generated">
            <a:extLst>
              <a:ext uri="{FF2B5EF4-FFF2-40B4-BE49-F238E27FC236}">
                <a16:creationId xmlns:a16="http://schemas.microsoft.com/office/drawing/2014/main" id="{9C3DCAB2-427E-1C41-AE96-A7D60D9A8F32}"/>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endParaRPr lang="en-US" dirty="0"/>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pic>
        <p:nvPicPr>
          <p:cNvPr id="3" name="Picture 2" descr="A picture containing yellow&#10;&#10;Description automatically generated">
            <a:extLst>
              <a:ext uri="{FF2B5EF4-FFF2-40B4-BE49-F238E27FC236}">
                <a16:creationId xmlns:a16="http://schemas.microsoft.com/office/drawing/2014/main" id="{59F9C282-7D69-924A-AF58-C356B39EF1CD}"/>
              </a:ext>
            </a:extLst>
          </p:cNvPr>
          <p:cNvPicPr>
            <a:picLocks noChangeAspect="1"/>
          </p:cNvPicPr>
          <p:nvPr userDrawn="1"/>
        </p:nvPicPr>
        <p:blipFill>
          <a:blip r:embed="rId2"/>
          <a:stretch>
            <a:fillRect/>
          </a:stretch>
        </p:blipFill>
        <p:spPr>
          <a:xfrm>
            <a:off x="-1" y="0"/>
            <a:ext cx="12192001" cy="6858000"/>
          </a:xfrm>
          <a:prstGeom prst="rect">
            <a:avLst/>
          </a:prstGeom>
        </p:spPr>
      </p:pic>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4803406" cy="2852737"/>
          </a:xfrm>
        </p:spPr>
        <p:txBody>
          <a:bodyPr anchor="b"/>
          <a:lstStyle>
            <a:lvl1pPr>
              <a:defRPr sz="6000">
                <a:solidFill>
                  <a:schemeClr val="tx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4803406" cy="1500187"/>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pic>
        <p:nvPicPr>
          <p:cNvPr id="3" name="Picture 2" descr="A picture containing person, indoor, man, computer&#10;&#10;Description automatically generated">
            <a:extLst>
              <a:ext uri="{FF2B5EF4-FFF2-40B4-BE49-F238E27FC236}">
                <a16:creationId xmlns:a16="http://schemas.microsoft.com/office/drawing/2014/main" id="{433602E0-3719-2944-B5FF-825A551FFFCD}"/>
              </a:ext>
            </a:extLst>
          </p:cNvPr>
          <p:cNvPicPr>
            <a:picLocks noChangeAspect="1"/>
          </p:cNvPicPr>
          <p:nvPr userDrawn="1"/>
        </p:nvPicPr>
        <p:blipFill>
          <a:blip r:embed="rId2"/>
          <a:stretch>
            <a:fillRect/>
          </a:stretch>
        </p:blipFill>
        <p:spPr>
          <a:xfrm>
            <a:off x="0" y="3969"/>
            <a:ext cx="12192000" cy="6858000"/>
          </a:xfrm>
          <a:prstGeom prst="rect">
            <a:avLst/>
          </a:prstGeom>
        </p:spPr>
      </p:pic>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3429000"/>
            <a:ext cx="6398290" cy="1782541"/>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5348177"/>
            <a:ext cx="10515600" cy="741473"/>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pic>
        <p:nvPicPr>
          <p:cNvPr id="3" name="Picture 2" descr="A building with a metal fence&#10;&#10;Description automatically generated">
            <a:extLst>
              <a:ext uri="{FF2B5EF4-FFF2-40B4-BE49-F238E27FC236}">
                <a16:creationId xmlns:a16="http://schemas.microsoft.com/office/drawing/2014/main" id="{B1746ED1-A3B1-D44C-9A40-C24ED0F2C7D7}"/>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10515600" cy="2852737"/>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10515600" cy="1500187"/>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lvl1pPr>
              <a:defRPr>
                <a:solidFill>
                  <a:schemeClr val="tx1"/>
                </a:solidFill>
              </a:defRPr>
            </a:lvl1pPr>
          </a:lstStyle>
          <a:p>
            <a:r>
              <a:rPr lang="en-US"/>
              <a:t>Date</a:t>
            </a:r>
            <a:endParaRPr lang="en-US" dirty="0"/>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lvl1pPr>
              <a:defRPr>
                <a:solidFill>
                  <a:schemeClr val="tx1"/>
                </a:solidFill>
              </a:defRPr>
            </a:lvl1p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lvl1pPr>
              <a:defRPr>
                <a:solidFill>
                  <a:schemeClr val="tx1"/>
                </a:solidFill>
              </a:defRPr>
            </a:lvl1pPr>
          </a:lstStyle>
          <a:p>
            <a:fld id="{672B7600-67E3-4D97-B453-880E2742B982}" type="slidenum">
              <a:rPr lang="en-US" smtClean="0"/>
              <a:pPr/>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408784" y="652440"/>
            <a:ext cx="1333500" cy="1333500"/>
          </a:xfrm>
          <a:prstGeom prst="ellipse">
            <a:avLst/>
          </a:prstGeom>
          <a:solidFill>
            <a:schemeClr val="accent1"/>
          </a:solidFill>
        </p:spPr>
        <p:txBody>
          <a:bodyPr anchor="ctr">
            <a:normAutofit/>
          </a:bodyPr>
          <a:lstStyle>
            <a:lvl1pPr marL="0" indent="0" algn="ctr">
              <a:buNone/>
              <a:defRPr sz="1400" b="1">
                <a:solidFill>
                  <a:schemeClr val="tx1"/>
                </a:solidFill>
              </a:defRPr>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224634" y="2049440"/>
            <a:ext cx="1701800" cy="228600"/>
          </a:xfrm>
          <a:solidFill>
            <a:schemeClr val="bg1"/>
          </a:solid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224634" y="2279367"/>
            <a:ext cx="1701800" cy="228600"/>
          </a:xfrm>
          <a:solidFill>
            <a:schemeClr val="bg1"/>
          </a:solid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224634" y="2509293"/>
            <a:ext cx="1701800" cy="228600"/>
          </a:xfrm>
          <a:solidFill>
            <a:schemeClr val="bg1"/>
          </a:solid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FEDA5586-F61C-4DCA-9E6F-162CD71E1D89}"/>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sz="5400"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a:t>
            </a:r>
          </a:p>
          <a:p>
            <a:r>
              <a:rPr lang="en-US" noProof="1"/>
              <a:t>Duis aute irure dolor in reprehenderit in voluptate velit esse cillum dolore eu fugiat nulla pariatur. Excepteur sint occaecat cupidatat non proident, sunt in culpa.</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10" name="Picture Placeholder 9">
            <a:extLst>
              <a:ext uri="{FF2B5EF4-FFF2-40B4-BE49-F238E27FC236}">
                <a16:creationId xmlns:a16="http://schemas.microsoft.com/office/drawing/2014/main" id="{6360B73D-DEC8-46DE-B49A-2222E5C18006}"/>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noAutofit/>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55_T_PGO_Construction-16x9.pptx" id="{D4DFB69E-67DA-4C5A-9E02-F14927ECC185}" vid="{9B04420F-7FE2-4ABC-807B-3539898E5395}"/>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55_T_PGO_Construction-16x9.pptx" id="{D4DFB69E-67DA-4C5A-9E02-F14927ECC185}" vid="{62B34172-C5B9-41FD-9B9B-D71625DF7AB1}"/>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0155_T_PGO_Construction-16x9</Template>
  <TotalTime>0</TotalTime>
  <Words>352</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2024-08-14T07:42:10Z</dcterms:created>
  <dcterms:modified xsi:type="dcterms:W3CDTF">2024-08-14T07:42:51Z</dcterms:modified>
  <cp:category>Templates</cp:category>
</cp:coreProperties>
</file>