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y="6858000" cx="12192000"/>
  <p:notesSz cx="6858000" cy="9144000"/>
  <p:embeddedFontLst>
    <p:embeddedFont>
      <p:font typeface="Ubuntu"/>
      <p:regular r:id="rId26"/>
      <p:bold r:id="rId27"/>
      <p:italic r:id="rId28"/>
      <p:boldItalic r:id="rId29"/>
    </p:embeddedFont>
    <p:embeddedFont>
      <p:font typeface="Unkempt"/>
      <p:regular r:id="rId30"/>
      <p:bold r:id="rId31"/>
    </p:embeddedFont>
    <p:embeddedFont>
      <p:font typeface="Poppins"/>
      <p:regular r:id="rId32"/>
      <p:bold r:id="rId33"/>
      <p:italic r:id="rId34"/>
      <p:boldItalic r:id="rId35"/>
    </p:embeddedFont>
    <p:embeddedFont>
      <p:font typeface="Boogaloo"/>
      <p:regular r:id="rId36"/>
    </p:embeddedFont>
    <p:embeddedFont>
      <p:font typeface="Barlow Condensed"/>
      <p:regular r:id="rId37"/>
      <p:bold r:id="rId38"/>
      <p:italic r:id="rId39"/>
      <p:boldItalic r:id="rId40"/>
    </p:embeddedFont>
    <p:embeddedFont>
      <p:font typeface="Homemade Apple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Condensed-boldItalic.fntdata"/><Relationship Id="rId20" Type="http://schemas.openxmlformats.org/officeDocument/2006/relationships/slide" Target="slides/slide15.xml"/><Relationship Id="rId41" Type="http://schemas.openxmlformats.org/officeDocument/2006/relationships/font" Target="fonts/HomemadeApple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Ubuntu-regular.fntdata"/><Relationship Id="rId25" Type="http://schemas.openxmlformats.org/officeDocument/2006/relationships/slide" Target="slides/slide20.xml"/><Relationship Id="rId28" Type="http://schemas.openxmlformats.org/officeDocument/2006/relationships/font" Target="fonts/Ubuntu-italic.fntdata"/><Relationship Id="rId27" Type="http://schemas.openxmlformats.org/officeDocument/2006/relationships/font" Target="fonts/Ubuntu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Ubuntu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Unkempt-bold.fntdata"/><Relationship Id="rId30" Type="http://schemas.openxmlformats.org/officeDocument/2006/relationships/font" Target="fonts/Unkempt-regular.fntdata"/><Relationship Id="rId11" Type="http://schemas.openxmlformats.org/officeDocument/2006/relationships/slide" Target="slides/slide6.xml"/><Relationship Id="rId33" Type="http://schemas.openxmlformats.org/officeDocument/2006/relationships/font" Target="fonts/Poppins-bold.fntdata"/><Relationship Id="rId10" Type="http://schemas.openxmlformats.org/officeDocument/2006/relationships/slide" Target="slides/slide5.xml"/><Relationship Id="rId32" Type="http://schemas.openxmlformats.org/officeDocument/2006/relationships/font" Target="fonts/Poppins-regular.fntdata"/><Relationship Id="rId13" Type="http://schemas.openxmlformats.org/officeDocument/2006/relationships/slide" Target="slides/slide8.xml"/><Relationship Id="rId35" Type="http://schemas.openxmlformats.org/officeDocument/2006/relationships/font" Target="fonts/Poppins-boldItalic.fntdata"/><Relationship Id="rId12" Type="http://schemas.openxmlformats.org/officeDocument/2006/relationships/slide" Target="slides/slide7.xml"/><Relationship Id="rId34" Type="http://schemas.openxmlformats.org/officeDocument/2006/relationships/font" Target="fonts/Poppins-italic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regular.fntdata"/><Relationship Id="rId14" Type="http://schemas.openxmlformats.org/officeDocument/2006/relationships/slide" Target="slides/slide9.xml"/><Relationship Id="rId36" Type="http://schemas.openxmlformats.org/officeDocument/2006/relationships/font" Target="fonts/Boogaloo-regular.fntdata"/><Relationship Id="rId17" Type="http://schemas.openxmlformats.org/officeDocument/2006/relationships/slide" Target="slides/slide12.xml"/><Relationship Id="rId39" Type="http://schemas.openxmlformats.org/officeDocument/2006/relationships/font" Target="fonts/BarlowCondensed-italic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4" name="Google Shape;48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9" name="Google Shape;489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8" name="Google Shape;558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9" name="Google Shape;559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3" name="Shape 5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4" name="Google Shape;564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5" name="Google Shape;565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0" name="Google Shape;570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4" name="Shape 5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5" name="Google Shape;575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6" name="Google Shape;576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9" name="Shape 5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0" name="Google Shape;580;g6fd8ccc017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1" name="Google Shape;581;g6fd8ccc017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4" name="Shape 5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5" name="Google Shape;585;g6fd8ccc017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6" name="Google Shape;586;g6fd8ccc017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g6fd8ccc017_0_1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3" name="Google Shape;593;g6fd8ccc017_0_1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0" name="Google Shape;600;g6fd8ccc017_0_1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1" name="Google Shape;601;g6fd8ccc017_0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g6fd8ccc017_0_3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5" name="Google Shape;615;g6fd8ccc017_0_3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8" name="Shape 6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9" name="Google Shape;629;g6fd8ccc017_0_3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0" name="Google Shape;630;g6fd8ccc017_0_3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g6fd8ccc017_0_3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" name="Google Shape;695;g6fd8ccc017_0_3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8" name="Google Shape;768;g6fd8ccc017_0_3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9" name="Google Shape;769;g6fd8ccc017_0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g6fd8ccc017_0_3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8" name="Google Shape;828;g6fd8ccc017_0_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7" name="Shape 8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8" name="Google Shape;898;g6fd8ccc017_0_4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9" name="Google Shape;899;g6fd8ccc017_0_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2" name="Shape 9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3" name="Google Shape;903;g6fd8ccc017_0_4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4" name="Google Shape;904;g6fd8ccc017_0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4" name="Shape 1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5" name="Google Shape;1205;g7026bec987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6" name="Google Shape;1206;g7026bec987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24" name="Shape 1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5" name="Google Shape;1425;g6fda09061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6" name="Google Shape;1426;g6fda09061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0" name="Shape 1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1" name="Google Shape;1431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2" name="Google Shape;1432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bg>
      <p:bgPr>
        <a:solidFill>
          <a:srgbClr val="6FA8DC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0" y="3401275"/>
            <a:ext cx="12201625" cy="3455005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0" y="3772657"/>
            <a:ext cx="12079609" cy="3087269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 rot="10132387">
            <a:off x="255941" y="5433903"/>
            <a:ext cx="1347402" cy="912435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rot="8707740">
            <a:off x="301241" y="5777825"/>
            <a:ext cx="1113381" cy="837051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rot="10217523">
            <a:off x="574777" y="5645331"/>
            <a:ext cx="971272" cy="808287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 rot="-10277672">
            <a:off x="847567" y="5611621"/>
            <a:ext cx="903612" cy="782353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rot="8703260">
            <a:off x="688388" y="5978558"/>
            <a:ext cx="854849" cy="583001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 rot="-343611">
            <a:off x="1353956" y="5088614"/>
            <a:ext cx="2065382" cy="1596736"/>
          </a:xfrm>
          <a:custGeom>
            <a:rect b="b" l="l" r="r" t="t"/>
            <a:pathLst>
              <a:path extrusionOk="0" h="1820936" w="2355385">
                <a:moveTo>
                  <a:pt x="1807046" y="0"/>
                </a:moveTo>
                <a:cubicBezTo>
                  <a:pt x="1816543" y="83805"/>
                  <a:pt x="1824289" y="154677"/>
                  <a:pt x="1830596" y="214803"/>
                </a:cubicBezTo>
                <a:lnTo>
                  <a:pt x="1832248" y="230975"/>
                </a:lnTo>
                <a:lnTo>
                  <a:pt x="1834676" y="203072"/>
                </a:lnTo>
                <a:lnTo>
                  <a:pt x="1889590" y="889920"/>
                </a:lnTo>
                <a:lnTo>
                  <a:pt x="2120543" y="1115740"/>
                </a:lnTo>
                <a:lnTo>
                  <a:pt x="2330965" y="1331295"/>
                </a:lnTo>
                <a:cubicBezTo>
                  <a:pt x="2317279" y="1473287"/>
                  <a:pt x="2426768" y="1492105"/>
                  <a:pt x="2269377" y="1752139"/>
                </a:cubicBezTo>
                <a:cubicBezTo>
                  <a:pt x="2170582" y="1756631"/>
                  <a:pt x="2154303" y="1780767"/>
                  <a:pt x="2003933" y="1772979"/>
                </a:cubicBezTo>
                <a:lnTo>
                  <a:pt x="2002813" y="1772896"/>
                </a:lnTo>
                <a:lnTo>
                  <a:pt x="1942126" y="1728193"/>
                </a:lnTo>
                <a:lnTo>
                  <a:pt x="1828907" y="1614925"/>
                </a:lnTo>
                <a:lnTo>
                  <a:pt x="1725358" y="1459601"/>
                </a:lnTo>
                <a:lnTo>
                  <a:pt x="1647545" y="1334919"/>
                </a:lnTo>
                <a:cubicBezTo>
                  <a:pt x="939481" y="1130148"/>
                  <a:pt x="948387" y="1275180"/>
                  <a:pt x="634945" y="1306993"/>
                </a:cubicBezTo>
                <a:lnTo>
                  <a:pt x="589764" y="1310159"/>
                </a:lnTo>
                <a:cubicBezTo>
                  <a:pt x="545362" y="1203457"/>
                  <a:pt x="466017" y="1129848"/>
                  <a:pt x="456557" y="990052"/>
                </a:cubicBezTo>
                <a:cubicBezTo>
                  <a:pt x="488411" y="1162567"/>
                  <a:pt x="605885" y="1291113"/>
                  <a:pt x="680549" y="1441643"/>
                </a:cubicBezTo>
                <a:cubicBezTo>
                  <a:pt x="645495" y="1570735"/>
                  <a:pt x="743732" y="1605404"/>
                  <a:pt x="557221" y="1820936"/>
                </a:cubicBezTo>
                <a:cubicBezTo>
                  <a:pt x="465191" y="1809500"/>
                  <a:pt x="446335" y="1829242"/>
                  <a:pt x="308569" y="1798319"/>
                </a:cubicBezTo>
                <a:lnTo>
                  <a:pt x="307546" y="1798065"/>
                </a:lnTo>
                <a:lnTo>
                  <a:pt x="258503" y="1747169"/>
                </a:lnTo>
                <a:lnTo>
                  <a:pt x="171720" y="1624606"/>
                </a:lnTo>
                <a:lnTo>
                  <a:pt x="100510" y="1464694"/>
                </a:lnTo>
                <a:cubicBezTo>
                  <a:pt x="76437" y="1344282"/>
                  <a:pt x="-14753" y="1065398"/>
                  <a:pt x="2054" y="878299"/>
                </a:cubicBezTo>
                <a:cubicBezTo>
                  <a:pt x="7173" y="645264"/>
                  <a:pt x="165920" y="447239"/>
                  <a:pt x="201351" y="342101"/>
                </a:cubicBezTo>
                <a:lnTo>
                  <a:pt x="203998" y="338413"/>
                </a:lnTo>
                <a:lnTo>
                  <a:pt x="202783" y="331571"/>
                </a:lnTo>
                <a:lnTo>
                  <a:pt x="348448" y="107440"/>
                </a:lnTo>
                <a:lnTo>
                  <a:pt x="325071" y="15570"/>
                </a:lnTo>
                <a:lnTo>
                  <a:pt x="1807046" y="0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 flipH="1" rot="-844560">
            <a:off x="1157326" y="4126615"/>
            <a:ext cx="760552" cy="1711671"/>
          </a:xfrm>
          <a:custGeom>
            <a:rect b="b" l="l" r="r" t="t"/>
            <a:pathLst>
              <a:path extrusionOk="0" h="1959028" w="870461">
                <a:moveTo>
                  <a:pt x="0" y="4044"/>
                </a:moveTo>
                <a:cubicBezTo>
                  <a:pt x="58553" y="-49697"/>
                  <a:pt x="440486" y="445721"/>
                  <a:pt x="598501" y="683144"/>
                </a:cubicBezTo>
                <a:cubicBezTo>
                  <a:pt x="740391" y="900726"/>
                  <a:pt x="570497" y="1040644"/>
                  <a:pt x="787539" y="1284870"/>
                </a:cubicBezTo>
                <a:cubicBezTo>
                  <a:pt x="1004581" y="1529096"/>
                  <a:pt x="734348" y="1948255"/>
                  <a:pt x="669663" y="1959028"/>
                </a:cubicBezTo>
                <a:cubicBezTo>
                  <a:pt x="694171" y="1530925"/>
                  <a:pt x="543289" y="1629198"/>
                  <a:pt x="430090" y="1304000"/>
                </a:cubicBezTo>
                <a:lnTo>
                  <a:pt x="0" y="4044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flipH="1" rot="-1016010">
            <a:off x="994796" y="3680529"/>
            <a:ext cx="882129" cy="1692823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 rot="246059">
            <a:off x="2870810" y="5076741"/>
            <a:ext cx="294976" cy="904922"/>
          </a:xfrm>
          <a:custGeom>
            <a:rect b="b" l="l" r="r" t="t"/>
            <a:pathLst>
              <a:path extrusionOk="0" h="1034716" w="444107">
                <a:moveTo>
                  <a:pt x="0" y="336884"/>
                </a:moveTo>
                <a:cubicBezTo>
                  <a:pt x="201112" y="742749"/>
                  <a:pt x="47915" y="797293"/>
                  <a:pt x="419647" y="1034716"/>
                </a:cubicBezTo>
                <a:cubicBezTo>
                  <a:pt x="311296" y="719490"/>
                  <a:pt x="435618" y="812532"/>
                  <a:pt x="443815" y="548639"/>
                </a:cubicBezTo>
                <a:cubicBezTo>
                  <a:pt x="452012" y="284746"/>
                  <a:pt x="285549" y="184484"/>
                  <a:pt x="279132" y="0"/>
                </a:cubicBezTo>
                <a:lnTo>
                  <a:pt x="0" y="336884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 rot="1326283">
            <a:off x="2549142" y="3991575"/>
            <a:ext cx="785467" cy="1652646"/>
          </a:xfrm>
          <a:custGeom>
            <a:rect b="b" l="l" r="r" t="t"/>
            <a:pathLst>
              <a:path extrusionOk="0" h="1884520" w="895672">
                <a:moveTo>
                  <a:pt x="0" y="2781"/>
                </a:moveTo>
                <a:cubicBezTo>
                  <a:pt x="58553" y="-50960"/>
                  <a:pt x="419499" y="689383"/>
                  <a:pt x="577514" y="926806"/>
                </a:cubicBezTo>
                <a:cubicBezTo>
                  <a:pt x="735529" y="1164229"/>
                  <a:pt x="888667" y="1315714"/>
                  <a:pt x="895150" y="1475445"/>
                </a:cubicBezTo>
                <a:cubicBezTo>
                  <a:pt x="903973" y="1692816"/>
                  <a:pt x="800474" y="1808563"/>
                  <a:pt x="630454" y="1884520"/>
                </a:cubicBezTo>
                <a:cubicBezTo>
                  <a:pt x="718686" y="1496300"/>
                  <a:pt x="459393" y="1356624"/>
                  <a:pt x="379183" y="1132034"/>
                </a:cubicBezTo>
                <a:lnTo>
                  <a:pt x="0" y="2781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 rot="692077">
            <a:off x="2542388" y="3469879"/>
            <a:ext cx="775375" cy="1531292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 flipH="1" rot="761301">
            <a:off x="1428697" y="3257574"/>
            <a:ext cx="322042" cy="534116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 rot="236035">
            <a:off x="2783337" y="3425111"/>
            <a:ext cx="321365" cy="532993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 rot="236035">
            <a:off x="1797393" y="5753645"/>
            <a:ext cx="551370" cy="913537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 flipH="1" rot="-932496">
            <a:off x="2376725" y="5712908"/>
            <a:ext cx="552952" cy="916157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 rot="233569">
            <a:off x="1369794" y="3356409"/>
            <a:ext cx="1595083" cy="2009364"/>
          </a:xfrm>
          <a:custGeom>
            <a:rect b="b" l="l" r="r" t="t"/>
            <a:pathLst>
              <a:path extrusionOk="0" h="2297570" w="1883317">
                <a:moveTo>
                  <a:pt x="62501" y="1114799"/>
                </a:moveTo>
                <a:cubicBezTo>
                  <a:pt x="344039" y="294090"/>
                  <a:pt x="670314" y="11442"/>
                  <a:pt x="967276" y="213"/>
                </a:cubicBezTo>
                <a:cubicBezTo>
                  <a:pt x="1264238" y="-11016"/>
                  <a:pt x="1791334" y="422731"/>
                  <a:pt x="1844272" y="1047422"/>
                </a:cubicBezTo>
                <a:cubicBezTo>
                  <a:pt x="2051215" y="2066749"/>
                  <a:pt x="1388942" y="2275908"/>
                  <a:pt x="952838" y="2296762"/>
                </a:cubicBezTo>
                <a:cubicBezTo>
                  <a:pt x="516734" y="2317616"/>
                  <a:pt x="-219037" y="1935508"/>
                  <a:pt x="62501" y="1114799"/>
                </a:cubicBez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2"/>
          <p:cNvSpPr/>
          <p:nvPr/>
        </p:nvSpPr>
        <p:spPr>
          <a:xfrm rot="238075">
            <a:off x="1338987" y="4632136"/>
            <a:ext cx="1528268" cy="748494"/>
          </a:xfrm>
          <a:custGeom>
            <a:rect b="b" l="l" r="r" t="t"/>
            <a:pathLst>
              <a:path extrusionOk="0" h="855852" w="1762549">
                <a:moveTo>
                  <a:pt x="766030" y="0"/>
                </a:moveTo>
                <a:cubicBezTo>
                  <a:pt x="1118955" y="0"/>
                  <a:pt x="1442646" y="91764"/>
                  <a:pt x="1695129" y="244521"/>
                </a:cubicBezTo>
                <a:lnTo>
                  <a:pt x="1762549" y="289443"/>
                </a:lnTo>
                <a:lnTo>
                  <a:pt x="1746067" y="342947"/>
                </a:lnTo>
                <a:cubicBezTo>
                  <a:pt x="1593365" y="737366"/>
                  <a:pt x="1199473" y="840707"/>
                  <a:pt x="909109" y="855044"/>
                </a:cubicBezTo>
                <a:cubicBezTo>
                  <a:pt x="592348" y="870685"/>
                  <a:pt x="112342" y="659659"/>
                  <a:pt x="7164" y="206932"/>
                </a:cubicBezTo>
                <a:lnTo>
                  <a:pt x="0" y="160331"/>
                </a:lnTo>
                <a:lnTo>
                  <a:pt x="69805" y="129241"/>
                </a:lnTo>
                <a:cubicBezTo>
                  <a:pt x="276767" y="46818"/>
                  <a:pt x="513941" y="0"/>
                  <a:pt x="766030" y="0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2"/>
          <p:cNvSpPr/>
          <p:nvPr/>
        </p:nvSpPr>
        <p:spPr>
          <a:xfrm rot="3069339">
            <a:off x="1572770" y="6147538"/>
            <a:ext cx="247287" cy="464261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2"/>
          <p:cNvSpPr/>
          <p:nvPr/>
        </p:nvSpPr>
        <p:spPr>
          <a:xfrm rot="10405459">
            <a:off x="1944401" y="6429877"/>
            <a:ext cx="393047" cy="256358"/>
          </a:xfrm>
          <a:custGeom>
            <a:rect b="b" l="l" r="r" t="t"/>
            <a:pathLst>
              <a:path extrusionOk="0" h="293570" w="450099">
                <a:moveTo>
                  <a:pt x="146785" y="0"/>
                </a:moveTo>
                <a:lnTo>
                  <a:pt x="303314" y="0"/>
                </a:lnTo>
                <a:cubicBezTo>
                  <a:pt x="384381" y="0"/>
                  <a:pt x="450099" y="65718"/>
                  <a:pt x="450099" y="146785"/>
                </a:cubicBezTo>
                <a:lnTo>
                  <a:pt x="450099" y="293570"/>
                </a:lnTo>
                <a:lnTo>
                  <a:pt x="450099" y="293570"/>
                </a:lnTo>
                <a:cubicBezTo>
                  <a:pt x="300066" y="293570"/>
                  <a:pt x="197449" y="224172"/>
                  <a:pt x="0" y="293570"/>
                </a:cubicBezTo>
                <a:lnTo>
                  <a:pt x="0" y="293570"/>
                </a:lnTo>
                <a:lnTo>
                  <a:pt x="0" y="146785"/>
                </a:lnTo>
                <a:cubicBezTo>
                  <a:pt x="0" y="65718"/>
                  <a:pt x="65718" y="0"/>
                  <a:pt x="146785" y="0"/>
                </a:cubicBezTo>
                <a:close/>
              </a:path>
            </a:pathLst>
          </a:cu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 rot="-376950">
            <a:off x="1593821" y="6292279"/>
            <a:ext cx="460566" cy="508570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 rot="10405459">
            <a:off x="2464715" y="6395993"/>
            <a:ext cx="412357" cy="256358"/>
          </a:xfrm>
          <a:custGeom>
            <a:rect b="b" l="l" r="r" t="t"/>
            <a:pathLst>
              <a:path extrusionOk="0" h="293570" w="472213">
                <a:moveTo>
                  <a:pt x="146785" y="0"/>
                </a:moveTo>
                <a:lnTo>
                  <a:pt x="325428" y="0"/>
                </a:lnTo>
                <a:cubicBezTo>
                  <a:pt x="406495" y="0"/>
                  <a:pt x="472213" y="65718"/>
                  <a:pt x="472213" y="146785"/>
                </a:cubicBezTo>
                <a:lnTo>
                  <a:pt x="472213" y="293570"/>
                </a:lnTo>
                <a:lnTo>
                  <a:pt x="472213" y="293570"/>
                </a:lnTo>
                <a:cubicBezTo>
                  <a:pt x="314809" y="293570"/>
                  <a:pt x="269872" y="216889"/>
                  <a:pt x="0" y="293570"/>
                </a:cubicBezTo>
                <a:lnTo>
                  <a:pt x="0" y="293570"/>
                </a:lnTo>
                <a:lnTo>
                  <a:pt x="0" y="146785"/>
                </a:lnTo>
                <a:cubicBezTo>
                  <a:pt x="0" y="65718"/>
                  <a:pt x="65718" y="0"/>
                  <a:pt x="146785" y="0"/>
                </a:cubicBezTo>
                <a:close/>
              </a:path>
            </a:pathLst>
          </a:cu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 rot="236035">
            <a:off x="1666200" y="3291655"/>
            <a:ext cx="706355" cy="757608"/>
          </a:xfrm>
          <a:custGeom>
            <a:rect b="b" l="l" r="r" t="t"/>
            <a:pathLst>
              <a:path extrusionOk="0" h="866273" w="807668">
                <a:moveTo>
                  <a:pt x="789272" y="72190"/>
                </a:moveTo>
                <a:cubicBezTo>
                  <a:pt x="826169" y="145984"/>
                  <a:pt x="819751" y="425917"/>
                  <a:pt x="654518" y="611203"/>
                </a:cubicBezTo>
                <a:cubicBezTo>
                  <a:pt x="489285" y="796489"/>
                  <a:pt x="72189" y="865471"/>
                  <a:pt x="0" y="866273"/>
                </a:cubicBezTo>
                <a:cubicBezTo>
                  <a:pt x="78606" y="758791"/>
                  <a:pt x="182078" y="712269"/>
                  <a:pt x="269508" y="567890"/>
                </a:cubicBezTo>
                <a:cubicBezTo>
                  <a:pt x="356938" y="423511"/>
                  <a:pt x="439555" y="60960"/>
                  <a:pt x="524578" y="0"/>
                </a:cubicBezTo>
                <a:lnTo>
                  <a:pt x="789272" y="72190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/>
          <p:nvPr/>
        </p:nvSpPr>
        <p:spPr>
          <a:xfrm flipH="1" rot="2582404">
            <a:off x="1287741" y="3793691"/>
            <a:ext cx="436397" cy="716750"/>
          </a:xfrm>
          <a:custGeom>
            <a:rect b="b" l="l" r="r" t="t"/>
            <a:pathLst>
              <a:path extrusionOk="0" h="946818" w="938096">
                <a:moveTo>
                  <a:pt x="819577" y="0"/>
                </a:moveTo>
                <a:cubicBezTo>
                  <a:pt x="856474" y="73794"/>
                  <a:pt x="1099072" y="430957"/>
                  <a:pt x="760095" y="688725"/>
                </a:cubicBezTo>
                <a:cubicBezTo>
                  <a:pt x="421118" y="946493"/>
                  <a:pt x="72190" y="946016"/>
                  <a:pt x="1" y="946818"/>
                </a:cubicBezTo>
                <a:cubicBezTo>
                  <a:pt x="78607" y="839336"/>
                  <a:pt x="351849" y="721088"/>
                  <a:pt x="435773" y="527623"/>
                </a:cubicBezTo>
                <a:cubicBezTo>
                  <a:pt x="519697" y="334158"/>
                  <a:pt x="622322" y="153912"/>
                  <a:pt x="704327" y="58241"/>
                </a:cubicBezTo>
                <a:lnTo>
                  <a:pt x="819577" y="0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 rot="244051">
            <a:off x="1765116" y="4906091"/>
            <a:ext cx="67670" cy="109777"/>
          </a:xfrm>
          <a:prstGeom prst="ellipse">
            <a:avLst/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2"/>
          <p:cNvSpPr/>
          <p:nvPr/>
        </p:nvSpPr>
        <p:spPr>
          <a:xfrm rot="244051">
            <a:off x="2333944" y="4965438"/>
            <a:ext cx="67670" cy="109777"/>
          </a:xfrm>
          <a:prstGeom prst="ellipse">
            <a:avLst/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2"/>
          <p:cNvSpPr/>
          <p:nvPr/>
        </p:nvSpPr>
        <p:spPr>
          <a:xfrm rot="-643850">
            <a:off x="2429093" y="4227668"/>
            <a:ext cx="180456" cy="301957"/>
          </a:xfrm>
          <a:prstGeom prst="ellipse">
            <a:avLst/>
          </a:pr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2"/>
          <p:cNvSpPr/>
          <p:nvPr/>
        </p:nvSpPr>
        <p:spPr>
          <a:xfrm flipH="1" rot="1122355">
            <a:off x="1745315" y="4153261"/>
            <a:ext cx="180536" cy="301494"/>
          </a:xfrm>
          <a:prstGeom prst="ellipse">
            <a:avLst/>
          </a:pr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2"/>
          <p:cNvSpPr/>
          <p:nvPr/>
        </p:nvSpPr>
        <p:spPr>
          <a:xfrm flipH="1" rot="242005">
            <a:off x="2440827" y="4287142"/>
            <a:ext cx="93832" cy="92336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2"/>
          <p:cNvSpPr/>
          <p:nvPr/>
        </p:nvSpPr>
        <p:spPr>
          <a:xfrm flipH="1" rot="227167">
            <a:off x="2528834" y="4420994"/>
            <a:ext cx="40889" cy="39991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2"/>
          <p:cNvSpPr/>
          <p:nvPr/>
        </p:nvSpPr>
        <p:spPr>
          <a:xfrm flipH="1" rot="242005">
            <a:off x="1834891" y="4235063"/>
            <a:ext cx="93832" cy="92336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2"/>
          <p:cNvSpPr/>
          <p:nvPr/>
        </p:nvSpPr>
        <p:spPr>
          <a:xfrm flipH="1" rot="227167">
            <a:off x="1778534" y="4379971"/>
            <a:ext cx="40889" cy="39991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2"/>
          <p:cNvSpPr/>
          <p:nvPr/>
        </p:nvSpPr>
        <p:spPr>
          <a:xfrm rot="5814674">
            <a:off x="2094362" y="4359754"/>
            <a:ext cx="39890" cy="712065"/>
          </a:xfrm>
          <a:prstGeom prst="moon">
            <a:avLst>
              <a:gd fmla="val 26018" name="adj"/>
            </a:avLst>
          </a:prstGeom>
          <a:solidFill>
            <a:srgbClr val="FFFFFF"/>
          </a:solidFill>
          <a:ln cap="flat" cmpd="sng" w="2857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2"/>
          <p:cNvSpPr/>
          <p:nvPr/>
        </p:nvSpPr>
        <p:spPr>
          <a:xfrm rot="6181597">
            <a:off x="1764516" y="6241148"/>
            <a:ext cx="161044" cy="371715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2857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2"/>
          <p:cNvSpPr/>
          <p:nvPr/>
        </p:nvSpPr>
        <p:spPr>
          <a:xfrm flipH="1" rot="-8065509">
            <a:off x="2835860" y="3500822"/>
            <a:ext cx="63431" cy="318208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2"/>
          <p:cNvSpPr/>
          <p:nvPr/>
        </p:nvSpPr>
        <p:spPr>
          <a:xfrm flipH="1" rot="-1490314">
            <a:off x="1629371" y="3361840"/>
            <a:ext cx="75703" cy="307821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2"/>
          <p:cNvSpPr/>
          <p:nvPr/>
        </p:nvSpPr>
        <p:spPr>
          <a:xfrm rot="-2101492">
            <a:off x="2281853" y="3221450"/>
            <a:ext cx="557292" cy="820617"/>
          </a:xfrm>
          <a:custGeom>
            <a:rect b="b" l="l" r="r" t="t"/>
            <a:pathLst>
              <a:path extrusionOk="0" h="1012057" w="780117">
                <a:moveTo>
                  <a:pt x="530907" y="0"/>
                </a:moveTo>
                <a:cubicBezTo>
                  <a:pt x="567804" y="73794"/>
                  <a:pt x="936483" y="502118"/>
                  <a:pt x="703332" y="761536"/>
                </a:cubicBezTo>
                <a:cubicBezTo>
                  <a:pt x="470181" y="1020954"/>
                  <a:pt x="72189" y="1011255"/>
                  <a:pt x="0" y="1012057"/>
                </a:cubicBezTo>
                <a:cubicBezTo>
                  <a:pt x="78606" y="904575"/>
                  <a:pt x="210818" y="854954"/>
                  <a:pt x="288408" y="713075"/>
                </a:cubicBezTo>
                <a:cubicBezTo>
                  <a:pt x="365998" y="571196"/>
                  <a:pt x="383537" y="256454"/>
                  <a:pt x="465542" y="160783"/>
                </a:cubicBezTo>
                <a:lnTo>
                  <a:pt x="530907" y="0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2"/>
          <p:cNvSpPr/>
          <p:nvPr/>
        </p:nvSpPr>
        <p:spPr>
          <a:xfrm rot="236035">
            <a:off x="1407426" y="3215580"/>
            <a:ext cx="738470" cy="767986"/>
          </a:xfrm>
          <a:custGeom>
            <a:rect b="b" l="l" r="r" t="t"/>
            <a:pathLst>
              <a:path extrusionOk="0" h="878139" w="844390">
                <a:moveTo>
                  <a:pt x="815514" y="37"/>
                </a:moveTo>
                <a:cubicBezTo>
                  <a:pt x="735304" y="-2369"/>
                  <a:pt x="554828" y="113133"/>
                  <a:pt x="444940" y="211792"/>
                </a:cubicBezTo>
                <a:cubicBezTo>
                  <a:pt x="335052" y="310451"/>
                  <a:pt x="227573" y="546270"/>
                  <a:pt x="156186" y="591990"/>
                </a:cubicBezTo>
                <a:cubicBezTo>
                  <a:pt x="84799" y="637710"/>
                  <a:pt x="66348" y="555094"/>
                  <a:pt x="16617" y="486113"/>
                </a:cubicBezTo>
                <a:cubicBezTo>
                  <a:pt x="-4238" y="507770"/>
                  <a:pt x="-29906" y="754015"/>
                  <a:pt x="108057" y="847060"/>
                </a:cubicBezTo>
                <a:cubicBezTo>
                  <a:pt x="246020" y="940105"/>
                  <a:pt x="464192" y="813372"/>
                  <a:pt x="642259" y="611241"/>
                </a:cubicBezTo>
                <a:cubicBezTo>
                  <a:pt x="820326" y="409110"/>
                  <a:pt x="777013" y="303232"/>
                  <a:pt x="844390" y="149228"/>
                </a:cubicBezTo>
                <a:lnTo>
                  <a:pt x="815514" y="37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2"/>
          <p:cNvSpPr/>
          <p:nvPr/>
        </p:nvSpPr>
        <p:spPr>
          <a:xfrm rot="-36059">
            <a:off x="1995886" y="3263969"/>
            <a:ext cx="576729" cy="801522"/>
          </a:xfrm>
          <a:custGeom>
            <a:rect b="b" l="l" r="r" t="t"/>
            <a:pathLst>
              <a:path extrusionOk="0" h="986446" w="806569">
                <a:moveTo>
                  <a:pt x="611374" y="0"/>
                </a:moveTo>
                <a:cubicBezTo>
                  <a:pt x="648271" y="73794"/>
                  <a:pt x="991187" y="599215"/>
                  <a:pt x="671267" y="815471"/>
                </a:cubicBezTo>
                <a:cubicBezTo>
                  <a:pt x="351347" y="1031727"/>
                  <a:pt x="72189" y="981024"/>
                  <a:pt x="0" y="981826"/>
                </a:cubicBezTo>
                <a:cubicBezTo>
                  <a:pt x="78606" y="874344"/>
                  <a:pt x="170089" y="857610"/>
                  <a:pt x="336604" y="662044"/>
                </a:cubicBezTo>
                <a:cubicBezTo>
                  <a:pt x="503119" y="466478"/>
                  <a:pt x="456900" y="278617"/>
                  <a:pt x="538905" y="182946"/>
                </a:cubicBezTo>
                <a:lnTo>
                  <a:pt x="611374" y="0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2"/>
          <p:cNvSpPr/>
          <p:nvPr/>
        </p:nvSpPr>
        <p:spPr>
          <a:xfrm rot="-10432598">
            <a:off x="2036641" y="3193017"/>
            <a:ext cx="472018" cy="279053"/>
          </a:xfrm>
          <a:custGeom>
            <a:rect b="b" l="l" r="r" t="t"/>
            <a:pathLst>
              <a:path extrusionOk="0" h="11737" w="10000">
                <a:moveTo>
                  <a:pt x="625" y="2928"/>
                </a:moveTo>
                <a:cubicBezTo>
                  <a:pt x="4924" y="-2692"/>
                  <a:pt x="8171" y="1271"/>
                  <a:pt x="9445" y="2573"/>
                </a:cubicBezTo>
                <a:cubicBezTo>
                  <a:pt x="10719" y="3875"/>
                  <a:pt x="9580" y="9377"/>
                  <a:pt x="8266" y="10738"/>
                </a:cubicBezTo>
                <a:cubicBezTo>
                  <a:pt x="6952" y="12100"/>
                  <a:pt x="2834" y="12040"/>
                  <a:pt x="1561" y="10738"/>
                </a:cubicBezTo>
                <a:cubicBezTo>
                  <a:pt x="287" y="9436"/>
                  <a:pt x="-689" y="4289"/>
                  <a:pt x="625" y="2928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2"/>
          <p:cNvSpPr/>
          <p:nvPr/>
        </p:nvSpPr>
        <p:spPr>
          <a:xfrm rot="-10432659">
            <a:off x="2114737" y="3011193"/>
            <a:ext cx="353868" cy="233663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E6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2"/>
          <p:cNvSpPr/>
          <p:nvPr/>
        </p:nvSpPr>
        <p:spPr>
          <a:xfrm rot="-10432595">
            <a:off x="2171219" y="2847210"/>
            <a:ext cx="293851" cy="199448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2"/>
          <p:cNvSpPr/>
          <p:nvPr/>
        </p:nvSpPr>
        <p:spPr>
          <a:xfrm rot="-10432795">
            <a:off x="2218839" y="2678405"/>
            <a:ext cx="237672" cy="196634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2"/>
          <p:cNvSpPr/>
          <p:nvPr/>
        </p:nvSpPr>
        <p:spPr>
          <a:xfrm rot="-10432534">
            <a:off x="2267202" y="2500407"/>
            <a:ext cx="166161" cy="198005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2"/>
          <p:cNvSpPr/>
          <p:nvPr/>
        </p:nvSpPr>
        <p:spPr>
          <a:xfrm rot="3066826">
            <a:off x="3024386" y="5969651"/>
            <a:ext cx="248974" cy="485813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2"/>
          <p:cNvSpPr/>
          <p:nvPr/>
        </p:nvSpPr>
        <p:spPr>
          <a:xfrm rot="-220926">
            <a:off x="3040509" y="6108680"/>
            <a:ext cx="476484" cy="508652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2"/>
          <p:cNvSpPr/>
          <p:nvPr/>
        </p:nvSpPr>
        <p:spPr>
          <a:xfrm rot="6181597">
            <a:off x="3236455" y="6067795"/>
            <a:ext cx="161044" cy="371715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2857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2"/>
          <p:cNvSpPr/>
          <p:nvPr/>
        </p:nvSpPr>
        <p:spPr>
          <a:xfrm>
            <a:off x="1438802" y="4732771"/>
            <a:ext cx="246600" cy="2466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38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2"/>
          <p:cNvSpPr/>
          <p:nvPr/>
        </p:nvSpPr>
        <p:spPr>
          <a:xfrm>
            <a:off x="2515148" y="4880738"/>
            <a:ext cx="246600" cy="2466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40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2"/>
          <p:cNvSpPr/>
          <p:nvPr/>
        </p:nvSpPr>
        <p:spPr>
          <a:xfrm rot="583655">
            <a:off x="11254035" y="4783229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2"/>
          <p:cNvSpPr/>
          <p:nvPr/>
        </p:nvSpPr>
        <p:spPr>
          <a:xfrm rot="583655">
            <a:off x="11526345" y="5382146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2"/>
          <p:cNvSpPr/>
          <p:nvPr/>
        </p:nvSpPr>
        <p:spPr>
          <a:xfrm rot="-848969">
            <a:off x="10678642" y="5270369"/>
            <a:ext cx="614460" cy="540583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4" name="Google Shape;64;p2"/>
          <p:cNvGrpSpPr/>
          <p:nvPr/>
        </p:nvGrpSpPr>
        <p:grpSpPr>
          <a:xfrm>
            <a:off x="567525" y="406775"/>
            <a:ext cx="2321617" cy="1511139"/>
            <a:chOff x="5582189" y="-750031"/>
            <a:chExt cx="1442805" cy="1021869"/>
          </a:xfrm>
        </p:grpSpPr>
        <p:sp>
          <p:nvSpPr>
            <p:cNvPr id="65" name="Google Shape;65;p2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2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7" name="Google Shape;67;p2"/>
          <p:cNvSpPr/>
          <p:nvPr/>
        </p:nvSpPr>
        <p:spPr>
          <a:xfrm rot="238541">
            <a:off x="3017154" y="637309"/>
            <a:ext cx="523560" cy="427333"/>
          </a:xfrm>
          <a:prstGeom prst="hear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2"/>
          <p:cNvSpPr/>
          <p:nvPr/>
        </p:nvSpPr>
        <p:spPr>
          <a:xfrm rot="-2448634">
            <a:off x="3119783" y="1449410"/>
            <a:ext cx="392007" cy="295429"/>
          </a:xfrm>
          <a:prstGeom prst="hear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2"/>
          <p:cNvSpPr txBox="1"/>
          <p:nvPr>
            <p:ph type="ctrTitle"/>
          </p:nvPr>
        </p:nvSpPr>
        <p:spPr>
          <a:xfrm>
            <a:off x="3712403" y="1271100"/>
            <a:ext cx="78465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900"/>
              <a:buNone/>
              <a:defRPr b="0" sz="69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0" name="Google Shape;70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1" name="Google Shape;71;p2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3"/>
          <p:cNvSpPr/>
          <p:nvPr/>
        </p:nvSpPr>
        <p:spPr>
          <a:xfrm flipH="1">
            <a:off x="5308718" y="3412681"/>
            <a:ext cx="6863414" cy="3455005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3"/>
          <p:cNvSpPr/>
          <p:nvPr/>
        </p:nvSpPr>
        <p:spPr>
          <a:xfrm flipH="1">
            <a:off x="5369727" y="3784063"/>
            <a:ext cx="6802406" cy="3087269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6" name="Google Shape;76;p3"/>
          <p:cNvSpPr txBox="1"/>
          <p:nvPr>
            <p:ph type="title"/>
          </p:nvPr>
        </p:nvSpPr>
        <p:spPr>
          <a:xfrm>
            <a:off x="415600" y="593375"/>
            <a:ext cx="5664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77" name="Google Shape;77;p3"/>
          <p:cNvSpPr txBox="1"/>
          <p:nvPr>
            <p:ph idx="1" type="body"/>
          </p:nvPr>
        </p:nvSpPr>
        <p:spPr>
          <a:xfrm>
            <a:off x="415600" y="3072975"/>
            <a:ext cx="5664900" cy="314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78" name="Google Shape;78;p3"/>
          <p:cNvSpPr txBox="1"/>
          <p:nvPr>
            <p:ph idx="2" type="subTitle"/>
          </p:nvPr>
        </p:nvSpPr>
        <p:spPr>
          <a:xfrm>
            <a:off x="415600" y="1729075"/>
            <a:ext cx="5664900" cy="97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6000"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sp>
        <p:nvSpPr>
          <p:cNvPr id="79" name="Google Shape;79;p3"/>
          <p:cNvSpPr/>
          <p:nvPr/>
        </p:nvSpPr>
        <p:spPr>
          <a:xfrm flipH="1" rot="10800000">
            <a:off x="-7" y="6"/>
            <a:ext cx="6863414" cy="3455005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4"/>
          <p:cNvSpPr/>
          <p:nvPr/>
        </p:nvSpPr>
        <p:spPr>
          <a:xfrm>
            <a:off x="0" y="4083051"/>
            <a:ext cx="12201625" cy="2770846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4"/>
          <p:cNvSpPr/>
          <p:nvPr/>
        </p:nvSpPr>
        <p:spPr>
          <a:xfrm>
            <a:off x="0" y="4381179"/>
            <a:ext cx="12079609" cy="2480078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4"/>
          <p:cNvSpPr txBox="1"/>
          <p:nvPr>
            <p:ph idx="1" type="body"/>
          </p:nvPr>
        </p:nvSpPr>
        <p:spPr>
          <a:xfrm>
            <a:off x="2923400" y="1536639"/>
            <a:ext cx="88530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84" name="Google Shape;84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5" name="Google Shape;85;p4"/>
          <p:cNvSpPr txBox="1"/>
          <p:nvPr>
            <p:ph type="title"/>
          </p:nvPr>
        </p:nvSpPr>
        <p:spPr>
          <a:xfrm>
            <a:off x="2923400" y="593375"/>
            <a:ext cx="8853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86" name="Google Shape;86;p4"/>
          <p:cNvSpPr/>
          <p:nvPr/>
        </p:nvSpPr>
        <p:spPr>
          <a:xfrm flipH="1" rot="-583655">
            <a:off x="510590" y="169454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4"/>
          <p:cNvSpPr/>
          <p:nvPr/>
        </p:nvSpPr>
        <p:spPr>
          <a:xfrm flipH="1" rot="-583655">
            <a:off x="238280" y="768371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4"/>
          <p:cNvSpPr/>
          <p:nvPr/>
        </p:nvSpPr>
        <p:spPr>
          <a:xfrm flipH="1" rot="848969">
            <a:off x="827116" y="656594"/>
            <a:ext cx="614460" cy="540583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4"/>
          <p:cNvSpPr/>
          <p:nvPr/>
        </p:nvSpPr>
        <p:spPr>
          <a:xfrm flipH="1" rot="10232261">
            <a:off x="1126758" y="2165356"/>
            <a:ext cx="304556" cy="270467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4"/>
          <p:cNvSpPr/>
          <p:nvPr/>
        </p:nvSpPr>
        <p:spPr>
          <a:xfrm flipH="1" rot="10232261">
            <a:off x="1360782" y="1650649"/>
            <a:ext cx="304556" cy="270467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" name="Google Shape;91;p4"/>
          <p:cNvSpPr/>
          <p:nvPr/>
        </p:nvSpPr>
        <p:spPr>
          <a:xfrm flipH="1" rot="-9941983">
            <a:off x="632492" y="1554184"/>
            <a:ext cx="527032" cy="462481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2" name="Google Shape;92;p4"/>
          <p:cNvGrpSpPr/>
          <p:nvPr/>
        </p:nvGrpSpPr>
        <p:grpSpPr>
          <a:xfrm>
            <a:off x="142883" y="3279331"/>
            <a:ext cx="2740364" cy="3463006"/>
            <a:chOff x="2140370" y="2821443"/>
            <a:chExt cx="2740364" cy="3463006"/>
          </a:xfrm>
        </p:grpSpPr>
        <p:sp>
          <p:nvSpPr>
            <p:cNvPr id="93" name="Google Shape;93;p4"/>
            <p:cNvSpPr/>
            <p:nvPr/>
          </p:nvSpPr>
          <p:spPr>
            <a:xfrm rot="10133122">
              <a:off x="2214478" y="5154849"/>
              <a:ext cx="1068584" cy="72386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4"/>
            <p:cNvSpPr/>
            <p:nvPr/>
          </p:nvSpPr>
          <p:spPr>
            <a:xfrm rot="8707480">
              <a:off x="2250852" y="5428360"/>
              <a:ext cx="882931" cy="66331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4"/>
            <p:cNvSpPr/>
            <p:nvPr/>
          </p:nvSpPr>
          <p:spPr>
            <a:xfrm rot="10217406">
              <a:off x="2467247" y="5322542"/>
              <a:ext cx="770856" cy="641377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 rot="-10280152">
              <a:off x="2682710" y="5296132"/>
              <a:ext cx="717345" cy="62064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4"/>
            <p:cNvSpPr/>
            <p:nvPr/>
          </p:nvSpPr>
          <p:spPr>
            <a:xfrm rot="8702584">
              <a:off x="2557417" y="5587375"/>
              <a:ext cx="677793" cy="46238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4"/>
            <p:cNvSpPr/>
            <p:nvPr/>
          </p:nvSpPr>
          <p:spPr>
            <a:xfrm rot="-346322">
              <a:off x="3085852" y="4880382"/>
              <a:ext cx="1639416" cy="1267424"/>
            </a:xfrm>
            <a:custGeom>
              <a:rect b="b" l="l" r="r" t="t"/>
              <a:pathLst>
                <a:path extrusionOk="0" h="1820936" w="2355385">
                  <a:moveTo>
                    <a:pt x="1807046" y="0"/>
                  </a:move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lnTo>
                    <a:pt x="1889590" y="889920"/>
                  </a:lnTo>
                  <a:lnTo>
                    <a:pt x="2120543" y="1115740"/>
                  </a:lnTo>
                  <a:lnTo>
                    <a:pt x="2330965" y="1331295"/>
                  </a:ln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34945" y="1306993"/>
                  </a:cubicBezTo>
                  <a:lnTo>
                    <a:pt x="589764" y="1310159"/>
                  </a:lnTo>
                  <a:cubicBezTo>
                    <a:pt x="545362" y="1203457"/>
                    <a:pt x="466017" y="1129848"/>
                    <a:pt x="456557" y="990052"/>
                  </a:cubicBez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4"/>
            <p:cNvSpPr/>
            <p:nvPr/>
          </p:nvSpPr>
          <p:spPr>
            <a:xfrm flipH="1" rot="-839167">
              <a:off x="2928286" y="4117808"/>
              <a:ext cx="603269" cy="1357696"/>
            </a:xfrm>
            <a:custGeom>
              <a:rect b="b" l="l" r="r" t="t"/>
              <a:pathLst>
                <a:path extrusionOk="0" h="1959028" w="870461">
                  <a:moveTo>
                    <a:pt x="0" y="4044"/>
                  </a:moveTo>
                  <a:cubicBezTo>
                    <a:pt x="58553" y="-49697"/>
                    <a:pt x="440486" y="445721"/>
                    <a:pt x="598501" y="683144"/>
                  </a:cubicBezTo>
                  <a:cubicBezTo>
                    <a:pt x="740391" y="900726"/>
                    <a:pt x="570497" y="1040644"/>
                    <a:pt x="787539" y="1284870"/>
                  </a:cubicBezTo>
                  <a:cubicBezTo>
                    <a:pt x="1004581" y="1529096"/>
                    <a:pt x="734348" y="1948255"/>
                    <a:pt x="669663" y="1959028"/>
                  </a:cubicBezTo>
                  <a:cubicBezTo>
                    <a:pt x="694171" y="1530925"/>
                    <a:pt x="543289" y="1629198"/>
                    <a:pt x="430090" y="1304000"/>
                  </a:cubicBezTo>
                  <a:lnTo>
                    <a:pt x="0" y="404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4"/>
            <p:cNvSpPr/>
            <p:nvPr/>
          </p:nvSpPr>
          <p:spPr>
            <a:xfrm flipH="1" rot="-1016557">
              <a:off x="2801775" y="3763926"/>
              <a:ext cx="699254" cy="1344517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4"/>
            <p:cNvSpPr/>
            <p:nvPr/>
          </p:nvSpPr>
          <p:spPr>
            <a:xfrm rot="245137">
              <a:off x="4288685" y="4871675"/>
              <a:ext cx="233750" cy="718224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4"/>
            <p:cNvSpPr/>
            <p:nvPr/>
          </p:nvSpPr>
          <p:spPr>
            <a:xfrm rot="1328711">
              <a:off x="4032677" y="4010991"/>
              <a:ext cx="623719" cy="1312323"/>
            </a:xfrm>
            <a:custGeom>
              <a:rect b="b" l="l" r="r" t="t"/>
              <a:pathLst>
                <a:path extrusionOk="0" h="1884520" w="895672">
                  <a:moveTo>
                    <a:pt x="0" y="2781"/>
                  </a:moveTo>
                  <a:cubicBezTo>
                    <a:pt x="58553" y="-50960"/>
                    <a:pt x="419499" y="689383"/>
                    <a:pt x="577514" y="926806"/>
                  </a:cubicBezTo>
                  <a:cubicBezTo>
                    <a:pt x="735529" y="1164229"/>
                    <a:pt x="888667" y="1315714"/>
                    <a:pt x="895150" y="1475445"/>
                  </a:cubicBezTo>
                  <a:cubicBezTo>
                    <a:pt x="903973" y="1692816"/>
                    <a:pt x="800474" y="1808563"/>
                    <a:pt x="630454" y="1884520"/>
                  </a:cubicBezTo>
                  <a:cubicBezTo>
                    <a:pt x="718686" y="1496300"/>
                    <a:pt x="459393" y="1356624"/>
                    <a:pt x="379183" y="1132034"/>
                  </a:cubicBezTo>
                  <a:lnTo>
                    <a:pt x="0" y="278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4"/>
            <p:cNvSpPr/>
            <p:nvPr/>
          </p:nvSpPr>
          <p:spPr>
            <a:xfrm rot="698018">
              <a:off x="4026968" y="3597351"/>
              <a:ext cx="615093" cy="1213863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4"/>
            <p:cNvSpPr/>
            <p:nvPr/>
          </p:nvSpPr>
          <p:spPr>
            <a:xfrm flipH="1" rot="761125">
              <a:off x="3145006" y="3428682"/>
              <a:ext cx="255182" cy="423227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4"/>
            <p:cNvSpPr/>
            <p:nvPr/>
          </p:nvSpPr>
          <p:spPr>
            <a:xfrm rot="235433">
              <a:off x="4219275" y="3561523"/>
              <a:ext cx="255063" cy="423030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4"/>
            <p:cNvSpPr/>
            <p:nvPr/>
          </p:nvSpPr>
          <p:spPr>
            <a:xfrm rot="235433">
              <a:off x="3437192" y="5408645"/>
              <a:ext cx="437615" cy="725062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4"/>
            <p:cNvSpPr/>
            <p:nvPr/>
          </p:nvSpPr>
          <p:spPr>
            <a:xfrm flipH="1" rot="-938059">
              <a:off x="3897358" y="5376540"/>
              <a:ext cx="438633" cy="726749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4"/>
            <p:cNvSpPr/>
            <p:nvPr/>
          </p:nvSpPr>
          <p:spPr>
            <a:xfrm rot="230547">
              <a:off x="3098094" y="3506471"/>
              <a:ext cx="1264665" cy="1594806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4"/>
            <p:cNvSpPr/>
            <p:nvPr/>
          </p:nvSpPr>
          <p:spPr>
            <a:xfrm rot="238003">
              <a:off x="3073552" y="4518942"/>
              <a:ext cx="1210245" cy="594070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4"/>
            <p:cNvSpPr/>
            <p:nvPr/>
          </p:nvSpPr>
          <p:spPr>
            <a:xfrm rot="3068911">
              <a:off x="3258963" y="5721061"/>
              <a:ext cx="196077" cy="368260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4"/>
            <p:cNvSpPr/>
            <p:nvPr/>
          </p:nvSpPr>
          <p:spPr>
            <a:xfrm rot="10401762">
              <a:off x="3553929" y="5945431"/>
              <a:ext cx="311531" cy="203191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4"/>
            <p:cNvSpPr/>
            <p:nvPr/>
          </p:nvSpPr>
          <p:spPr>
            <a:xfrm rot="-376049">
              <a:off x="3275729" y="5835981"/>
              <a:ext cx="365484" cy="403550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4"/>
            <p:cNvSpPr/>
            <p:nvPr/>
          </p:nvSpPr>
          <p:spPr>
            <a:xfrm rot="10401762">
              <a:off x="3966684" y="5918559"/>
              <a:ext cx="326837" cy="203191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4"/>
            <p:cNvSpPr/>
            <p:nvPr/>
          </p:nvSpPr>
          <p:spPr>
            <a:xfrm rot="235433">
              <a:off x="3333115" y="3455637"/>
              <a:ext cx="560624" cy="60130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4"/>
            <p:cNvSpPr/>
            <p:nvPr/>
          </p:nvSpPr>
          <p:spPr>
            <a:xfrm flipH="1" rot="2584903">
              <a:off x="3032654" y="3853684"/>
              <a:ext cx="346786" cy="567701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4"/>
            <p:cNvSpPr/>
            <p:nvPr/>
          </p:nvSpPr>
          <p:spPr>
            <a:xfrm rot="250626">
              <a:off x="3411477" y="4736382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4"/>
            <p:cNvSpPr/>
            <p:nvPr/>
          </p:nvSpPr>
          <p:spPr>
            <a:xfrm rot="250626">
              <a:off x="3862702" y="4783461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4"/>
            <p:cNvSpPr/>
            <p:nvPr/>
          </p:nvSpPr>
          <p:spPr>
            <a:xfrm rot="-644700">
              <a:off x="3938185" y="4198161"/>
              <a:ext cx="143211" cy="239649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4"/>
            <p:cNvSpPr/>
            <p:nvPr/>
          </p:nvSpPr>
          <p:spPr>
            <a:xfrm flipH="1" rot="1122044">
              <a:off x="3395943" y="4139184"/>
              <a:ext cx="143158" cy="23907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4"/>
            <p:cNvSpPr/>
            <p:nvPr/>
          </p:nvSpPr>
          <p:spPr>
            <a:xfrm flipH="1" rot="236234">
              <a:off x="3947768" y="4245425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4"/>
            <p:cNvSpPr/>
            <p:nvPr/>
          </p:nvSpPr>
          <p:spPr>
            <a:xfrm flipH="1" rot="222506">
              <a:off x="4017346" y="4351554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4"/>
            <p:cNvSpPr/>
            <p:nvPr/>
          </p:nvSpPr>
          <p:spPr>
            <a:xfrm flipH="1" rot="236234">
              <a:off x="3467107" y="4204113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4"/>
            <p:cNvSpPr/>
            <p:nvPr/>
          </p:nvSpPr>
          <p:spPr>
            <a:xfrm flipH="1" rot="222506">
              <a:off x="3422167" y="4319013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4"/>
            <p:cNvSpPr/>
            <p:nvPr/>
          </p:nvSpPr>
          <p:spPr>
            <a:xfrm rot="5823471">
              <a:off x="3672665" y="4303071"/>
              <a:ext cx="31741" cy="564747"/>
            </a:xfrm>
            <a:prstGeom prst="moon">
              <a:avLst>
                <a:gd fmla="val 2601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4"/>
            <p:cNvSpPr/>
            <p:nvPr/>
          </p:nvSpPr>
          <p:spPr>
            <a:xfrm rot="6181492">
              <a:off x="3411108" y="5795496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4"/>
            <p:cNvSpPr/>
            <p:nvPr/>
          </p:nvSpPr>
          <p:spPr>
            <a:xfrm flipH="1" rot="-8056487">
              <a:off x="4260912" y="3621645"/>
              <a:ext cx="50279" cy="25244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4"/>
            <p:cNvSpPr/>
            <p:nvPr/>
          </p:nvSpPr>
          <p:spPr>
            <a:xfrm flipH="1" rot="-1486508">
              <a:off x="3303805" y="3511315"/>
              <a:ext cx="60135" cy="24418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4"/>
            <p:cNvSpPr/>
            <p:nvPr/>
          </p:nvSpPr>
          <p:spPr>
            <a:xfrm rot="-2097039">
              <a:off x="3821131" y="3400272"/>
              <a:ext cx="442575" cy="650025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4"/>
            <p:cNvSpPr/>
            <p:nvPr/>
          </p:nvSpPr>
          <p:spPr>
            <a:xfrm rot="235433">
              <a:off x="3127843" y="3395288"/>
              <a:ext cx="586114" cy="609540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4"/>
            <p:cNvSpPr/>
            <p:nvPr/>
          </p:nvSpPr>
          <p:spPr>
            <a:xfrm rot="-30288">
              <a:off x="3594131" y="3434097"/>
              <a:ext cx="457746" cy="636277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4"/>
            <p:cNvSpPr/>
            <p:nvPr/>
          </p:nvSpPr>
          <p:spPr>
            <a:xfrm rot="-10432516">
              <a:off x="3626913" y="3377425"/>
              <a:ext cx="374437" cy="221359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4"/>
            <p:cNvSpPr/>
            <p:nvPr/>
          </p:nvSpPr>
          <p:spPr>
            <a:xfrm rot="-10432710">
              <a:off x="3688862" y="3233189"/>
              <a:ext cx="280717" cy="185361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E6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4"/>
            <p:cNvSpPr/>
            <p:nvPr/>
          </p:nvSpPr>
          <p:spPr>
            <a:xfrm rot="-10432420">
              <a:off x="3733680" y="3103103"/>
              <a:ext cx="233101" cy="158217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4"/>
            <p:cNvSpPr/>
            <p:nvPr/>
          </p:nvSpPr>
          <p:spPr>
            <a:xfrm rot="-10432613">
              <a:off x="3771446" y="2969212"/>
              <a:ext cx="188539" cy="155970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4"/>
            <p:cNvSpPr/>
            <p:nvPr/>
          </p:nvSpPr>
          <p:spPr>
            <a:xfrm rot="-10432687">
              <a:off x="3809830" y="2828023"/>
              <a:ext cx="131799" cy="15705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4"/>
            <p:cNvSpPr/>
            <p:nvPr/>
          </p:nvSpPr>
          <p:spPr>
            <a:xfrm rot="3066537">
              <a:off x="4410537" y="5579991"/>
              <a:ext cx="197343" cy="385314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4"/>
            <p:cNvSpPr/>
            <p:nvPr/>
          </p:nvSpPr>
          <p:spPr>
            <a:xfrm rot="-221220">
              <a:off x="4423176" y="5690298"/>
              <a:ext cx="377882" cy="403426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4"/>
            <p:cNvSpPr/>
            <p:nvPr/>
          </p:nvSpPr>
          <p:spPr>
            <a:xfrm rot="6181492">
              <a:off x="4578729" y="5657981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4"/>
            <p:cNvSpPr/>
            <p:nvPr/>
          </p:nvSpPr>
          <p:spPr>
            <a:xfrm>
              <a:off x="3152686" y="4598853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4"/>
            <p:cNvSpPr/>
            <p:nvPr/>
          </p:nvSpPr>
          <p:spPr>
            <a:xfrm>
              <a:off x="4006503" y="4716229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40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1" name="Google Shape;141;p4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bg>
      <p:bgPr>
        <a:solidFill>
          <a:srgbClr val="D5A6BD"/>
        </a:solidFill>
      </p:bgPr>
    </p:bg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5"/>
          <p:cNvSpPr/>
          <p:nvPr/>
        </p:nvSpPr>
        <p:spPr>
          <a:xfrm flipH="1">
            <a:off x="0" y="3401275"/>
            <a:ext cx="12201625" cy="3455005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5"/>
          <p:cNvSpPr/>
          <p:nvPr/>
        </p:nvSpPr>
        <p:spPr>
          <a:xfrm flipH="1">
            <a:off x="122016" y="3772657"/>
            <a:ext cx="12079609" cy="3087269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6" name="Google Shape;146;p5"/>
          <p:cNvSpPr txBox="1"/>
          <p:nvPr>
            <p:ph type="title"/>
          </p:nvPr>
        </p:nvSpPr>
        <p:spPr>
          <a:xfrm>
            <a:off x="2860200" y="538275"/>
            <a:ext cx="6176700" cy="3693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7200"/>
              <a:buNone/>
              <a:defRPr sz="72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47" name="Google Shape;147;p5"/>
          <p:cNvSpPr/>
          <p:nvPr/>
        </p:nvSpPr>
        <p:spPr>
          <a:xfrm flipH="1" rot="-10132387">
            <a:off x="10586578" y="5433903"/>
            <a:ext cx="1347402" cy="912435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5"/>
          <p:cNvSpPr/>
          <p:nvPr/>
        </p:nvSpPr>
        <p:spPr>
          <a:xfrm flipH="1" rot="-8707740">
            <a:off x="10775299" y="5777825"/>
            <a:ext cx="1113381" cy="837051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5"/>
          <p:cNvSpPr/>
          <p:nvPr/>
        </p:nvSpPr>
        <p:spPr>
          <a:xfrm flipH="1" rot="-10217523">
            <a:off x="10643872" y="5645331"/>
            <a:ext cx="971272" cy="808287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5"/>
          <p:cNvSpPr/>
          <p:nvPr/>
        </p:nvSpPr>
        <p:spPr>
          <a:xfrm flipH="1" rot="10277672">
            <a:off x="10438742" y="5611621"/>
            <a:ext cx="903612" cy="782353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5"/>
          <p:cNvSpPr/>
          <p:nvPr/>
        </p:nvSpPr>
        <p:spPr>
          <a:xfrm flipH="1" rot="-8703260">
            <a:off x="10646684" y="5978558"/>
            <a:ext cx="854849" cy="583001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5"/>
          <p:cNvSpPr/>
          <p:nvPr/>
        </p:nvSpPr>
        <p:spPr>
          <a:xfrm flipH="1" rot="343611">
            <a:off x="8770583" y="5088614"/>
            <a:ext cx="2065382" cy="1596736"/>
          </a:xfrm>
          <a:custGeom>
            <a:rect b="b" l="l" r="r" t="t"/>
            <a:pathLst>
              <a:path extrusionOk="0" h="1820936" w="2355385">
                <a:moveTo>
                  <a:pt x="1807046" y="0"/>
                </a:moveTo>
                <a:cubicBezTo>
                  <a:pt x="1816543" y="83805"/>
                  <a:pt x="1824289" y="154677"/>
                  <a:pt x="1830596" y="214803"/>
                </a:cubicBezTo>
                <a:lnTo>
                  <a:pt x="1832248" y="230975"/>
                </a:lnTo>
                <a:lnTo>
                  <a:pt x="1834676" y="203072"/>
                </a:lnTo>
                <a:lnTo>
                  <a:pt x="1889590" y="889920"/>
                </a:lnTo>
                <a:lnTo>
                  <a:pt x="2120543" y="1115740"/>
                </a:lnTo>
                <a:lnTo>
                  <a:pt x="2330965" y="1331295"/>
                </a:lnTo>
                <a:cubicBezTo>
                  <a:pt x="2317279" y="1473287"/>
                  <a:pt x="2426768" y="1492105"/>
                  <a:pt x="2269377" y="1752139"/>
                </a:cubicBezTo>
                <a:cubicBezTo>
                  <a:pt x="2170582" y="1756631"/>
                  <a:pt x="2154303" y="1780767"/>
                  <a:pt x="2003933" y="1772979"/>
                </a:cubicBezTo>
                <a:lnTo>
                  <a:pt x="2002813" y="1772896"/>
                </a:lnTo>
                <a:lnTo>
                  <a:pt x="1942126" y="1728193"/>
                </a:lnTo>
                <a:lnTo>
                  <a:pt x="1828907" y="1614925"/>
                </a:lnTo>
                <a:lnTo>
                  <a:pt x="1725358" y="1459601"/>
                </a:lnTo>
                <a:lnTo>
                  <a:pt x="1647545" y="1334919"/>
                </a:lnTo>
                <a:cubicBezTo>
                  <a:pt x="939481" y="1130148"/>
                  <a:pt x="948387" y="1275180"/>
                  <a:pt x="634945" y="1306993"/>
                </a:cubicBezTo>
                <a:lnTo>
                  <a:pt x="589764" y="1310159"/>
                </a:lnTo>
                <a:cubicBezTo>
                  <a:pt x="545362" y="1203457"/>
                  <a:pt x="466017" y="1129848"/>
                  <a:pt x="456557" y="990052"/>
                </a:cubicBezTo>
                <a:cubicBezTo>
                  <a:pt x="488411" y="1162567"/>
                  <a:pt x="605885" y="1291113"/>
                  <a:pt x="680549" y="1441643"/>
                </a:cubicBezTo>
                <a:cubicBezTo>
                  <a:pt x="645495" y="1570735"/>
                  <a:pt x="743732" y="1605404"/>
                  <a:pt x="557221" y="1820936"/>
                </a:cubicBezTo>
                <a:cubicBezTo>
                  <a:pt x="465191" y="1809500"/>
                  <a:pt x="446335" y="1829242"/>
                  <a:pt x="308569" y="1798319"/>
                </a:cubicBezTo>
                <a:lnTo>
                  <a:pt x="307546" y="1798065"/>
                </a:lnTo>
                <a:lnTo>
                  <a:pt x="258503" y="1747169"/>
                </a:lnTo>
                <a:lnTo>
                  <a:pt x="171720" y="1624606"/>
                </a:lnTo>
                <a:lnTo>
                  <a:pt x="100510" y="1464694"/>
                </a:lnTo>
                <a:cubicBezTo>
                  <a:pt x="76437" y="1344282"/>
                  <a:pt x="-14753" y="1065398"/>
                  <a:pt x="2054" y="878299"/>
                </a:cubicBezTo>
                <a:cubicBezTo>
                  <a:pt x="7173" y="645264"/>
                  <a:pt x="165920" y="447239"/>
                  <a:pt x="201351" y="342101"/>
                </a:cubicBezTo>
                <a:lnTo>
                  <a:pt x="203998" y="338413"/>
                </a:lnTo>
                <a:lnTo>
                  <a:pt x="202783" y="331571"/>
                </a:lnTo>
                <a:lnTo>
                  <a:pt x="348448" y="107440"/>
                </a:lnTo>
                <a:lnTo>
                  <a:pt x="325071" y="15570"/>
                </a:lnTo>
                <a:lnTo>
                  <a:pt x="1807046" y="0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5"/>
          <p:cNvSpPr/>
          <p:nvPr/>
        </p:nvSpPr>
        <p:spPr>
          <a:xfrm rot="844560">
            <a:off x="10272043" y="4126615"/>
            <a:ext cx="760552" cy="1711671"/>
          </a:xfrm>
          <a:custGeom>
            <a:rect b="b" l="l" r="r" t="t"/>
            <a:pathLst>
              <a:path extrusionOk="0" h="1959028" w="870461">
                <a:moveTo>
                  <a:pt x="0" y="4044"/>
                </a:moveTo>
                <a:cubicBezTo>
                  <a:pt x="58553" y="-49697"/>
                  <a:pt x="440486" y="445721"/>
                  <a:pt x="598501" y="683144"/>
                </a:cubicBezTo>
                <a:cubicBezTo>
                  <a:pt x="740391" y="900726"/>
                  <a:pt x="570497" y="1040644"/>
                  <a:pt x="787539" y="1284870"/>
                </a:cubicBezTo>
                <a:cubicBezTo>
                  <a:pt x="1004581" y="1529096"/>
                  <a:pt x="734348" y="1948255"/>
                  <a:pt x="669663" y="1959028"/>
                </a:cubicBezTo>
                <a:cubicBezTo>
                  <a:pt x="694171" y="1530925"/>
                  <a:pt x="543289" y="1629198"/>
                  <a:pt x="430090" y="1304000"/>
                </a:cubicBezTo>
                <a:lnTo>
                  <a:pt x="0" y="4044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5"/>
          <p:cNvSpPr/>
          <p:nvPr/>
        </p:nvSpPr>
        <p:spPr>
          <a:xfrm rot="1016010">
            <a:off x="10312997" y="3680529"/>
            <a:ext cx="882129" cy="1692823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5"/>
          <p:cNvSpPr/>
          <p:nvPr/>
        </p:nvSpPr>
        <p:spPr>
          <a:xfrm flipH="1" rot="-246059">
            <a:off x="9024135" y="5076741"/>
            <a:ext cx="294976" cy="904922"/>
          </a:xfrm>
          <a:custGeom>
            <a:rect b="b" l="l" r="r" t="t"/>
            <a:pathLst>
              <a:path extrusionOk="0" h="1034716" w="444107">
                <a:moveTo>
                  <a:pt x="0" y="336884"/>
                </a:moveTo>
                <a:cubicBezTo>
                  <a:pt x="201112" y="742749"/>
                  <a:pt x="47915" y="797293"/>
                  <a:pt x="419647" y="1034716"/>
                </a:cubicBezTo>
                <a:cubicBezTo>
                  <a:pt x="311296" y="719490"/>
                  <a:pt x="435618" y="812532"/>
                  <a:pt x="443815" y="548639"/>
                </a:cubicBezTo>
                <a:cubicBezTo>
                  <a:pt x="452012" y="284746"/>
                  <a:pt x="285549" y="184484"/>
                  <a:pt x="279132" y="0"/>
                </a:cubicBezTo>
                <a:lnTo>
                  <a:pt x="0" y="336884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5"/>
          <p:cNvSpPr/>
          <p:nvPr/>
        </p:nvSpPr>
        <p:spPr>
          <a:xfrm flipH="1" rot="-1326283">
            <a:off x="8855312" y="3991575"/>
            <a:ext cx="785467" cy="1652646"/>
          </a:xfrm>
          <a:custGeom>
            <a:rect b="b" l="l" r="r" t="t"/>
            <a:pathLst>
              <a:path extrusionOk="0" h="1884520" w="895672">
                <a:moveTo>
                  <a:pt x="0" y="2781"/>
                </a:moveTo>
                <a:cubicBezTo>
                  <a:pt x="58553" y="-50960"/>
                  <a:pt x="419499" y="689383"/>
                  <a:pt x="577514" y="926806"/>
                </a:cubicBezTo>
                <a:cubicBezTo>
                  <a:pt x="735529" y="1164229"/>
                  <a:pt x="888667" y="1315714"/>
                  <a:pt x="895150" y="1475445"/>
                </a:cubicBezTo>
                <a:cubicBezTo>
                  <a:pt x="903973" y="1692816"/>
                  <a:pt x="800474" y="1808563"/>
                  <a:pt x="630454" y="1884520"/>
                </a:cubicBezTo>
                <a:cubicBezTo>
                  <a:pt x="718686" y="1496300"/>
                  <a:pt x="459393" y="1356624"/>
                  <a:pt x="379183" y="1132034"/>
                </a:cubicBezTo>
                <a:lnTo>
                  <a:pt x="0" y="2781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5"/>
          <p:cNvSpPr/>
          <p:nvPr/>
        </p:nvSpPr>
        <p:spPr>
          <a:xfrm flipH="1" rot="-692077">
            <a:off x="8872158" y="3469879"/>
            <a:ext cx="775375" cy="1531292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" name="Google Shape;158;p5"/>
          <p:cNvSpPr/>
          <p:nvPr/>
        </p:nvSpPr>
        <p:spPr>
          <a:xfrm rot="-761301">
            <a:off x="10439182" y="3257574"/>
            <a:ext cx="322042" cy="534116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5"/>
          <p:cNvSpPr/>
          <p:nvPr/>
        </p:nvSpPr>
        <p:spPr>
          <a:xfrm flipH="1" rot="-236035">
            <a:off x="9085219" y="3425111"/>
            <a:ext cx="321365" cy="532993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5"/>
          <p:cNvSpPr/>
          <p:nvPr/>
        </p:nvSpPr>
        <p:spPr>
          <a:xfrm flipH="1" rot="-236035">
            <a:off x="9841158" y="5753645"/>
            <a:ext cx="551370" cy="913537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5"/>
          <p:cNvSpPr/>
          <p:nvPr/>
        </p:nvSpPr>
        <p:spPr>
          <a:xfrm rot="932496">
            <a:off x="9260245" y="5712908"/>
            <a:ext cx="552952" cy="916157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5"/>
          <p:cNvSpPr/>
          <p:nvPr/>
        </p:nvSpPr>
        <p:spPr>
          <a:xfrm flipH="1" rot="-233569">
            <a:off x="9225044" y="3356409"/>
            <a:ext cx="1595083" cy="2009364"/>
          </a:xfrm>
          <a:custGeom>
            <a:rect b="b" l="l" r="r" t="t"/>
            <a:pathLst>
              <a:path extrusionOk="0" h="2297570" w="1883317">
                <a:moveTo>
                  <a:pt x="62501" y="1114799"/>
                </a:moveTo>
                <a:cubicBezTo>
                  <a:pt x="344039" y="294090"/>
                  <a:pt x="670314" y="11442"/>
                  <a:pt x="967276" y="213"/>
                </a:cubicBezTo>
                <a:cubicBezTo>
                  <a:pt x="1264238" y="-11016"/>
                  <a:pt x="1791334" y="422731"/>
                  <a:pt x="1844272" y="1047422"/>
                </a:cubicBezTo>
                <a:cubicBezTo>
                  <a:pt x="2051215" y="2066749"/>
                  <a:pt x="1388942" y="2275908"/>
                  <a:pt x="952838" y="2296762"/>
                </a:cubicBezTo>
                <a:cubicBezTo>
                  <a:pt x="516734" y="2317616"/>
                  <a:pt x="-219037" y="1935508"/>
                  <a:pt x="62501" y="1114799"/>
                </a:cubicBez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" name="Google Shape;163;p5"/>
          <p:cNvSpPr/>
          <p:nvPr/>
        </p:nvSpPr>
        <p:spPr>
          <a:xfrm flipH="1" rot="-238075">
            <a:off x="9322666" y="4632136"/>
            <a:ext cx="1528268" cy="748494"/>
          </a:xfrm>
          <a:custGeom>
            <a:rect b="b" l="l" r="r" t="t"/>
            <a:pathLst>
              <a:path extrusionOk="0" h="855852" w="1762549">
                <a:moveTo>
                  <a:pt x="766030" y="0"/>
                </a:moveTo>
                <a:cubicBezTo>
                  <a:pt x="1118955" y="0"/>
                  <a:pt x="1442646" y="91764"/>
                  <a:pt x="1695129" y="244521"/>
                </a:cubicBezTo>
                <a:lnTo>
                  <a:pt x="1762549" y="289443"/>
                </a:lnTo>
                <a:lnTo>
                  <a:pt x="1746067" y="342947"/>
                </a:lnTo>
                <a:cubicBezTo>
                  <a:pt x="1593365" y="737366"/>
                  <a:pt x="1199473" y="840707"/>
                  <a:pt x="909109" y="855044"/>
                </a:cubicBezTo>
                <a:cubicBezTo>
                  <a:pt x="592348" y="870685"/>
                  <a:pt x="112342" y="659659"/>
                  <a:pt x="7164" y="206932"/>
                </a:cubicBezTo>
                <a:lnTo>
                  <a:pt x="0" y="160331"/>
                </a:lnTo>
                <a:lnTo>
                  <a:pt x="69805" y="129241"/>
                </a:lnTo>
                <a:cubicBezTo>
                  <a:pt x="276767" y="46818"/>
                  <a:pt x="513941" y="0"/>
                  <a:pt x="766030" y="0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" name="Google Shape;164;p5"/>
          <p:cNvSpPr/>
          <p:nvPr/>
        </p:nvSpPr>
        <p:spPr>
          <a:xfrm flipH="1" rot="-3069339">
            <a:off x="10369864" y="6147538"/>
            <a:ext cx="247287" cy="464261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5"/>
          <p:cNvSpPr/>
          <p:nvPr/>
        </p:nvSpPr>
        <p:spPr>
          <a:xfrm flipH="1" rot="-10405459">
            <a:off x="9852474" y="6429877"/>
            <a:ext cx="393047" cy="256358"/>
          </a:xfrm>
          <a:custGeom>
            <a:rect b="b" l="l" r="r" t="t"/>
            <a:pathLst>
              <a:path extrusionOk="0" h="293570" w="450099">
                <a:moveTo>
                  <a:pt x="146785" y="0"/>
                </a:moveTo>
                <a:lnTo>
                  <a:pt x="303314" y="0"/>
                </a:lnTo>
                <a:cubicBezTo>
                  <a:pt x="384381" y="0"/>
                  <a:pt x="450099" y="65718"/>
                  <a:pt x="450099" y="146785"/>
                </a:cubicBezTo>
                <a:lnTo>
                  <a:pt x="450099" y="293570"/>
                </a:lnTo>
                <a:lnTo>
                  <a:pt x="450099" y="293570"/>
                </a:lnTo>
                <a:cubicBezTo>
                  <a:pt x="300066" y="293570"/>
                  <a:pt x="197449" y="224172"/>
                  <a:pt x="0" y="293570"/>
                </a:cubicBezTo>
                <a:lnTo>
                  <a:pt x="0" y="293570"/>
                </a:lnTo>
                <a:lnTo>
                  <a:pt x="0" y="146785"/>
                </a:lnTo>
                <a:cubicBezTo>
                  <a:pt x="0" y="65718"/>
                  <a:pt x="65718" y="0"/>
                  <a:pt x="146785" y="0"/>
                </a:cubicBezTo>
                <a:close/>
              </a:path>
            </a:pathLst>
          </a:cu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6" name="Google Shape;166;p5"/>
          <p:cNvSpPr/>
          <p:nvPr/>
        </p:nvSpPr>
        <p:spPr>
          <a:xfrm flipH="1" rot="376950">
            <a:off x="10135535" y="6292279"/>
            <a:ext cx="460566" cy="508570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" name="Google Shape;167;p5"/>
          <p:cNvSpPr/>
          <p:nvPr/>
        </p:nvSpPr>
        <p:spPr>
          <a:xfrm flipH="1" rot="-10405459">
            <a:off x="9312848" y="6395993"/>
            <a:ext cx="412357" cy="256358"/>
          </a:xfrm>
          <a:custGeom>
            <a:rect b="b" l="l" r="r" t="t"/>
            <a:pathLst>
              <a:path extrusionOk="0" h="293570" w="472213">
                <a:moveTo>
                  <a:pt x="146785" y="0"/>
                </a:moveTo>
                <a:lnTo>
                  <a:pt x="325428" y="0"/>
                </a:lnTo>
                <a:cubicBezTo>
                  <a:pt x="406495" y="0"/>
                  <a:pt x="472213" y="65718"/>
                  <a:pt x="472213" y="146785"/>
                </a:cubicBezTo>
                <a:lnTo>
                  <a:pt x="472213" y="293570"/>
                </a:lnTo>
                <a:lnTo>
                  <a:pt x="472213" y="293570"/>
                </a:lnTo>
                <a:cubicBezTo>
                  <a:pt x="314809" y="293570"/>
                  <a:pt x="269872" y="216889"/>
                  <a:pt x="0" y="293570"/>
                </a:cubicBezTo>
                <a:lnTo>
                  <a:pt x="0" y="293570"/>
                </a:lnTo>
                <a:lnTo>
                  <a:pt x="0" y="146785"/>
                </a:lnTo>
                <a:cubicBezTo>
                  <a:pt x="0" y="65718"/>
                  <a:pt x="65718" y="0"/>
                  <a:pt x="146785" y="0"/>
                </a:cubicBezTo>
                <a:close/>
              </a:path>
            </a:pathLst>
          </a:cu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8" name="Google Shape;168;p5"/>
          <p:cNvSpPr/>
          <p:nvPr/>
        </p:nvSpPr>
        <p:spPr>
          <a:xfrm flipH="1" rot="-236035">
            <a:off x="9817367" y="3291655"/>
            <a:ext cx="706355" cy="757608"/>
          </a:xfrm>
          <a:custGeom>
            <a:rect b="b" l="l" r="r" t="t"/>
            <a:pathLst>
              <a:path extrusionOk="0" h="866273" w="807668">
                <a:moveTo>
                  <a:pt x="789272" y="72190"/>
                </a:moveTo>
                <a:cubicBezTo>
                  <a:pt x="826169" y="145984"/>
                  <a:pt x="819751" y="425917"/>
                  <a:pt x="654518" y="611203"/>
                </a:cubicBezTo>
                <a:cubicBezTo>
                  <a:pt x="489285" y="796489"/>
                  <a:pt x="72189" y="865471"/>
                  <a:pt x="0" y="866273"/>
                </a:cubicBezTo>
                <a:cubicBezTo>
                  <a:pt x="78606" y="758791"/>
                  <a:pt x="182078" y="712269"/>
                  <a:pt x="269508" y="567890"/>
                </a:cubicBezTo>
                <a:cubicBezTo>
                  <a:pt x="356938" y="423511"/>
                  <a:pt x="439555" y="60960"/>
                  <a:pt x="524578" y="0"/>
                </a:cubicBezTo>
                <a:lnTo>
                  <a:pt x="789272" y="72190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9" name="Google Shape;169;p5"/>
          <p:cNvSpPr/>
          <p:nvPr/>
        </p:nvSpPr>
        <p:spPr>
          <a:xfrm rot="-2582404">
            <a:off x="10465782" y="3793691"/>
            <a:ext cx="436397" cy="716750"/>
          </a:xfrm>
          <a:custGeom>
            <a:rect b="b" l="l" r="r" t="t"/>
            <a:pathLst>
              <a:path extrusionOk="0" h="946818" w="938096">
                <a:moveTo>
                  <a:pt x="819577" y="0"/>
                </a:moveTo>
                <a:cubicBezTo>
                  <a:pt x="856474" y="73794"/>
                  <a:pt x="1099072" y="430957"/>
                  <a:pt x="760095" y="688725"/>
                </a:cubicBezTo>
                <a:cubicBezTo>
                  <a:pt x="421118" y="946493"/>
                  <a:pt x="72190" y="946016"/>
                  <a:pt x="1" y="946818"/>
                </a:cubicBezTo>
                <a:cubicBezTo>
                  <a:pt x="78607" y="839336"/>
                  <a:pt x="351849" y="721088"/>
                  <a:pt x="435773" y="527623"/>
                </a:cubicBezTo>
                <a:cubicBezTo>
                  <a:pt x="519697" y="334158"/>
                  <a:pt x="622322" y="153912"/>
                  <a:pt x="704327" y="58241"/>
                </a:cubicBezTo>
                <a:lnTo>
                  <a:pt x="819577" y="0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0" name="Google Shape;170;p5"/>
          <p:cNvSpPr/>
          <p:nvPr/>
        </p:nvSpPr>
        <p:spPr>
          <a:xfrm flipH="1" rot="-244051">
            <a:off x="10357135" y="4906091"/>
            <a:ext cx="67670" cy="109777"/>
          </a:xfrm>
          <a:prstGeom prst="ellipse">
            <a:avLst/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5"/>
          <p:cNvSpPr/>
          <p:nvPr/>
        </p:nvSpPr>
        <p:spPr>
          <a:xfrm flipH="1" rot="-244051">
            <a:off x="9788307" y="4965438"/>
            <a:ext cx="67670" cy="109777"/>
          </a:xfrm>
          <a:prstGeom prst="ellipse">
            <a:avLst/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" name="Google Shape;172;p5"/>
          <p:cNvSpPr/>
          <p:nvPr/>
        </p:nvSpPr>
        <p:spPr>
          <a:xfrm flipH="1" rot="643850">
            <a:off x="9580372" y="4227668"/>
            <a:ext cx="180456" cy="301957"/>
          </a:xfrm>
          <a:prstGeom prst="ellipse">
            <a:avLst/>
          </a:pr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" name="Google Shape;173;p5"/>
          <p:cNvSpPr/>
          <p:nvPr/>
        </p:nvSpPr>
        <p:spPr>
          <a:xfrm rot="-1122355">
            <a:off x="10264070" y="4153261"/>
            <a:ext cx="180536" cy="301494"/>
          </a:xfrm>
          <a:prstGeom prst="ellipse">
            <a:avLst/>
          </a:pr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5"/>
          <p:cNvSpPr/>
          <p:nvPr/>
        </p:nvSpPr>
        <p:spPr>
          <a:xfrm rot="-242005">
            <a:off x="9655262" y="4287142"/>
            <a:ext cx="93832" cy="92336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5"/>
          <p:cNvSpPr/>
          <p:nvPr/>
        </p:nvSpPr>
        <p:spPr>
          <a:xfrm rot="-227167">
            <a:off x="9620198" y="4420994"/>
            <a:ext cx="40889" cy="39991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5"/>
          <p:cNvSpPr/>
          <p:nvPr/>
        </p:nvSpPr>
        <p:spPr>
          <a:xfrm rot="-242005">
            <a:off x="10261197" y="4235063"/>
            <a:ext cx="93832" cy="92336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5"/>
          <p:cNvSpPr/>
          <p:nvPr/>
        </p:nvSpPr>
        <p:spPr>
          <a:xfrm rot="-227167">
            <a:off x="10370498" y="4379971"/>
            <a:ext cx="40889" cy="39991"/>
          </a:xfrm>
          <a:prstGeom prst="ellipse">
            <a:avLst/>
          </a:prstGeom>
          <a:solidFill>
            <a:srgbClr val="FFFFFF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5"/>
          <p:cNvSpPr/>
          <p:nvPr/>
        </p:nvSpPr>
        <p:spPr>
          <a:xfrm flipH="1" rot="-5814674">
            <a:off x="10055669" y="4359754"/>
            <a:ext cx="39890" cy="712065"/>
          </a:xfrm>
          <a:prstGeom prst="moon">
            <a:avLst>
              <a:gd fmla="val 26018" name="adj"/>
            </a:avLst>
          </a:prstGeom>
          <a:solidFill>
            <a:srgbClr val="FFFFFF"/>
          </a:solidFill>
          <a:ln cap="flat" cmpd="sng" w="2857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9" name="Google Shape;179;p5"/>
          <p:cNvSpPr/>
          <p:nvPr/>
        </p:nvSpPr>
        <p:spPr>
          <a:xfrm flipH="1" rot="-6181597">
            <a:off x="10264361" y="6241148"/>
            <a:ext cx="161044" cy="371715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2857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5"/>
          <p:cNvSpPr/>
          <p:nvPr/>
        </p:nvSpPr>
        <p:spPr>
          <a:xfrm rot="8065509">
            <a:off x="9290630" y="3500822"/>
            <a:ext cx="63431" cy="318208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5"/>
          <p:cNvSpPr/>
          <p:nvPr/>
        </p:nvSpPr>
        <p:spPr>
          <a:xfrm rot="1490314">
            <a:off x="10484848" y="3361840"/>
            <a:ext cx="75703" cy="307821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5"/>
          <p:cNvSpPr/>
          <p:nvPr/>
        </p:nvSpPr>
        <p:spPr>
          <a:xfrm flipH="1" rot="2101492">
            <a:off x="9350776" y="3221450"/>
            <a:ext cx="557292" cy="820617"/>
          </a:xfrm>
          <a:custGeom>
            <a:rect b="b" l="l" r="r" t="t"/>
            <a:pathLst>
              <a:path extrusionOk="0" h="1012057" w="780117">
                <a:moveTo>
                  <a:pt x="530907" y="0"/>
                </a:moveTo>
                <a:cubicBezTo>
                  <a:pt x="567804" y="73794"/>
                  <a:pt x="936483" y="502118"/>
                  <a:pt x="703332" y="761536"/>
                </a:cubicBezTo>
                <a:cubicBezTo>
                  <a:pt x="470181" y="1020954"/>
                  <a:pt x="72189" y="1011255"/>
                  <a:pt x="0" y="1012057"/>
                </a:cubicBezTo>
                <a:cubicBezTo>
                  <a:pt x="78606" y="904575"/>
                  <a:pt x="210818" y="854954"/>
                  <a:pt x="288408" y="713075"/>
                </a:cubicBezTo>
                <a:cubicBezTo>
                  <a:pt x="365998" y="571196"/>
                  <a:pt x="383537" y="256454"/>
                  <a:pt x="465542" y="160783"/>
                </a:cubicBezTo>
                <a:lnTo>
                  <a:pt x="530907" y="0"/>
                </a:lnTo>
                <a:close/>
              </a:path>
            </a:pathLst>
          </a:custGeom>
          <a:solidFill>
            <a:schemeClr val="accent3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" name="Google Shape;183;p5"/>
          <p:cNvSpPr/>
          <p:nvPr/>
        </p:nvSpPr>
        <p:spPr>
          <a:xfrm flipH="1" rot="-236035">
            <a:off x="10044025" y="3215580"/>
            <a:ext cx="738470" cy="767986"/>
          </a:xfrm>
          <a:custGeom>
            <a:rect b="b" l="l" r="r" t="t"/>
            <a:pathLst>
              <a:path extrusionOk="0" h="878139" w="844390">
                <a:moveTo>
                  <a:pt x="815514" y="37"/>
                </a:moveTo>
                <a:cubicBezTo>
                  <a:pt x="735304" y="-2369"/>
                  <a:pt x="554828" y="113133"/>
                  <a:pt x="444940" y="211792"/>
                </a:cubicBezTo>
                <a:cubicBezTo>
                  <a:pt x="335052" y="310451"/>
                  <a:pt x="227573" y="546270"/>
                  <a:pt x="156186" y="591990"/>
                </a:cubicBezTo>
                <a:cubicBezTo>
                  <a:pt x="84799" y="637710"/>
                  <a:pt x="66348" y="555094"/>
                  <a:pt x="16617" y="486113"/>
                </a:cubicBezTo>
                <a:cubicBezTo>
                  <a:pt x="-4238" y="507770"/>
                  <a:pt x="-29906" y="754015"/>
                  <a:pt x="108057" y="847060"/>
                </a:cubicBezTo>
                <a:cubicBezTo>
                  <a:pt x="246020" y="940105"/>
                  <a:pt x="464192" y="813372"/>
                  <a:pt x="642259" y="611241"/>
                </a:cubicBezTo>
                <a:cubicBezTo>
                  <a:pt x="820326" y="409110"/>
                  <a:pt x="777013" y="303232"/>
                  <a:pt x="844390" y="149228"/>
                </a:cubicBezTo>
                <a:lnTo>
                  <a:pt x="815514" y="37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" name="Google Shape;184;p5"/>
          <p:cNvSpPr/>
          <p:nvPr/>
        </p:nvSpPr>
        <p:spPr>
          <a:xfrm flipH="1" rot="36059">
            <a:off x="9617306" y="3263969"/>
            <a:ext cx="576729" cy="801522"/>
          </a:xfrm>
          <a:custGeom>
            <a:rect b="b" l="l" r="r" t="t"/>
            <a:pathLst>
              <a:path extrusionOk="0" h="986446" w="806569">
                <a:moveTo>
                  <a:pt x="611374" y="0"/>
                </a:moveTo>
                <a:cubicBezTo>
                  <a:pt x="648271" y="73794"/>
                  <a:pt x="991187" y="599215"/>
                  <a:pt x="671267" y="815471"/>
                </a:cubicBezTo>
                <a:cubicBezTo>
                  <a:pt x="351347" y="1031727"/>
                  <a:pt x="72189" y="981024"/>
                  <a:pt x="0" y="981826"/>
                </a:cubicBezTo>
                <a:cubicBezTo>
                  <a:pt x="78606" y="874344"/>
                  <a:pt x="170089" y="857610"/>
                  <a:pt x="336604" y="662044"/>
                </a:cubicBezTo>
                <a:cubicBezTo>
                  <a:pt x="503119" y="466478"/>
                  <a:pt x="456900" y="278617"/>
                  <a:pt x="538905" y="182946"/>
                </a:cubicBezTo>
                <a:lnTo>
                  <a:pt x="611374" y="0"/>
                </a:lnTo>
                <a:close/>
              </a:path>
            </a:pathLst>
          </a:custGeom>
          <a:solidFill>
            <a:schemeClr val="accent6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5" name="Google Shape;185;p5"/>
          <p:cNvSpPr/>
          <p:nvPr/>
        </p:nvSpPr>
        <p:spPr>
          <a:xfrm flipH="1" rot="10432598">
            <a:off x="9681262" y="3193017"/>
            <a:ext cx="472018" cy="279053"/>
          </a:xfrm>
          <a:custGeom>
            <a:rect b="b" l="l" r="r" t="t"/>
            <a:pathLst>
              <a:path extrusionOk="0" h="11737" w="10000">
                <a:moveTo>
                  <a:pt x="625" y="2928"/>
                </a:moveTo>
                <a:cubicBezTo>
                  <a:pt x="4924" y="-2692"/>
                  <a:pt x="8171" y="1271"/>
                  <a:pt x="9445" y="2573"/>
                </a:cubicBezTo>
                <a:cubicBezTo>
                  <a:pt x="10719" y="3875"/>
                  <a:pt x="9580" y="9377"/>
                  <a:pt x="8266" y="10738"/>
                </a:cubicBezTo>
                <a:cubicBezTo>
                  <a:pt x="6952" y="12100"/>
                  <a:pt x="2834" y="12040"/>
                  <a:pt x="1561" y="10738"/>
                </a:cubicBezTo>
                <a:cubicBezTo>
                  <a:pt x="287" y="9436"/>
                  <a:pt x="-689" y="4289"/>
                  <a:pt x="625" y="2928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5"/>
          <p:cNvSpPr/>
          <p:nvPr/>
        </p:nvSpPr>
        <p:spPr>
          <a:xfrm flipH="1" rot="10432659">
            <a:off x="9721316" y="3011193"/>
            <a:ext cx="353868" cy="233663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E6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5"/>
          <p:cNvSpPr/>
          <p:nvPr/>
        </p:nvSpPr>
        <p:spPr>
          <a:xfrm flipH="1" rot="10432595">
            <a:off x="9724851" y="2847210"/>
            <a:ext cx="293851" cy="199448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5"/>
          <p:cNvSpPr/>
          <p:nvPr/>
        </p:nvSpPr>
        <p:spPr>
          <a:xfrm flipH="1" rot="10432795">
            <a:off x="9733410" y="2678405"/>
            <a:ext cx="237672" cy="196634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5"/>
          <p:cNvSpPr/>
          <p:nvPr/>
        </p:nvSpPr>
        <p:spPr>
          <a:xfrm flipH="1" rot="10432534">
            <a:off x="9756557" y="2500407"/>
            <a:ext cx="166161" cy="198005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28575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5"/>
          <p:cNvSpPr/>
          <p:nvPr/>
        </p:nvSpPr>
        <p:spPr>
          <a:xfrm flipH="1" rot="-3066826">
            <a:off x="8916561" y="5969651"/>
            <a:ext cx="248974" cy="485813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5"/>
          <p:cNvSpPr/>
          <p:nvPr/>
        </p:nvSpPr>
        <p:spPr>
          <a:xfrm flipH="1" rot="220926">
            <a:off x="8672929" y="6108680"/>
            <a:ext cx="476484" cy="508652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28575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5"/>
          <p:cNvSpPr/>
          <p:nvPr/>
        </p:nvSpPr>
        <p:spPr>
          <a:xfrm flipH="1" rot="-6181597">
            <a:off x="8792422" y="6067795"/>
            <a:ext cx="161044" cy="371715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2857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" name="Google Shape;193;p5"/>
          <p:cNvSpPr/>
          <p:nvPr/>
        </p:nvSpPr>
        <p:spPr>
          <a:xfrm flipH="1">
            <a:off x="10504520" y="4732771"/>
            <a:ext cx="246600" cy="2466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38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5"/>
          <p:cNvSpPr/>
          <p:nvPr/>
        </p:nvSpPr>
        <p:spPr>
          <a:xfrm flipH="1">
            <a:off x="9428173" y="4880738"/>
            <a:ext cx="246600" cy="2466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40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5"/>
          <p:cNvSpPr/>
          <p:nvPr/>
        </p:nvSpPr>
        <p:spPr>
          <a:xfrm rot="583655">
            <a:off x="11262610" y="376704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6" name="Google Shape;196;p5"/>
          <p:cNvSpPr/>
          <p:nvPr/>
        </p:nvSpPr>
        <p:spPr>
          <a:xfrm rot="583655">
            <a:off x="11534920" y="975621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5"/>
          <p:cNvSpPr/>
          <p:nvPr/>
        </p:nvSpPr>
        <p:spPr>
          <a:xfrm rot="-848969">
            <a:off x="10687217" y="863844"/>
            <a:ext cx="614460" cy="540583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5"/>
          <p:cNvSpPr/>
          <p:nvPr/>
        </p:nvSpPr>
        <p:spPr>
          <a:xfrm flipH="1" rot="-583655">
            <a:off x="510590" y="169454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" name="Google Shape;199;p5"/>
          <p:cNvSpPr/>
          <p:nvPr/>
        </p:nvSpPr>
        <p:spPr>
          <a:xfrm flipH="1" rot="-583655">
            <a:off x="238280" y="768371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5"/>
          <p:cNvSpPr/>
          <p:nvPr/>
        </p:nvSpPr>
        <p:spPr>
          <a:xfrm flipH="1" rot="848969">
            <a:off x="827116" y="656594"/>
            <a:ext cx="614460" cy="540583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1" name="Google Shape;201;p5"/>
          <p:cNvGrpSpPr/>
          <p:nvPr/>
        </p:nvGrpSpPr>
        <p:grpSpPr>
          <a:xfrm flipH="1">
            <a:off x="316034" y="2492111"/>
            <a:ext cx="3576660" cy="4330149"/>
            <a:chOff x="5901071" y="3095975"/>
            <a:chExt cx="2944965" cy="3565376"/>
          </a:xfrm>
        </p:grpSpPr>
        <p:sp>
          <p:nvSpPr>
            <p:cNvPr id="202" name="Google Shape;202;p5"/>
            <p:cNvSpPr/>
            <p:nvPr/>
          </p:nvSpPr>
          <p:spPr>
            <a:xfrm flipH="1" rot="-10128560">
              <a:off x="7653063" y="5484186"/>
              <a:ext cx="1113615" cy="75426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5"/>
            <p:cNvSpPr/>
            <p:nvPr/>
          </p:nvSpPr>
          <p:spPr>
            <a:xfrm rot="195269">
              <a:off x="6224311" y="4467901"/>
              <a:ext cx="412195" cy="1733501"/>
            </a:xfrm>
            <a:custGeom>
              <a:rect b="b" l="l" r="r" t="t"/>
              <a:pathLst>
                <a:path extrusionOk="0" h="1034716" w="322769">
                  <a:moveTo>
                    <a:pt x="86636" y="289540"/>
                  </a:moveTo>
                  <a:cubicBezTo>
                    <a:pt x="-38521" y="698505"/>
                    <a:pt x="-73423" y="797293"/>
                    <a:pt x="298309" y="1034716"/>
                  </a:cubicBezTo>
                  <a:cubicBezTo>
                    <a:pt x="189958" y="719490"/>
                    <a:pt x="314280" y="812532"/>
                    <a:pt x="322477" y="548639"/>
                  </a:cubicBezTo>
                  <a:cubicBezTo>
                    <a:pt x="330674" y="284746"/>
                    <a:pt x="164211" y="184484"/>
                    <a:pt x="157794" y="0"/>
                  </a:cubicBezTo>
                  <a:lnTo>
                    <a:pt x="86636" y="2895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5"/>
            <p:cNvSpPr/>
            <p:nvPr/>
          </p:nvSpPr>
          <p:spPr>
            <a:xfrm flipH="1" rot="-8708733">
              <a:off x="7809241" y="5769613"/>
              <a:ext cx="921801" cy="69052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5"/>
            <p:cNvSpPr/>
            <p:nvPr/>
          </p:nvSpPr>
          <p:spPr>
            <a:xfrm flipH="1" rot="-10219194">
              <a:off x="7700837" y="5657792"/>
              <a:ext cx="803331" cy="66867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5"/>
            <p:cNvSpPr/>
            <p:nvPr/>
          </p:nvSpPr>
          <p:spPr>
            <a:xfrm flipH="1" rot="10279350">
              <a:off x="7531444" y="5630967"/>
              <a:ext cx="749822" cy="646370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5"/>
            <p:cNvSpPr/>
            <p:nvPr/>
          </p:nvSpPr>
          <p:spPr>
            <a:xfrm flipH="1" rot="-8703179">
              <a:off x="7703847" y="5933826"/>
              <a:ext cx="704490" cy="48168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5"/>
            <p:cNvSpPr/>
            <p:nvPr/>
          </p:nvSpPr>
          <p:spPr>
            <a:xfrm flipH="1" rot="344999">
              <a:off x="6155279" y="5197898"/>
              <a:ext cx="1704453" cy="1317704"/>
            </a:xfrm>
            <a:custGeom>
              <a:rect b="b" l="l" r="r" t="t"/>
              <a:pathLst>
                <a:path extrusionOk="0" h="1820936" w="2355385">
                  <a:moveTo>
                    <a:pt x="456557" y="990052"/>
                  </a:move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cubicBezTo>
                    <a:pt x="1844233" y="312896"/>
                    <a:pt x="1822181" y="686231"/>
                    <a:pt x="1904896" y="874268"/>
                  </a:cubicBezTo>
                  <a:cubicBezTo>
                    <a:pt x="1987611" y="1062305"/>
                    <a:pt x="2267667" y="1187592"/>
                    <a:pt x="2330965" y="1331295"/>
                  </a:cubicBez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99906" y="1371954"/>
                  </a:cubicBezTo>
                </a:path>
              </a:pathLst>
            </a:custGeom>
            <a:solidFill>
              <a:srgbClr val="FFFFFF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5"/>
            <p:cNvSpPr/>
            <p:nvPr/>
          </p:nvSpPr>
          <p:spPr>
            <a:xfrm flipH="1" rot="-237528">
              <a:off x="7065147" y="5747077"/>
              <a:ext cx="427686" cy="740296"/>
            </a:xfrm>
            <a:custGeom>
              <a:rect b="b" l="l" r="r" t="t"/>
              <a:pathLst>
                <a:path extrusionOk="0" h="1022187" w="590541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24148" y="1020924"/>
                    <a:pt x="581361" y="873337"/>
                  </a:cubicBezTo>
                  <a:cubicBezTo>
                    <a:pt x="584672" y="685205"/>
                    <a:pt x="611831" y="790160"/>
                    <a:pt x="553452" y="356135"/>
                  </a:cubicBez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5"/>
            <p:cNvSpPr/>
            <p:nvPr/>
          </p:nvSpPr>
          <p:spPr>
            <a:xfrm rot="925725">
              <a:off x="6560144" y="5713092"/>
              <a:ext cx="447999" cy="741748"/>
            </a:xfrm>
            <a:custGeom>
              <a:rect b="b" l="l" r="r" t="t"/>
              <a:pathLst>
                <a:path extrusionOk="0" h="1025114" w="619146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61933" y="1032418"/>
                    <a:pt x="619146" y="884831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5"/>
            <p:cNvSpPr/>
            <p:nvPr/>
          </p:nvSpPr>
          <p:spPr>
            <a:xfrm flipH="1" rot="-3067816">
              <a:off x="6271270" y="5928686"/>
              <a:ext cx="204605" cy="398807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5"/>
            <p:cNvSpPr/>
            <p:nvPr/>
          </p:nvSpPr>
          <p:spPr>
            <a:xfrm flipH="1" rot="-3067816">
              <a:off x="7474428" y="6073567"/>
              <a:ext cx="204605" cy="384049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5"/>
            <p:cNvSpPr/>
            <p:nvPr/>
          </p:nvSpPr>
          <p:spPr>
            <a:xfrm flipH="1" rot="-10395265">
              <a:off x="7056535" y="6307282"/>
              <a:ext cx="316132" cy="212838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5"/>
            <p:cNvSpPr/>
            <p:nvPr/>
          </p:nvSpPr>
          <p:spPr>
            <a:xfrm flipH="1" rot="377122">
              <a:off x="7280758" y="6193280"/>
              <a:ext cx="380890" cy="420413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5"/>
            <p:cNvSpPr/>
            <p:nvPr/>
          </p:nvSpPr>
          <p:spPr>
            <a:xfrm flipH="1" rot="-10393823">
              <a:off x="6605496" y="6278690"/>
              <a:ext cx="330492" cy="212838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5"/>
            <p:cNvSpPr/>
            <p:nvPr/>
          </p:nvSpPr>
          <p:spPr>
            <a:xfrm flipH="1" rot="222578">
              <a:off x="6071311" y="6041384"/>
              <a:ext cx="394126" cy="420568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5"/>
            <p:cNvSpPr/>
            <p:nvPr/>
          </p:nvSpPr>
          <p:spPr>
            <a:xfrm flipH="1" rot="-6189551">
              <a:off x="7387427" y="6150844"/>
              <a:ext cx="133095" cy="307383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2857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5"/>
            <p:cNvSpPr/>
            <p:nvPr/>
          </p:nvSpPr>
          <p:spPr>
            <a:xfrm flipH="1" rot="-6185743">
              <a:off x="6194911" y="6002472"/>
              <a:ext cx="101951" cy="281479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2857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5"/>
            <p:cNvSpPr/>
            <p:nvPr/>
          </p:nvSpPr>
          <p:spPr>
            <a:xfrm rot="1488046">
              <a:off x="6188843" y="4360619"/>
              <a:ext cx="660232" cy="1510116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5"/>
            <p:cNvSpPr/>
            <p:nvPr/>
          </p:nvSpPr>
          <p:spPr>
            <a:xfrm rot="-839098">
              <a:off x="6919119" y="3642013"/>
              <a:ext cx="1145971" cy="2006660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5"/>
            <p:cNvSpPr/>
            <p:nvPr/>
          </p:nvSpPr>
          <p:spPr>
            <a:xfrm rot="-202384">
              <a:off x="7362732" y="4117099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5"/>
            <p:cNvSpPr/>
            <p:nvPr/>
          </p:nvSpPr>
          <p:spPr>
            <a:xfrm rot="1026164">
              <a:off x="7508963" y="4102521"/>
              <a:ext cx="723026" cy="143610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5"/>
            <p:cNvSpPr/>
            <p:nvPr/>
          </p:nvSpPr>
          <p:spPr>
            <a:xfrm flipH="1" rot="202384">
              <a:off x="6339047" y="4074558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5"/>
            <p:cNvSpPr/>
            <p:nvPr/>
          </p:nvSpPr>
          <p:spPr>
            <a:xfrm flipH="1" rot="-486248">
              <a:off x="6212996" y="3861498"/>
              <a:ext cx="691313" cy="124503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5"/>
            <p:cNvSpPr/>
            <p:nvPr/>
          </p:nvSpPr>
          <p:spPr>
            <a:xfrm rot="-557815">
              <a:off x="7580737" y="3749846"/>
              <a:ext cx="261576" cy="43383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5"/>
            <p:cNvSpPr/>
            <p:nvPr/>
          </p:nvSpPr>
          <p:spPr>
            <a:xfrm flipH="1" rot="-36185">
              <a:off x="6473515" y="3821187"/>
              <a:ext cx="261829" cy="43425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5"/>
            <p:cNvSpPr/>
            <p:nvPr/>
          </p:nvSpPr>
          <p:spPr>
            <a:xfrm flipH="1" rot="-37365">
              <a:off x="6552437" y="3802447"/>
              <a:ext cx="1299565" cy="1637109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5"/>
            <p:cNvSpPr/>
            <p:nvPr/>
          </p:nvSpPr>
          <p:spPr>
            <a:xfrm flipH="1" rot="-36185">
              <a:off x="7067936" y="3756921"/>
              <a:ext cx="575495" cy="61725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5"/>
            <p:cNvSpPr/>
            <p:nvPr/>
          </p:nvSpPr>
          <p:spPr>
            <a:xfrm flipH="1" rot="-626249">
              <a:off x="7587804" y="3970444"/>
              <a:ext cx="453093" cy="656952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5"/>
            <p:cNvSpPr/>
            <p:nvPr/>
          </p:nvSpPr>
          <p:spPr>
            <a:xfrm flipH="1" rot="-5631928">
              <a:off x="7207371" y="4624981"/>
              <a:ext cx="44501" cy="578939"/>
            </a:xfrm>
            <a:prstGeom prst="moon">
              <a:avLst>
                <a:gd fmla="val 50000" name="adj"/>
              </a:avLst>
            </a:prstGeom>
            <a:solidFill>
              <a:srgbClr val="FFFFFF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5"/>
            <p:cNvSpPr/>
            <p:nvPr/>
          </p:nvSpPr>
          <p:spPr>
            <a:xfrm rot="8266371">
              <a:off x="6612322" y="3868014"/>
              <a:ext cx="74546" cy="288659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5"/>
            <p:cNvSpPr/>
            <p:nvPr/>
          </p:nvSpPr>
          <p:spPr>
            <a:xfrm rot="1680291">
              <a:off x="7626712" y="3797560"/>
              <a:ext cx="74753" cy="288547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5"/>
            <p:cNvSpPr/>
            <p:nvPr/>
          </p:nvSpPr>
          <p:spPr>
            <a:xfrm flipH="1" rot="2301081">
              <a:off x="6693050" y="3674464"/>
              <a:ext cx="452619" cy="666211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5"/>
            <p:cNvSpPr/>
            <p:nvPr/>
          </p:nvSpPr>
          <p:spPr>
            <a:xfrm flipH="1" rot="-36185">
              <a:off x="7255217" y="3706755"/>
              <a:ext cx="601661" cy="625709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5"/>
            <p:cNvSpPr/>
            <p:nvPr/>
          </p:nvSpPr>
          <p:spPr>
            <a:xfrm flipH="1" rot="237733">
              <a:off x="6908843" y="3721684"/>
              <a:ext cx="466910" cy="650106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5"/>
            <p:cNvSpPr/>
            <p:nvPr/>
          </p:nvSpPr>
          <p:spPr>
            <a:xfrm flipH="1" rot="10634675">
              <a:off x="6974737" y="3664935"/>
              <a:ext cx="383794" cy="226904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5"/>
            <p:cNvSpPr/>
            <p:nvPr/>
          </p:nvSpPr>
          <p:spPr>
            <a:xfrm flipH="1" rot="10634901">
              <a:off x="7017091" y="3516467"/>
              <a:ext cx="287716" cy="190015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5"/>
            <p:cNvSpPr/>
            <p:nvPr/>
          </p:nvSpPr>
          <p:spPr>
            <a:xfrm flipH="1" rot="10634441">
              <a:off x="7028632" y="3382158"/>
              <a:ext cx="238929" cy="16214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5"/>
            <p:cNvSpPr/>
            <p:nvPr/>
          </p:nvSpPr>
          <p:spPr>
            <a:xfrm flipH="1" rot="10634645">
              <a:off x="7053375" y="3243956"/>
              <a:ext cx="183591" cy="15988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5"/>
            <p:cNvSpPr/>
            <p:nvPr/>
          </p:nvSpPr>
          <p:spPr>
            <a:xfrm flipH="1" rot="10634714">
              <a:off x="7071048" y="3099128"/>
              <a:ext cx="135094" cy="160992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41" name="Google Shape;241;p5"/>
            <p:cNvGrpSpPr/>
            <p:nvPr/>
          </p:nvGrpSpPr>
          <p:grpSpPr>
            <a:xfrm flipH="1" rot="202016">
              <a:off x="7366441" y="4465024"/>
              <a:ext cx="349142" cy="265831"/>
              <a:chOff x="2750132" y="2551185"/>
              <a:chExt cx="490555" cy="373500"/>
            </a:xfrm>
          </p:grpSpPr>
          <p:sp>
            <p:nvSpPr>
              <p:cNvPr id="242" name="Google Shape;242;p5"/>
              <p:cNvSpPr/>
              <p:nvPr/>
            </p:nvSpPr>
            <p:spPr>
              <a:xfrm rot="-2327883">
                <a:off x="2861947" y="2568611"/>
                <a:ext cx="174759" cy="338648"/>
              </a:xfrm>
              <a:prstGeom prst="moon">
                <a:avLst>
                  <a:gd fmla="val 13149" name="adj"/>
                </a:avLst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" name="Google Shape;243;p5"/>
              <p:cNvSpPr/>
              <p:nvPr/>
            </p:nvSpPr>
            <p:spPr>
              <a:xfrm flipH="1" rot="5600384">
                <a:off x="2987691" y="2617091"/>
                <a:ext cx="113292" cy="386721"/>
              </a:xfrm>
              <a:prstGeom prst="moon">
                <a:avLst>
                  <a:gd fmla="val 45297" name="adj"/>
                </a:avLst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4" name="Google Shape;244;p5"/>
              <p:cNvSpPr/>
              <p:nvPr/>
            </p:nvSpPr>
            <p:spPr>
              <a:xfrm rot="-4253141">
                <a:off x="2785445" y="2626371"/>
                <a:ext cx="131217" cy="16814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45" name="Google Shape;245;p5"/>
            <p:cNvSpPr/>
            <p:nvPr/>
          </p:nvSpPr>
          <p:spPr>
            <a:xfrm flipH="1" rot="6467901">
              <a:off x="7627597" y="4553485"/>
              <a:ext cx="93355" cy="1196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5"/>
            <p:cNvSpPr/>
            <p:nvPr/>
          </p:nvSpPr>
          <p:spPr>
            <a:xfrm flipH="1" rot="8202589">
              <a:off x="7611107" y="4597498"/>
              <a:ext cx="93277" cy="1195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5"/>
            <p:cNvSpPr/>
            <p:nvPr/>
          </p:nvSpPr>
          <p:spPr>
            <a:xfrm flipH="1" rot="9444672">
              <a:off x="7584535" y="4641833"/>
              <a:ext cx="93076" cy="119270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48" name="Google Shape;248;p5"/>
            <p:cNvGrpSpPr/>
            <p:nvPr/>
          </p:nvGrpSpPr>
          <p:grpSpPr>
            <a:xfrm>
              <a:off x="6707485" y="4448991"/>
              <a:ext cx="386861" cy="319137"/>
              <a:chOff x="4626706" y="3513644"/>
              <a:chExt cx="958764" cy="790923"/>
            </a:xfrm>
          </p:grpSpPr>
          <p:grpSp>
            <p:nvGrpSpPr>
              <p:cNvPr id="249" name="Google Shape;249;p5"/>
              <p:cNvGrpSpPr/>
              <p:nvPr/>
            </p:nvGrpSpPr>
            <p:grpSpPr>
              <a:xfrm rot="-201793">
                <a:off x="4701430" y="3538463"/>
                <a:ext cx="865457" cy="658943"/>
                <a:chOff x="2750132" y="2551185"/>
                <a:chExt cx="490555" cy="373500"/>
              </a:xfrm>
            </p:grpSpPr>
            <p:sp>
              <p:nvSpPr>
                <p:cNvPr id="250" name="Google Shape;250;p5"/>
                <p:cNvSpPr/>
                <p:nvPr/>
              </p:nvSpPr>
              <p:spPr>
                <a:xfrm rot="-2327883">
                  <a:off x="2861947" y="2568611"/>
                  <a:ext cx="174759" cy="338648"/>
                </a:xfrm>
                <a:prstGeom prst="moon">
                  <a:avLst>
                    <a:gd fmla="val 13149" name="adj"/>
                  </a:avLst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" name="Google Shape;251;p5"/>
                <p:cNvSpPr/>
                <p:nvPr/>
              </p:nvSpPr>
              <p:spPr>
                <a:xfrm flipH="1" rot="5600384">
                  <a:off x="2987691" y="2617091"/>
                  <a:ext cx="113292" cy="386721"/>
                </a:xfrm>
                <a:prstGeom prst="moon">
                  <a:avLst>
                    <a:gd fmla="val 45297" name="adj"/>
                  </a:avLst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" name="Google Shape;252;p5"/>
                <p:cNvSpPr/>
                <p:nvPr/>
              </p:nvSpPr>
              <p:spPr>
                <a:xfrm rot="-4253141">
                  <a:off x="2785445" y="2626371"/>
                  <a:ext cx="131217" cy="168146"/>
                </a:xfrm>
                <a:custGeom>
                  <a:rect b="b" l="l" r="r" t="t"/>
                  <a:pathLst>
                    <a:path extrusionOk="0" h="168122" w="131199">
                      <a:moveTo>
                        <a:pt x="131199" y="0"/>
                      </a:moveTo>
                      <a:cubicBezTo>
                        <a:pt x="82179" y="8699"/>
                        <a:pt x="42593" y="50353"/>
                        <a:pt x="25864" y="105575"/>
                      </a:cubicBezTo>
                      <a:lnTo>
                        <a:pt x="19551" y="148837"/>
                      </a:lnTo>
                      <a:lnTo>
                        <a:pt x="9471" y="156259"/>
                      </a:lnTo>
                      <a:lnTo>
                        <a:pt x="567" y="168122"/>
                      </a:lnTo>
                      <a:lnTo>
                        <a:pt x="0" y="164601"/>
                      </a:lnTo>
                      <a:cubicBezTo>
                        <a:pt x="0" y="73694"/>
                        <a:pt x="58740" y="0"/>
                        <a:pt x="131199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53" name="Google Shape;253;p5"/>
              <p:cNvSpPr/>
              <p:nvPr/>
            </p:nvSpPr>
            <p:spPr>
              <a:xfrm rot="-6475266">
                <a:off x="4687652" y="3756882"/>
                <a:ext cx="231309" cy="29640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4" name="Google Shape;254;p5"/>
              <p:cNvSpPr/>
              <p:nvPr/>
            </p:nvSpPr>
            <p:spPr>
              <a:xfrm rot="-8196425">
                <a:off x="4729233" y="3865599"/>
                <a:ext cx="231556" cy="296723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5" name="Google Shape;255;p5"/>
              <p:cNvSpPr/>
              <p:nvPr/>
            </p:nvSpPr>
            <p:spPr>
              <a:xfrm rot="-9439435">
                <a:off x="4795174" y="3974880"/>
                <a:ext cx="231415" cy="296541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56" name="Google Shape;256;p5"/>
            <p:cNvSpPr/>
            <p:nvPr/>
          </p:nvSpPr>
          <p:spPr>
            <a:xfrm flipH="1" rot="-240011">
              <a:off x="6609115" y="4821027"/>
              <a:ext cx="1263300" cy="619832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5"/>
            <p:cNvSpPr/>
            <p:nvPr/>
          </p:nvSpPr>
          <p:spPr>
            <a:xfrm flipH="1" rot="-241175">
              <a:off x="7464187" y="5047164"/>
              <a:ext cx="55637" cy="9022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5"/>
            <p:cNvSpPr/>
            <p:nvPr/>
          </p:nvSpPr>
          <p:spPr>
            <a:xfrm flipH="1" rot="-241175">
              <a:off x="6993884" y="5096234"/>
              <a:ext cx="55637" cy="9052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5"/>
            <p:cNvSpPr/>
            <p:nvPr/>
          </p:nvSpPr>
          <p:spPr>
            <a:xfrm flipH="1" rot="-5847634">
              <a:off x="7202773" y="4639470"/>
              <a:ext cx="76245" cy="540858"/>
            </a:xfrm>
            <a:prstGeom prst="moon">
              <a:avLst>
                <a:gd fmla="val 22412" name="adj"/>
              </a:avLst>
            </a:prstGeom>
            <a:solidFill>
              <a:srgbClr val="FFFFFF"/>
            </a:solidFill>
            <a:ln cap="flat" cmpd="sng" w="28575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5"/>
            <p:cNvSpPr/>
            <p:nvPr/>
          </p:nvSpPr>
          <p:spPr>
            <a:xfrm flipH="1">
              <a:off x="7588280" y="4897710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5"/>
            <p:cNvSpPr/>
            <p:nvPr/>
          </p:nvSpPr>
          <p:spPr>
            <a:xfrm flipH="1">
              <a:off x="6712955" y="5031681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2745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2" name="Google Shape;262;p5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6"/>
          <p:cNvSpPr txBox="1"/>
          <p:nvPr>
            <p:ph idx="1" type="body"/>
          </p:nvPr>
        </p:nvSpPr>
        <p:spPr>
          <a:xfrm>
            <a:off x="1533650" y="1536642"/>
            <a:ext cx="89700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65" name="Google Shape;265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6" name="Google Shape;266;p6"/>
          <p:cNvSpPr txBox="1"/>
          <p:nvPr>
            <p:ph type="title"/>
          </p:nvPr>
        </p:nvSpPr>
        <p:spPr>
          <a:xfrm>
            <a:off x="1533650" y="593375"/>
            <a:ext cx="8970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67" name="Google Shape;267;p6"/>
          <p:cNvSpPr/>
          <p:nvPr/>
        </p:nvSpPr>
        <p:spPr>
          <a:xfrm>
            <a:off x="0" y="4083051"/>
            <a:ext cx="12201625" cy="2770846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6"/>
          <p:cNvSpPr/>
          <p:nvPr/>
        </p:nvSpPr>
        <p:spPr>
          <a:xfrm>
            <a:off x="0" y="4381179"/>
            <a:ext cx="12079609" cy="2480078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6"/>
          <p:cNvSpPr/>
          <p:nvPr/>
        </p:nvSpPr>
        <p:spPr>
          <a:xfrm flipH="1" rot="10800000">
            <a:off x="0" y="3699"/>
            <a:ext cx="6863414" cy="2266278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" name="Google Shape;270;p6"/>
          <p:cNvSpPr/>
          <p:nvPr/>
        </p:nvSpPr>
        <p:spPr>
          <a:xfrm rot="238541">
            <a:off x="11382529" y="308684"/>
            <a:ext cx="523560" cy="427333"/>
          </a:xfrm>
          <a:prstGeom prst="hear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6"/>
          <p:cNvSpPr/>
          <p:nvPr/>
        </p:nvSpPr>
        <p:spPr>
          <a:xfrm rot="-2448634">
            <a:off x="10924358" y="844085"/>
            <a:ext cx="392007" cy="295429"/>
          </a:xfrm>
          <a:prstGeom prst="hear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6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bg>
      <p:bgPr>
        <a:solidFill>
          <a:srgbClr val="6FA8DC"/>
        </a:solidFill>
      </p:bgPr>
    </p:bg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7"/>
          <p:cNvSpPr txBox="1"/>
          <p:nvPr>
            <p:ph type="title"/>
          </p:nvPr>
        </p:nvSpPr>
        <p:spPr>
          <a:xfrm>
            <a:off x="653667" y="600200"/>
            <a:ext cx="84903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275" name="Google Shape;275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6" name="Google Shape;276;p7"/>
          <p:cNvSpPr/>
          <p:nvPr/>
        </p:nvSpPr>
        <p:spPr>
          <a:xfrm rot="-338559">
            <a:off x="9210333" y="882783"/>
            <a:ext cx="1680439" cy="1475829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7"/>
          <p:cNvSpPr/>
          <p:nvPr/>
        </p:nvSpPr>
        <p:spPr>
          <a:xfrm rot="583655">
            <a:off x="11377785" y="1945754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7"/>
          <p:cNvSpPr/>
          <p:nvPr/>
        </p:nvSpPr>
        <p:spPr>
          <a:xfrm rot="583655">
            <a:off x="11650095" y="2544671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7"/>
          <p:cNvSpPr/>
          <p:nvPr/>
        </p:nvSpPr>
        <p:spPr>
          <a:xfrm rot="-848969">
            <a:off x="10802392" y="2432894"/>
            <a:ext cx="614460" cy="540583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7"/>
          <p:cNvSpPr/>
          <p:nvPr/>
        </p:nvSpPr>
        <p:spPr>
          <a:xfrm flipH="1">
            <a:off x="0" y="3401275"/>
            <a:ext cx="12201625" cy="3455005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7"/>
          <p:cNvSpPr/>
          <p:nvPr/>
        </p:nvSpPr>
        <p:spPr>
          <a:xfrm flipH="1">
            <a:off x="122016" y="3772657"/>
            <a:ext cx="12079609" cy="3087269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7"/>
          <p:cNvSpPr/>
          <p:nvPr/>
        </p:nvSpPr>
        <p:spPr>
          <a:xfrm flipH="1" rot="10800000">
            <a:off x="-7" y="6"/>
            <a:ext cx="6863414" cy="3455005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" name="Google Shape;283;p7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CUSTOM_12">
    <p:bg>
      <p:bgPr>
        <a:solidFill>
          <a:schemeClr val="accent1"/>
        </a:solidFill>
      </p:bgPr>
    </p:bg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p8"/>
          <p:cNvSpPr txBox="1"/>
          <p:nvPr>
            <p:ph type="title"/>
          </p:nvPr>
        </p:nvSpPr>
        <p:spPr>
          <a:xfrm>
            <a:off x="3413250" y="1123500"/>
            <a:ext cx="57849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286" name="Google Shape;286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7" name="Google Shape;287;p8"/>
          <p:cNvGrpSpPr/>
          <p:nvPr/>
        </p:nvGrpSpPr>
        <p:grpSpPr>
          <a:xfrm>
            <a:off x="88218" y="544708"/>
            <a:ext cx="12015759" cy="6112289"/>
            <a:chOff x="4516205" y="1482294"/>
            <a:chExt cx="5373774" cy="2733582"/>
          </a:xfrm>
        </p:grpSpPr>
        <p:grpSp>
          <p:nvGrpSpPr>
            <p:cNvPr id="288" name="Google Shape;288;p8"/>
            <p:cNvGrpSpPr/>
            <p:nvPr/>
          </p:nvGrpSpPr>
          <p:grpSpPr>
            <a:xfrm>
              <a:off x="5224213" y="1482294"/>
              <a:ext cx="3703218" cy="2358199"/>
              <a:chOff x="5325278" y="1424542"/>
              <a:chExt cx="3703218" cy="2358199"/>
            </a:xfrm>
          </p:grpSpPr>
          <p:sp>
            <p:nvSpPr>
              <p:cNvPr id="289" name="Google Shape;289;p8"/>
              <p:cNvSpPr/>
              <p:nvPr/>
            </p:nvSpPr>
            <p:spPr>
              <a:xfrm rot="5400000">
                <a:off x="6334496" y="462442"/>
                <a:ext cx="1731900" cy="3656100"/>
              </a:xfrm>
              <a:prstGeom prst="moon">
                <a:avLst>
                  <a:gd fmla="val 15611" name="adj"/>
                </a:avLst>
              </a:pr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" name="Google Shape;290;p8"/>
              <p:cNvSpPr/>
              <p:nvPr/>
            </p:nvSpPr>
            <p:spPr>
              <a:xfrm rot="5400000">
                <a:off x="6440977" y="595197"/>
                <a:ext cx="1501500" cy="3622200"/>
              </a:xfrm>
              <a:prstGeom prst="moon">
                <a:avLst>
                  <a:gd fmla="val 17525" name="adj"/>
                </a:avLst>
              </a:pr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1" name="Google Shape;291;p8"/>
              <p:cNvSpPr/>
              <p:nvPr/>
            </p:nvSpPr>
            <p:spPr>
              <a:xfrm rot="5400000">
                <a:off x="6452259" y="818129"/>
                <a:ext cx="1466100" cy="3622200"/>
              </a:xfrm>
              <a:prstGeom prst="moon">
                <a:avLst>
                  <a:gd fmla="val 13814" name="adj"/>
                </a:avLst>
              </a:prstGeom>
              <a:solidFill>
                <a:srgbClr val="FFE5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2" name="Google Shape;292;p8"/>
              <p:cNvSpPr/>
              <p:nvPr/>
            </p:nvSpPr>
            <p:spPr>
              <a:xfrm rot="5400000">
                <a:off x="6448212" y="996123"/>
                <a:ext cx="1474200" cy="3662400"/>
              </a:xfrm>
              <a:prstGeom prst="moon">
                <a:avLst>
                  <a:gd fmla="val 17122" name="adj"/>
                </a:avLst>
              </a:pr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3" name="Google Shape;293;p8"/>
              <p:cNvSpPr/>
              <p:nvPr/>
            </p:nvSpPr>
            <p:spPr>
              <a:xfrm rot="5400000">
                <a:off x="6431378" y="1194341"/>
                <a:ext cx="1482300" cy="3694500"/>
              </a:xfrm>
              <a:prstGeom prst="moon">
                <a:avLst>
                  <a:gd fmla="val 15848" name="adj"/>
                </a:avLst>
              </a:pr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4" name="Google Shape;294;p8"/>
            <p:cNvGrpSpPr/>
            <p:nvPr/>
          </p:nvGrpSpPr>
          <p:grpSpPr>
            <a:xfrm>
              <a:off x="4516205" y="2962970"/>
              <a:ext cx="1817064" cy="1233640"/>
              <a:chOff x="8313506" y="1158236"/>
              <a:chExt cx="1339030" cy="948370"/>
            </a:xfrm>
          </p:grpSpPr>
          <p:sp>
            <p:nvSpPr>
              <p:cNvPr id="295" name="Google Shape;295;p8"/>
              <p:cNvSpPr/>
              <p:nvPr/>
            </p:nvSpPr>
            <p:spPr>
              <a:xfrm>
                <a:off x="8313506" y="1158236"/>
                <a:ext cx="1339030" cy="948370"/>
              </a:xfrm>
              <a:custGeom>
                <a:rect b="b" l="l" r="r" t="t"/>
                <a:pathLst>
                  <a:path extrusionOk="0" h="948370" w="1339030">
                    <a:moveTo>
                      <a:pt x="542538" y="0"/>
                    </a:moveTo>
                    <a:cubicBezTo>
                      <a:pt x="651347" y="0"/>
                      <a:pt x="747281" y="55130"/>
                      <a:pt x="803929" y="138981"/>
                    </a:cubicBezTo>
                    <a:lnTo>
                      <a:pt x="831770" y="190273"/>
                    </a:lnTo>
                    <a:lnTo>
                      <a:pt x="839989" y="185811"/>
                    </a:lnTo>
                    <a:cubicBezTo>
                      <a:pt x="868874" y="173594"/>
                      <a:pt x="900631" y="166838"/>
                      <a:pt x="933966" y="166838"/>
                    </a:cubicBezTo>
                    <a:cubicBezTo>
                      <a:pt x="1067306" y="166838"/>
                      <a:pt x="1175400" y="274932"/>
                      <a:pt x="1175400" y="408272"/>
                    </a:cubicBezTo>
                    <a:lnTo>
                      <a:pt x="1164081" y="464336"/>
                    </a:lnTo>
                    <a:lnTo>
                      <a:pt x="1193647" y="467316"/>
                    </a:lnTo>
                    <a:cubicBezTo>
                      <a:pt x="1276617" y="484294"/>
                      <a:pt x="1339030" y="557706"/>
                      <a:pt x="1339030" y="645695"/>
                    </a:cubicBezTo>
                    <a:cubicBezTo>
                      <a:pt x="1339030" y="695975"/>
                      <a:pt x="1318650" y="741494"/>
                      <a:pt x="1285701" y="774444"/>
                    </a:cubicBezTo>
                    <a:lnTo>
                      <a:pt x="1275364" y="781413"/>
                    </a:lnTo>
                    <a:lnTo>
                      <a:pt x="1273090" y="784885"/>
                    </a:lnTo>
                    <a:cubicBezTo>
                      <a:pt x="1215329" y="846257"/>
                      <a:pt x="1047438" y="943490"/>
                      <a:pt x="737449" y="948088"/>
                    </a:cubicBezTo>
                    <a:cubicBezTo>
                      <a:pt x="52010" y="958254"/>
                      <a:pt x="-61448" y="692216"/>
                      <a:pt x="25179" y="500513"/>
                    </a:cubicBezTo>
                    <a:cubicBezTo>
                      <a:pt x="46836" y="452587"/>
                      <a:pt x="90551" y="422910"/>
                      <a:pt x="147300" y="405727"/>
                    </a:cubicBezTo>
                    <a:lnTo>
                      <a:pt x="237003" y="389348"/>
                    </a:lnTo>
                    <a:lnTo>
                      <a:pt x="233715" y="378756"/>
                    </a:lnTo>
                    <a:cubicBezTo>
                      <a:pt x="229516" y="358236"/>
                      <a:pt x="227311" y="336989"/>
                      <a:pt x="227311" y="315227"/>
                    </a:cubicBezTo>
                    <a:cubicBezTo>
                      <a:pt x="227311" y="141132"/>
                      <a:pt x="368443" y="0"/>
                      <a:pt x="542538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6" name="Google Shape;296;p8"/>
              <p:cNvSpPr/>
              <p:nvPr/>
            </p:nvSpPr>
            <p:spPr>
              <a:xfrm>
                <a:off x="8335477" y="1742952"/>
                <a:ext cx="1276600" cy="331571"/>
              </a:xfrm>
              <a:custGeom>
                <a:rect b="b" l="l" r="r" t="t"/>
                <a:pathLst>
                  <a:path extrusionOk="0" h="331571" w="1302653">
                    <a:moveTo>
                      <a:pt x="0" y="0"/>
                    </a:moveTo>
                    <a:lnTo>
                      <a:pt x="26333" y="37194"/>
                    </a:lnTo>
                    <a:cubicBezTo>
                      <a:pt x="127528" y="157420"/>
                      <a:pt x="358088" y="249466"/>
                      <a:pt x="792610" y="243021"/>
                    </a:cubicBezTo>
                    <a:cubicBezTo>
                      <a:pt x="1010957" y="239783"/>
                      <a:pt x="1166748" y="195763"/>
                      <a:pt x="1268779" y="146318"/>
                    </a:cubicBezTo>
                    <a:lnTo>
                      <a:pt x="1302653" y="127764"/>
                    </a:lnTo>
                    <a:lnTo>
                      <a:pt x="1282507" y="157645"/>
                    </a:lnTo>
                    <a:lnTo>
                      <a:pt x="1272170" y="164614"/>
                    </a:lnTo>
                    <a:lnTo>
                      <a:pt x="1269896" y="168086"/>
                    </a:lnTo>
                    <a:cubicBezTo>
                      <a:pt x="1212135" y="229458"/>
                      <a:pt x="1044244" y="326691"/>
                      <a:pt x="734255" y="331289"/>
                    </a:cubicBezTo>
                    <a:cubicBezTo>
                      <a:pt x="220176" y="338914"/>
                      <a:pt x="27836" y="191173"/>
                      <a:pt x="342" y="35952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7" name="Google Shape;297;p8"/>
            <p:cNvGrpSpPr/>
            <p:nvPr/>
          </p:nvGrpSpPr>
          <p:grpSpPr>
            <a:xfrm>
              <a:off x="7811045" y="2817083"/>
              <a:ext cx="2078934" cy="1398792"/>
              <a:chOff x="7984257" y="2869929"/>
              <a:chExt cx="1657050" cy="1114931"/>
            </a:xfrm>
          </p:grpSpPr>
          <p:sp>
            <p:nvSpPr>
              <p:cNvPr id="298" name="Google Shape;298;p8"/>
              <p:cNvSpPr/>
              <p:nvPr/>
            </p:nvSpPr>
            <p:spPr>
              <a:xfrm rot="10800000">
                <a:off x="7984257" y="2869929"/>
                <a:ext cx="1657050" cy="1114931"/>
              </a:xfrm>
              <a:custGeom>
                <a:rect b="b" l="l" r="r" t="t"/>
                <a:pathLst>
                  <a:path extrusionOk="0" h="1114931" w="1339030">
                    <a:moveTo>
                      <a:pt x="796492" y="1114931"/>
                    </a:moveTo>
                    <a:cubicBezTo>
                      <a:pt x="687683" y="1114931"/>
                      <a:pt x="591749" y="1059801"/>
                      <a:pt x="535101" y="975950"/>
                    </a:cubicBezTo>
                    <a:lnTo>
                      <a:pt x="507260" y="924658"/>
                    </a:lnTo>
                    <a:lnTo>
                      <a:pt x="499041" y="929120"/>
                    </a:lnTo>
                    <a:cubicBezTo>
                      <a:pt x="470156" y="941337"/>
                      <a:pt x="438399" y="948093"/>
                      <a:pt x="405064" y="948093"/>
                    </a:cubicBezTo>
                    <a:cubicBezTo>
                      <a:pt x="271724" y="948093"/>
                      <a:pt x="163630" y="839999"/>
                      <a:pt x="163630" y="706659"/>
                    </a:cubicBezTo>
                    <a:lnTo>
                      <a:pt x="174949" y="650595"/>
                    </a:lnTo>
                    <a:lnTo>
                      <a:pt x="145383" y="647615"/>
                    </a:lnTo>
                    <a:cubicBezTo>
                      <a:pt x="62413" y="630637"/>
                      <a:pt x="0" y="557225"/>
                      <a:pt x="0" y="469236"/>
                    </a:cubicBezTo>
                    <a:cubicBezTo>
                      <a:pt x="0" y="418956"/>
                      <a:pt x="20380" y="373437"/>
                      <a:pt x="53329" y="340487"/>
                    </a:cubicBezTo>
                    <a:lnTo>
                      <a:pt x="63666" y="333518"/>
                    </a:lnTo>
                    <a:lnTo>
                      <a:pt x="65940" y="330046"/>
                    </a:lnTo>
                    <a:cubicBezTo>
                      <a:pt x="94821" y="299360"/>
                      <a:pt x="151234" y="259709"/>
                      <a:pt x="239175" y="227155"/>
                    </a:cubicBezTo>
                    <a:lnTo>
                      <a:pt x="294182" y="209693"/>
                    </a:lnTo>
                    <a:lnTo>
                      <a:pt x="297816" y="181374"/>
                    </a:lnTo>
                    <a:cubicBezTo>
                      <a:pt x="324780" y="77864"/>
                      <a:pt x="441369" y="0"/>
                      <a:pt x="581109" y="0"/>
                    </a:cubicBezTo>
                    <a:cubicBezTo>
                      <a:pt x="680923" y="0"/>
                      <a:pt x="768927" y="39727"/>
                      <a:pt x="820892" y="100150"/>
                    </a:cubicBezTo>
                    <a:lnTo>
                      <a:pt x="846431" y="137111"/>
                    </a:lnTo>
                    <a:lnTo>
                      <a:pt x="853971" y="133896"/>
                    </a:lnTo>
                    <a:cubicBezTo>
                      <a:pt x="880468" y="125093"/>
                      <a:pt x="909600" y="120224"/>
                      <a:pt x="940179" y="120224"/>
                    </a:cubicBezTo>
                    <a:cubicBezTo>
                      <a:pt x="1031917" y="120224"/>
                      <a:pt x="1110628" y="164039"/>
                      <a:pt x="1144250" y="226482"/>
                    </a:cubicBezTo>
                    <a:lnTo>
                      <a:pt x="1155997" y="256208"/>
                    </a:lnTo>
                    <a:lnTo>
                      <a:pt x="1203920" y="282748"/>
                    </a:lnTo>
                    <a:cubicBezTo>
                      <a:pt x="1347998" y="375232"/>
                      <a:pt x="1362579" y="506585"/>
                      <a:pt x="1313851" y="614418"/>
                    </a:cubicBezTo>
                    <a:cubicBezTo>
                      <a:pt x="1292194" y="662344"/>
                      <a:pt x="1248479" y="692021"/>
                      <a:pt x="1191730" y="709204"/>
                    </a:cubicBezTo>
                    <a:lnTo>
                      <a:pt x="1102027" y="725583"/>
                    </a:lnTo>
                    <a:lnTo>
                      <a:pt x="1105315" y="736175"/>
                    </a:lnTo>
                    <a:cubicBezTo>
                      <a:pt x="1109514" y="756695"/>
                      <a:pt x="1111719" y="777942"/>
                      <a:pt x="1111719" y="799704"/>
                    </a:cubicBezTo>
                    <a:cubicBezTo>
                      <a:pt x="1111719" y="973799"/>
                      <a:pt x="970587" y="1114931"/>
                      <a:pt x="796492" y="11149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" name="Google Shape;299;p8"/>
              <p:cNvSpPr/>
              <p:nvPr/>
            </p:nvSpPr>
            <p:spPr>
              <a:xfrm rot="10800000">
                <a:off x="8020734" y="3474978"/>
                <a:ext cx="1561214" cy="464964"/>
              </a:xfrm>
              <a:custGeom>
                <a:rect b="b" l="l" r="r" t="t"/>
                <a:pathLst>
                  <a:path extrusionOk="0" h="542232" w="1656460">
                    <a:moveTo>
                      <a:pt x="21051" y="542232"/>
                    </a:moveTo>
                    <a:lnTo>
                      <a:pt x="13673" y="531841"/>
                    </a:lnTo>
                    <a:cubicBezTo>
                      <a:pt x="4828" y="512320"/>
                      <a:pt x="0" y="491234"/>
                      <a:pt x="0" y="469236"/>
                    </a:cubicBezTo>
                    <a:cubicBezTo>
                      <a:pt x="0" y="418956"/>
                      <a:pt x="25222" y="373437"/>
                      <a:pt x="65999" y="340487"/>
                    </a:cubicBezTo>
                    <a:lnTo>
                      <a:pt x="78791" y="333518"/>
                    </a:lnTo>
                    <a:lnTo>
                      <a:pt x="81606" y="330046"/>
                    </a:lnTo>
                    <a:cubicBezTo>
                      <a:pt x="117348" y="299360"/>
                      <a:pt x="187164" y="259709"/>
                      <a:pt x="295997" y="227155"/>
                    </a:cubicBezTo>
                    <a:lnTo>
                      <a:pt x="364073" y="209693"/>
                    </a:lnTo>
                    <a:lnTo>
                      <a:pt x="368570" y="181374"/>
                    </a:lnTo>
                    <a:cubicBezTo>
                      <a:pt x="401940" y="77864"/>
                      <a:pt x="546228" y="0"/>
                      <a:pt x="719166" y="0"/>
                    </a:cubicBezTo>
                    <a:cubicBezTo>
                      <a:pt x="842694" y="0"/>
                      <a:pt x="951605" y="39727"/>
                      <a:pt x="1015916" y="100150"/>
                    </a:cubicBezTo>
                    <a:lnTo>
                      <a:pt x="1047522" y="137111"/>
                    </a:lnTo>
                    <a:lnTo>
                      <a:pt x="1056854" y="133896"/>
                    </a:lnTo>
                    <a:cubicBezTo>
                      <a:pt x="1089646" y="125093"/>
                      <a:pt x="1125699" y="120224"/>
                      <a:pt x="1163543" y="120224"/>
                    </a:cubicBezTo>
                    <a:cubicBezTo>
                      <a:pt x="1277075" y="120224"/>
                      <a:pt x="1374486" y="164039"/>
                      <a:pt x="1416096" y="226482"/>
                    </a:cubicBezTo>
                    <a:lnTo>
                      <a:pt x="1430634" y="256208"/>
                    </a:lnTo>
                    <a:lnTo>
                      <a:pt x="1489942" y="282748"/>
                    </a:lnTo>
                    <a:cubicBezTo>
                      <a:pt x="1601384" y="340551"/>
                      <a:pt x="1650224" y="413536"/>
                      <a:pt x="1656460" y="486474"/>
                    </a:cubicBezTo>
                    <a:cubicBezTo>
                      <a:pt x="1656159" y="497321"/>
                      <a:pt x="1655857" y="508168"/>
                      <a:pt x="1655556" y="519015"/>
                    </a:cubicBezTo>
                    <a:lnTo>
                      <a:pt x="1643289" y="492945"/>
                    </a:lnTo>
                    <a:cubicBezTo>
                      <a:pt x="1617178" y="450621"/>
                      <a:pt x="1572849" y="410474"/>
                      <a:pt x="1505984" y="375792"/>
                    </a:cubicBezTo>
                    <a:lnTo>
                      <a:pt x="1446676" y="349252"/>
                    </a:lnTo>
                    <a:lnTo>
                      <a:pt x="1432138" y="319526"/>
                    </a:lnTo>
                    <a:cubicBezTo>
                      <a:pt x="1390528" y="257083"/>
                      <a:pt x="1293117" y="213268"/>
                      <a:pt x="1179585" y="213268"/>
                    </a:cubicBezTo>
                    <a:cubicBezTo>
                      <a:pt x="1141741" y="213268"/>
                      <a:pt x="1105688" y="218137"/>
                      <a:pt x="1072896" y="226940"/>
                    </a:cubicBezTo>
                    <a:lnTo>
                      <a:pt x="1063564" y="230155"/>
                    </a:lnTo>
                    <a:lnTo>
                      <a:pt x="1031958" y="193194"/>
                    </a:lnTo>
                    <a:cubicBezTo>
                      <a:pt x="967647" y="132771"/>
                      <a:pt x="858736" y="93044"/>
                      <a:pt x="735208" y="93044"/>
                    </a:cubicBezTo>
                    <a:cubicBezTo>
                      <a:pt x="562270" y="93044"/>
                      <a:pt x="417982" y="170908"/>
                      <a:pt x="384612" y="274418"/>
                    </a:cubicBezTo>
                    <a:lnTo>
                      <a:pt x="380115" y="302737"/>
                    </a:lnTo>
                    <a:lnTo>
                      <a:pt x="312039" y="320199"/>
                    </a:lnTo>
                    <a:cubicBezTo>
                      <a:pt x="203206" y="352753"/>
                      <a:pt x="133390" y="392404"/>
                      <a:pt x="97648" y="423090"/>
                    </a:cubicBezTo>
                    <a:lnTo>
                      <a:pt x="94833" y="426562"/>
                    </a:lnTo>
                    <a:lnTo>
                      <a:pt x="82041" y="433531"/>
                    </a:lnTo>
                    <a:cubicBezTo>
                      <a:pt x="61652" y="450006"/>
                      <a:pt x="45153" y="469623"/>
                      <a:pt x="33750" y="491407"/>
                    </a:cubicBezTo>
                    <a:lnTo>
                      <a:pt x="21051" y="542232"/>
                    </a:ln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00" name="Google Shape;300;p8"/>
          <p:cNvSpPr/>
          <p:nvPr/>
        </p:nvSpPr>
        <p:spPr>
          <a:xfrm rot="10135448">
            <a:off x="436330" y="4159230"/>
            <a:ext cx="729500" cy="493434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1" name="Google Shape;301;p8"/>
          <p:cNvSpPr/>
          <p:nvPr/>
        </p:nvSpPr>
        <p:spPr>
          <a:xfrm rot="8709156">
            <a:off x="461170" y="4345005"/>
            <a:ext cx="602823" cy="453182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2" name="Google Shape;302;p8"/>
          <p:cNvSpPr/>
          <p:nvPr/>
        </p:nvSpPr>
        <p:spPr>
          <a:xfrm rot="10212306">
            <a:off x="609227" y="4273569"/>
            <a:ext cx="526029" cy="437811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" name="Google Shape;303;p8"/>
          <p:cNvSpPr/>
          <p:nvPr/>
        </p:nvSpPr>
        <p:spPr>
          <a:xfrm rot="-10275230">
            <a:off x="757177" y="4254651"/>
            <a:ext cx="488585" cy="423822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5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" name="Google Shape;304;p8"/>
          <p:cNvSpPr/>
          <p:nvPr/>
        </p:nvSpPr>
        <p:spPr>
          <a:xfrm rot="8705611">
            <a:off x="670891" y="4454164"/>
            <a:ext cx="463251" cy="314955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" name="Google Shape;305;p8"/>
          <p:cNvSpPr/>
          <p:nvPr/>
        </p:nvSpPr>
        <p:spPr>
          <a:xfrm rot="-344436">
            <a:off x="1031324" y="3971978"/>
            <a:ext cx="1118529" cy="864729"/>
          </a:xfrm>
          <a:custGeom>
            <a:rect b="b" l="l" r="r" t="t"/>
            <a:pathLst>
              <a:path extrusionOk="0" h="1820936" w="2355385">
                <a:moveTo>
                  <a:pt x="1807046" y="0"/>
                </a:moveTo>
                <a:cubicBezTo>
                  <a:pt x="1816543" y="83805"/>
                  <a:pt x="1824289" y="154677"/>
                  <a:pt x="1830596" y="214803"/>
                </a:cubicBezTo>
                <a:lnTo>
                  <a:pt x="1832248" y="230975"/>
                </a:lnTo>
                <a:lnTo>
                  <a:pt x="1834676" y="203072"/>
                </a:lnTo>
                <a:lnTo>
                  <a:pt x="1889590" y="889920"/>
                </a:lnTo>
                <a:lnTo>
                  <a:pt x="2120543" y="1115740"/>
                </a:lnTo>
                <a:lnTo>
                  <a:pt x="2330965" y="1331295"/>
                </a:lnTo>
                <a:cubicBezTo>
                  <a:pt x="2317279" y="1473287"/>
                  <a:pt x="2426768" y="1492105"/>
                  <a:pt x="2269377" y="1752139"/>
                </a:cubicBezTo>
                <a:cubicBezTo>
                  <a:pt x="2170582" y="1756631"/>
                  <a:pt x="2154303" y="1780767"/>
                  <a:pt x="2003933" y="1772979"/>
                </a:cubicBezTo>
                <a:lnTo>
                  <a:pt x="2002813" y="1772896"/>
                </a:lnTo>
                <a:lnTo>
                  <a:pt x="1942126" y="1728193"/>
                </a:lnTo>
                <a:lnTo>
                  <a:pt x="1828907" y="1614925"/>
                </a:lnTo>
                <a:lnTo>
                  <a:pt x="1725358" y="1459601"/>
                </a:lnTo>
                <a:lnTo>
                  <a:pt x="1647545" y="1334919"/>
                </a:lnTo>
                <a:cubicBezTo>
                  <a:pt x="939481" y="1130148"/>
                  <a:pt x="948387" y="1275180"/>
                  <a:pt x="634945" y="1306993"/>
                </a:cubicBezTo>
                <a:lnTo>
                  <a:pt x="589764" y="1310159"/>
                </a:lnTo>
                <a:cubicBezTo>
                  <a:pt x="545362" y="1203457"/>
                  <a:pt x="466017" y="1129848"/>
                  <a:pt x="456557" y="990052"/>
                </a:cubicBezTo>
                <a:cubicBezTo>
                  <a:pt x="488411" y="1162567"/>
                  <a:pt x="605885" y="1291113"/>
                  <a:pt x="680549" y="1441643"/>
                </a:cubicBezTo>
                <a:cubicBezTo>
                  <a:pt x="645495" y="1570735"/>
                  <a:pt x="743732" y="1605404"/>
                  <a:pt x="557221" y="1820936"/>
                </a:cubicBezTo>
                <a:cubicBezTo>
                  <a:pt x="465191" y="1809500"/>
                  <a:pt x="446335" y="1829242"/>
                  <a:pt x="308569" y="1798319"/>
                </a:cubicBezTo>
                <a:lnTo>
                  <a:pt x="307546" y="1798065"/>
                </a:lnTo>
                <a:lnTo>
                  <a:pt x="258503" y="1747169"/>
                </a:lnTo>
                <a:lnTo>
                  <a:pt x="171720" y="1624606"/>
                </a:lnTo>
                <a:lnTo>
                  <a:pt x="100510" y="1464694"/>
                </a:lnTo>
                <a:cubicBezTo>
                  <a:pt x="76437" y="1344282"/>
                  <a:pt x="-14753" y="1065398"/>
                  <a:pt x="2054" y="878299"/>
                </a:cubicBezTo>
                <a:cubicBezTo>
                  <a:pt x="7173" y="645264"/>
                  <a:pt x="165920" y="447239"/>
                  <a:pt x="201351" y="342101"/>
                </a:cubicBezTo>
                <a:lnTo>
                  <a:pt x="203998" y="338413"/>
                </a:lnTo>
                <a:lnTo>
                  <a:pt x="202783" y="331571"/>
                </a:lnTo>
                <a:lnTo>
                  <a:pt x="348448" y="107440"/>
                </a:lnTo>
                <a:lnTo>
                  <a:pt x="325071" y="15570"/>
                </a:lnTo>
                <a:lnTo>
                  <a:pt x="1807046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6" name="Google Shape;306;p8"/>
          <p:cNvSpPr/>
          <p:nvPr/>
        </p:nvSpPr>
        <p:spPr>
          <a:xfrm flipH="1" rot="-846593">
            <a:off x="925807" y="3451436"/>
            <a:ext cx="410624" cy="924137"/>
          </a:xfrm>
          <a:custGeom>
            <a:rect b="b" l="l" r="r" t="t"/>
            <a:pathLst>
              <a:path extrusionOk="0" h="1959028" w="870461">
                <a:moveTo>
                  <a:pt x="0" y="4044"/>
                </a:moveTo>
                <a:cubicBezTo>
                  <a:pt x="58553" y="-49697"/>
                  <a:pt x="440486" y="445721"/>
                  <a:pt x="598501" y="683144"/>
                </a:cubicBezTo>
                <a:cubicBezTo>
                  <a:pt x="740391" y="900726"/>
                  <a:pt x="570497" y="1040644"/>
                  <a:pt x="787539" y="1284870"/>
                </a:cubicBezTo>
                <a:cubicBezTo>
                  <a:pt x="1004581" y="1529096"/>
                  <a:pt x="734348" y="1948255"/>
                  <a:pt x="669663" y="1959028"/>
                </a:cubicBezTo>
                <a:cubicBezTo>
                  <a:pt x="694171" y="1530925"/>
                  <a:pt x="543289" y="1629198"/>
                  <a:pt x="430090" y="1304000"/>
                </a:cubicBezTo>
                <a:lnTo>
                  <a:pt x="0" y="4044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7" name="Google Shape;307;p8"/>
          <p:cNvSpPr/>
          <p:nvPr/>
        </p:nvSpPr>
        <p:spPr>
          <a:xfrm flipH="1" rot="-1020297">
            <a:off x="836860" y="3210399"/>
            <a:ext cx="477133" cy="917203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8"/>
          <p:cNvSpPr/>
          <p:nvPr/>
        </p:nvSpPr>
        <p:spPr>
          <a:xfrm rot="263922">
            <a:off x="1852162" y="3966126"/>
            <a:ext cx="159237" cy="490058"/>
          </a:xfrm>
          <a:custGeom>
            <a:rect b="b" l="l" r="r" t="t"/>
            <a:pathLst>
              <a:path extrusionOk="0" h="1034716" w="444107">
                <a:moveTo>
                  <a:pt x="0" y="336884"/>
                </a:moveTo>
                <a:cubicBezTo>
                  <a:pt x="201112" y="742749"/>
                  <a:pt x="47915" y="797293"/>
                  <a:pt x="419647" y="1034716"/>
                </a:cubicBezTo>
                <a:cubicBezTo>
                  <a:pt x="311296" y="719490"/>
                  <a:pt x="435618" y="812532"/>
                  <a:pt x="443815" y="548639"/>
                </a:cubicBezTo>
                <a:cubicBezTo>
                  <a:pt x="452012" y="284746"/>
                  <a:pt x="285549" y="184484"/>
                  <a:pt x="279132" y="0"/>
                </a:cubicBezTo>
                <a:lnTo>
                  <a:pt x="0" y="336884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" name="Google Shape;309;p8"/>
          <p:cNvSpPr/>
          <p:nvPr/>
        </p:nvSpPr>
        <p:spPr>
          <a:xfrm rot="1334941">
            <a:off x="1676568" y="3378528"/>
            <a:ext cx="425798" cy="895891"/>
          </a:xfrm>
          <a:custGeom>
            <a:rect b="b" l="l" r="r" t="t"/>
            <a:pathLst>
              <a:path extrusionOk="0" h="1884520" w="895672">
                <a:moveTo>
                  <a:pt x="0" y="2781"/>
                </a:moveTo>
                <a:cubicBezTo>
                  <a:pt x="58553" y="-50960"/>
                  <a:pt x="419499" y="689383"/>
                  <a:pt x="577514" y="926806"/>
                </a:cubicBezTo>
                <a:cubicBezTo>
                  <a:pt x="735529" y="1164229"/>
                  <a:pt x="888667" y="1315714"/>
                  <a:pt x="895150" y="1475445"/>
                </a:cubicBezTo>
                <a:cubicBezTo>
                  <a:pt x="903973" y="1692816"/>
                  <a:pt x="800474" y="1808563"/>
                  <a:pt x="630454" y="1884520"/>
                </a:cubicBezTo>
                <a:cubicBezTo>
                  <a:pt x="718686" y="1496300"/>
                  <a:pt x="459393" y="1356624"/>
                  <a:pt x="379183" y="1132034"/>
                </a:cubicBezTo>
                <a:lnTo>
                  <a:pt x="0" y="2781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0" name="Google Shape;310;p8"/>
          <p:cNvSpPr/>
          <p:nvPr/>
        </p:nvSpPr>
        <p:spPr>
          <a:xfrm rot="692801">
            <a:off x="1674183" y="3096087"/>
            <a:ext cx="420484" cy="828449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5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1" name="Google Shape;311;p8"/>
          <p:cNvSpPr/>
          <p:nvPr/>
        </p:nvSpPr>
        <p:spPr>
          <a:xfrm flipH="1" rot="767453">
            <a:off x="1071482" y="2980902"/>
            <a:ext cx="174274" cy="289039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2" name="Google Shape;312;p8"/>
          <p:cNvSpPr/>
          <p:nvPr/>
        </p:nvSpPr>
        <p:spPr>
          <a:xfrm rot="236087">
            <a:off x="1804852" y="3071790"/>
            <a:ext cx="174035" cy="288641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8"/>
          <p:cNvSpPr/>
          <p:nvPr/>
        </p:nvSpPr>
        <p:spPr>
          <a:xfrm rot="236087">
            <a:off x="1271207" y="4332110"/>
            <a:ext cx="298593" cy="494724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8"/>
          <p:cNvSpPr/>
          <p:nvPr/>
        </p:nvSpPr>
        <p:spPr>
          <a:xfrm flipH="1" rot="-934353">
            <a:off x="1584826" y="4310110"/>
            <a:ext cx="299424" cy="496101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8"/>
          <p:cNvSpPr/>
          <p:nvPr/>
        </p:nvSpPr>
        <p:spPr>
          <a:xfrm rot="225104">
            <a:off x="1039825" y="3033544"/>
            <a:ext cx="863468" cy="1088167"/>
          </a:xfrm>
          <a:custGeom>
            <a:rect b="b" l="l" r="r" t="t"/>
            <a:pathLst>
              <a:path extrusionOk="0" h="2297570" w="1883317">
                <a:moveTo>
                  <a:pt x="62501" y="1114799"/>
                </a:moveTo>
                <a:cubicBezTo>
                  <a:pt x="344039" y="294090"/>
                  <a:pt x="670314" y="11442"/>
                  <a:pt x="967276" y="213"/>
                </a:cubicBezTo>
                <a:cubicBezTo>
                  <a:pt x="1264238" y="-11016"/>
                  <a:pt x="1791334" y="422731"/>
                  <a:pt x="1844272" y="1047422"/>
                </a:cubicBezTo>
                <a:cubicBezTo>
                  <a:pt x="2051215" y="2066749"/>
                  <a:pt x="1388942" y="2275908"/>
                  <a:pt x="952838" y="2296762"/>
                </a:cubicBezTo>
                <a:cubicBezTo>
                  <a:pt x="516734" y="2317616"/>
                  <a:pt x="-219037" y="1935508"/>
                  <a:pt x="62501" y="1114799"/>
                </a:cubicBez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8"/>
          <p:cNvSpPr/>
          <p:nvPr/>
        </p:nvSpPr>
        <p:spPr>
          <a:xfrm rot="237339">
            <a:off x="1023101" y="3725109"/>
            <a:ext cx="830376" cy="405346"/>
          </a:xfrm>
          <a:custGeom>
            <a:rect b="b" l="l" r="r" t="t"/>
            <a:pathLst>
              <a:path extrusionOk="0" h="855852" w="1762549">
                <a:moveTo>
                  <a:pt x="766030" y="0"/>
                </a:moveTo>
                <a:cubicBezTo>
                  <a:pt x="1118955" y="0"/>
                  <a:pt x="1442646" y="91764"/>
                  <a:pt x="1695129" y="244521"/>
                </a:cubicBezTo>
                <a:lnTo>
                  <a:pt x="1762549" y="289443"/>
                </a:lnTo>
                <a:lnTo>
                  <a:pt x="1746067" y="342947"/>
                </a:lnTo>
                <a:cubicBezTo>
                  <a:pt x="1593365" y="737366"/>
                  <a:pt x="1199473" y="840707"/>
                  <a:pt x="909109" y="855044"/>
                </a:cubicBezTo>
                <a:cubicBezTo>
                  <a:pt x="592348" y="870685"/>
                  <a:pt x="112342" y="659659"/>
                  <a:pt x="7164" y="206932"/>
                </a:cubicBezTo>
                <a:lnTo>
                  <a:pt x="0" y="160331"/>
                </a:lnTo>
                <a:lnTo>
                  <a:pt x="69805" y="129241"/>
                </a:lnTo>
                <a:cubicBezTo>
                  <a:pt x="276767" y="46818"/>
                  <a:pt x="513941" y="0"/>
                  <a:pt x="766030" y="0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8"/>
          <p:cNvSpPr/>
          <p:nvPr/>
        </p:nvSpPr>
        <p:spPr>
          <a:xfrm rot="3070795">
            <a:off x="1149623" y="4545423"/>
            <a:ext cx="133998" cy="251317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8"/>
          <p:cNvSpPr/>
          <p:nvPr/>
        </p:nvSpPr>
        <p:spPr>
          <a:xfrm rot="-377214">
            <a:off x="1160935" y="4623638"/>
            <a:ext cx="249299" cy="275240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" name="Google Shape;319;p8"/>
          <p:cNvSpPr/>
          <p:nvPr/>
        </p:nvSpPr>
        <p:spPr>
          <a:xfrm rot="10417582">
            <a:off x="1632468" y="4679279"/>
            <a:ext cx="223320" cy="138836"/>
          </a:xfrm>
          <a:custGeom>
            <a:rect b="b" l="l" r="r" t="t"/>
            <a:pathLst>
              <a:path extrusionOk="0" h="293570" w="472213">
                <a:moveTo>
                  <a:pt x="146785" y="0"/>
                </a:moveTo>
                <a:lnTo>
                  <a:pt x="325428" y="0"/>
                </a:lnTo>
                <a:cubicBezTo>
                  <a:pt x="406495" y="0"/>
                  <a:pt x="472213" y="65718"/>
                  <a:pt x="472213" y="146785"/>
                </a:cubicBezTo>
                <a:lnTo>
                  <a:pt x="472213" y="293570"/>
                </a:lnTo>
                <a:lnTo>
                  <a:pt x="472213" y="293570"/>
                </a:lnTo>
                <a:cubicBezTo>
                  <a:pt x="314809" y="293570"/>
                  <a:pt x="269872" y="216889"/>
                  <a:pt x="0" y="293570"/>
                </a:cubicBezTo>
                <a:lnTo>
                  <a:pt x="0" y="293570"/>
                </a:lnTo>
                <a:lnTo>
                  <a:pt x="0" y="146785"/>
                </a:lnTo>
                <a:cubicBezTo>
                  <a:pt x="0" y="65718"/>
                  <a:pt x="65718" y="0"/>
                  <a:pt x="146785" y="0"/>
                </a:cubicBezTo>
                <a:close/>
              </a:path>
            </a:pathLst>
          </a:cu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8"/>
          <p:cNvSpPr/>
          <p:nvPr/>
        </p:nvSpPr>
        <p:spPr>
          <a:xfrm rot="236087">
            <a:off x="1200201" y="2999563"/>
            <a:ext cx="382525" cy="410281"/>
          </a:xfrm>
          <a:custGeom>
            <a:rect b="b" l="l" r="r" t="t"/>
            <a:pathLst>
              <a:path extrusionOk="0" h="866273" w="807668">
                <a:moveTo>
                  <a:pt x="789272" y="72190"/>
                </a:moveTo>
                <a:cubicBezTo>
                  <a:pt x="826169" y="145984"/>
                  <a:pt x="819751" y="425917"/>
                  <a:pt x="654518" y="611203"/>
                </a:cubicBezTo>
                <a:cubicBezTo>
                  <a:pt x="489285" y="796489"/>
                  <a:pt x="72189" y="865471"/>
                  <a:pt x="0" y="866273"/>
                </a:cubicBezTo>
                <a:cubicBezTo>
                  <a:pt x="78606" y="758791"/>
                  <a:pt x="182078" y="712269"/>
                  <a:pt x="269508" y="567890"/>
                </a:cubicBezTo>
                <a:cubicBezTo>
                  <a:pt x="356938" y="423511"/>
                  <a:pt x="439555" y="60960"/>
                  <a:pt x="524578" y="0"/>
                </a:cubicBezTo>
                <a:lnTo>
                  <a:pt x="789272" y="72190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8"/>
          <p:cNvSpPr/>
          <p:nvPr/>
        </p:nvSpPr>
        <p:spPr>
          <a:xfrm flipH="1" rot="2579848">
            <a:off x="994416" y="3270807"/>
            <a:ext cx="237287" cy="386815"/>
          </a:xfrm>
          <a:custGeom>
            <a:rect b="b" l="l" r="r" t="t"/>
            <a:pathLst>
              <a:path extrusionOk="0" h="946818" w="938096">
                <a:moveTo>
                  <a:pt x="819577" y="0"/>
                </a:moveTo>
                <a:cubicBezTo>
                  <a:pt x="856474" y="73794"/>
                  <a:pt x="1099072" y="430957"/>
                  <a:pt x="760095" y="688725"/>
                </a:cubicBezTo>
                <a:cubicBezTo>
                  <a:pt x="421118" y="946493"/>
                  <a:pt x="72190" y="946016"/>
                  <a:pt x="1" y="946818"/>
                </a:cubicBezTo>
                <a:cubicBezTo>
                  <a:pt x="78607" y="839336"/>
                  <a:pt x="351849" y="721088"/>
                  <a:pt x="435773" y="527623"/>
                </a:cubicBezTo>
                <a:cubicBezTo>
                  <a:pt x="519697" y="334158"/>
                  <a:pt x="622322" y="153912"/>
                  <a:pt x="704327" y="58241"/>
                </a:cubicBezTo>
                <a:lnTo>
                  <a:pt x="819577" y="0"/>
                </a:lnTo>
                <a:close/>
              </a:path>
            </a:pathLst>
          </a:custGeom>
          <a:solidFill>
            <a:schemeClr val="accent5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" name="Google Shape;322;p8"/>
          <p:cNvSpPr/>
          <p:nvPr/>
        </p:nvSpPr>
        <p:spPr>
          <a:xfrm rot="253146">
            <a:off x="1253758" y="3873416"/>
            <a:ext cx="36699" cy="59249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" name="Google Shape;323;p8"/>
          <p:cNvSpPr/>
          <p:nvPr/>
        </p:nvSpPr>
        <p:spPr>
          <a:xfrm rot="253146">
            <a:off x="1561634" y="3905538"/>
            <a:ext cx="36699" cy="59249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" name="Google Shape;324;p8"/>
          <p:cNvSpPr/>
          <p:nvPr/>
        </p:nvSpPr>
        <p:spPr>
          <a:xfrm rot="-647552">
            <a:off x="1613084" y="3506117"/>
            <a:ext cx="97729" cy="163335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" name="Google Shape;325;p8"/>
          <p:cNvSpPr/>
          <p:nvPr/>
        </p:nvSpPr>
        <p:spPr>
          <a:xfrm flipH="1" rot="1119473">
            <a:off x="1243247" y="3465985"/>
            <a:ext cx="97525" cy="163364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" name="Google Shape;326;p8"/>
          <p:cNvSpPr/>
          <p:nvPr/>
        </p:nvSpPr>
        <p:spPr>
          <a:xfrm flipH="1" rot="243691">
            <a:off x="1619423" y="3538344"/>
            <a:ext cx="50828" cy="4993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7" name="Google Shape;327;p8"/>
          <p:cNvSpPr/>
          <p:nvPr/>
        </p:nvSpPr>
        <p:spPr>
          <a:xfrm flipH="1" rot="231928">
            <a:off x="1666973" y="3610786"/>
            <a:ext cx="22251" cy="21652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8" name="Google Shape;328;p8"/>
          <p:cNvSpPr/>
          <p:nvPr/>
        </p:nvSpPr>
        <p:spPr>
          <a:xfrm flipH="1" rot="243691">
            <a:off x="1291462" y="3510157"/>
            <a:ext cx="50828" cy="4993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9" name="Google Shape;329;p8"/>
          <p:cNvSpPr/>
          <p:nvPr/>
        </p:nvSpPr>
        <p:spPr>
          <a:xfrm flipH="1" rot="231928">
            <a:off x="1260875" y="3588582"/>
            <a:ext cx="22251" cy="21652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0" name="Google Shape;330;p8"/>
          <p:cNvSpPr/>
          <p:nvPr/>
        </p:nvSpPr>
        <p:spPr>
          <a:xfrm rot="5827501">
            <a:off x="1431829" y="3577850"/>
            <a:ext cx="21768" cy="385354"/>
          </a:xfrm>
          <a:prstGeom prst="moon">
            <a:avLst>
              <a:gd fmla="val 26018" name="adj"/>
            </a:avLst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1" name="Google Shape;331;p8"/>
          <p:cNvSpPr/>
          <p:nvPr/>
        </p:nvSpPr>
        <p:spPr>
          <a:xfrm rot="6187657">
            <a:off x="1253386" y="4596095"/>
            <a:ext cx="87178" cy="201069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2" name="Google Shape;332;p8"/>
          <p:cNvSpPr/>
          <p:nvPr/>
        </p:nvSpPr>
        <p:spPr>
          <a:xfrm flipH="1" rot="-8078648">
            <a:off x="1833484" y="3112489"/>
            <a:ext cx="34154" cy="172470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3" name="Google Shape;333;p8"/>
          <p:cNvSpPr/>
          <p:nvPr/>
        </p:nvSpPr>
        <p:spPr>
          <a:xfrm flipH="1" rot="-1504048">
            <a:off x="1180206" y="3037642"/>
            <a:ext cx="41068" cy="166598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" name="Google Shape;334;p8"/>
          <p:cNvSpPr/>
          <p:nvPr/>
        </p:nvSpPr>
        <p:spPr>
          <a:xfrm rot="-2101337">
            <a:off x="1533093" y="2961381"/>
            <a:ext cx="302453" cy="442956"/>
          </a:xfrm>
          <a:custGeom>
            <a:rect b="b" l="l" r="r" t="t"/>
            <a:pathLst>
              <a:path extrusionOk="0" h="1012057" w="780117">
                <a:moveTo>
                  <a:pt x="530907" y="0"/>
                </a:moveTo>
                <a:cubicBezTo>
                  <a:pt x="567804" y="73794"/>
                  <a:pt x="936483" y="502118"/>
                  <a:pt x="703332" y="761536"/>
                </a:cubicBezTo>
                <a:cubicBezTo>
                  <a:pt x="470181" y="1020954"/>
                  <a:pt x="72189" y="1011255"/>
                  <a:pt x="0" y="1012057"/>
                </a:cubicBezTo>
                <a:cubicBezTo>
                  <a:pt x="78606" y="904575"/>
                  <a:pt x="210818" y="854954"/>
                  <a:pt x="288408" y="713075"/>
                </a:cubicBezTo>
                <a:cubicBezTo>
                  <a:pt x="365998" y="571196"/>
                  <a:pt x="383537" y="256454"/>
                  <a:pt x="465542" y="160783"/>
                </a:cubicBezTo>
                <a:lnTo>
                  <a:pt x="530907" y="0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" name="Google Shape;335;p8"/>
          <p:cNvSpPr/>
          <p:nvPr/>
        </p:nvSpPr>
        <p:spPr>
          <a:xfrm rot="236087">
            <a:off x="1060140" y="2958388"/>
            <a:ext cx="399917" cy="415901"/>
          </a:xfrm>
          <a:custGeom>
            <a:rect b="b" l="l" r="r" t="t"/>
            <a:pathLst>
              <a:path extrusionOk="0" h="878139" w="844390">
                <a:moveTo>
                  <a:pt x="815514" y="37"/>
                </a:moveTo>
                <a:cubicBezTo>
                  <a:pt x="735304" y="-2369"/>
                  <a:pt x="554828" y="113133"/>
                  <a:pt x="444940" y="211792"/>
                </a:cubicBezTo>
                <a:cubicBezTo>
                  <a:pt x="335052" y="310451"/>
                  <a:pt x="227573" y="546270"/>
                  <a:pt x="156186" y="591990"/>
                </a:cubicBezTo>
                <a:cubicBezTo>
                  <a:pt x="84799" y="637710"/>
                  <a:pt x="66348" y="555094"/>
                  <a:pt x="16617" y="486113"/>
                </a:cubicBezTo>
                <a:cubicBezTo>
                  <a:pt x="-4238" y="507770"/>
                  <a:pt x="-29906" y="754015"/>
                  <a:pt x="108057" y="847060"/>
                </a:cubicBezTo>
                <a:cubicBezTo>
                  <a:pt x="246020" y="940105"/>
                  <a:pt x="464192" y="813372"/>
                  <a:pt x="642259" y="611241"/>
                </a:cubicBezTo>
                <a:cubicBezTo>
                  <a:pt x="820326" y="409110"/>
                  <a:pt x="777013" y="303232"/>
                  <a:pt x="844390" y="149228"/>
                </a:cubicBezTo>
                <a:lnTo>
                  <a:pt x="815514" y="37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" name="Google Shape;336;p8"/>
          <p:cNvSpPr/>
          <p:nvPr/>
        </p:nvSpPr>
        <p:spPr>
          <a:xfrm rot="-44356">
            <a:off x="1379114" y="2984184"/>
            <a:ext cx="312572" cy="434064"/>
          </a:xfrm>
          <a:custGeom>
            <a:rect b="b" l="l" r="r" t="t"/>
            <a:pathLst>
              <a:path extrusionOk="0" h="986446" w="806569">
                <a:moveTo>
                  <a:pt x="611374" y="0"/>
                </a:moveTo>
                <a:cubicBezTo>
                  <a:pt x="648271" y="73794"/>
                  <a:pt x="991187" y="599215"/>
                  <a:pt x="671267" y="815471"/>
                </a:cubicBezTo>
                <a:cubicBezTo>
                  <a:pt x="351347" y="1031727"/>
                  <a:pt x="72189" y="981024"/>
                  <a:pt x="0" y="981826"/>
                </a:cubicBezTo>
                <a:cubicBezTo>
                  <a:pt x="78606" y="874344"/>
                  <a:pt x="170089" y="857610"/>
                  <a:pt x="336604" y="662044"/>
                </a:cubicBezTo>
                <a:cubicBezTo>
                  <a:pt x="503119" y="466478"/>
                  <a:pt x="456900" y="278617"/>
                  <a:pt x="538905" y="182946"/>
                </a:cubicBezTo>
                <a:lnTo>
                  <a:pt x="611374" y="0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7" name="Google Shape;337;p8"/>
          <p:cNvSpPr/>
          <p:nvPr/>
        </p:nvSpPr>
        <p:spPr>
          <a:xfrm rot="-10432592">
            <a:off x="1400736" y="2946168"/>
            <a:ext cx="255458" cy="151036"/>
          </a:xfrm>
          <a:custGeom>
            <a:rect b="b" l="l" r="r" t="t"/>
            <a:pathLst>
              <a:path extrusionOk="0" h="11737" w="10000">
                <a:moveTo>
                  <a:pt x="625" y="2928"/>
                </a:moveTo>
                <a:cubicBezTo>
                  <a:pt x="4924" y="-2692"/>
                  <a:pt x="8171" y="1271"/>
                  <a:pt x="9445" y="2573"/>
                </a:cubicBezTo>
                <a:cubicBezTo>
                  <a:pt x="10719" y="3875"/>
                  <a:pt x="9580" y="9377"/>
                  <a:pt x="8266" y="10738"/>
                </a:cubicBezTo>
                <a:cubicBezTo>
                  <a:pt x="6952" y="12100"/>
                  <a:pt x="2834" y="12040"/>
                  <a:pt x="1561" y="10738"/>
                </a:cubicBezTo>
                <a:cubicBezTo>
                  <a:pt x="287" y="9436"/>
                  <a:pt x="-689" y="4289"/>
                  <a:pt x="625" y="2928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8" name="Google Shape;338;p8"/>
          <p:cNvSpPr/>
          <p:nvPr/>
        </p:nvSpPr>
        <p:spPr>
          <a:xfrm rot="-10432651">
            <a:off x="1442995" y="2847741"/>
            <a:ext cx="191523" cy="126483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E6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" name="Google Shape;339;p8"/>
          <p:cNvSpPr/>
          <p:nvPr/>
        </p:nvSpPr>
        <p:spPr>
          <a:xfrm rot="-10432939">
            <a:off x="1473554" y="2759002"/>
            <a:ext cx="159042" cy="107954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0" name="Google Shape;340;p8"/>
          <p:cNvSpPr/>
          <p:nvPr/>
        </p:nvSpPr>
        <p:spPr>
          <a:xfrm rot="-10432793">
            <a:off x="1499327" y="2667628"/>
            <a:ext cx="128643" cy="106433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1" name="Google Shape;341;p8"/>
          <p:cNvSpPr/>
          <p:nvPr/>
        </p:nvSpPr>
        <p:spPr>
          <a:xfrm rot="-10432112">
            <a:off x="1525516" y="2571299"/>
            <a:ext cx="89930" cy="107158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8"/>
          <p:cNvSpPr/>
          <p:nvPr/>
        </p:nvSpPr>
        <p:spPr>
          <a:xfrm rot="3068467">
            <a:off x="1935214" y="4449017"/>
            <a:ext cx="134841" cy="263076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3" name="Google Shape;343;p8"/>
          <p:cNvSpPr/>
          <p:nvPr/>
        </p:nvSpPr>
        <p:spPr>
          <a:xfrm rot="-220067">
            <a:off x="1944056" y="4524296"/>
            <a:ext cx="257928" cy="275369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" name="Google Shape;344;p8"/>
          <p:cNvSpPr/>
          <p:nvPr/>
        </p:nvSpPr>
        <p:spPr>
          <a:xfrm rot="6187657">
            <a:off x="2050069" y="4502268"/>
            <a:ext cx="87178" cy="201069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" name="Google Shape;345;p8"/>
          <p:cNvSpPr/>
          <p:nvPr/>
        </p:nvSpPr>
        <p:spPr>
          <a:xfrm>
            <a:off x="1077133" y="3779556"/>
            <a:ext cx="133500" cy="1335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38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" name="Google Shape;346;p8"/>
          <p:cNvSpPr/>
          <p:nvPr/>
        </p:nvSpPr>
        <p:spPr>
          <a:xfrm>
            <a:off x="1659704" y="3859643"/>
            <a:ext cx="133500" cy="1335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40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" name="Google Shape;347;p8"/>
          <p:cNvSpPr/>
          <p:nvPr/>
        </p:nvSpPr>
        <p:spPr>
          <a:xfrm rot="10800000">
            <a:off x="7707905" y="3432"/>
            <a:ext cx="4484097" cy="2018270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8" name="Google Shape;348;p8"/>
          <p:cNvSpPr/>
          <p:nvPr/>
        </p:nvSpPr>
        <p:spPr>
          <a:xfrm flipH="1" rot="10800000">
            <a:off x="5" y="-5118"/>
            <a:ext cx="4484097" cy="2018270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9" name="Google Shape;349;p8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 Image">
  <p:cSld name="CUSTOM_12_1"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1" name="Google Shape;351;p9"/>
          <p:cNvGrpSpPr/>
          <p:nvPr/>
        </p:nvGrpSpPr>
        <p:grpSpPr>
          <a:xfrm>
            <a:off x="66259" y="4977963"/>
            <a:ext cx="2465020" cy="1604168"/>
            <a:chOff x="8313506" y="1158236"/>
            <a:chExt cx="1339030" cy="948370"/>
          </a:xfrm>
        </p:grpSpPr>
        <p:sp>
          <p:nvSpPr>
            <p:cNvPr id="352" name="Google Shape;352;p9"/>
            <p:cNvSpPr/>
            <p:nvPr/>
          </p:nvSpPr>
          <p:spPr>
            <a:xfrm>
              <a:off x="8313506" y="1158236"/>
              <a:ext cx="1339030" cy="948370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9"/>
            <p:cNvSpPr/>
            <p:nvPr/>
          </p:nvSpPr>
          <p:spPr>
            <a:xfrm>
              <a:off x="8335477" y="1742952"/>
              <a:ext cx="1276600" cy="331571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4" name="Google Shape;354;p9"/>
          <p:cNvSpPr txBox="1"/>
          <p:nvPr>
            <p:ph type="title"/>
          </p:nvPr>
        </p:nvSpPr>
        <p:spPr>
          <a:xfrm>
            <a:off x="3413250" y="1123500"/>
            <a:ext cx="57849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355" name="Google Shape;355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6" name="Google Shape;356;p9"/>
          <p:cNvSpPr/>
          <p:nvPr/>
        </p:nvSpPr>
        <p:spPr>
          <a:xfrm rot="10135448">
            <a:off x="203180" y="5129730"/>
            <a:ext cx="729500" cy="493434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9"/>
          <p:cNvSpPr/>
          <p:nvPr/>
        </p:nvSpPr>
        <p:spPr>
          <a:xfrm rot="8709156">
            <a:off x="228020" y="5315505"/>
            <a:ext cx="602823" cy="453182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9"/>
          <p:cNvSpPr/>
          <p:nvPr/>
        </p:nvSpPr>
        <p:spPr>
          <a:xfrm rot="10212306">
            <a:off x="376077" y="5244069"/>
            <a:ext cx="526029" cy="437811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9"/>
          <p:cNvSpPr/>
          <p:nvPr/>
        </p:nvSpPr>
        <p:spPr>
          <a:xfrm rot="-10275230">
            <a:off x="524027" y="5225151"/>
            <a:ext cx="488585" cy="423822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5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0" name="Google Shape;360;p9"/>
          <p:cNvSpPr/>
          <p:nvPr/>
        </p:nvSpPr>
        <p:spPr>
          <a:xfrm rot="8705611">
            <a:off x="437741" y="5424664"/>
            <a:ext cx="463251" cy="314955"/>
          </a:xfrm>
          <a:custGeom>
            <a:rect b="b" l="l" r="r" t="t"/>
            <a:pathLst>
              <a:path extrusionOk="0" h="632565" w="675389">
                <a:moveTo>
                  <a:pt x="659013" y="632191"/>
                </a:moveTo>
                <a:cubicBezTo>
                  <a:pt x="637935" y="639497"/>
                  <a:pt x="625538" y="537724"/>
                  <a:pt x="532550" y="505552"/>
                </a:cubicBezTo>
                <a:cubicBezTo>
                  <a:pt x="439562" y="473380"/>
                  <a:pt x="189140" y="495296"/>
                  <a:pt x="101087" y="439161"/>
                </a:cubicBezTo>
                <a:cubicBezTo>
                  <a:pt x="13034" y="383026"/>
                  <a:pt x="16202" y="241916"/>
                  <a:pt x="4228" y="168740"/>
                </a:cubicBezTo>
                <a:cubicBezTo>
                  <a:pt x="-7746" y="95565"/>
                  <a:pt x="7324" y="4244"/>
                  <a:pt x="29245" y="110"/>
                </a:cubicBezTo>
                <a:cubicBezTo>
                  <a:pt x="51167" y="-4024"/>
                  <a:pt x="53376" y="109215"/>
                  <a:pt x="135755" y="143936"/>
                </a:cubicBezTo>
                <a:cubicBezTo>
                  <a:pt x="218134" y="178657"/>
                  <a:pt x="436308" y="155473"/>
                  <a:pt x="523518" y="208436"/>
                </a:cubicBezTo>
                <a:cubicBezTo>
                  <a:pt x="610728" y="261399"/>
                  <a:pt x="636430" y="391089"/>
                  <a:pt x="659013" y="461715"/>
                </a:cubicBezTo>
                <a:cubicBezTo>
                  <a:pt x="681595" y="532341"/>
                  <a:pt x="680090" y="624885"/>
                  <a:pt x="659013" y="632191"/>
                </a:cubicBez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1" name="Google Shape;361;p9"/>
          <p:cNvSpPr/>
          <p:nvPr/>
        </p:nvSpPr>
        <p:spPr>
          <a:xfrm rot="-344436">
            <a:off x="798174" y="4942478"/>
            <a:ext cx="1118529" cy="864729"/>
          </a:xfrm>
          <a:custGeom>
            <a:rect b="b" l="l" r="r" t="t"/>
            <a:pathLst>
              <a:path extrusionOk="0" h="1820936" w="2355385">
                <a:moveTo>
                  <a:pt x="1807046" y="0"/>
                </a:moveTo>
                <a:cubicBezTo>
                  <a:pt x="1816543" y="83805"/>
                  <a:pt x="1824289" y="154677"/>
                  <a:pt x="1830596" y="214803"/>
                </a:cubicBezTo>
                <a:lnTo>
                  <a:pt x="1832248" y="230975"/>
                </a:lnTo>
                <a:lnTo>
                  <a:pt x="1834676" y="203072"/>
                </a:lnTo>
                <a:lnTo>
                  <a:pt x="1889590" y="889920"/>
                </a:lnTo>
                <a:lnTo>
                  <a:pt x="2120543" y="1115740"/>
                </a:lnTo>
                <a:lnTo>
                  <a:pt x="2330965" y="1331295"/>
                </a:lnTo>
                <a:cubicBezTo>
                  <a:pt x="2317279" y="1473287"/>
                  <a:pt x="2426768" y="1492105"/>
                  <a:pt x="2269377" y="1752139"/>
                </a:cubicBezTo>
                <a:cubicBezTo>
                  <a:pt x="2170582" y="1756631"/>
                  <a:pt x="2154303" y="1780767"/>
                  <a:pt x="2003933" y="1772979"/>
                </a:cubicBezTo>
                <a:lnTo>
                  <a:pt x="2002813" y="1772896"/>
                </a:lnTo>
                <a:lnTo>
                  <a:pt x="1942126" y="1728193"/>
                </a:lnTo>
                <a:lnTo>
                  <a:pt x="1828907" y="1614925"/>
                </a:lnTo>
                <a:lnTo>
                  <a:pt x="1725358" y="1459601"/>
                </a:lnTo>
                <a:lnTo>
                  <a:pt x="1647545" y="1334919"/>
                </a:lnTo>
                <a:cubicBezTo>
                  <a:pt x="939481" y="1130148"/>
                  <a:pt x="948387" y="1275180"/>
                  <a:pt x="634945" y="1306993"/>
                </a:cubicBezTo>
                <a:lnTo>
                  <a:pt x="589764" y="1310159"/>
                </a:lnTo>
                <a:cubicBezTo>
                  <a:pt x="545362" y="1203457"/>
                  <a:pt x="466017" y="1129848"/>
                  <a:pt x="456557" y="990052"/>
                </a:cubicBezTo>
                <a:cubicBezTo>
                  <a:pt x="488411" y="1162567"/>
                  <a:pt x="605885" y="1291113"/>
                  <a:pt x="680549" y="1441643"/>
                </a:cubicBezTo>
                <a:cubicBezTo>
                  <a:pt x="645495" y="1570735"/>
                  <a:pt x="743732" y="1605404"/>
                  <a:pt x="557221" y="1820936"/>
                </a:cubicBezTo>
                <a:cubicBezTo>
                  <a:pt x="465191" y="1809500"/>
                  <a:pt x="446335" y="1829242"/>
                  <a:pt x="308569" y="1798319"/>
                </a:cubicBezTo>
                <a:lnTo>
                  <a:pt x="307546" y="1798065"/>
                </a:lnTo>
                <a:lnTo>
                  <a:pt x="258503" y="1747169"/>
                </a:lnTo>
                <a:lnTo>
                  <a:pt x="171720" y="1624606"/>
                </a:lnTo>
                <a:lnTo>
                  <a:pt x="100510" y="1464694"/>
                </a:lnTo>
                <a:cubicBezTo>
                  <a:pt x="76437" y="1344282"/>
                  <a:pt x="-14753" y="1065398"/>
                  <a:pt x="2054" y="878299"/>
                </a:cubicBezTo>
                <a:cubicBezTo>
                  <a:pt x="7173" y="645264"/>
                  <a:pt x="165920" y="447239"/>
                  <a:pt x="201351" y="342101"/>
                </a:cubicBezTo>
                <a:lnTo>
                  <a:pt x="203998" y="338413"/>
                </a:lnTo>
                <a:lnTo>
                  <a:pt x="202783" y="331571"/>
                </a:lnTo>
                <a:lnTo>
                  <a:pt x="348448" y="107440"/>
                </a:lnTo>
                <a:lnTo>
                  <a:pt x="325071" y="15570"/>
                </a:lnTo>
                <a:lnTo>
                  <a:pt x="1807046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2" name="Google Shape;362;p9"/>
          <p:cNvSpPr/>
          <p:nvPr/>
        </p:nvSpPr>
        <p:spPr>
          <a:xfrm flipH="1" rot="-846593">
            <a:off x="692657" y="4421936"/>
            <a:ext cx="410624" cy="924137"/>
          </a:xfrm>
          <a:custGeom>
            <a:rect b="b" l="l" r="r" t="t"/>
            <a:pathLst>
              <a:path extrusionOk="0" h="1959028" w="870461">
                <a:moveTo>
                  <a:pt x="0" y="4044"/>
                </a:moveTo>
                <a:cubicBezTo>
                  <a:pt x="58553" y="-49697"/>
                  <a:pt x="440486" y="445721"/>
                  <a:pt x="598501" y="683144"/>
                </a:cubicBezTo>
                <a:cubicBezTo>
                  <a:pt x="740391" y="900726"/>
                  <a:pt x="570497" y="1040644"/>
                  <a:pt x="787539" y="1284870"/>
                </a:cubicBezTo>
                <a:cubicBezTo>
                  <a:pt x="1004581" y="1529096"/>
                  <a:pt x="734348" y="1948255"/>
                  <a:pt x="669663" y="1959028"/>
                </a:cubicBezTo>
                <a:cubicBezTo>
                  <a:pt x="694171" y="1530925"/>
                  <a:pt x="543289" y="1629198"/>
                  <a:pt x="430090" y="1304000"/>
                </a:cubicBezTo>
                <a:lnTo>
                  <a:pt x="0" y="4044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9"/>
          <p:cNvSpPr/>
          <p:nvPr/>
        </p:nvSpPr>
        <p:spPr>
          <a:xfrm flipH="1" rot="-1020297">
            <a:off x="603710" y="4180899"/>
            <a:ext cx="477133" cy="917203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" name="Google Shape;364;p9"/>
          <p:cNvSpPr/>
          <p:nvPr/>
        </p:nvSpPr>
        <p:spPr>
          <a:xfrm rot="263922">
            <a:off x="1619012" y="4936626"/>
            <a:ext cx="159237" cy="490058"/>
          </a:xfrm>
          <a:custGeom>
            <a:rect b="b" l="l" r="r" t="t"/>
            <a:pathLst>
              <a:path extrusionOk="0" h="1034716" w="444107">
                <a:moveTo>
                  <a:pt x="0" y="336884"/>
                </a:moveTo>
                <a:cubicBezTo>
                  <a:pt x="201112" y="742749"/>
                  <a:pt x="47915" y="797293"/>
                  <a:pt x="419647" y="1034716"/>
                </a:cubicBezTo>
                <a:cubicBezTo>
                  <a:pt x="311296" y="719490"/>
                  <a:pt x="435618" y="812532"/>
                  <a:pt x="443815" y="548639"/>
                </a:cubicBezTo>
                <a:cubicBezTo>
                  <a:pt x="452012" y="284746"/>
                  <a:pt x="285549" y="184484"/>
                  <a:pt x="279132" y="0"/>
                </a:cubicBezTo>
                <a:lnTo>
                  <a:pt x="0" y="336884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" name="Google Shape;365;p9"/>
          <p:cNvSpPr/>
          <p:nvPr/>
        </p:nvSpPr>
        <p:spPr>
          <a:xfrm rot="1334941">
            <a:off x="1443418" y="4349028"/>
            <a:ext cx="425798" cy="895891"/>
          </a:xfrm>
          <a:custGeom>
            <a:rect b="b" l="l" r="r" t="t"/>
            <a:pathLst>
              <a:path extrusionOk="0" h="1884520" w="895672">
                <a:moveTo>
                  <a:pt x="0" y="2781"/>
                </a:moveTo>
                <a:cubicBezTo>
                  <a:pt x="58553" y="-50960"/>
                  <a:pt x="419499" y="689383"/>
                  <a:pt x="577514" y="926806"/>
                </a:cubicBezTo>
                <a:cubicBezTo>
                  <a:pt x="735529" y="1164229"/>
                  <a:pt x="888667" y="1315714"/>
                  <a:pt x="895150" y="1475445"/>
                </a:cubicBezTo>
                <a:cubicBezTo>
                  <a:pt x="903973" y="1692816"/>
                  <a:pt x="800474" y="1808563"/>
                  <a:pt x="630454" y="1884520"/>
                </a:cubicBezTo>
                <a:cubicBezTo>
                  <a:pt x="718686" y="1496300"/>
                  <a:pt x="459393" y="1356624"/>
                  <a:pt x="379183" y="1132034"/>
                </a:cubicBezTo>
                <a:lnTo>
                  <a:pt x="0" y="2781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" name="Google Shape;366;p9"/>
          <p:cNvSpPr/>
          <p:nvPr/>
        </p:nvSpPr>
        <p:spPr>
          <a:xfrm rot="692801">
            <a:off x="1441033" y="4066587"/>
            <a:ext cx="420484" cy="828449"/>
          </a:xfrm>
          <a:custGeom>
            <a:rect b="b" l="l" r="r" t="t"/>
            <a:pathLst>
              <a:path extrusionOk="0" h="1754609" w="885966">
                <a:moveTo>
                  <a:pt x="0" y="3337"/>
                </a:moveTo>
                <a:cubicBezTo>
                  <a:pt x="58553" y="-50404"/>
                  <a:pt x="409873" y="559472"/>
                  <a:pt x="567888" y="796895"/>
                </a:cubicBezTo>
                <a:cubicBezTo>
                  <a:pt x="725903" y="1034318"/>
                  <a:pt x="879041" y="1185803"/>
                  <a:pt x="885524" y="1345534"/>
                </a:cubicBezTo>
                <a:cubicBezTo>
                  <a:pt x="894347" y="1562905"/>
                  <a:pt x="770020" y="1699263"/>
                  <a:pt x="620828" y="1754609"/>
                </a:cubicBezTo>
                <a:cubicBezTo>
                  <a:pt x="709060" y="1366389"/>
                  <a:pt x="364154" y="1305431"/>
                  <a:pt x="283944" y="1080841"/>
                </a:cubicBezTo>
                <a:lnTo>
                  <a:pt x="0" y="3337"/>
                </a:lnTo>
                <a:close/>
              </a:path>
            </a:pathLst>
          </a:custGeom>
          <a:solidFill>
            <a:schemeClr val="accent5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7" name="Google Shape;367;p9"/>
          <p:cNvSpPr/>
          <p:nvPr/>
        </p:nvSpPr>
        <p:spPr>
          <a:xfrm flipH="1" rot="767453">
            <a:off x="838332" y="3951402"/>
            <a:ext cx="174274" cy="289039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8" name="Google Shape;368;p9"/>
          <p:cNvSpPr/>
          <p:nvPr/>
        </p:nvSpPr>
        <p:spPr>
          <a:xfrm rot="236087">
            <a:off x="1571702" y="4042290"/>
            <a:ext cx="174035" cy="288641"/>
          </a:xfrm>
          <a:custGeom>
            <a:rect b="b" l="l" r="r" t="t"/>
            <a:pathLst>
              <a:path extrusionOk="0" h="609441" w="367459">
                <a:moveTo>
                  <a:pt x="0" y="272557"/>
                </a:moveTo>
                <a:cubicBezTo>
                  <a:pt x="44116" y="179513"/>
                  <a:pt x="214964" y="-134912"/>
                  <a:pt x="341697" y="65614"/>
                </a:cubicBezTo>
                <a:cubicBezTo>
                  <a:pt x="468430" y="266140"/>
                  <a:pt x="89035" y="572544"/>
                  <a:pt x="38502" y="609441"/>
                </a:cubicBezTo>
                <a:lnTo>
                  <a:pt x="0" y="272557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9" name="Google Shape;369;p9"/>
          <p:cNvSpPr/>
          <p:nvPr/>
        </p:nvSpPr>
        <p:spPr>
          <a:xfrm rot="236087">
            <a:off x="1038057" y="5302610"/>
            <a:ext cx="298593" cy="494724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0" name="Google Shape;370;p9"/>
          <p:cNvSpPr/>
          <p:nvPr/>
        </p:nvSpPr>
        <p:spPr>
          <a:xfrm flipH="1" rot="-934353">
            <a:off x="1351676" y="5280610"/>
            <a:ext cx="299424" cy="496101"/>
          </a:xfrm>
          <a:custGeom>
            <a:rect b="b" l="l" r="r" t="t"/>
            <a:pathLst>
              <a:path extrusionOk="0" h="1044567" w="630454">
                <a:moveTo>
                  <a:pt x="0" y="221381"/>
                </a:moveTo>
                <a:lnTo>
                  <a:pt x="134753" y="707457"/>
                </a:lnTo>
                <a:lnTo>
                  <a:pt x="202130" y="991402"/>
                </a:lnTo>
                <a:cubicBezTo>
                  <a:pt x="417094" y="1055571"/>
                  <a:pt x="473241" y="1086050"/>
                  <a:pt x="630454" y="938463"/>
                </a:cubicBezTo>
                <a:lnTo>
                  <a:pt x="553452" y="356135"/>
                </a:lnTo>
                <a:lnTo>
                  <a:pt x="553452" y="0"/>
                </a:lnTo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1" name="Google Shape;371;p9"/>
          <p:cNvSpPr/>
          <p:nvPr/>
        </p:nvSpPr>
        <p:spPr>
          <a:xfrm rot="225104">
            <a:off x="806675" y="4004044"/>
            <a:ext cx="863468" cy="1088167"/>
          </a:xfrm>
          <a:custGeom>
            <a:rect b="b" l="l" r="r" t="t"/>
            <a:pathLst>
              <a:path extrusionOk="0" h="2297570" w="1883317">
                <a:moveTo>
                  <a:pt x="62501" y="1114799"/>
                </a:moveTo>
                <a:cubicBezTo>
                  <a:pt x="344039" y="294090"/>
                  <a:pt x="670314" y="11442"/>
                  <a:pt x="967276" y="213"/>
                </a:cubicBezTo>
                <a:cubicBezTo>
                  <a:pt x="1264238" y="-11016"/>
                  <a:pt x="1791334" y="422731"/>
                  <a:pt x="1844272" y="1047422"/>
                </a:cubicBezTo>
                <a:cubicBezTo>
                  <a:pt x="2051215" y="2066749"/>
                  <a:pt x="1388942" y="2275908"/>
                  <a:pt x="952838" y="2296762"/>
                </a:cubicBezTo>
                <a:cubicBezTo>
                  <a:pt x="516734" y="2317616"/>
                  <a:pt x="-219037" y="1935508"/>
                  <a:pt x="62501" y="1114799"/>
                </a:cubicBez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2" name="Google Shape;372;p9"/>
          <p:cNvSpPr/>
          <p:nvPr/>
        </p:nvSpPr>
        <p:spPr>
          <a:xfrm rot="237339">
            <a:off x="789951" y="4695609"/>
            <a:ext cx="830376" cy="405346"/>
          </a:xfrm>
          <a:custGeom>
            <a:rect b="b" l="l" r="r" t="t"/>
            <a:pathLst>
              <a:path extrusionOk="0" h="855852" w="1762549">
                <a:moveTo>
                  <a:pt x="766030" y="0"/>
                </a:moveTo>
                <a:cubicBezTo>
                  <a:pt x="1118955" y="0"/>
                  <a:pt x="1442646" y="91764"/>
                  <a:pt x="1695129" y="244521"/>
                </a:cubicBezTo>
                <a:lnTo>
                  <a:pt x="1762549" y="289443"/>
                </a:lnTo>
                <a:lnTo>
                  <a:pt x="1746067" y="342947"/>
                </a:lnTo>
                <a:cubicBezTo>
                  <a:pt x="1593365" y="737366"/>
                  <a:pt x="1199473" y="840707"/>
                  <a:pt x="909109" y="855044"/>
                </a:cubicBezTo>
                <a:cubicBezTo>
                  <a:pt x="592348" y="870685"/>
                  <a:pt x="112342" y="659659"/>
                  <a:pt x="7164" y="206932"/>
                </a:cubicBezTo>
                <a:lnTo>
                  <a:pt x="0" y="160331"/>
                </a:lnTo>
                <a:lnTo>
                  <a:pt x="69805" y="129241"/>
                </a:lnTo>
                <a:cubicBezTo>
                  <a:pt x="276767" y="46818"/>
                  <a:pt x="513941" y="0"/>
                  <a:pt x="766030" y="0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3" name="Google Shape;373;p9"/>
          <p:cNvSpPr/>
          <p:nvPr/>
        </p:nvSpPr>
        <p:spPr>
          <a:xfrm rot="3070795">
            <a:off x="916473" y="5515923"/>
            <a:ext cx="133998" cy="251317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" name="Google Shape;374;p9"/>
          <p:cNvSpPr/>
          <p:nvPr/>
        </p:nvSpPr>
        <p:spPr>
          <a:xfrm rot="10417582">
            <a:off x="893583" y="5593437"/>
            <a:ext cx="212862" cy="138836"/>
          </a:xfrm>
          <a:custGeom>
            <a:rect b="b" l="l" r="r" t="t"/>
            <a:pathLst>
              <a:path extrusionOk="0" h="293570" w="450099">
                <a:moveTo>
                  <a:pt x="146785" y="0"/>
                </a:moveTo>
                <a:lnTo>
                  <a:pt x="303314" y="0"/>
                </a:lnTo>
                <a:cubicBezTo>
                  <a:pt x="384381" y="0"/>
                  <a:pt x="450099" y="65718"/>
                  <a:pt x="450099" y="146785"/>
                </a:cubicBezTo>
                <a:lnTo>
                  <a:pt x="450099" y="293570"/>
                </a:lnTo>
                <a:lnTo>
                  <a:pt x="450099" y="293570"/>
                </a:lnTo>
                <a:cubicBezTo>
                  <a:pt x="300066" y="293570"/>
                  <a:pt x="197449" y="224172"/>
                  <a:pt x="0" y="293570"/>
                </a:cubicBezTo>
                <a:lnTo>
                  <a:pt x="0" y="293570"/>
                </a:lnTo>
                <a:lnTo>
                  <a:pt x="0" y="146785"/>
                </a:lnTo>
                <a:cubicBezTo>
                  <a:pt x="0" y="65718"/>
                  <a:pt x="65718" y="0"/>
                  <a:pt x="146785" y="0"/>
                </a:cubicBezTo>
                <a:close/>
              </a:path>
            </a:pathLst>
          </a:cu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" name="Google Shape;375;p9"/>
          <p:cNvSpPr/>
          <p:nvPr/>
        </p:nvSpPr>
        <p:spPr>
          <a:xfrm rot="-377214">
            <a:off x="927785" y="5594138"/>
            <a:ext cx="249299" cy="275240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" name="Google Shape;376;p9"/>
          <p:cNvSpPr/>
          <p:nvPr/>
        </p:nvSpPr>
        <p:spPr>
          <a:xfrm rot="10417582">
            <a:off x="1399318" y="5649779"/>
            <a:ext cx="223320" cy="138836"/>
          </a:xfrm>
          <a:custGeom>
            <a:rect b="b" l="l" r="r" t="t"/>
            <a:pathLst>
              <a:path extrusionOk="0" h="293570" w="472213">
                <a:moveTo>
                  <a:pt x="146785" y="0"/>
                </a:moveTo>
                <a:lnTo>
                  <a:pt x="325428" y="0"/>
                </a:lnTo>
                <a:cubicBezTo>
                  <a:pt x="406495" y="0"/>
                  <a:pt x="472213" y="65718"/>
                  <a:pt x="472213" y="146785"/>
                </a:cubicBezTo>
                <a:lnTo>
                  <a:pt x="472213" y="293570"/>
                </a:lnTo>
                <a:lnTo>
                  <a:pt x="472213" y="293570"/>
                </a:lnTo>
                <a:cubicBezTo>
                  <a:pt x="314809" y="293570"/>
                  <a:pt x="269872" y="216889"/>
                  <a:pt x="0" y="293570"/>
                </a:cubicBezTo>
                <a:lnTo>
                  <a:pt x="0" y="293570"/>
                </a:lnTo>
                <a:lnTo>
                  <a:pt x="0" y="146785"/>
                </a:lnTo>
                <a:cubicBezTo>
                  <a:pt x="0" y="65718"/>
                  <a:pt x="65718" y="0"/>
                  <a:pt x="146785" y="0"/>
                </a:cubicBezTo>
                <a:close/>
              </a:path>
            </a:pathLst>
          </a:cu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7" name="Google Shape;377;p9"/>
          <p:cNvSpPr/>
          <p:nvPr/>
        </p:nvSpPr>
        <p:spPr>
          <a:xfrm rot="236087">
            <a:off x="967051" y="3970063"/>
            <a:ext cx="382525" cy="410281"/>
          </a:xfrm>
          <a:custGeom>
            <a:rect b="b" l="l" r="r" t="t"/>
            <a:pathLst>
              <a:path extrusionOk="0" h="866273" w="807668">
                <a:moveTo>
                  <a:pt x="789272" y="72190"/>
                </a:moveTo>
                <a:cubicBezTo>
                  <a:pt x="826169" y="145984"/>
                  <a:pt x="819751" y="425917"/>
                  <a:pt x="654518" y="611203"/>
                </a:cubicBezTo>
                <a:cubicBezTo>
                  <a:pt x="489285" y="796489"/>
                  <a:pt x="72189" y="865471"/>
                  <a:pt x="0" y="866273"/>
                </a:cubicBezTo>
                <a:cubicBezTo>
                  <a:pt x="78606" y="758791"/>
                  <a:pt x="182078" y="712269"/>
                  <a:pt x="269508" y="567890"/>
                </a:cubicBezTo>
                <a:cubicBezTo>
                  <a:pt x="356938" y="423511"/>
                  <a:pt x="439555" y="60960"/>
                  <a:pt x="524578" y="0"/>
                </a:cubicBezTo>
                <a:lnTo>
                  <a:pt x="789272" y="72190"/>
                </a:lnTo>
                <a:close/>
              </a:path>
            </a:pathLst>
          </a:custGeom>
          <a:solidFill>
            <a:schemeClr val="accent3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8" name="Google Shape;378;p9"/>
          <p:cNvSpPr/>
          <p:nvPr/>
        </p:nvSpPr>
        <p:spPr>
          <a:xfrm flipH="1" rot="2579848">
            <a:off x="761266" y="4241307"/>
            <a:ext cx="237287" cy="386815"/>
          </a:xfrm>
          <a:custGeom>
            <a:rect b="b" l="l" r="r" t="t"/>
            <a:pathLst>
              <a:path extrusionOk="0" h="946818" w="938096">
                <a:moveTo>
                  <a:pt x="819577" y="0"/>
                </a:moveTo>
                <a:cubicBezTo>
                  <a:pt x="856474" y="73794"/>
                  <a:pt x="1099072" y="430957"/>
                  <a:pt x="760095" y="688725"/>
                </a:cubicBezTo>
                <a:cubicBezTo>
                  <a:pt x="421118" y="946493"/>
                  <a:pt x="72190" y="946016"/>
                  <a:pt x="1" y="946818"/>
                </a:cubicBezTo>
                <a:cubicBezTo>
                  <a:pt x="78607" y="839336"/>
                  <a:pt x="351849" y="721088"/>
                  <a:pt x="435773" y="527623"/>
                </a:cubicBezTo>
                <a:cubicBezTo>
                  <a:pt x="519697" y="334158"/>
                  <a:pt x="622322" y="153912"/>
                  <a:pt x="704327" y="58241"/>
                </a:cubicBezTo>
                <a:lnTo>
                  <a:pt x="819577" y="0"/>
                </a:lnTo>
                <a:close/>
              </a:path>
            </a:pathLst>
          </a:custGeom>
          <a:solidFill>
            <a:schemeClr val="accent5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9" name="Google Shape;379;p9"/>
          <p:cNvSpPr/>
          <p:nvPr/>
        </p:nvSpPr>
        <p:spPr>
          <a:xfrm rot="253146">
            <a:off x="1020608" y="4843916"/>
            <a:ext cx="36699" cy="59249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0" name="Google Shape;380;p9"/>
          <p:cNvSpPr/>
          <p:nvPr/>
        </p:nvSpPr>
        <p:spPr>
          <a:xfrm rot="253146">
            <a:off x="1328484" y="4876038"/>
            <a:ext cx="36699" cy="59249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" name="Google Shape;381;p9"/>
          <p:cNvSpPr/>
          <p:nvPr/>
        </p:nvSpPr>
        <p:spPr>
          <a:xfrm rot="-647552">
            <a:off x="1379934" y="4476617"/>
            <a:ext cx="97729" cy="163335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2" name="Google Shape;382;p9"/>
          <p:cNvSpPr/>
          <p:nvPr/>
        </p:nvSpPr>
        <p:spPr>
          <a:xfrm flipH="1" rot="1119473">
            <a:off x="1010097" y="4436485"/>
            <a:ext cx="97525" cy="163364"/>
          </a:xfrm>
          <a:prstGeom prst="ellipse">
            <a:avLst/>
          </a:prstGeom>
          <a:solidFill>
            <a:srgbClr val="000000"/>
          </a:solidFill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3" name="Google Shape;383;p9"/>
          <p:cNvSpPr/>
          <p:nvPr/>
        </p:nvSpPr>
        <p:spPr>
          <a:xfrm flipH="1" rot="243691">
            <a:off x="1386273" y="4508844"/>
            <a:ext cx="50828" cy="4993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4" name="Google Shape;384;p9"/>
          <p:cNvSpPr/>
          <p:nvPr/>
        </p:nvSpPr>
        <p:spPr>
          <a:xfrm flipH="1" rot="231928">
            <a:off x="1433823" y="4581286"/>
            <a:ext cx="22251" cy="21652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" name="Google Shape;385;p9"/>
          <p:cNvSpPr/>
          <p:nvPr/>
        </p:nvSpPr>
        <p:spPr>
          <a:xfrm flipH="1" rot="243691">
            <a:off x="1058312" y="4480657"/>
            <a:ext cx="50828" cy="49930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" name="Google Shape;386;p9"/>
          <p:cNvSpPr/>
          <p:nvPr/>
        </p:nvSpPr>
        <p:spPr>
          <a:xfrm flipH="1" rot="231928">
            <a:off x="1027725" y="4559082"/>
            <a:ext cx="22251" cy="21652"/>
          </a:xfrm>
          <a:prstGeom prst="ellipse">
            <a:avLst/>
          </a:pr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" name="Google Shape;387;p9"/>
          <p:cNvSpPr/>
          <p:nvPr/>
        </p:nvSpPr>
        <p:spPr>
          <a:xfrm rot="5827501">
            <a:off x="1198679" y="4548350"/>
            <a:ext cx="21768" cy="385354"/>
          </a:xfrm>
          <a:prstGeom prst="moon">
            <a:avLst>
              <a:gd fmla="val 26018" name="adj"/>
            </a:avLst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8" name="Google Shape;388;p9"/>
          <p:cNvSpPr/>
          <p:nvPr/>
        </p:nvSpPr>
        <p:spPr>
          <a:xfrm rot="6187657">
            <a:off x="1020236" y="5566595"/>
            <a:ext cx="87178" cy="201069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9" name="Google Shape;389;p9"/>
          <p:cNvSpPr/>
          <p:nvPr/>
        </p:nvSpPr>
        <p:spPr>
          <a:xfrm flipH="1" rot="-8078648">
            <a:off x="1600334" y="4082989"/>
            <a:ext cx="34154" cy="172470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0" name="Google Shape;390;p9"/>
          <p:cNvSpPr/>
          <p:nvPr/>
        </p:nvSpPr>
        <p:spPr>
          <a:xfrm flipH="1" rot="-1504048">
            <a:off x="947056" y="4008142"/>
            <a:ext cx="41068" cy="166598"/>
          </a:xfrm>
          <a:prstGeom prst="moon">
            <a:avLst>
              <a:gd fmla="val 22008" name="adj"/>
            </a:avLst>
          </a:prstGeom>
          <a:solidFill>
            <a:srgbClr val="000000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1" name="Google Shape;391;p9"/>
          <p:cNvSpPr/>
          <p:nvPr/>
        </p:nvSpPr>
        <p:spPr>
          <a:xfrm rot="-2101337">
            <a:off x="1299943" y="3931881"/>
            <a:ext cx="302453" cy="442956"/>
          </a:xfrm>
          <a:custGeom>
            <a:rect b="b" l="l" r="r" t="t"/>
            <a:pathLst>
              <a:path extrusionOk="0" h="1012057" w="780117">
                <a:moveTo>
                  <a:pt x="530907" y="0"/>
                </a:moveTo>
                <a:cubicBezTo>
                  <a:pt x="567804" y="73794"/>
                  <a:pt x="936483" y="502118"/>
                  <a:pt x="703332" y="761536"/>
                </a:cubicBezTo>
                <a:cubicBezTo>
                  <a:pt x="470181" y="1020954"/>
                  <a:pt x="72189" y="1011255"/>
                  <a:pt x="0" y="1012057"/>
                </a:cubicBezTo>
                <a:cubicBezTo>
                  <a:pt x="78606" y="904575"/>
                  <a:pt x="210818" y="854954"/>
                  <a:pt x="288408" y="713075"/>
                </a:cubicBezTo>
                <a:cubicBezTo>
                  <a:pt x="365998" y="571196"/>
                  <a:pt x="383537" y="256454"/>
                  <a:pt x="465542" y="160783"/>
                </a:cubicBezTo>
                <a:lnTo>
                  <a:pt x="530907" y="0"/>
                </a:lnTo>
                <a:close/>
              </a:path>
            </a:pathLst>
          </a:custGeom>
          <a:solidFill>
            <a:schemeClr val="accent1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2" name="Google Shape;392;p9"/>
          <p:cNvSpPr/>
          <p:nvPr/>
        </p:nvSpPr>
        <p:spPr>
          <a:xfrm rot="236087">
            <a:off x="826990" y="3928888"/>
            <a:ext cx="399917" cy="415901"/>
          </a:xfrm>
          <a:custGeom>
            <a:rect b="b" l="l" r="r" t="t"/>
            <a:pathLst>
              <a:path extrusionOk="0" h="878139" w="844390">
                <a:moveTo>
                  <a:pt x="815514" y="37"/>
                </a:moveTo>
                <a:cubicBezTo>
                  <a:pt x="735304" y="-2369"/>
                  <a:pt x="554828" y="113133"/>
                  <a:pt x="444940" y="211792"/>
                </a:cubicBezTo>
                <a:cubicBezTo>
                  <a:pt x="335052" y="310451"/>
                  <a:pt x="227573" y="546270"/>
                  <a:pt x="156186" y="591990"/>
                </a:cubicBezTo>
                <a:cubicBezTo>
                  <a:pt x="84799" y="637710"/>
                  <a:pt x="66348" y="555094"/>
                  <a:pt x="16617" y="486113"/>
                </a:cubicBezTo>
                <a:cubicBezTo>
                  <a:pt x="-4238" y="507770"/>
                  <a:pt x="-29906" y="754015"/>
                  <a:pt x="108057" y="847060"/>
                </a:cubicBezTo>
                <a:cubicBezTo>
                  <a:pt x="246020" y="940105"/>
                  <a:pt x="464192" y="813372"/>
                  <a:pt x="642259" y="611241"/>
                </a:cubicBezTo>
                <a:cubicBezTo>
                  <a:pt x="820326" y="409110"/>
                  <a:pt x="777013" y="303232"/>
                  <a:pt x="844390" y="149228"/>
                </a:cubicBezTo>
                <a:lnTo>
                  <a:pt x="815514" y="37"/>
                </a:lnTo>
                <a:close/>
              </a:path>
            </a:pathLst>
          </a:custGeom>
          <a:solidFill>
            <a:schemeClr val="accent4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3" name="Google Shape;393;p9"/>
          <p:cNvSpPr/>
          <p:nvPr/>
        </p:nvSpPr>
        <p:spPr>
          <a:xfrm rot="-44356">
            <a:off x="1145964" y="3954684"/>
            <a:ext cx="312572" cy="434064"/>
          </a:xfrm>
          <a:custGeom>
            <a:rect b="b" l="l" r="r" t="t"/>
            <a:pathLst>
              <a:path extrusionOk="0" h="986446" w="806569">
                <a:moveTo>
                  <a:pt x="611374" y="0"/>
                </a:moveTo>
                <a:cubicBezTo>
                  <a:pt x="648271" y="73794"/>
                  <a:pt x="991187" y="599215"/>
                  <a:pt x="671267" y="815471"/>
                </a:cubicBezTo>
                <a:cubicBezTo>
                  <a:pt x="351347" y="1031727"/>
                  <a:pt x="72189" y="981024"/>
                  <a:pt x="0" y="981826"/>
                </a:cubicBezTo>
                <a:cubicBezTo>
                  <a:pt x="78606" y="874344"/>
                  <a:pt x="170089" y="857610"/>
                  <a:pt x="336604" y="662044"/>
                </a:cubicBezTo>
                <a:cubicBezTo>
                  <a:pt x="503119" y="466478"/>
                  <a:pt x="456900" y="278617"/>
                  <a:pt x="538905" y="182946"/>
                </a:cubicBezTo>
                <a:lnTo>
                  <a:pt x="611374" y="0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4" name="Google Shape;394;p9"/>
          <p:cNvSpPr/>
          <p:nvPr/>
        </p:nvSpPr>
        <p:spPr>
          <a:xfrm rot="-10432592">
            <a:off x="1167586" y="3916668"/>
            <a:ext cx="255458" cy="151036"/>
          </a:xfrm>
          <a:custGeom>
            <a:rect b="b" l="l" r="r" t="t"/>
            <a:pathLst>
              <a:path extrusionOk="0" h="11737" w="10000">
                <a:moveTo>
                  <a:pt x="625" y="2928"/>
                </a:moveTo>
                <a:cubicBezTo>
                  <a:pt x="4924" y="-2692"/>
                  <a:pt x="8171" y="1271"/>
                  <a:pt x="9445" y="2573"/>
                </a:cubicBezTo>
                <a:cubicBezTo>
                  <a:pt x="10719" y="3875"/>
                  <a:pt x="9580" y="9377"/>
                  <a:pt x="8266" y="10738"/>
                </a:cubicBezTo>
                <a:cubicBezTo>
                  <a:pt x="6952" y="12100"/>
                  <a:pt x="2834" y="12040"/>
                  <a:pt x="1561" y="10738"/>
                </a:cubicBezTo>
                <a:cubicBezTo>
                  <a:pt x="287" y="9436"/>
                  <a:pt x="-689" y="4289"/>
                  <a:pt x="625" y="2928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" name="Google Shape;395;p9"/>
          <p:cNvSpPr/>
          <p:nvPr/>
        </p:nvSpPr>
        <p:spPr>
          <a:xfrm rot="-10432651">
            <a:off x="1209845" y="3818241"/>
            <a:ext cx="191523" cy="126483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E6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" name="Google Shape;396;p9"/>
          <p:cNvSpPr/>
          <p:nvPr/>
        </p:nvSpPr>
        <p:spPr>
          <a:xfrm rot="-10432939">
            <a:off x="1240404" y="3729502"/>
            <a:ext cx="159042" cy="107954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" name="Google Shape;397;p9"/>
          <p:cNvSpPr/>
          <p:nvPr/>
        </p:nvSpPr>
        <p:spPr>
          <a:xfrm rot="-10432793">
            <a:off x="1266177" y="3638128"/>
            <a:ext cx="128643" cy="106433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" name="Google Shape;398;p9"/>
          <p:cNvSpPr/>
          <p:nvPr/>
        </p:nvSpPr>
        <p:spPr>
          <a:xfrm rot="-10432112">
            <a:off x="1292366" y="3541799"/>
            <a:ext cx="89930" cy="107158"/>
          </a:xfrm>
          <a:custGeom>
            <a:rect b="b" l="l" r="r" t="t"/>
            <a:pathLst>
              <a:path extrusionOk="0" h="10262" w="9727">
                <a:moveTo>
                  <a:pt x="608" y="1222"/>
                </a:moveTo>
                <a:cubicBezTo>
                  <a:pt x="1886" y="-175"/>
                  <a:pt x="7948" y="-478"/>
                  <a:pt x="9187" y="858"/>
                </a:cubicBezTo>
                <a:cubicBezTo>
                  <a:pt x="10426" y="2194"/>
                  <a:pt x="9318" y="7840"/>
                  <a:pt x="8040" y="9237"/>
                </a:cubicBezTo>
                <a:cubicBezTo>
                  <a:pt x="6762" y="10634"/>
                  <a:pt x="2757" y="10573"/>
                  <a:pt x="1518" y="9237"/>
                </a:cubicBezTo>
                <a:cubicBezTo>
                  <a:pt x="279" y="7901"/>
                  <a:pt x="-670" y="2619"/>
                  <a:pt x="608" y="1222"/>
                </a:cubicBezTo>
                <a:close/>
              </a:path>
            </a:pathLst>
          </a:custGeom>
          <a:solidFill>
            <a:srgbClr val="FFF2CC"/>
          </a:solidFill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" name="Google Shape;399;p9"/>
          <p:cNvSpPr/>
          <p:nvPr/>
        </p:nvSpPr>
        <p:spPr>
          <a:xfrm rot="3068467">
            <a:off x="1702064" y="5419517"/>
            <a:ext cx="134841" cy="263076"/>
          </a:xfrm>
          <a:prstGeom prst="moon">
            <a:avLst>
              <a:gd fmla="val 50000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" name="Google Shape;400;p9"/>
          <p:cNvSpPr/>
          <p:nvPr/>
        </p:nvSpPr>
        <p:spPr>
          <a:xfrm rot="-220067">
            <a:off x="1710906" y="5494796"/>
            <a:ext cx="257928" cy="275369"/>
          </a:xfrm>
          <a:prstGeom prst="roundRect">
            <a:avLst>
              <a:gd fmla="val 48077" name="adj"/>
            </a:avLst>
          </a:prstGeom>
          <a:solidFill>
            <a:srgbClr val="FEE599"/>
          </a:solidFill>
          <a:ln cap="flat" cmpd="sng" w="1905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1" name="Google Shape;401;p9"/>
          <p:cNvSpPr/>
          <p:nvPr/>
        </p:nvSpPr>
        <p:spPr>
          <a:xfrm rot="6187657">
            <a:off x="1816919" y="5472768"/>
            <a:ext cx="87178" cy="201069"/>
          </a:xfrm>
          <a:prstGeom prst="moon">
            <a:avLst>
              <a:gd fmla="val 22008" name="adj"/>
            </a:avLst>
          </a:prstGeom>
          <a:solidFill>
            <a:srgbClr val="FFFFFF"/>
          </a:solidFill>
          <a:ln cap="flat" cmpd="sng" w="1905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2" name="Google Shape;402;p9"/>
          <p:cNvSpPr/>
          <p:nvPr/>
        </p:nvSpPr>
        <p:spPr>
          <a:xfrm>
            <a:off x="843983" y="4750056"/>
            <a:ext cx="133500" cy="1335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38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3" name="Google Shape;403;p9"/>
          <p:cNvSpPr/>
          <p:nvPr/>
        </p:nvSpPr>
        <p:spPr>
          <a:xfrm>
            <a:off x="1426554" y="4830143"/>
            <a:ext cx="133500" cy="133500"/>
          </a:xfrm>
          <a:prstGeom prst="ellipse">
            <a:avLst/>
          </a:prstGeom>
          <a:gradFill>
            <a:gsLst>
              <a:gs pos="0">
                <a:srgbClr val="E6B1AF">
                  <a:alpha val="66666"/>
                </a:srgbClr>
              </a:gs>
              <a:gs pos="84000">
                <a:srgbClr val="E6B1AF">
                  <a:alpha val="0"/>
                </a:srgbClr>
              </a:gs>
              <a:gs pos="96400">
                <a:srgbClr val="FFF2CC"/>
              </a:gs>
              <a:gs pos="100000">
                <a:srgbClr val="FFF2C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" name="Google Shape;404;p9"/>
          <p:cNvSpPr/>
          <p:nvPr/>
        </p:nvSpPr>
        <p:spPr>
          <a:xfrm flipH="1" rot="10800000">
            <a:off x="6" y="-1639"/>
            <a:ext cx="6863414" cy="2206414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" name="Google Shape;405;p9"/>
          <p:cNvSpPr/>
          <p:nvPr/>
        </p:nvSpPr>
        <p:spPr>
          <a:xfrm flipH="1" rot="10800000">
            <a:off x="0" y="-1513"/>
            <a:ext cx="6863414" cy="1693295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6" name="Google Shape;406;p9"/>
          <p:cNvGrpSpPr/>
          <p:nvPr/>
        </p:nvGrpSpPr>
        <p:grpSpPr>
          <a:xfrm>
            <a:off x="9691421" y="195611"/>
            <a:ext cx="2336876" cy="1811906"/>
            <a:chOff x="9114068" y="534589"/>
            <a:chExt cx="2884320" cy="2236369"/>
          </a:xfrm>
        </p:grpSpPr>
        <p:sp>
          <p:nvSpPr>
            <p:cNvPr id="407" name="Google Shape;407;p9"/>
            <p:cNvSpPr/>
            <p:nvPr/>
          </p:nvSpPr>
          <p:spPr>
            <a:xfrm rot="-338559">
              <a:off x="9180433" y="613833"/>
              <a:ext cx="1680439" cy="1475829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9"/>
            <p:cNvSpPr/>
            <p:nvPr/>
          </p:nvSpPr>
          <p:spPr>
            <a:xfrm rot="583655">
              <a:off x="11347885" y="1676804"/>
              <a:ext cx="355594" cy="315962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9"/>
            <p:cNvSpPr/>
            <p:nvPr/>
          </p:nvSpPr>
          <p:spPr>
            <a:xfrm rot="583655">
              <a:off x="11620195" y="2275721"/>
              <a:ext cx="355594" cy="315962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9"/>
            <p:cNvSpPr/>
            <p:nvPr/>
          </p:nvSpPr>
          <p:spPr>
            <a:xfrm rot="-848969">
              <a:off x="10772492" y="2163944"/>
              <a:ext cx="614460" cy="540583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1" name="Google Shape;411;p9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2 columns">
  <p:cSld name="CUSTOM_3"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" name="Google Shape;413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14" name="Google Shape;414;p10"/>
          <p:cNvSpPr txBox="1"/>
          <p:nvPr>
            <p:ph type="title"/>
          </p:nvPr>
        </p:nvSpPr>
        <p:spPr>
          <a:xfrm>
            <a:off x="587350" y="593375"/>
            <a:ext cx="11017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415" name="Google Shape;415;p10"/>
          <p:cNvSpPr txBox="1"/>
          <p:nvPr>
            <p:ph idx="1" type="body"/>
          </p:nvPr>
        </p:nvSpPr>
        <p:spPr>
          <a:xfrm>
            <a:off x="587350" y="1750975"/>
            <a:ext cx="5248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16" name="Google Shape;416;p10"/>
          <p:cNvSpPr txBox="1"/>
          <p:nvPr>
            <p:ph idx="2" type="body"/>
          </p:nvPr>
        </p:nvSpPr>
        <p:spPr>
          <a:xfrm>
            <a:off x="6356150" y="1750975"/>
            <a:ext cx="5248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17" name="Google Shape;417;p10"/>
          <p:cNvSpPr/>
          <p:nvPr/>
        </p:nvSpPr>
        <p:spPr>
          <a:xfrm flipH="1">
            <a:off x="5328586" y="4530402"/>
            <a:ext cx="6863414" cy="2317590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8" name="Google Shape;418;p10"/>
          <p:cNvSpPr/>
          <p:nvPr/>
        </p:nvSpPr>
        <p:spPr>
          <a:xfrm flipH="1">
            <a:off x="5389594" y="4779878"/>
            <a:ext cx="6802406" cy="2078134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9" name="Google Shape;419;p10"/>
          <p:cNvSpPr/>
          <p:nvPr/>
        </p:nvSpPr>
        <p:spPr>
          <a:xfrm flipH="1" rot="10800000">
            <a:off x="0" y="-1637"/>
            <a:ext cx="6863414" cy="2206414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0" name="Google Shape;420;p10"/>
          <p:cNvSpPr/>
          <p:nvPr/>
        </p:nvSpPr>
        <p:spPr>
          <a:xfrm rot="583655">
            <a:off x="11262610" y="376704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1" name="Google Shape;421;p10"/>
          <p:cNvSpPr/>
          <p:nvPr/>
        </p:nvSpPr>
        <p:spPr>
          <a:xfrm rot="583655">
            <a:off x="11534920" y="975621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10"/>
          <p:cNvSpPr/>
          <p:nvPr/>
        </p:nvSpPr>
        <p:spPr>
          <a:xfrm rot="-848969">
            <a:off x="10687217" y="863844"/>
            <a:ext cx="614460" cy="540583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3 columns">
  <p:cSld name="CUSTOM_9">
    <p:spTree>
      <p:nvGrpSpPr>
        <p:cNvPr id="423" name="Shape 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" name="Google Shape;424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25" name="Google Shape;425;p1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426" name="Google Shape;426;p11"/>
          <p:cNvSpPr txBox="1"/>
          <p:nvPr>
            <p:ph idx="1" type="body"/>
          </p:nvPr>
        </p:nvSpPr>
        <p:spPr>
          <a:xfrm>
            <a:off x="415600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27" name="Google Shape;427;p11"/>
          <p:cNvSpPr txBox="1"/>
          <p:nvPr>
            <p:ph idx="2" type="body"/>
          </p:nvPr>
        </p:nvSpPr>
        <p:spPr>
          <a:xfrm>
            <a:off x="4278394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28" name="Google Shape;428;p11"/>
          <p:cNvSpPr txBox="1"/>
          <p:nvPr>
            <p:ph idx="3" type="body"/>
          </p:nvPr>
        </p:nvSpPr>
        <p:spPr>
          <a:xfrm>
            <a:off x="8141188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29" name="Google Shape;429;p11"/>
          <p:cNvSpPr/>
          <p:nvPr/>
        </p:nvSpPr>
        <p:spPr>
          <a:xfrm>
            <a:off x="0" y="5170374"/>
            <a:ext cx="12201625" cy="1684743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0" name="Google Shape;430;p11"/>
          <p:cNvSpPr/>
          <p:nvPr/>
        </p:nvSpPr>
        <p:spPr>
          <a:xfrm>
            <a:off x="0" y="5351767"/>
            <a:ext cx="12079609" cy="1505151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1" name="Google Shape;431;p11"/>
          <p:cNvSpPr/>
          <p:nvPr/>
        </p:nvSpPr>
        <p:spPr>
          <a:xfrm rot="583655">
            <a:off x="11262610" y="376704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2" name="Google Shape;432;p11"/>
          <p:cNvSpPr/>
          <p:nvPr/>
        </p:nvSpPr>
        <p:spPr>
          <a:xfrm rot="583655">
            <a:off x="11534920" y="975621"/>
            <a:ext cx="355594" cy="315962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3" name="Google Shape;433;p11"/>
          <p:cNvSpPr/>
          <p:nvPr/>
        </p:nvSpPr>
        <p:spPr>
          <a:xfrm rot="-848969">
            <a:off x="10687217" y="863844"/>
            <a:ext cx="614460" cy="540583"/>
          </a:xfrm>
          <a:custGeom>
            <a:rect b="b" l="l" r="r" t="t"/>
            <a:pathLst>
              <a:path extrusionOk="0" h="2012453" w="2002750">
                <a:moveTo>
                  <a:pt x="3301" y="762954"/>
                </a:moveTo>
                <a:cubicBezTo>
                  <a:pt x="43652" y="642880"/>
                  <a:pt x="528496" y="690923"/>
                  <a:pt x="694932" y="563777"/>
                </a:cubicBezTo>
                <a:cubicBezTo>
                  <a:pt x="861368" y="436631"/>
                  <a:pt x="891099" y="-6681"/>
                  <a:pt x="1001920" y="77"/>
                </a:cubicBezTo>
                <a:cubicBezTo>
                  <a:pt x="1112741" y="6835"/>
                  <a:pt x="1193423" y="477177"/>
                  <a:pt x="1359859" y="604323"/>
                </a:cubicBezTo>
                <a:cubicBezTo>
                  <a:pt x="1573419" y="657200"/>
                  <a:pt x="1965148" y="642461"/>
                  <a:pt x="2000539" y="762954"/>
                </a:cubicBezTo>
                <a:cubicBezTo>
                  <a:pt x="2035930" y="883447"/>
                  <a:pt x="1635780" y="1121554"/>
                  <a:pt x="1572207" y="1327281"/>
                </a:cubicBezTo>
                <a:cubicBezTo>
                  <a:pt x="1587838" y="1550625"/>
                  <a:pt x="1724533" y="1926816"/>
                  <a:pt x="1619100" y="1997314"/>
                </a:cubicBezTo>
                <a:cubicBezTo>
                  <a:pt x="1513667" y="2067812"/>
                  <a:pt x="1145335" y="1750268"/>
                  <a:pt x="939608" y="1750268"/>
                </a:cubicBezTo>
                <a:cubicBezTo>
                  <a:pt x="754652" y="1832617"/>
                  <a:pt x="465870" y="2074989"/>
                  <a:pt x="384740" y="1997314"/>
                </a:cubicBezTo>
                <a:cubicBezTo>
                  <a:pt x="303610" y="1919639"/>
                  <a:pt x="516401" y="1489947"/>
                  <a:pt x="452828" y="1284220"/>
                </a:cubicBezTo>
                <a:cubicBezTo>
                  <a:pt x="302986" y="1110465"/>
                  <a:pt x="-37050" y="883028"/>
                  <a:pt x="3301" y="762954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4" name="Google Shape;434;p1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accent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CUSTOM_4"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p1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37" name="Google Shape;437;p12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438" name="Google Shape;438;p12"/>
          <p:cNvSpPr txBox="1"/>
          <p:nvPr>
            <p:ph idx="1" type="subTitle"/>
          </p:nvPr>
        </p:nvSpPr>
        <p:spPr>
          <a:xfrm>
            <a:off x="287475" y="60833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sp>
        <p:nvSpPr>
          <p:cNvPr id="439" name="Google Shape;439;p12"/>
          <p:cNvSpPr/>
          <p:nvPr/>
        </p:nvSpPr>
        <p:spPr>
          <a:xfrm flipH="1" rot="10800000">
            <a:off x="0" y="-1922"/>
            <a:ext cx="6863414" cy="2462974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0" name="Google Shape;440;p12"/>
          <p:cNvSpPr/>
          <p:nvPr/>
        </p:nvSpPr>
        <p:spPr>
          <a:xfrm flipH="1">
            <a:off x="5328575" y="4395028"/>
            <a:ext cx="6863414" cy="2462974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CUSTOM_11"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2" name="Google Shape;442;p13"/>
          <p:cNvGrpSpPr/>
          <p:nvPr/>
        </p:nvGrpSpPr>
        <p:grpSpPr>
          <a:xfrm>
            <a:off x="2908851" y="2016296"/>
            <a:ext cx="1887477" cy="1129063"/>
            <a:chOff x="5582189" y="-750031"/>
            <a:chExt cx="1442805" cy="1021869"/>
          </a:xfrm>
        </p:grpSpPr>
        <p:sp>
          <p:nvSpPr>
            <p:cNvPr id="443" name="Google Shape;443;p13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13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5" name="Google Shape;445;p13"/>
          <p:cNvGrpSpPr/>
          <p:nvPr/>
        </p:nvGrpSpPr>
        <p:grpSpPr>
          <a:xfrm>
            <a:off x="337687" y="1825250"/>
            <a:ext cx="2321617" cy="1511139"/>
            <a:chOff x="5582189" y="-750031"/>
            <a:chExt cx="1442805" cy="1021869"/>
          </a:xfrm>
        </p:grpSpPr>
        <p:sp>
          <p:nvSpPr>
            <p:cNvPr id="446" name="Google Shape;446;p13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13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8" name="Google Shape;448;p13"/>
          <p:cNvGrpSpPr/>
          <p:nvPr/>
        </p:nvGrpSpPr>
        <p:grpSpPr>
          <a:xfrm flipH="1">
            <a:off x="5039726" y="1891686"/>
            <a:ext cx="2191765" cy="1378296"/>
            <a:chOff x="5582189" y="-750031"/>
            <a:chExt cx="1442805" cy="1021869"/>
          </a:xfrm>
        </p:grpSpPr>
        <p:sp>
          <p:nvSpPr>
            <p:cNvPr id="449" name="Google Shape;449;p13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13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1" name="Google Shape;451;p13"/>
          <p:cNvGrpSpPr/>
          <p:nvPr/>
        </p:nvGrpSpPr>
        <p:grpSpPr>
          <a:xfrm flipH="1">
            <a:off x="7510451" y="2107371"/>
            <a:ext cx="1887477" cy="1129063"/>
            <a:chOff x="5582189" y="-750031"/>
            <a:chExt cx="1442805" cy="1021869"/>
          </a:xfrm>
        </p:grpSpPr>
        <p:sp>
          <p:nvSpPr>
            <p:cNvPr id="452" name="Google Shape;452;p13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13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4" name="Google Shape;454;p13"/>
          <p:cNvGrpSpPr/>
          <p:nvPr/>
        </p:nvGrpSpPr>
        <p:grpSpPr>
          <a:xfrm>
            <a:off x="9676851" y="1830361"/>
            <a:ext cx="2191765" cy="1378296"/>
            <a:chOff x="5582189" y="-750031"/>
            <a:chExt cx="1442805" cy="1021869"/>
          </a:xfrm>
        </p:grpSpPr>
        <p:sp>
          <p:nvSpPr>
            <p:cNvPr id="455" name="Google Shape;455;p13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13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7" name="Google Shape;457;p13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58" name="Google Shape;458;p13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459" name="Google Shape;459;p13"/>
          <p:cNvSpPr txBox="1"/>
          <p:nvPr>
            <p:ph idx="2" type="subTitle"/>
          </p:nvPr>
        </p:nvSpPr>
        <p:spPr>
          <a:xfrm>
            <a:off x="408738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accent1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460" name="Google Shape;460;p13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461" name="Google Shape;461;p13"/>
          <p:cNvSpPr txBox="1"/>
          <p:nvPr>
            <p:ph idx="4" type="subTitle"/>
          </p:nvPr>
        </p:nvSpPr>
        <p:spPr>
          <a:xfrm>
            <a:off x="2727301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accen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462" name="Google Shape;462;p13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463" name="Google Shape;463;p13"/>
          <p:cNvSpPr txBox="1"/>
          <p:nvPr>
            <p:ph idx="6" type="subTitle"/>
          </p:nvPr>
        </p:nvSpPr>
        <p:spPr>
          <a:xfrm>
            <a:off x="5045864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accent3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464" name="Google Shape;464;p13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465" name="Google Shape;465;p13"/>
          <p:cNvSpPr txBox="1"/>
          <p:nvPr>
            <p:ph idx="8" type="subTitle"/>
          </p:nvPr>
        </p:nvSpPr>
        <p:spPr>
          <a:xfrm>
            <a:off x="7364428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accent4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466" name="Google Shape;466;p13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467" name="Google Shape;467;p13"/>
          <p:cNvSpPr txBox="1"/>
          <p:nvPr>
            <p:ph idx="13" type="subTitle"/>
          </p:nvPr>
        </p:nvSpPr>
        <p:spPr>
          <a:xfrm>
            <a:off x="9682991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accent5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468" name="Google Shape;468;p13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469" name="Google Shape;469;p13"/>
          <p:cNvSpPr/>
          <p:nvPr/>
        </p:nvSpPr>
        <p:spPr>
          <a:xfrm flipH="1" rot="10800000">
            <a:off x="0" y="-1922"/>
            <a:ext cx="6863414" cy="2462974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0" name="Google Shape;470;p13"/>
          <p:cNvSpPr/>
          <p:nvPr/>
        </p:nvSpPr>
        <p:spPr>
          <a:xfrm flipH="1">
            <a:off x="5328575" y="4395028"/>
            <a:ext cx="6863414" cy="2462974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95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2" name="Google Shape;472;p14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73" name="Google Shape;473;p14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74" name="Google Shape;474;p14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75" name="Google Shape;475;p14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76" name="Google Shape;476;p14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77" name="Google Shape;477;p14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78" name="Google Shape;478;p14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79" name="Google Shape;479;p14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80" name="Google Shape;480;p14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81" name="Google Shape;481;p14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6FA8DC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Font typeface="Unkempt"/>
              <a:buNone/>
              <a:defRPr b="1" sz="6000">
                <a:solidFill>
                  <a:schemeClr val="lt1"/>
                </a:solidFill>
                <a:latin typeface="Unkempt"/>
                <a:ea typeface="Unkempt"/>
                <a:cs typeface="Unkempt"/>
                <a:sym typeface="Unkemp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Muli"/>
              <a:buChar char="●"/>
              <a:defRPr sz="24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Muli"/>
              <a:buChar char="○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Muli"/>
              <a:buChar char="■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Muli"/>
              <a:buChar char="●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Muli"/>
              <a:buChar char="○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Muli"/>
              <a:buChar char="■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Muli"/>
              <a:buChar char="●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Muli"/>
              <a:buChar char="○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lt1"/>
              </a:buClr>
              <a:buSzPts val="1900"/>
              <a:buFont typeface="Muli"/>
              <a:buChar char="■"/>
              <a:defRPr sz="1900">
                <a:solidFill>
                  <a:schemeClr val="lt1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3.png"/><Relationship Id="rId4" Type="http://schemas.openxmlformats.org/officeDocument/2006/relationships/hyperlink" Target="https://unsplash.com/@benwhitephotography?utm_source=unsplash&amp;utm_medium=referral&amp;utm_content=creditCopyText" TargetMode="External"/><Relationship Id="rId5" Type="http://schemas.openxmlformats.org/officeDocument/2006/relationships/hyperlink" Target="https://unsplash.com/s/photos/kid?utm_source=unsplash&amp;utm_medium=referral&amp;utm_content=creditCopyText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jpg"/><Relationship Id="rId4" Type="http://schemas.openxmlformats.org/officeDocument/2006/relationships/hyperlink" Target="https://unsplash.com/@dcjamie_1202?utm_source=unsplash&amp;utm_medium=referral&amp;utm_content=creditCopyText" TargetMode="External"/><Relationship Id="rId5" Type="http://schemas.openxmlformats.org/officeDocument/2006/relationships/hyperlink" Target="https://unsplash.com/s/photos/candy?utm_source=unsplash&amp;utm_medium=referral&amp;utm_content=creditCopyText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6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5" name="Shape 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6" name="Google Shape;486;p15"/>
          <p:cNvSpPr txBox="1"/>
          <p:nvPr>
            <p:ph type="ctrTitle"/>
          </p:nvPr>
        </p:nvSpPr>
        <p:spPr>
          <a:xfrm>
            <a:off x="4064000" y="1271100"/>
            <a:ext cx="74949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Here goes your presentation title</a:t>
            </a:r>
            <a:endParaRPr b="1"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0" name="Shape 4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1" name="Google Shape;491;p16"/>
          <p:cNvSpPr txBox="1"/>
          <p:nvPr>
            <p:ph type="title"/>
          </p:nvPr>
        </p:nvSpPr>
        <p:spPr>
          <a:xfrm>
            <a:off x="1002550" y="792075"/>
            <a:ext cx="6397200" cy="1064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Introduce yourself.</a:t>
            </a:r>
            <a:endParaRPr/>
          </a:p>
        </p:txBody>
      </p:sp>
      <p:sp>
        <p:nvSpPr>
          <p:cNvPr id="492" name="Google Shape;492;p16"/>
          <p:cNvSpPr txBox="1"/>
          <p:nvPr>
            <p:ph idx="1" type="body"/>
          </p:nvPr>
        </p:nvSpPr>
        <p:spPr>
          <a:xfrm>
            <a:off x="1002550" y="4084263"/>
            <a:ext cx="6280200" cy="1897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493" name="Google Shape;493;p16"/>
          <p:cNvSpPr txBox="1"/>
          <p:nvPr>
            <p:ph idx="2" type="subTitle"/>
          </p:nvPr>
        </p:nvSpPr>
        <p:spPr>
          <a:xfrm>
            <a:off x="1002550" y="2151925"/>
            <a:ext cx="3700800" cy="1484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96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HELLO!</a:t>
            </a:r>
            <a:endParaRPr sz="96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94" name="Google Shape;494;p16"/>
          <p:cNvGrpSpPr/>
          <p:nvPr/>
        </p:nvGrpSpPr>
        <p:grpSpPr>
          <a:xfrm>
            <a:off x="-32875" y="1961475"/>
            <a:ext cx="6803800" cy="4821850"/>
            <a:chOff x="-32875" y="1961475"/>
            <a:chExt cx="6803800" cy="4821850"/>
          </a:xfrm>
        </p:grpSpPr>
        <p:pic>
          <p:nvPicPr>
            <p:cNvPr id="495" name="Google Shape;495;p16"/>
            <p:cNvPicPr preferRelativeResize="0"/>
            <p:nvPr/>
          </p:nvPicPr>
          <p:blipFill rotWithShape="1">
            <a:blip r:embed="rId3">
              <a:alphaModFix/>
            </a:blip>
            <a:srcRect b="39732" l="16297" r="51238" t="9588"/>
            <a:stretch/>
          </p:blipFill>
          <p:spPr>
            <a:xfrm>
              <a:off x="4736325" y="1961475"/>
              <a:ext cx="2034600" cy="2122800"/>
            </a:xfrm>
            <a:prstGeom prst="ellipse">
              <a:avLst/>
            </a:prstGeom>
            <a:noFill/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sp>
          <p:nvSpPr>
            <p:cNvPr id="496" name="Google Shape;496;p16"/>
            <p:cNvSpPr txBox="1"/>
            <p:nvPr/>
          </p:nvSpPr>
          <p:spPr>
            <a:xfrm>
              <a:off x="-32875" y="6544225"/>
              <a:ext cx="3000000" cy="239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Ben White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  <p:grpSp>
        <p:nvGrpSpPr>
          <p:cNvPr id="497" name="Google Shape;497;p16"/>
          <p:cNvGrpSpPr/>
          <p:nvPr/>
        </p:nvGrpSpPr>
        <p:grpSpPr>
          <a:xfrm>
            <a:off x="9094868" y="3174595"/>
            <a:ext cx="2811564" cy="3554786"/>
            <a:chOff x="9094868" y="3174595"/>
            <a:chExt cx="2811564" cy="3554786"/>
          </a:xfrm>
        </p:grpSpPr>
        <p:sp>
          <p:nvSpPr>
            <p:cNvPr id="498" name="Google Shape;498;p16"/>
            <p:cNvSpPr/>
            <p:nvPr/>
          </p:nvSpPr>
          <p:spPr>
            <a:xfrm flipH="1" rot="-10128672">
              <a:off x="10732549" y="5571828"/>
              <a:ext cx="1096396" cy="741548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16"/>
            <p:cNvSpPr/>
            <p:nvPr/>
          </p:nvSpPr>
          <p:spPr>
            <a:xfrm flipH="1" rot="-8709389">
              <a:off x="10885971" y="5850871"/>
              <a:ext cx="907277" cy="68042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16"/>
            <p:cNvSpPr/>
            <p:nvPr/>
          </p:nvSpPr>
          <p:spPr>
            <a:xfrm flipH="1" rot="-10225023">
              <a:off x="10779439" y="5741883"/>
              <a:ext cx="791114" cy="657497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16"/>
            <p:cNvSpPr/>
            <p:nvPr/>
          </p:nvSpPr>
          <p:spPr>
            <a:xfrm flipH="1" rot="10277628">
              <a:off x="10611697" y="5714748"/>
              <a:ext cx="736215" cy="636993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16"/>
            <p:cNvSpPr/>
            <p:nvPr/>
          </p:nvSpPr>
          <p:spPr>
            <a:xfrm flipH="1" rot="-8711425">
              <a:off x="10782319" y="6013490"/>
              <a:ext cx="695087" cy="473783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16"/>
            <p:cNvSpPr/>
            <p:nvPr/>
          </p:nvSpPr>
          <p:spPr>
            <a:xfrm flipH="1" rot="339027">
              <a:off x="9262308" y="5290359"/>
              <a:ext cx="1674571" cy="1294603"/>
            </a:xfrm>
            <a:custGeom>
              <a:rect b="b" l="l" r="r" t="t"/>
              <a:pathLst>
                <a:path extrusionOk="0" h="1820936" w="2355385">
                  <a:moveTo>
                    <a:pt x="1807046" y="0"/>
                  </a:move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lnTo>
                    <a:pt x="1889590" y="889920"/>
                  </a:lnTo>
                  <a:lnTo>
                    <a:pt x="2120543" y="1115740"/>
                  </a:lnTo>
                  <a:lnTo>
                    <a:pt x="2330965" y="1331295"/>
                  </a:ln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34945" y="1306993"/>
                  </a:cubicBezTo>
                  <a:lnTo>
                    <a:pt x="589764" y="1310159"/>
                  </a:lnTo>
                  <a:cubicBezTo>
                    <a:pt x="545362" y="1203457"/>
                    <a:pt x="466017" y="1129848"/>
                    <a:pt x="456557" y="990052"/>
                  </a:cubicBez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16"/>
            <p:cNvSpPr/>
            <p:nvPr/>
          </p:nvSpPr>
          <p:spPr>
            <a:xfrm rot="842175">
              <a:off x="10477274" y="4505391"/>
              <a:ext cx="619103" cy="1393331"/>
            </a:xfrm>
            <a:custGeom>
              <a:rect b="b" l="l" r="r" t="t"/>
              <a:pathLst>
                <a:path extrusionOk="0" h="1959028" w="870461">
                  <a:moveTo>
                    <a:pt x="0" y="4044"/>
                  </a:moveTo>
                  <a:cubicBezTo>
                    <a:pt x="58553" y="-49697"/>
                    <a:pt x="440486" y="445721"/>
                    <a:pt x="598501" y="683144"/>
                  </a:cubicBezTo>
                  <a:cubicBezTo>
                    <a:pt x="740391" y="900726"/>
                    <a:pt x="570497" y="1040644"/>
                    <a:pt x="787539" y="1284870"/>
                  </a:cubicBezTo>
                  <a:cubicBezTo>
                    <a:pt x="1004581" y="1529096"/>
                    <a:pt x="734348" y="1948255"/>
                    <a:pt x="669663" y="1959028"/>
                  </a:cubicBezTo>
                  <a:cubicBezTo>
                    <a:pt x="694171" y="1530925"/>
                    <a:pt x="543289" y="1629198"/>
                    <a:pt x="430090" y="1304000"/>
                  </a:cubicBezTo>
                  <a:lnTo>
                    <a:pt x="0" y="404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16"/>
            <p:cNvSpPr/>
            <p:nvPr/>
          </p:nvSpPr>
          <p:spPr>
            <a:xfrm rot="1022266">
              <a:off x="10509883" y="4142942"/>
              <a:ext cx="718142" cy="1380640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16"/>
            <p:cNvSpPr/>
            <p:nvPr/>
          </p:nvSpPr>
          <p:spPr>
            <a:xfrm flipH="1" rot="-238350">
              <a:off x="9460963" y="5278823"/>
              <a:ext cx="240395" cy="736468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16"/>
            <p:cNvSpPr/>
            <p:nvPr/>
          </p:nvSpPr>
          <p:spPr>
            <a:xfrm flipH="1" rot="-1334941">
              <a:off x="9325501" y="4395552"/>
              <a:ext cx="638696" cy="1343836"/>
            </a:xfrm>
            <a:custGeom>
              <a:rect b="b" l="l" r="r" t="t"/>
              <a:pathLst>
                <a:path extrusionOk="0" h="1884520" w="895672">
                  <a:moveTo>
                    <a:pt x="0" y="2781"/>
                  </a:moveTo>
                  <a:cubicBezTo>
                    <a:pt x="58553" y="-50960"/>
                    <a:pt x="419499" y="689383"/>
                    <a:pt x="577514" y="926806"/>
                  </a:cubicBezTo>
                  <a:cubicBezTo>
                    <a:pt x="735529" y="1164229"/>
                    <a:pt x="888667" y="1315714"/>
                    <a:pt x="895150" y="1475445"/>
                  </a:cubicBezTo>
                  <a:cubicBezTo>
                    <a:pt x="903973" y="1692816"/>
                    <a:pt x="800474" y="1808563"/>
                    <a:pt x="630454" y="1884520"/>
                  </a:cubicBezTo>
                  <a:cubicBezTo>
                    <a:pt x="718686" y="1496300"/>
                    <a:pt x="459393" y="1356624"/>
                    <a:pt x="379183" y="1132034"/>
                  </a:cubicBezTo>
                  <a:lnTo>
                    <a:pt x="0" y="278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16"/>
            <p:cNvSpPr/>
            <p:nvPr/>
          </p:nvSpPr>
          <p:spPr>
            <a:xfrm flipH="1" rot="-704621">
              <a:off x="9337265" y="3971846"/>
              <a:ext cx="631173" cy="1244822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16"/>
            <p:cNvSpPr/>
            <p:nvPr/>
          </p:nvSpPr>
          <p:spPr>
            <a:xfrm rot="-766118">
              <a:off x="10612990" y="3797691"/>
              <a:ext cx="261860" cy="434302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16"/>
            <p:cNvSpPr/>
            <p:nvPr/>
          </p:nvSpPr>
          <p:spPr>
            <a:xfrm flipH="1" rot="-241696">
              <a:off x="9510831" y="3934491"/>
              <a:ext cx="261542" cy="433775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16"/>
            <p:cNvSpPr/>
            <p:nvPr/>
          </p:nvSpPr>
          <p:spPr>
            <a:xfrm flipH="1" rot="-241696">
              <a:off x="10126700" y="5830605"/>
              <a:ext cx="448731" cy="743479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16"/>
            <p:cNvSpPr/>
            <p:nvPr/>
          </p:nvSpPr>
          <p:spPr>
            <a:xfrm rot="938535">
              <a:off x="9652147" y="5797309"/>
              <a:ext cx="450107" cy="745760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16"/>
            <p:cNvSpPr/>
            <p:nvPr/>
          </p:nvSpPr>
          <p:spPr>
            <a:xfrm flipH="1" rot="-236284">
              <a:off x="9621768" y="3878915"/>
              <a:ext cx="1302564" cy="1635315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16"/>
            <p:cNvSpPr/>
            <p:nvPr/>
          </p:nvSpPr>
          <p:spPr>
            <a:xfrm flipH="1" rot="-243404">
              <a:off x="9702903" y="4918087"/>
              <a:ext cx="1245718" cy="609160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16"/>
            <p:cNvSpPr/>
            <p:nvPr/>
          </p:nvSpPr>
          <p:spPr>
            <a:xfrm flipH="1" rot="-3070016">
              <a:off x="10556291" y="6151031"/>
              <a:ext cx="201418" cy="377864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16"/>
            <p:cNvSpPr/>
            <p:nvPr/>
          </p:nvSpPr>
          <p:spPr>
            <a:xfrm flipH="1" rot="-10400934">
              <a:off x="10135204" y="6380788"/>
              <a:ext cx="320603" cy="209108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16"/>
            <p:cNvSpPr/>
            <p:nvPr/>
          </p:nvSpPr>
          <p:spPr>
            <a:xfrm flipH="1" rot="377376">
              <a:off x="10365328" y="6268823"/>
              <a:ext cx="375158" cy="414118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16"/>
            <p:cNvSpPr/>
            <p:nvPr/>
          </p:nvSpPr>
          <p:spPr>
            <a:xfrm flipH="1" rot="-10400934">
              <a:off x="9695816" y="6353211"/>
              <a:ext cx="336354" cy="209108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16"/>
            <p:cNvSpPr/>
            <p:nvPr/>
          </p:nvSpPr>
          <p:spPr>
            <a:xfrm flipH="1" rot="-241696">
              <a:off x="10107295" y="3826068"/>
              <a:ext cx="574864" cy="616577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16"/>
            <p:cNvSpPr/>
            <p:nvPr/>
          </p:nvSpPr>
          <p:spPr>
            <a:xfrm rot="-2571546">
              <a:off x="10634215" y="4235355"/>
              <a:ext cx="355132" cy="582812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16"/>
            <p:cNvSpPr/>
            <p:nvPr/>
          </p:nvSpPr>
          <p:spPr>
            <a:xfrm flipH="1" rot="-243802">
              <a:off x="10546025" y="5140173"/>
              <a:ext cx="55038" cy="89322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16"/>
            <p:cNvSpPr/>
            <p:nvPr/>
          </p:nvSpPr>
          <p:spPr>
            <a:xfrm flipH="1" rot="-243802">
              <a:off x="10082861" y="5188496"/>
              <a:ext cx="55038" cy="89322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16"/>
            <p:cNvSpPr/>
            <p:nvPr/>
          </p:nvSpPr>
          <p:spPr>
            <a:xfrm flipH="1" rot="642787">
              <a:off x="9913625" y="4587813"/>
              <a:ext cx="146860" cy="245767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16"/>
            <p:cNvSpPr/>
            <p:nvPr/>
          </p:nvSpPr>
          <p:spPr>
            <a:xfrm rot="-1121632">
              <a:off x="10470190" y="4527223"/>
              <a:ext cx="146953" cy="245427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16"/>
            <p:cNvSpPr/>
            <p:nvPr/>
          </p:nvSpPr>
          <p:spPr>
            <a:xfrm rot="-243213">
              <a:off x="9974506" y="4636189"/>
              <a:ext cx="76391" cy="74895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16"/>
            <p:cNvSpPr/>
            <p:nvPr/>
          </p:nvSpPr>
          <p:spPr>
            <a:xfrm rot="-247338">
              <a:off x="9946037" y="4745083"/>
              <a:ext cx="33386" cy="3248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16"/>
            <p:cNvSpPr/>
            <p:nvPr/>
          </p:nvSpPr>
          <p:spPr>
            <a:xfrm rot="-243213">
              <a:off x="10467885" y="4593784"/>
              <a:ext cx="76391" cy="74895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16"/>
            <p:cNvSpPr/>
            <p:nvPr/>
          </p:nvSpPr>
          <p:spPr>
            <a:xfrm rot="-247338">
              <a:off x="10556964" y="4711681"/>
              <a:ext cx="33386" cy="3248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16"/>
            <p:cNvSpPr/>
            <p:nvPr/>
          </p:nvSpPr>
          <p:spPr>
            <a:xfrm flipH="1" rot="-5811822">
              <a:off x="10300482" y="4695283"/>
              <a:ext cx="32634" cy="579893"/>
            </a:xfrm>
            <a:prstGeom prst="moon">
              <a:avLst>
                <a:gd fmla="val 2601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16"/>
            <p:cNvSpPr/>
            <p:nvPr/>
          </p:nvSpPr>
          <p:spPr>
            <a:xfrm flipH="1" rot="-6186763">
              <a:off x="10470509" y="6227215"/>
              <a:ext cx="130913" cy="302436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16"/>
            <p:cNvSpPr/>
            <p:nvPr/>
          </p:nvSpPr>
          <p:spPr>
            <a:xfrm rot="8060936">
              <a:off x="9647493" y="3978765"/>
              <a:ext cx="74675" cy="288932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16"/>
            <p:cNvSpPr/>
            <p:nvPr/>
          </p:nvSpPr>
          <p:spPr>
            <a:xfrm rot="1470074">
              <a:off x="10657371" y="3848460"/>
              <a:ext cx="74509" cy="288878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16"/>
            <p:cNvSpPr/>
            <p:nvPr/>
          </p:nvSpPr>
          <p:spPr>
            <a:xfrm flipH="1" rot="2099521">
              <a:off x="9728147" y="3769242"/>
              <a:ext cx="452321" cy="668264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16"/>
            <p:cNvSpPr/>
            <p:nvPr/>
          </p:nvSpPr>
          <p:spPr>
            <a:xfrm flipH="1" rot="-241696">
              <a:off x="10291871" y="3764146"/>
              <a:ext cx="601002" cy="625023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16"/>
            <p:cNvSpPr/>
            <p:nvPr/>
          </p:nvSpPr>
          <p:spPr>
            <a:xfrm flipH="1" rot="29508">
              <a:off x="9942651" y="3803537"/>
              <a:ext cx="469844" cy="651096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16"/>
            <p:cNvSpPr/>
            <p:nvPr/>
          </p:nvSpPr>
          <p:spPr>
            <a:xfrm flipH="1" rot="10432800">
              <a:off x="9995675" y="3745350"/>
              <a:ext cx="384340" cy="227201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16"/>
            <p:cNvSpPr/>
            <p:nvPr/>
          </p:nvSpPr>
          <p:spPr>
            <a:xfrm flipH="1" rot="10432853">
              <a:off x="10028287" y="3597254"/>
              <a:ext cx="288126" cy="19028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16"/>
            <p:cNvSpPr/>
            <p:nvPr/>
          </p:nvSpPr>
          <p:spPr>
            <a:xfrm flipH="1" rot="10432784">
              <a:off x="10031146" y="3463789"/>
              <a:ext cx="239262" cy="162373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16"/>
            <p:cNvSpPr/>
            <p:nvPr/>
          </p:nvSpPr>
          <p:spPr>
            <a:xfrm flipH="1" rot="10432564">
              <a:off x="10038117" y="3326309"/>
              <a:ext cx="193529" cy="160101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16"/>
            <p:cNvSpPr/>
            <p:nvPr/>
          </p:nvSpPr>
          <p:spPr>
            <a:xfrm flipH="1" rot="10432280">
              <a:off x="10056974" y="3181358"/>
              <a:ext cx="135298" cy="161237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16"/>
            <p:cNvSpPr/>
            <p:nvPr/>
          </p:nvSpPr>
          <p:spPr>
            <a:xfrm flipH="1" rot="-3070886">
              <a:off x="9372834" y="6006390"/>
              <a:ext cx="202917" cy="395341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16"/>
            <p:cNvSpPr/>
            <p:nvPr/>
          </p:nvSpPr>
          <p:spPr>
            <a:xfrm flipH="1" rot="220543">
              <a:off x="9174322" y="6119384"/>
              <a:ext cx="388399" cy="413943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16"/>
            <p:cNvSpPr/>
            <p:nvPr/>
          </p:nvSpPr>
          <p:spPr>
            <a:xfrm flipH="1" rot="-6186763">
              <a:off x="9271992" y="6086064"/>
              <a:ext cx="130913" cy="302436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16"/>
            <p:cNvSpPr/>
            <p:nvPr/>
          </p:nvSpPr>
          <p:spPr>
            <a:xfrm flipH="1">
              <a:off x="10665789" y="4999052"/>
              <a:ext cx="201000" cy="2010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16"/>
            <p:cNvSpPr/>
            <p:nvPr/>
          </p:nvSpPr>
          <p:spPr>
            <a:xfrm flipH="1">
              <a:off x="9789380" y="5119532"/>
              <a:ext cx="201000" cy="2010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40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16"/>
            <p:cNvSpPr/>
            <p:nvPr/>
          </p:nvSpPr>
          <p:spPr>
            <a:xfrm rot="-3822441">
              <a:off x="9899036" y="4533301"/>
              <a:ext cx="92559" cy="11860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16"/>
            <p:cNvSpPr/>
            <p:nvPr/>
          </p:nvSpPr>
          <p:spPr>
            <a:xfrm rot="-4599278">
              <a:off x="9871166" y="4567333"/>
              <a:ext cx="92366" cy="118360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16"/>
            <p:cNvSpPr/>
            <p:nvPr/>
          </p:nvSpPr>
          <p:spPr>
            <a:xfrm rot="-5521855">
              <a:off x="9861695" y="4618222"/>
              <a:ext cx="92553" cy="118601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16"/>
            <p:cNvSpPr/>
            <p:nvPr/>
          </p:nvSpPr>
          <p:spPr>
            <a:xfrm flipH="1" rot="3822441">
              <a:off x="10531200" y="4498401"/>
              <a:ext cx="92559" cy="11860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16"/>
            <p:cNvSpPr/>
            <p:nvPr/>
          </p:nvSpPr>
          <p:spPr>
            <a:xfrm flipH="1" rot="4599278">
              <a:off x="10559263" y="4532433"/>
              <a:ext cx="92366" cy="118360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16"/>
            <p:cNvSpPr/>
            <p:nvPr/>
          </p:nvSpPr>
          <p:spPr>
            <a:xfrm flipH="1" rot="5521855">
              <a:off x="10568547" y="4583322"/>
              <a:ext cx="92553" cy="118601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2" name="Google Shape;552;p16"/>
          <p:cNvGrpSpPr/>
          <p:nvPr/>
        </p:nvGrpSpPr>
        <p:grpSpPr>
          <a:xfrm flipH="1">
            <a:off x="9728425" y="668000"/>
            <a:ext cx="2321617" cy="1511139"/>
            <a:chOff x="5582189" y="-750031"/>
            <a:chExt cx="1442805" cy="1021869"/>
          </a:xfrm>
        </p:grpSpPr>
        <p:sp>
          <p:nvSpPr>
            <p:cNvPr id="553" name="Google Shape;553;p16"/>
            <p:cNvSpPr/>
            <p:nvPr/>
          </p:nvSpPr>
          <p:spPr>
            <a:xfrm>
              <a:off x="5582189" y="-750031"/>
              <a:ext cx="1442805" cy="1021869"/>
            </a:xfrm>
            <a:custGeom>
              <a:rect b="b" l="l" r="r" t="t"/>
              <a:pathLst>
                <a:path extrusionOk="0" h="948370" w="1339030">
                  <a:moveTo>
                    <a:pt x="542538" y="0"/>
                  </a:moveTo>
                  <a:cubicBezTo>
                    <a:pt x="651347" y="0"/>
                    <a:pt x="747281" y="55130"/>
                    <a:pt x="803929" y="138981"/>
                  </a:cubicBezTo>
                  <a:lnTo>
                    <a:pt x="831770" y="190273"/>
                  </a:lnTo>
                  <a:lnTo>
                    <a:pt x="839989" y="185811"/>
                  </a:lnTo>
                  <a:cubicBezTo>
                    <a:pt x="868874" y="173594"/>
                    <a:pt x="900631" y="166838"/>
                    <a:pt x="933966" y="166838"/>
                  </a:cubicBezTo>
                  <a:cubicBezTo>
                    <a:pt x="1067306" y="166838"/>
                    <a:pt x="1175400" y="274932"/>
                    <a:pt x="1175400" y="408272"/>
                  </a:cubicBezTo>
                  <a:lnTo>
                    <a:pt x="1164081" y="464336"/>
                  </a:lnTo>
                  <a:lnTo>
                    <a:pt x="1193647" y="467316"/>
                  </a:lnTo>
                  <a:cubicBezTo>
                    <a:pt x="1276617" y="484294"/>
                    <a:pt x="1339030" y="557706"/>
                    <a:pt x="1339030" y="645695"/>
                  </a:cubicBezTo>
                  <a:cubicBezTo>
                    <a:pt x="1339030" y="695975"/>
                    <a:pt x="1318650" y="741494"/>
                    <a:pt x="1285701" y="774444"/>
                  </a:cubicBezTo>
                  <a:lnTo>
                    <a:pt x="1275364" y="781413"/>
                  </a:lnTo>
                  <a:lnTo>
                    <a:pt x="1273090" y="784885"/>
                  </a:lnTo>
                  <a:cubicBezTo>
                    <a:pt x="1215329" y="846257"/>
                    <a:pt x="1047438" y="943490"/>
                    <a:pt x="737449" y="948088"/>
                  </a:cubicBezTo>
                  <a:cubicBezTo>
                    <a:pt x="52010" y="958254"/>
                    <a:pt x="-61448" y="692216"/>
                    <a:pt x="25179" y="500513"/>
                  </a:cubicBezTo>
                  <a:cubicBezTo>
                    <a:pt x="46836" y="452587"/>
                    <a:pt x="90551" y="422910"/>
                    <a:pt x="147300" y="405727"/>
                  </a:cubicBezTo>
                  <a:lnTo>
                    <a:pt x="237003" y="389348"/>
                  </a:lnTo>
                  <a:lnTo>
                    <a:pt x="233715" y="378756"/>
                  </a:lnTo>
                  <a:cubicBezTo>
                    <a:pt x="229516" y="358236"/>
                    <a:pt x="227311" y="336989"/>
                    <a:pt x="227311" y="315227"/>
                  </a:cubicBezTo>
                  <a:cubicBezTo>
                    <a:pt x="227311" y="141132"/>
                    <a:pt x="368443" y="0"/>
                    <a:pt x="542538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16"/>
            <p:cNvSpPr/>
            <p:nvPr/>
          </p:nvSpPr>
          <p:spPr>
            <a:xfrm>
              <a:off x="5605882" y="-89615"/>
              <a:ext cx="1377556" cy="327426"/>
            </a:xfrm>
            <a:custGeom>
              <a:rect b="b" l="l" r="r" t="t"/>
              <a:pathLst>
                <a:path extrusionOk="0" h="331571" w="1302653">
                  <a:moveTo>
                    <a:pt x="0" y="0"/>
                  </a:moveTo>
                  <a:lnTo>
                    <a:pt x="26333" y="37194"/>
                  </a:lnTo>
                  <a:cubicBezTo>
                    <a:pt x="127528" y="157420"/>
                    <a:pt x="358088" y="249466"/>
                    <a:pt x="792610" y="243021"/>
                  </a:cubicBezTo>
                  <a:cubicBezTo>
                    <a:pt x="1010957" y="239783"/>
                    <a:pt x="1166748" y="195763"/>
                    <a:pt x="1268779" y="146318"/>
                  </a:cubicBezTo>
                  <a:lnTo>
                    <a:pt x="1302653" y="127764"/>
                  </a:lnTo>
                  <a:lnTo>
                    <a:pt x="1282507" y="157645"/>
                  </a:lnTo>
                  <a:lnTo>
                    <a:pt x="1272170" y="164614"/>
                  </a:lnTo>
                  <a:lnTo>
                    <a:pt x="1269896" y="168086"/>
                  </a:lnTo>
                  <a:cubicBezTo>
                    <a:pt x="1212135" y="229458"/>
                    <a:pt x="1044244" y="326691"/>
                    <a:pt x="734255" y="331289"/>
                  </a:cubicBezTo>
                  <a:cubicBezTo>
                    <a:pt x="220176" y="338914"/>
                    <a:pt x="27836" y="191173"/>
                    <a:pt x="342" y="35952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55" name="Google Shape;555;p16"/>
          <p:cNvSpPr/>
          <p:nvPr/>
        </p:nvSpPr>
        <p:spPr>
          <a:xfrm flipH="1" rot="-238541">
            <a:off x="9076854" y="898534"/>
            <a:ext cx="523560" cy="427333"/>
          </a:xfrm>
          <a:prstGeom prst="hear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" name="Google Shape;556;p16"/>
          <p:cNvSpPr/>
          <p:nvPr/>
        </p:nvSpPr>
        <p:spPr>
          <a:xfrm flipH="1" rot="2448634">
            <a:off x="9105778" y="1710635"/>
            <a:ext cx="392007" cy="295429"/>
          </a:xfrm>
          <a:prstGeom prst="hear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0" name="Shape 5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1" name="Google Shape;561;p17"/>
          <p:cNvSpPr txBox="1"/>
          <p:nvPr>
            <p:ph idx="1" type="body"/>
          </p:nvPr>
        </p:nvSpPr>
        <p:spPr>
          <a:xfrm>
            <a:off x="3354300" y="2121650"/>
            <a:ext cx="8041200" cy="2510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Char char="●"/>
            </a:pPr>
            <a:r>
              <a:rPr lang="en"/>
              <a:t>We will talk about this first.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Char char="●"/>
            </a:pPr>
            <a:r>
              <a:rPr lang="en"/>
              <a:t>We will talk about this second.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Char char="●"/>
            </a:pPr>
            <a:r>
              <a:rPr lang="en"/>
              <a:t>We will talk about this last.</a:t>
            </a:r>
            <a:endParaRPr/>
          </a:p>
        </p:txBody>
      </p:sp>
      <p:sp>
        <p:nvSpPr>
          <p:cNvPr id="562" name="Google Shape;562;p17"/>
          <p:cNvSpPr txBox="1"/>
          <p:nvPr>
            <p:ph type="title"/>
          </p:nvPr>
        </p:nvSpPr>
        <p:spPr>
          <a:xfrm>
            <a:off x="3354300" y="745775"/>
            <a:ext cx="8041200" cy="113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talking points here.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6" name="Shape 5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7" name="Google Shape;567;p18"/>
          <p:cNvSpPr txBox="1"/>
          <p:nvPr>
            <p:ph type="title"/>
          </p:nvPr>
        </p:nvSpPr>
        <p:spPr>
          <a:xfrm>
            <a:off x="1438825" y="883025"/>
            <a:ext cx="9801300" cy="342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p19"/>
          <p:cNvSpPr txBox="1"/>
          <p:nvPr>
            <p:ph idx="1" type="body"/>
          </p:nvPr>
        </p:nvSpPr>
        <p:spPr>
          <a:xfrm>
            <a:off x="1533650" y="2679646"/>
            <a:ext cx="8970000" cy="222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  <p:sp>
        <p:nvSpPr>
          <p:cNvPr id="573" name="Google Shape;573;p19"/>
          <p:cNvSpPr txBox="1"/>
          <p:nvPr>
            <p:ph type="title"/>
          </p:nvPr>
        </p:nvSpPr>
        <p:spPr>
          <a:xfrm>
            <a:off x="1533650" y="1431575"/>
            <a:ext cx="8970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7" name="Shape 5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8" name="Google Shape;578;p20"/>
          <p:cNvSpPr txBox="1"/>
          <p:nvPr>
            <p:ph type="title"/>
          </p:nvPr>
        </p:nvSpPr>
        <p:spPr>
          <a:xfrm>
            <a:off x="1126575" y="1209800"/>
            <a:ext cx="7560300" cy="4300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2" name="Shape 5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3" name="Google Shape;583;p21"/>
          <p:cNvSpPr txBox="1"/>
          <p:nvPr>
            <p:ph type="title"/>
          </p:nvPr>
        </p:nvSpPr>
        <p:spPr>
          <a:xfrm>
            <a:off x="3413250" y="894900"/>
            <a:ext cx="4908900" cy="47361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7" name="Shape 5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8" name="Google Shape;588;p22"/>
          <p:cNvSpPr txBox="1"/>
          <p:nvPr>
            <p:ph type="title"/>
          </p:nvPr>
        </p:nvSpPr>
        <p:spPr>
          <a:xfrm>
            <a:off x="587350" y="1202975"/>
            <a:ext cx="11017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22"/>
          <p:cNvSpPr txBox="1"/>
          <p:nvPr>
            <p:ph idx="1" type="body"/>
          </p:nvPr>
        </p:nvSpPr>
        <p:spPr>
          <a:xfrm>
            <a:off x="587350" y="2360575"/>
            <a:ext cx="5248500" cy="3358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590" name="Google Shape;590;p22"/>
          <p:cNvSpPr txBox="1"/>
          <p:nvPr>
            <p:ph idx="2" type="body"/>
          </p:nvPr>
        </p:nvSpPr>
        <p:spPr>
          <a:xfrm>
            <a:off x="6356150" y="2360575"/>
            <a:ext cx="5248500" cy="3358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5" name="Google Shape;595;p23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596" name="Google Shape;596;p23"/>
          <p:cNvSpPr txBox="1"/>
          <p:nvPr>
            <p:ph idx="1" type="body"/>
          </p:nvPr>
        </p:nvSpPr>
        <p:spPr>
          <a:xfrm>
            <a:off x="415600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200"/>
              <a:t>Did you know that pandas don’t hibernate?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2200"/>
              <a:t>When winter approaches, they head lower down their mountain homes to warmer temperatures, where they continue to chomp away on bamboo!</a:t>
            </a:r>
            <a:endParaRPr sz="2200"/>
          </a:p>
        </p:txBody>
      </p:sp>
      <p:sp>
        <p:nvSpPr>
          <p:cNvPr id="597" name="Google Shape;597;p23"/>
          <p:cNvSpPr txBox="1"/>
          <p:nvPr>
            <p:ph idx="2" type="body"/>
          </p:nvPr>
        </p:nvSpPr>
        <p:spPr>
          <a:xfrm>
            <a:off x="4278394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200"/>
              <a:t>Did you know that a cat uses its whiskers as feelers to determine if a space is too small to squeeze through?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2200"/>
              <a:t>Also, cats love to sleep. A fifteen-year-old cat has probably spent ten years of its life sleeping.</a:t>
            </a:r>
            <a:endParaRPr sz="2200"/>
          </a:p>
        </p:txBody>
      </p:sp>
      <p:sp>
        <p:nvSpPr>
          <p:cNvPr id="598" name="Google Shape;598;p23"/>
          <p:cNvSpPr txBox="1"/>
          <p:nvPr>
            <p:ph idx="3" type="body"/>
          </p:nvPr>
        </p:nvSpPr>
        <p:spPr>
          <a:xfrm>
            <a:off x="8141188" y="1890000"/>
            <a:ext cx="3635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200"/>
              <a:t>Did you know that elephants can sense storms?</a:t>
            </a:r>
            <a:endParaRPr sz="22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2200"/>
              <a:t>Elephants may be able to detect a thunderstorm from hundreds of miles away, and will head towards it, looking for water.</a:t>
            </a:r>
            <a:endParaRPr sz="22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602" name="Shape 6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3" name="Google Shape;603;p24"/>
          <p:cNvGrpSpPr/>
          <p:nvPr/>
        </p:nvGrpSpPr>
        <p:grpSpPr>
          <a:xfrm>
            <a:off x="0" y="863825"/>
            <a:ext cx="11147800" cy="5994175"/>
            <a:chOff x="0" y="863825"/>
            <a:chExt cx="11147800" cy="5994175"/>
          </a:xfrm>
        </p:grpSpPr>
        <p:pic>
          <p:nvPicPr>
            <p:cNvPr id="604" name="Google Shape;604;p24"/>
            <p:cNvPicPr preferRelativeResize="0"/>
            <p:nvPr/>
          </p:nvPicPr>
          <p:blipFill rotWithShape="1">
            <a:blip r:embed="rId3">
              <a:alphaModFix amt="79000"/>
            </a:blip>
            <a:srcRect b="12908" l="0" r="0" t="12908"/>
            <a:stretch/>
          </p:blipFill>
          <p:spPr>
            <a:xfrm>
              <a:off x="6232900" y="863825"/>
              <a:ext cx="4914900" cy="4860900"/>
            </a:xfrm>
            <a:prstGeom prst="ellipse">
              <a:avLst/>
            </a:prstGeom>
            <a:noFill/>
            <a:ln cap="flat" cmpd="sng" w="762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sp>
          <p:nvSpPr>
            <p:cNvPr id="605" name="Google Shape;605;p24"/>
            <p:cNvSpPr txBox="1"/>
            <p:nvPr/>
          </p:nvSpPr>
          <p:spPr>
            <a:xfrm>
              <a:off x="0" y="6507900"/>
              <a:ext cx="3000000" cy="350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Jamie Albright</a:t>
              </a:r>
              <a:r>
                <a:rPr lang="en" sz="1050">
                  <a:solidFill>
                    <a:srgbClr val="111111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767676"/>
                  </a:solidFill>
                  <a:highlight>
                    <a:srgbClr val="F5F5F5"/>
                  </a:highlight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/>
            </a:p>
          </p:txBody>
        </p:sp>
      </p:grpSp>
      <p:sp>
        <p:nvSpPr>
          <p:cNvPr id="606" name="Google Shape;606;p24"/>
          <p:cNvSpPr txBox="1"/>
          <p:nvPr>
            <p:ph type="title"/>
          </p:nvPr>
        </p:nvSpPr>
        <p:spPr>
          <a:xfrm>
            <a:off x="872800" y="1660175"/>
            <a:ext cx="5118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images.</a:t>
            </a:r>
            <a:endParaRPr/>
          </a:p>
        </p:txBody>
      </p:sp>
      <p:sp>
        <p:nvSpPr>
          <p:cNvPr id="607" name="Google Shape;607;p24"/>
          <p:cNvSpPr txBox="1"/>
          <p:nvPr>
            <p:ph idx="1" type="body"/>
          </p:nvPr>
        </p:nvSpPr>
        <p:spPr>
          <a:xfrm>
            <a:off x="872800" y="2836600"/>
            <a:ext cx="5118600" cy="232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Images are a big part of any slideshow presentation. They help your audience connect with your ideas on a more emotional level.</a:t>
            </a:r>
            <a:endParaRPr/>
          </a:p>
        </p:txBody>
      </p:sp>
      <p:grpSp>
        <p:nvGrpSpPr>
          <p:cNvPr id="608" name="Google Shape;608;p24"/>
          <p:cNvGrpSpPr/>
          <p:nvPr/>
        </p:nvGrpSpPr>
        <p:grpSpPr>
          <a:xfrm>
            <a:off x="9114068" y="534589"/>
            <a:ext cx="2884320" cy="2236369"/>
            <a:chOff x="9114068" y="534589"/>
            <a:chExt cx="2884320" cy="2236369"/>
          </a:xfrm>
        </p:grpSpPr>
        <p:sp>
          <p:nvSpPr>
            <p:cNvPr id="609" name="Google Shape;609;p24"/>
            <p:cNvSpPr/>
            <p:nvPr/>
          </p:nvSpPr>
          <p:spPr>
            <a:xfrm rot="-338559">
              <a:off x="9180433" y="613833"/>
              <a:ext cx="1680439" cy="1475829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24"/>
            <p:cNvSpPr/>
            <p:nvPr/>
          </p:nvSpPr>
          <p:spPr>
            <a:xfrm rot="583655">
              <a:off x="11347885" y="1676804"/>
              <a:ext cx="355594" cy="315962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24"/>
            <p:cNvSpPr/>
            <p:nvPr/>
          </p:nvSpPr>
          <p:spPr>
            <a:xfrm rot="583655">
              <a:off x="11620195" y="2275721"/>
              <a:ext cx="355594" cy="315962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24"/>
            <p:cNvSpPr/>
            <p:nvPr/>
          </p:nvSpPr>
          <p:spPr>
            <a:xfrm rot="-848969">
              <a:off x="10772492" y="2163944"/>
              <a:ext cx="614460" cy="540583"/>
            </a:xfrm>
            <a:custGeom>
              <a:rect b="b" l="l" r="r" t="t"/>
              <a:pathLst>
                <a:path extrusionOk="0" h="2012453" w="2002750">
                  <a:moveTo>
                    <a:pt x="3301" y="762954"/>
                  </a:moveTo>
                  <a:cubicBezTo>
                    <a:pt x="43652" y="642880"/>
                    <a:pt x="528496" y="690923"/>
                    <a:pt x="694932" y="563777"/>
                  </a:cubicBezTo>
                  <a:cubicBezTo>
                    <a:pt x="861368" y="436631"/>
                    <a:pt x="891099" y="-6681"/>
                    <a:pt x="1001920" y="77"/>
                  </a:cubicBezTo>
                  <a:cubicBezTo>
                    <a:pt x="1112741" y="6835"/>
                    <a:pt x="1193423" y="477177"/>
                    <a:pt x="1359859" y="604323"/>
                  </a:cubicBezTo>
                  <a:cubicBezTo>
                    <a:pt x="1573419" y="657200"/>
                    <a:pt x="1965148" y="642461"/>
                    <a:pt x="2000539" y="762954"/>
                  </a:cubicBezTo>
                  <a:cubicBezTo>
                    <a:pt x="2035930" y="883447"/>
                    <a:pt x="1635780" y="1121554"/>
                    <a:pt x="1572207" y="1327281"/>
                  </a:cubicBezTo>
                  <a:cubicBezTo>
                    <a:pt x="1587838" y="1550625"/>
                    <a:pt x="1724533" y="1926816"/>
                    <a:pt x="1619100" y="1997314"/>
                  </a:cubicBezTo>
                  <a:cubicBezTo>
                    <a:pt x="1513667" y="2067812"/>
                    <a:pt x="1145335" y="1750268"/>
                    <a:pt x="939608" y="1750268"/>
                  </a:cubicBezTo>
                  <a:cubicBezTo>
                    <a:pt x="754652" y="1832617"/>
                    <a:pt x="465870" y="2074989"/>
                    <a:pt x="384740" y="1997314"/>
                  </a:cubicBezTo>
                  <a:cubicBezTo>
                    <a:pt x="303610" y="1919639"/>
                    <a:pt x="516401" y="1489947"/>
                    <a:pt x="452828" y="1284220"/>
                  </a:cubicBezTo>
                  <a:cubicBezTo>
                    <a:pt x="302986" y="1110465"/>
                    <a:pt x="-37050" y="883028"/>
                    <a:pt x="3301" y="76295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7" name="Google Shape;617;p25"/>
          <p:cNvSpPr txBox="1"/>
          <p:nvPr>
            <p:ph idx="1" type="body"/>
          </p:nvPr>
        </p:nvSpPr>
        <p:spPr>
          <a:xfrm>
            <a:off x="408738" y="32602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618" name="Google Shape;618;p25"/>
          <p:cNvSpPr txBox="1"/>
          <p:nvPr>
            <p:ph idx="2" type="subTitle"/>
          </p:nvPr>
        </p:nvSpPr>
        <p:spPr>
          <a:xfrm>
            <a:off x="561138" y="25377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4800">
                <a:latin typeface="Boogaloo"/>
                <a:ea typeface="Boogaloo"/>
                <a:cs typeface="Boogaloo"/>
                <a:sym typeface="Boogaloo"/>
              </a:rPr>
              <a:t>2005	</a:t>
            </a:r>
            <a:endParaRPr sz="4800"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19" name="Google Shape;619;p25"/>
          <p:cNvSpPr txBox="1"/>
          <p:nvPr>
            <p:ph idx="3" type="body"/>
          </p:nvPr>
        </p:nvSpPr>
        <p:spPr>
          <a:xfrm>
            <a:off x="2727301" y="32602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620" name="Google Shape;620;p25"/>
          <p:cNvSpPr txBox="1"/>
          <p:nvPr>
            <p:ph idx="4" type="subTitle"/>
          </p:nvPr>
        </p:nvSpPr>
        <p:spPr>
          <a:xfrm>
            <a:off x="2727301" y="24615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4800">
                <a:latin typeface="Boogaloo"/>
                <a:ea typeface="Boogaloo"/>
                <a:cs typeface="Boogaloo"/>
                <a:sym typeface="Boogaloo"/>
              </a:rPr>
              <a:t>2010</a:t>
            </a:r>
            <a:endParaRPr sz="4800"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21" name="Google Shape;621;p25"/>
          <p:cNvSpPr txBox="1"/>
          <p:nvPr>
            <p:ph idx="5" type="body"/>
          </p:nvPr>
        </p:nvSpPr>
        <p:spPr>
          <a:xfrm>
            <a:off x="5045864" y="32602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622" name="Google Shape;622;p25"/>
          <p:cNvSpPr txBox="1"/>
          <p:nvPr>
            <p:ph idx="6" type="subTitle"/>
          </p:nvPr>
        </p:nvSpPr>
        <p:spPr>
          <a:xfrm>
            <a:off x="5045864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4800">
                <a:latin typeface="Boogaloo"/>
                <a:ea typeface="Boogaloo"/>
                <a:cs typeface="Boogaloo"/>
                <a:sym typeface="Boogaloo"/>
              </a:rPr>
              <a:t>2015</a:t>
            </a:r>
            <a:endParaRPr sz="4800"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23" name="Google Shape;623;p25"/>
          <p:cNvSpPr txBox="1"/>
          <p:nvPr>
            <p:ph idx="7" type="body"/>
          </p:nvPr>
        </p:nvSpPr>
        <p:spPr>
          <a:xfrm>
            <a:off x="7364428" y="32602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624" name="Google Shape;624;p25"/>
          <p:cNvSpPr txBox="1"/>
          <p:nvPr>
            <p:ph idx="8" type="subTitle"/>
          </p:nvPr>
        </p:nvSpPr>
        <p:spPr>
          <a:xfrm>
            <a:off x="7364428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4800">
                <a:latin typeface="Boogaloo"/>
                <a:ea typeface="Boogaloo"/>
                <a:cs typeface="Boogaloo"/>
                <a:sym typeface="Boogaloo"/>
              </a:rPr>
              <a:t>2020</a:t>
            </a:r>
            <a:endParaRPr sz="4800"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25" name="Google Shape;625;p25"/>
          <p:cNvSpPr txBox="1"/>
          <p:nvPr>
            <p:ph idx="9" type="body"/>
          </p:nvPr>
        </p:nvSpPr>
        <p:spPr>
          <a:xfrm>
            <a:off x="9682991" y="32602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626" name="Google Shape;626;p25"/>
          <p:cNvSpPr txBox="1"/>
          <p:nvPr>
            <p:ph idx="13" type="subTitle"/>
          </p:nvPr>
        </p:nvSpPr>
        <p:spPr>
          <a:xfrm>
            <a:off x="9682991" y="23091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4800">
                <a:latin typeface="Boogaloo"/>
                <a:ea typeface="Boogaloo"/>
                <a:cs typeface="Boogaloo"/>
                <a:sym typeface="Boogaloo"/>
              </a:rPr>
              <a:t>2025</a:t>
            </a:r>
            <a:endParaRPr sz="4800"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27" name="Google Shape;627;p25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timeline or process.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1" name="Shape 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2" name="Google Shape;632;p26"/>
          <p:cNvSpPr txBox="1"/>
          <p:nvPr>
            <p:ph type="title"/>
          </p:nvPr>
        </p:nvSpPr>
        <p:spPr>
          <a:xfrm>
            <a:off x="415600" y="212375"/>
            <a:ext cx="8713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633" name="Google Shape;633;p26"/>
          <p:cNvSpPr txBox="1"/>
          <p:nvPr>
            <p:ph idx="1" type="body"/>
          </p:nvPr>
        </p:nvSpPr>
        <p:spPr>
          <a:xfrm>
            <a:off x="415600" y="1372475"/>
            <a:ext cx="10969500" cy="83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634" name="Google Shape;634;p26"/>
          <p:cNvGrpSpPr/>
          <p:nvPr/>
        </p:nvGrpSpPr>
        <p:grpSpPr>
          <a:xfrm>
            <a:off x="4119206" y="2483483"/>
            <a:ext cx="4670652" cy="3905411"/>
            <a:chOff x="1295330" y="1868507"/>
            <a:chExt cx="4365503" cy="3647530"/>
          </a:xfrm>
        </p:grpSpPr>
        <p:grpSp>
          <p:nvGrpSpPr>
            <p:cNvPr id="635" name="Google Shape;635;p26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636" name="Google Shape;636;p26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637" name="Google Shape;637;p26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8" name="Google Shape;638;p26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9" name="Google Shape;639;p26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0" name="Google Shape;640;p26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641" name="Google Shape;641;p26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2" name="Google Shape;642;p26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43" name="Google Shape;643;p26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4" name="Google Shape;644;p26"/>
          <p:cNvGrpSpPr/>
          <p:nvPr/>
        </p:nvGrpSpPr>
        <p:grpSpPr>
          <a:xfrm>
            <a:off x="2272408" y="3429006"/>
            <a:ext cx="2740364" cy="3463006"/>
            <a:chOff x="2140370" y="2821443"/>
            <a:chExt cx="2740364" cy="3463006"/>
          </a:xfrm>
        </p:grpSpPr>
        <p:sp>
          <p:nvSpPr>
            <p:cNvPr id="645" name="Google Shape;645;p26"/>
            <p:cNvSpPr/>
            <p:nvPr/>
          </p:nvSpPr>
          <p:spPr>
            <a:xfrm rot="10133122">
              <a:off x="2214478" y="5154849"/>
              <a:ext cx="1068584" cy="72386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26"/>
            <p:cNvSpPr/>
            <p:nvPr/>
          </p:nvSpPr>
          <p:spPr>
            <a:xfrm rot="8707480">
              <a:off x="2250852" y="5428360"/>
              <a:ext cx="882931" cy="66331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26"/>
            <p:cNvSpPr/>
            <p:nvPr/>
          </p:nvSpPr>
          <p:spPr>
            <a:xfrm rot="10217406">
              <a:off x="2467247" y="5322542"/>
              <a:ext cx="770856" cy="641377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26"/>
            <p:cNvSpPr/>
            <p:nvPr/>
          </p:nvSpPr>
          <p:spPr>
            <a:xfrm rot="-10280152">
              <a:off x="2682710" y="5296132"/>
              <a:ext cx="717345" cy="62064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26"/>
            <p:cNvSpPr/>
            <p:nvPr/>
          </p:nvSpPr>
          <p:spPr>
            <a:xfrm rot="8702584">
              <a:off x="2557417" y="5587375"/>
              <a:ext cx="677793" cy="46238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26"/>
            <p:cNvSpPr/>
            <p:nvPr/>
          </p:nvSpPr>
          <p:spPr>
            <a:xfrm rot="-346322">
              <a:off x="3085852" y="4880382"/>
              <a:ext cx="1639416" cy="1267424"/>
            </a:xfrm>
            <a:custGeom>
              <a:rect b="b" l="l" r="r" t="t"/>
              <a:pathLst>
                <a:path extrusionOk="0" h="1820936" w="2355385">
                  <a:moveTo>
                    <a:pt x="1807046" y="0"/>
                  </a:move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lnTo>
                    <a:pt x="1889590" y="889920"/>
                  </a:lnTo>
                  <a:lnTo>
                    <a:pt x="2120543" y="1115740"/>
                  </a:lnTo>
                  <a:lnTo>
                    <a:pt x="2330965" y="1331295"/>
                  </a:ln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34945" y="1306993"/>
                  </a:cubicBezTo>
                  <a:lnTo>
                    <a:pt x="589764" y="1310159"/>
                  </a:lnTo>
                  <a:cubicBezTo>
                    <a:pt x="545362" y="1203457"/>
                    <a:pt x="466017" y="1129848"/>
                    <a:pt x="456557" y="990052"/>
                  </a:cubicBez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26"/>
            <p:cNvSpPr/>
            <p:nvPr/>
          </p:nvSpPr>
          <p:spPr>
            <a:xfrm flipH="1" rot="-839167">
              <a:off x="2928286" y="4117808"/>
              <a:ext cx="603269" cy="1357696"/>
            </a:xfrm>
            <a:custGeom>
              <a:rect b="b" l="l" r="r" t="t"/>
              <a:pathLst>
                <a:path extrusionOk="0" h="1959028" w="870461">
                  <a:moveTo>
                    <a:pt x="0" y="4044"/>
                  </a:moveTo>
                  <a:cubicBezTo>
                    <a:pt x="58553" y="-49697"/>
                    <a:pt x="440486" y="445721"/>
                    <a:pt x="598501" y="683144"/>
                  </a:cubicBezTo>
                  <a:cubicBezTo>
                    <a:pt x="740391" y="900726"/>
                    <a:pt x="570497" y="1040644"/>
                    <a:pt x="787539" y="1284870"/>
                  </a:cubicBezTo>
                  <a:cubicBezTo>
                    <a:pt x="1004581" y="1529096"/>
                    <a:pt x="734348" y="1948255"/>
                    <a:pt x="669663" y="1959028"/>
                  </a:cubicBezTo>
                  <a:cubicBezTo>
                    <a:pt x="694171" y="1530925"/>
                    <a:pt x="543289" y="1629198"/>
                    <a:pt x="430090" y="1304000"/>
                  </a:cubicBezTo>
                  <a:lnTo>
                    <a:pt x="0" y="404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26"/>
            <p:cNvSpPr/>
            <p:nvPr/>
          </p:nvSpPr>
          <p:spPr>
            <a:xfrm flipH="1" rot="-1016557">
              <a:off x="2801775" y="3763926"/>
              <a:ext cx="699254" cy="1344517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26"/>
            <p:cNvSpPr/>
            <p:nvPr/>
          </p:nvSpPr>
          <p:spPr>
            <a:xfrm rot="245137">
              <a:off x="4288685" y="4871675"/>
              <a:ext cx="233750" cy="718224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26"/>
            <p:cNvSpPr/>
            <p:nvPr/>
          </p:nvSpPr>
          <p:spPr>
            <a:xfrm rot="1328711">
              <a:off x="4032677" y="4010991"/>
              <a:ext cx="623719" cy="1312323"/>
            </a:xfrm>
            <a:custGeom>
              <a:rect b="b" l="l" r="r" t="t"/>
              <a:pathLst>
                <a:path extrusionOk="0" h="1884520" w="895672">
                  <a:moveTo>
                    <a:pt x="0" y="2781"/>
                  </a:moveTo>
                  <a:cubicBezTo>
                    <a:pt x="58553" y="-50960"/>
                    <a:pt x="419499" y="689383"/>
                    <a:pt x="577514" y="926806"/>
                  </a:cubicBezTo>
                  <a:cubicBezTo>
                    <a:pt x="735529" y="1164229"/>
                    <a:pt x="888667" y="1315714"/>
                    <a:pt x="895150" y="1475445"/>
                  </a:cubicBezTo>
                  <a:cubicBezTo>
                    <a:pt x="903973" y="1692816"/>
                    <a:pt x="800474" y="1808563"/>
                    <a:pt x="630454" y="1884520"/>
                  </a:cubicBezTo>
                  <a:cubicBezTo>
                    <a:pt x="718686" y="1496300"/>
                    <a:pt x="459393" y="1356624"/>
                    <a:pt x="379183" y="1132034"/>
                  </a:cubicBezTo>
                  <a:lnTo>
                    <a:pt x="0" y="278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26"/>
            <p:cNvSpPr/>
            <p:nvPr/>
          </p:nvSpPr>
          <p:spPr>
            <a:xfrm rot="698018">
              <a:off x="4026968" y="3597351"/>
              <a:ext cx="615093" cy="1213863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26"/>
            <p:cNvSpPr/>
            <p:nvPr/>
          </p:nvSpPr>
          <p:spPr>
            <a:xfrm flipH="1" rot="761125">
              <a:off x="3145006" y="3428682"/>
              <a:ext cx="255182" cy="423227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26"/>
            <p:cNvSpPr/>
            <p:nvPr/>
          </p:nvSpPr>
          <p:spPr>
            <a:xfrm rot="235433">
              <a:off x="4219275" y="3561523"/>
              <a:ext cx="255063" cy="423030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26"/>
            <p:cNvSpPr/>
            <p:nvPr/>
          </p:nvSpPr>
          <p:spPr>
            <a:xfrm rot="235433">
              <a:off x="3437192" y="5408645"/>
              <a:ext cx="437615" cy="725062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26"/>
            <p:cNvSpPr/>
            <p:nvPr/>
          </p:nvSpPr>
          <p:spPr>
            <a:xfrm flipH="1" rot="-938059">
              <a:off x="3897358" y="5376540"/>
              <a:ext cx="438633" cy="726749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26"/>
            <p:cNvSpPr/>
            <p:nvPr/>
          </p:nvSpPr>
          <p:spPr>
            <a:xfrm rot="230547">
              <a:off x="3098094" y="3506471"/>
              <a:ext cx="1264665" cy="1594806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26"/>
            <p:cNvSpPr/>
            <p:nvPr/>
          </p:nvSpPr>
          <p:spPr>
            <a:xfrm rot="238003">
              <a:off x="3073552" y="4518942"/>
              <a:ext cx="1210245" cy="594070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26"/>
            <p:cNvSpPr/>
            <p:nvPr/>
          </p:nvSpPr>
          <p:spPr>
            <a:xfrm rot="3068911">
              <a:off x="3258963" y="5721061"/>
              <a:ext cx="196077" cy="368260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26"/>
            <p:cNvSpPr/>
            <p:nvPr/>
          </p:nvSpPr>
          <p:spPr>
            <a:xfrm rot="10401762">
              <a:off x="3553929" y="5945431"/>
              <a:ext cx="311531" cy="203191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26"/>
            <p:cNvSpPr/>
            <p:nvPr/>
          </p:nvSpPr>
          <p:spPr>
            <a:xfrm rot="-376049">
              <a:off x="3275729" y="5835981"/>
              <a:ext cx="365484" cy="403550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26"/>
            <p:cNvSpPr/>
            <p:nvPr/>
          </p:nvSpPr>
          <p:spPr>
            <a:xfrm rot="10401762">
              <a:off x="3966684" y="5918559"/>
              <a:ext cx="326837" cy="203191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26"/>
            <p:cNvSpPr/>
            <p:nvPr/>
          </p:nvSpPr>
          <p:spPr>
            <a:xfrm rot="235433">
              <a:off x="3333115" y="3455637"/>
              <a:ext cx="560624" cy="60130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26"/>
            <p:cNvSpPr/>
            <p:nvPr/>
          </p:nvSpPr>
          <p:spPr>
            <a:xfrm flipH="1" rot="2584903">
              <a:off x="3032654" y="3853684"/>
              <a:ext cx="346786" cy="567701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26"/>
            <p:cNvSpPr/>
            <p:nvPr/>
          </p:nvSpPr>
          <p:spPr>
            <a:xfrm rot="250626">
              <a:off x="3411477" y="4736382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26"/>
            <p:cNvSpPr/>
            <p:nvPr/>
          </p:nvSpPr>
          <p:spPr>
            <a:xfrm rot="250626">
              <a:off x="3862702" y="4783461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26"/>
            <p:cNvSpPr/>
            <p:nvPr/>
          </p:nvSpPr>
          <p:spPr>
            <a:xfrm rot="-644700">
              <a:off x="3938185" y="4198161"/>
              <a:ext cx="143211" cy="239649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26"/>
            <p:cNvSpPr/>
            <p:nvPr/>
          </p:nvSpPr>
          <p:spPr>
            <a:xfrm flipH="1" rot="1122044">
              <a:off x="3395943" y="4139184"/>
              <a:ext cx="143158" cy="23907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26"/>
            <p:cNvSpPr/>
            <p:nvPr/>
          </p:nvSpPr>
          <p:spPr>
            <a:xfrm flipH="1" rot="236234">
              <a:off x="3947768" y="4245425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26"/>
            <p:cNvSpPr/>
            <p:nvPr/>
          </p:nvSpPr>
          <p:spPr>
            <a:xfrm flipH="1" rot="222506">
              <a:off x="4017346" y="4351554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26"/>
            <p:cNvSpPr/>
            <p:nvPr/>
          </p:nvSpPr>
          <p:spPr>
            <a:xfrm flipH="1" rot="236234">
              <a:off x="3467107" y="4204113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26"/>
            <p:cNvSpPr/>
            <p:nvPr/>
          </p:nvSpPr>
          <p:spPr>
            <a:xfrm flipH="1" rot="222506">
              <a:off x="3422167" y="4319013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26"/>
            <p:cNvSpPr/>
            <p:nvPr/>
          </p:nvSpPr>
          <p:spPr>
            <a:xfrm rot="5823471">
              <a:off x="3672665" y="4303071"/>
              <a:ext cx="31741" cy="564747"/>
            </a:xfrm>
            <a:prstGeom prst="moon">
              <a:avLst>
                <a:gd fmla="val 2601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26"/>
            <p:cNvSpPr/>
            <p:nvPr/>
          </p:nvSpPr>
          <p:spPr>
            <a:xfrm rot="6181492">
              <a:off x="3411108" y="5795496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26"/>
            <p:cNvSpPr/>
            <p:nvPr/>
          </p:nvSpPr>
          <p:spPr>
            <a:xfrm flipH="1" rot="-8056487">
              <a:off x="4260912" y="3621645"/>
              <a:ext cx="50279" cy="25244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26"/>
            <p:cNvSpPr/>
            <p:nvPr/>
          </p:nvSpPr>
          <p:spPr>
            <a:xfrm flipH="1" rot="-1486508">
              <a:off x="3303805" y="3511315"/>
              <a:ext cx="60135" cy="24418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26"/>
            <p:cNvSpPr/>
            <p:nvPr/>
          </p:nvSpPr>
          <p:spPr>
            <a:xfrm rot="-2097039">
              <a:off x="3821131" y="3400272"/>
              <a:ext cx="442575" cy="650025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26"/>
            <p:cNvSpPr/>
            <p:nvPr/>
          </p:nvSpPr>
          <p:spPr>
            <a:xfrm rot="235433">
              <a:off x="3127843" y="3395288"/>
              <a:ext cx="586114" cy="609540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26"/>
            <p:cNvSpPr/>
            <p:nvPr/>
          </p:nvSpPr>
          <p:spPr>
            <a:xfrm rot="-30288">
              <a:off x="3594131" y="3434097"/>
              <a:ext cx="457746" cy="636277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26"/>
            <p:cNvSpPr/>
            <p:nvPr/>
          </p:nvSpPr>
          <p:spPr>
            <a:xfrm rot="-10432516">
              <a:off x="3626913" y="3377425"/>
              <a:ext cx="374437" cy="221359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26"/>
            <p:cNvSpPr/>
            <p:nvPr/>
          </p:nvSpPr>
          <p:spPr>
            <a:xfrm rot="-10432710">
              <a:off x="3688862" y="3233189"/>
              <a:ext cx="280717" cy="185361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E6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26"/>
            <p:cNvSpPr/>
            <p:nvPr/>
          </p:nvSpPr>
          <p:spPr>
            <a:xfrm rot="-10432420">
              <a:off x="3733680" y="3103103"/>
              <a:ext cx="233101" cy="158217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26"/>
            <p:cNvSpPr/>
            <p:nvPr/>
          </p:nvSpPr>
          <p:spPr>
            <a:xfrm rot="-10432613">
              <a:off x="3771446" y="2969212"/>
              <a:ext cx="188539" cy="155970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26"/>
            <p:cNvSpPr/>
            <p:nvPr/>
          </p:nvSpPr>
          <p:spPr>
            <a:xfrm rot="-10432687">
              <a:off x="3809830" y="2828023"/>
              <a:ext cx="131799" cy="15705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26"/>
            <p:cNvSpPr/>
            <p:nvPr/>
          </p:nvSpPr>
          <p:spPr>
            <a:xfrm rot="3066537">
              <a:off x="4410537" y="5579991"/>
              <a:ext cx="197343" cy="385314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26"/>
            <p:cNvSpPr/>
            <p:nvPr/>
          </p:nvSpPr>
          <p:spPr>
            <a:xfrm rot="-221220">
              <a:off x="4423176" y="5690298"/>
              <a:ext cx="377882" cy="403426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26"/>
            <p:cNvSpPr/>
            <p:nvPr/>
          </p:nvSpPr>
          <p:spPr>
            <a:xfrm rot="6181492">
              <a:off x="4578729" y="5657981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26"/>
            <p:cNvSpPr/>
            <p:nvPr/>
          </p:nvSpPr>
          <p:spPr>
            <a:xfrm>
              <a:off x="3152686" y="4598853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26"/>
            <p:cNvSpPr/>
            <p:nvPr/>
          </p:nvSpPr>
          <p:spPr>
            <a:xfrm>
              <a:off x="4006503" y="4716229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40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7" name="Google Shape;697;p27"/>
          <p:cNvGrpSpPr/>
          <p:nvPr/>
        </p:nvGrpSpPr>
        <p:grpSpPr>
          <a:xfrm>
            <a:off x="3235228" y="2908181"/>
            <a:ext cx="5721558" cy="2934812"/>
            <a:chOff x="3289100" y="2648488"/>
            <a:chExt cx="5622600" cy="2876421"/>
          </a:xfrm>
        </p:grpSpPr>
        <p:grpSp>
          <p:nvGrpSpPr>
            <p:cNvPr id="698" name="Google Shape;698;p27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699" name="Google Shape;699;p27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60925" lIns="121900" spcFirstLastPara="1" rIns="121900" wrap="square" tIns="6092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4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00" name="Google Shape;700;p27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701" name="Google Shape;701;p27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02" name="Google Shape;702;p27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03" name="Google Shape;703;p27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4" name="Google Shape;704;p27"/>
          <p:cNvSpPr txBox="1"/>
          <p:nvPr>
            <p:ph type="title"/>
          </p:nvPr>
        </p:nvSpPr>
        <p:spPr>
          <a:xfrm>
            <a:off x="415600" y="212375"/>
            <a:ext cx="8713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705" name="Google Shape;705;p27"/>
          <p:cNvSpPr txBox="1"/>
          <p:nvPr>
            <p:ph idx="1" type="body"/>
          </p:nvPr>
        </p:nvSpPr>
        <p:spPr>
          <a:xfrm>
            <a:off x="415600" y="1372475"/>
            <a:ext cx="10969500" cy="83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706" name="Google Shape;706;p27"/>
          <p:cNvGrpSpPr/>
          <p:nvPr/>
        </p:nvGrpSpPr>
        <p:grpSpPr>
          <a:xfrm flipH="1">
            <a:off x="1663696" y="3292612"/>
            <a:ext cx="2944965" cy="3565376"/>
            <a:chOff x="5901071" y="3095975"/>
            <a:chExt cx="2944965" cy="3565376"/>
          </a:xfrm>
        </p:grpSpPr>
        <p:sp>
          <p:nvSpPr>
            <p:cNvPr id="707" name="Google Shape;707;p27"/>
            <p:cNvSpPr/>
            <p:nvPr/>
          </p:nvSpPr>
          <p:spPr>
            <a:xfrm flipH="1" rot="-10128560">
              <a:off x="7653063" y="5484186"/>
              <a:ext cx="1113615" cy="75426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27"/>
            <p:cNvSpPr/>
            <p:nvPr/>
          </p:nvSpPr>
          <p:spPr>
            <a:xfrm rot="195269">
              <a:off x="6224311" y="4467901"/>
              <a:ext cx="412195" cy="1733501"/>
            </a:xfrm>
            <a:custGeom>
              <a:rect b="b" l="l" r="r" t="t"/>
              <a:pathLst>
                <a:path extrusionOk="0" h="1034716" w="322769">
                  <a:moveTo>
                    <a:pt x="86636" y="289540"/>
                  </a:moveTo>
                  <a:cubicBezTo>
                    <a:pt x="-38521" y="698505"/>
                    <a:pt x="-73423" y="797293"/>
                    <a:pt x="298309" y="1034716"/>
                  </a:cubicBezTo>
                  <a:cubicBezTo>
                    <a:pt x="189958" y="719490"/>
                    <a:pt x="314280" y="812532"/>
                    <a:pt x="322477" y="548639"/>
                  </a:cubicBezTo>
                  <a:cubicBezTo>
                    <a:pt x="330674" y="284746"/>
                    <a:pt x="164211" y="184484"/>
                    <a:pt x="157794" y="0"/>
                  </a:cubicBezTo>
                  <a:lnTo>
                    <a:pt x="86636" y="2895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27"/>
            <p:cNvSpPr/>
            <p:nvPr/>
          </p:nvSpPr>
          <p:spPr>
            <a:xfrm flipH="1" rot="-8708733">
              <a:off x="7809241" y="5769613"/>
              <a:ext cx="921801" cy="69052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27"/>
            <p:cNvSpPr/>
            <p:nvPr/>
          </p:nvSpPr>
          <p:spPr>
            <a:xfrm flipH="1" rot="-10219194">
              <a:off x="7700837" y="5657792"/>
              <a:ext cx="803331" cy="66867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27"/>
            <p:cNvSpPr/>
            <p:nvPr/>
          </p:nvSpPr>
          <p:spPr>
            <a:xfrm flipH="1" rot="10279350">
              <a:off x="7531444" y="5630967"/>
              <a:ext cx="749822" cy="646370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27"/>
            <p:cNvSpPr/>
            <p:nvPr/>
          </p:nvSpPr>
          <p:spPr>
            <a:xfrm flipH="1" rot="-8703179">
              <a:off x="7703847" y="5933826"/>
              <a:ext cx="704490" cy="48168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27"/>
            <p:cNvSpPr/>
            <p:nvPr/>
          </p:nvSpPr>
          <p:spPr>
            <a:xfrm flipH="1" rot="344999">
              <a:off x="6155279" y="5197898"/>
              <a:ext cx="1704453" cy="1317704"/>
            </a:xfrm>
            <a:custGeom>
              <a:rect b="b" l="l" r="r" t="t"/>
              <a:pathLst>
                <a:path extrusionOk="0" h="1820936" w="2355385">
                  <a:moveTo>
                    <a:pt x="456557" y="990052"/>
                  </a:move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cubicBezTo>
                    <a:pt x="1844233" y="312896"/>
                    <a:pt x="1822181" y="686231"/>
                    <a:pt x="1904896" y="874268"/>
                  </a:cubicBezTo>
                  <a:cubicBezTo>
                    <a:pt x="1987611" y="1062305"/>
                    <a:pt x="2267667" y="1187592"/>
                    <a:pt x="2330965" y="1331295"/>
                  </a:cubicBez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99906" y="1371954"/>
                  </a:cubicBez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27"/>
            <p:cNvSpPr/>
            <p:nvPr/>
          </p:nvSpPr>
          <p:spPr>
            <a:xfrm flipH="1" rot="-237528">
              <a:off x="7065147" y="5747077"/>
              <a:ext cx="427686" cy="740296"/>
            </a:xfrm>
            <a:custGeom>
              <a:rect b="b" l="l" r="r" t="t"/>
              <a:pathLst>
                <a:path extrusionOk="0" h="1022187" w="590541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24148" y="1020924"/>
                    <a:pt x="581361" y="873337"/>
                  </a:cubicBezTo>
                  <a:cubicBezTo>
                    <a:pt x="584672" y="685205"/>
                    <a:pt x="611831" y="790160"/>
                    <a:pt x="553452" y="356135"/>
                  </a:cubicBez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27"/>
            <p:cNvSpPr/>
            <p:nvPr/>
          </p:nvSpPr>
          <p:spPr>
            <a:xfrm rot="925725">
              <a:off x="6560144" y="5713092"/>
              <a:ext cx="447999" cy="741748"/>
            </a:xfrm>
            <a:custGeom>
              <a:rect b="b" l="l" r="r" t="t"/>
              <a:pathLst>
                <a:path extrusionOk="0" h="1025114" w="619146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61933" y="1032418"/>
                    <a:pt x="619146" y="884831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27"/>
            <p:cNvSpPr/>
            <p:nvPr/>
          </p:nvSpPr>
          <p:spPr>
            <a:xfrm flipH="1" rot="-3067816">
              <a:off x="6271270" y="5928686"/>
              <a:ext cx="204605" cy="398807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27"/>
            <p:cNvSpPr/>
            <p:nvPr/>
          </p:nvSpPr>
          <p:spPr>
            <a:xfrm flipH="1" rot="-3067816">
              <a:off x="7474428" y="6073567"/>
              <a:ext cx="204605" cy="384049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27"/>
            <p:cNvSpPr/>
            <p:nvPr/>
          </p:nvSpPr>
          <p:spPr>
            <a:xfrm flipH="1" rot="-10395265">
              <a:off x="7056535" y="6307282"/>
              <a:ext cx="316132" cy="212838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27"/>
            <p:cNvSpPr/>
            <p:nvPr/>
          </p:nvSpPr>
          <p:spPr>
            <a:xfrm flipH="1" rot="377122">
              <a:off x="7280758" y="6193280"/>
              <a:ext cx="380890" cy="420413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27"/>
            <p:cNvSpPr/>
            <p:nvPr/>
          </p:nvSpPr>
          <p:spPr>
            <a:xfrm flipH="1" rot="-10393823">
              <a:off x="6605496" y="6278690"/>
              <a:ext cx="330492" cy="212838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27"/>
            <p:cNvSpPr/>
            <p:nvPr/>
          </p:nvSpPr>
          <p:spPr>
            <a:xfrm flipH="1" rot="222578">
              <a:off x="6071311" y="6041384"/>
              <a:ext cx="394126" cy="420568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27"/>
            <p:cNvSpPr/>
            <p:nvPr/>
          </p:nvSpPr>
          <p:spPr>
            <a:xfrm flipH="1" rot="-6189551">
              <a:off x="7387427" y="6150844"/>
              <a:ext cx="133095" cy="307383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27"/>
            <p:cNvSpPr/>
            <p:nvPr/>
          </p:nvSpPr>
          <p:spPr>
            <a:xfrm flipH="1" rot="-6185743">
              <a:off x="6194911" y="6002472"/>
              <a:ext cx="101951" cy="281479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27"/>
            <p:cNvSpPr/>
            <p:nvPr/>
          </p:nvSpPr>
          <p:spPr>
            <a:xfrm rot="1488046">
              <a:off x="6188843" y="4360619"/>
              <a:ext cx="660232" cy="1510116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27"/>
            <p:cNvSpPr/>
            <p:nvPr/>
          </p:nvSpPr>
          <p:spPr>
            <a:xfrm rot="-839098">
              <a:off x="6919119" y="3642013"/>
              <a:ext cx="1145971" cy="2006660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27"/>
            <p:cNvSpPr/>
            <p:nvPr/>
          </p:nvSpPr>
          <p:spPr>
            <a:xfrm rot="-202384">
              <a:off x="7362732" y="4117099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27"/>
            <p:cNvSpPr/>
            <p:nvPr/>
          </p:nvSpPr>
          <p:spPr>
            <a:xfrm rot="1026164">
              <a:off x="7508963" y="4102521"/>
              <a:ext cx="723026" cy="143610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27"/>
            <p:cNvSpPr/>
            <p:nvPr/>
          </p:nvSpPr>
          <p:spPr>
            <a:xfrm flipH="1" rot="202384">
              <a:off x="6339047" y="4074558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27"/>
            <p:cNvSpPr/>
            <p:nvPr/>
          </p:nvSpPr>
          <p:spPr>
            <a:xfrm flipH="1" rot="-486248">
              <a:off x="6212996" y="3861498"/>
              <a:ext cx="691313" cy="124503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27"/>
            <p:cNvSpPr/>
            <p:nvPr/>
          </p:nvSpPr>
          <p:spPr>
            <a:xfrm rot="-557815">
              <a:off x="7580737" y="3749846"/>
              <a:ext cx="261576" cy="43383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27"/>
            <p:cNvSpPr/>
            <p:nvPr/>
          </p:nvSpPr>
          <p:spPr>
            <a:xfrm flipH="1" rot="-36185">
              <a:off x="6473515" y="3821187"/>
              <a:ext cx="261829" cy="43425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27"/>
            <p:cNvSpPr/>
            <p:nvPr/>
          </p:nvSpPr>
          <p:spPr>
            <a:xfrm flipH="1" rot="-37365">
              <a:off x="6552437" y="3802447"/>
              <a:ext cx="1299565" cy="1637109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27"/>
            <p:cNvSpPr/>
            <p:nvPr/>
          </p:nvSpPr>
          <p:spPr>
            <a:xfrm flipH="1" rot="-36185">
              <a:off x="7067936" y="3756921"/>
              <a:ext cx="575495" cy="61725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27"/>
            <p:cNvSpPr/>
            <p:nvPr/>
          </p:nvSpPr>
          <p:spPr>
            <a:xfrm flipH="1" rot="-626249">
              <a:off x="7587804" y="3970444"/>
              <a:ext cx="453093" cy="656952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27"/>
            <p:cNvSpPr/>
            <p:nvPr/>
          </p:nvSpPr>
          <p:spPr>
            <a:xfrm flipH="1" rot="-5631928">
              <a:off x="7207371" y="4624981"/>
              <a:ext cx="44501" cy="578939"/>
            </a:xfrm>
            <a:prstGeom prst="moon">
              <a:avLst>
                <a:gd fmla="val 50000" name="adj"/>
              </a:avLst>
            </a:pr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27"/>
            <p:cNvSpPr/>
            <p:nvPr/>
          </p:nvSpPr>
          <p:spPr>
            <a:xfrm rot="8266371">
              <a:off x="6612322" y="3868014"/>
              <a:ext cx="74546" cy="288659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27"/>
            <p:cNvSpPr/>
            <p:nvPr/>
          </p:nvSpPr>
          <p:spPr>
            <a:xfrm rot="1680291">
              <a:off x="7626712" y="3797560"/>
              <a:ext cx="74753" cy="288547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27"/>
            <p:cNvSpPr/>
            <p:nvPr/>
          </p:nvSpPr>
          <p:spPr>
            <a:xfrm flipH="1" rot="2301081">
              <a:off x="6693050" y="3674464"/>
              <a:ext cx="452619" cy="666211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27"/>
            <p:cNvSpPr/>
            <p:nvPr/>
          </p:nvSpPr>
          <p:spPr>
            <a:xfrm flipH="1" rot="-36185">
              <a:off x="7255217" y="3706755"/>
              <a:ext cx="601661" cy="625709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27"/>
            <p:cNvSpPr/>
            <p:nvPr/>
          </p:nvSpPr>
          <p:spPr>
            <a:xfrm flipH="1" rot="237733">
              <a:off x="6908843" y="3721684"/>
              <a:ext cx="466910" cy="650106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27"/>
            <p:cNvSpPr/>
            <p:nvPr/>
          </p:nvSpPr>
          <p:spPr>
            <a:xfrm flipH="1" rot="10634675">
              <a:off x="6974737" y="3664935"/>
              <a:ext cx="383794" cy="226904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27"/>
            <p:cNvSpPr/>
            <p:nvPr/>
          </p:nvSpPr>
          <p:spPr>
            <a:xfrm flipH="1" rot="10634901">
              <a:off x="7017091" y="3516467"/>
              <a:ext cx="287716" cy="190015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27"/>
            <p:cNvSpPr/>
            <p:nvPr/>
          </p:nvSpPr>
          <p:spPr>
            <a:xfrm flipH="1" rot="10634441">
              <a:off x="7028632" y="3382158"/>
              <a:ext cx="238929" cy="16214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27"/>
            <p:cNvSpPr/>
            <p:nvPr/>
          </p:nvSpPr>
          <p:spPr>
            <a:xfrm flipH="1" rot="10634645">
              <a:off x="7053375" y="3243956"/>
              <a:ext cx="183591" cy="15988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27"/>
            <p:cNvSpPr/>
            <p:nvPr/>
          </p:nvSpPr>
          <p:spPr>
            <a:xfrm flipH="1" rot="10634714">
              <a:off x="7071048" y="3099128"/>
              <a:ext cx="135094" cy="160992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6" name="Google Shape;746;p27"/>
            <p:cNvGrpSpPr/>
            <p:nvPr/>
          </p:nvGrpSpPr>
          <p:grpSpPr>
            <a:xfrm flipH="1" rot="202016">
              <a:off x="7366441" y="4465024"/>
              <a:ext cx="349142" cy="265831"/>
              <a:chOff x="2750132" y="2551185"/>
              <a:chExt cx="490555" cy="373500"/>
            </a:xfrm>
          </p:grpSpPr>
          <p:sp>
            <p:nvSpPr>
              <p:cNvPr id="747" name="Google Shape;747;p27"/>
              <p:cNvSpPr/>
              <p:nvPr/>
            </p:nvSpPr>
            <p:spPr>
              <a:xfrm rot="-2327883">
                <a:off x="2861947" y="2568611"/>
                <a:ext cx="174759" cy="338648"/>
              </a:xfrm>
              <a:prstGeom prst="moon">
                <a:avLst>
                  <a:gd fmla="val 13149" name="adj"/>
                </a:avLst>
              </a:pr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27"/>
              <p:cNvSpPr/>
              <p:nvPr/>
            </p:nvSpPr>
            <p:spPr>
              <a:xfrm flipH="1" rot="5600384">
                <a:off x="2987691" y="2617091"/>
                <a:ext cx="113292" cy="386721"/>
              </a:xfrm>
              <a:prstGeom prst="moon">
                <a:avLst>
                  <a:gd fmla="val 45297" name="adj"/>
                </a:avLst>
              </a:pr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27"/>
              <p:cNvSpPr/>
              <p:nvPr/>
            </p:nvSpPr>
            <p:spPr>
              <a:xfrm rot="-4253141">
                <a:off x="2785445" y="2626371"/>
                <a:ext cx="131217" cy="16814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0" name="Google Shape;750;p27"/>
            <p:cNvSpPr/>
            <p:nvPr/>
          </p:nvSpPr>
          <p:spPr>
            <a:xfrm flipH="1" rot="6467901">
              <a:off x="7627597" y="4553485"/>
              <a:ext cx="93355" cy="1196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27"/>
            <p:cNvSpPr/>
            <p:nvPr/>
          </p:nvSpPr>
          <p:spPr>
            <a:xfrm flipH="1" rot="8202589">
              <a:off x="7611107" y="4597498"/>
              <a:ext cx="93277" cy="1195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27"/>
            <p:cNvSpPr/>
            <p:nvPr/>
          </p:nvSpPr>
          <p:spPr>
            <a:xfrm flipH="1" rot="9444672">
              <a:off x="7584535" y="4641833"/>
              <a:ext cx="93076" cy="119270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53" name="Google Shape;753;p27"/>
            <p:cNvGrpSpPr/>
            <p:nvPr/>
          </p:nvGrpSpPr>
          <p:grpSpPr>
            <a:xfrm>
              <a:off x="6707485" y="4448991"/>
              <a:ext cx="386861" cy="319137"/>
              <a:chOff x="4626706" y="3513644"/>
              <a:chExt cx="958764" cy="790923"/>
            </a:xfrm>
          </p:grpSpPr>
          <p:grpSp>
            <p:nvGrpSpPr>
              <p:cNvPr id="754" name="Google Shape;754;p27"/>
              <p:cNvGrpSpPr/>
              <p:nvPr/>
            </p:nvGrpSpPr>
            <p:grpSpPr>
              <a:xfrm rot="-201793">
                <a:off x="4701430" y="3538463"/>
                <a:ext cx="865457" cy="658943"/>
                <a:chOff x="2750132" y="2551185"/>
                <a:chExt cx="490555" cy="373500"/>
              </a:xfrm>
            </p:grpSpPr>
            <p:sp>
              <p:nvSpPr>
                <p:cNvPr id="755" name="Google Shape;755;p27"/>
                <p:cNvSpPr/>
                <p:nvPr/>
              </p:nvSpPr>
              <p:spPr>
                <a:xfrm rot="-2327883">
                  <a:off x="2861947" y="2568611"/>
                  <a:ext cx="174759" cy="338648"/>
                </a:xfrm>
                <a:prstGeom prst="moon">
                  <a:avLst>
                    <a:gd fmla="val 13149" name="adj"/>
                  </a:avLst>
                </a:pr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6" name="Google Shape;756;p27"/>
                <p:cNvSpPr/>
                <p:nvPr/>
              </p:nvSpPr>
              <p:spPr>
                <a:xfrm flipH="1" rot="5600384">
                  <a:off x="2987691" y="2617091"/>
                  <a:ext cx="113292" cy="386721"/>
                </a:xfrm>
                <a:prstGeom prst="moon">
                  <a:avLst>
                    <a:gd fmla="val 45297" name="adj"/>
                  </a:avLst>
                </a:pr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7" name="Google Shape;757;p27"/>
                <p:cNvSpPr/>
                <p:nvPr/>
              </p:nvSpPr>
              <p:spPr>
                <a:xfrm rot="-4253141">
                  <a:off x="2785445" y="2626371"/>
                  <a:ext cx="131217" cy="168146"/>
                </a:xfrm>
                <a:custGeom>
                  <a:rect b="b" l="l" r="r" t="t"/>
                  <a:pathLst>
                    <a:path extrusionOk="0" h="168122" w="131199">
                      <a:moveTo>
                        <a:pt x="131199" y="0"/>
                      </a:moveTo>
                      <a:cubicBezTo>
                        <a:pt x="82179" y="8699"/>
                        <a:pt x="42593" y="50353"/>
                        <a:pt x="25864" y="105575"/>
                      </a:cubicBezTo>
                      <a:lnTo>
                        <a:pt x="19551" y="148837"/>
                      </a:lnTo>
                      <a:lnTo>
                        <a:pt x="9471" y="156259"/>
                      </a:lnTo>
                      <a:lnTo>
                        <a:pt x="567" y="168122"/>
                      </a:lnTo>
                      <a:lnTo>
                        <a:pt x="0" y="164601"/>
                      </a:lnTo>
                      <a:cubicBezTo>
                        <a:pt x="0" y="73694"/>
                        <a:pt x="58740" y="0"/>
                        <a:pt x="131199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58" name="Google Shape;758;p27"/>
              <p:cNvSpPr/>
              <p:nvPr/>
            </p:nvSpPr>
            <p:spPr>
              <a:xfrm rot="-6475266">
                <a:off x="4687652" y="3756882"/>
                <a:ext cx="231309" cy="29640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27"/>
              <p:cNvSpPr/>
              <p:nvPr/>
            </p:nvSpPr>
            <p:spPr>
              <a:xfrm rot="-8196425">
                <a:off x="4729233" y="3865599"/>
                <a:ext cx="231556" cy="296723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27"/>
              <p:cNvSpPr/>
              <p:nvPr/>
            </p:nvSpPr>
            <p:spPr>
              <a:xfrm rot="-9439435">
                <a:off x="4795174" y="3974880"/>
                <a:ext cx="231415" cy="296541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61" name="Google Shape;761;p27"/>
            <p:cNvSpPr/>
            <p:nvPr/>
          </p:nvSpPr>
          <p:spPr>
            <a:xfrm flipH="1" rot="-240011">
              <a:off x="6609115" y="4821027"/>
              <a:ext cx="1263300" cy="619832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27"/>
            <p:cNvSpPr/>
            <p:nvPr/>
          </p:nvSpPr>
          <p:spPr>
            <a:xfrm flipH="1" rot="-241175">
              <a:off x="7464187" y="5047164"/>
              <a:ext cx="55637" cy="9022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27"/>
            <p:cNvSpPr/>
            <p:nvPr/>
          </p:nvSpPr>
          <p:spPr>
            <a:xfrm flipH="1" rot="-241175">
              <a:off x="6993884" y="5096234"/>
              <a:ext cx="55637" cy="9052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27"/>
            <p:cNvSpPr/>
            <p:nvPr/>
          </p:nvSpPr>
          <p:spPr>
            <a:xfrm flipH="1" rot="-5847634">
              <a:off x="7202773" y="4639470"/>
              <a:ext cx="76245" cy="540858"/>
            </a:xfrm>
            <a:prstGeom prst="moon">
              <a:avLst>
                <a:gd fmla="val 22412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27"/>
            <p:cNvSpPr/>
            <p:nvPr/>
          </p:nvSpPr>
          <p:spPr>
            <a:xfrm flipH="1">
              <a:off x="7588280" y="4897710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27"/>
            <p:cNvSpPr/>
            <p:nvPr/>
          </p:nvSpPr>
          <p:spPr>
            <a:xfrm flipH="1">
              <a:off x="6712955" y="5031681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2745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71" name="Google Shape;771;p28"/>
          <p:cNvGrpSpPr/>
          <p:nvPr/>
        </p:nvGrpSpPr>
        <p:grpSpPr>
          <a:xfrm>
            <a:off x="1264748" y="2606985"/>
            <a:ext cx="2278868" cy="4199976"/>
            <a:chOff x="8625436" y="1258061"/>
            <a:chExt cx="2388000" cy="4396500"/>
          </a:xfrm>
        </p:grpSpPr>
        <p:sp>
          <p:nvSpPr>
            <p:cNvPr id="772" name="Google Shape;772;p28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28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28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75" name="Google Shape;775;p28"/>
          <p:cNvSpPr txBox="1"/>
          <p:nvPr>
            <p:ph type="title"/>
          </p:nvPr>
        </p:nvSpPr>
        <p:spPr>
          <a:xfrm>
            <a:off x="4527175" y="1050575"/>
            <a:ext cx="6783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776" name="Google Shape;776;p28"/>
          <p:cNvSpPr txBox="1"/>
          <p:nvPr>
            <p:ph idx="1" type="body"/>
          </p:nvPr>
        </p:nvSpPr>
        <p:spPr>
          <a:xfrm>
            <a:off x="4527175" y="2210675"/>
            <a:ext cx="6858300" cy="83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777" name="Google Shape;777;p28"/>
          <p:cNvGrpSpPr/>
          <p:nvPr/>
        </p:nvGrpSpPr>
        <p:grpSpPr>
          <a:xfrm flipH="1">
            <a:off x="2973158" y="3496356"/>
            <a:ext cx="2740364" cy="3463006"/>
            <a:chOff x="2140370" y="2821443"/>
            <a:chExt cx="2740364" cy="3463006"/>
          </a:xfrm>
        </p:grpSpPr>
        <p:sp>
          <p:nvSpPr>
            <p:cNvPr id="778" name="Google Shape;778;p28"/>
            <p:cNvSpPr/>
            <p:nvPr/>
          </p:nvSpPr>
          <p:spPr>
            <a:xfrm rot="10133122">
              <a:off x="2214478" y="5154849"/>
              <a:ext cx="1068584" cy="72386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28"/>
            <p:cNvSpPr/>
            <p:nvPr/>
          </p:nvSpPr>
          <p:spPr>
            <a:xfrm rot="8707480">
              <a:off x="2250852" y="5428360"/>
              <a:ext cx="882931" cy="66331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28"/>
            <p:cNvSpPr/>
            <p:nvPr/>
          </p:nvSpPr>
          <p:spPr>
            <a:xfrm rot="10217406">
              <a:off x="2467247" y="5322542"/>
              <a:ext cx="770856" cy="641377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28"/>
            <p:cNvSpPr/>
            <p:nvPr/>
          </p:nvSpPr>
          <p:spPr>
            <a:xfrm rot="-10280152">
              <a:off x="2682710" y="5296132"/>
              <a:ext cx="717345" cy="62064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28"/>
            <p:cNvSpPr/>
            <p:nvPr/>
          </p:nvSpPr>
          <p:spPr>
            <a:xfrm rot="8702584">
              <a:off x="2557417" y="5587375"/>
              <a:ext cx="677793" cy="46238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28"/>
            <p:cNvSpPr/>
            <p:nvPr/>
          </p:nvSpPr>
          <p:spPr>
            <a:xfrm rot="-346322">
              <a:off x="3085852" y="4880382"/>
              <a:ext cx="1639416" cy="1267424"/>
            </a:xfrm>
            <a:custGeom>
              <a:rect b="b" l="l" r="r" t="t"/>
              <a:pathLst>
                <a:path extrusionOk="0" h="1820936" w="2355385">
                  <a:moveTo>
                    <a:pt x="1807046" y="0"/>
                  </a:move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lnTo>
                    <a:pt x="1889590" y="889920"/>
                  </a:lnTo>
                  <a:lnTo>
                    <a:pt x="2120543" y="1115740"/>
                  </a:lnTo>
                  <a:lnTo>
                    <a:pt x="2330965" y="1331295"/>
                  </a:ln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34945" y="1306993"/>
                  </a:cubicBezTo>
                  <a:lnTo>
                    <a:pt x="589764" y="1310159"/>
                  </a:lnTo>
                  <a:cubicBezTo>
                    <a:pt x="545362" y="1203457"/>
                    <a:pt x="466017" y="1129848"/>
                    <a:pt x="456557" y="990052"/>
                  </a:cubicBez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28"/>
            <p:cNvSpPr/>
            <p:nvPr/>
          </p:nvSpPr>
          <p:spPr>
            <a:xfrm flipH="1" rot="-839167">
              <a:off x="2928286" y="4117808"/>
              <a:ext cx="603269" cy="1357696"/>
            </a:xfrm>
            <a:custGeom>
              <a:rect b="b" l="l" r="r" t="t"/>
              <a:pathLst>
                <a:path extrusionOk="0" h="1959028" w="870461">
                  <a:moveTo>
                    <a:pt x="0" y="4044"/>
                  </a:moveTo>
                  <a:cubicBezTo>
                    <a:pt x="58553" y="-49697"/>
                    <a:pt x="440486" y="445721"/>
                    <a:pt x="598501" y="683144"/>
                  </a:cubicBezTo>
                  <a:cubicBezTo>
                    <a:pt x="740391" y="900726"/>
                    <a:pt x="570497" y="1040644"/>
                    <a:pt x="787539" y="1284870"/>
                  </a:cubicBezTo>
                  <a:cubicBezTo>
                    <a:pt x="1004581" y="1529096"/>
                    <a:pt x="734348" y="1948255"/>
                    <a:pt x="669663" y="1959028"/>
                  </a:cubicBezTo>
                  <a:cubicBezTo>
                    <a:pt x="694171" y="1530925"/>
                    <a:pt x="543289" y="1629198"/>
                    <a:pt x="430090" y="1304000"/>
                  </a:cubicBezTo>
                  <a:lnTo>
                    <a:pt x="0" y="404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28"/>
            <p:cNvSpPr/>
            <p:nvPr/>
          </p:nvSpPr>
          <p:spPr>
            <a:xfrm flipH="1" rot="-1016557">
              <a:off x="2801775" y="3763926"/>
              <a:ext cx="699254" cy="1344517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28"/>
            <p:cNvSpPr/>
            <p:nvPr/>
          </p:nvSpPr>
          <p:spPr>
            <a:xfrm rot="245137">
              <a:off x="4288685" y="4871675"/>
              <a:ext cx="233750" cy="718224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28"/>
            <p:cNvSpPr/>
            <p:nvPr/>
          </p:nvSpPr>
          <p:spPr>
            <a:xfrm rot="1328711">
              <a:off x="4032677" y="4010991"/>
              <a:ext cx="623719" cy="1312323"/>
            </a:xfrm>
            <a:custGeom>
              <a:rect b="b" l="l" r="r" t="t"/>
              <a:pathLst>
                <a:path extrusionOk="0" h="1884520" w="895672">
                  <a:moveTo>
                    <a:pt x="0" y="2781"/>
                  </a:moveTo>
                  <a:cubicBezTo>
                    <a:pt x="58553" y="-50960"/>
                    <a:pt x="419499" y="689383"/>
                    <a:pt x="577514" y="926806"/>
                  </a:cubicBezTo>
                  <a:cubicBezTo>
                    <a:pt x="735529" y="1164229"/>
                    <a:pt x="888667" y="1315714"/>
                    <a:pt x="895150" y="1475445"/>
                  </a:cubicBezTo>
                  <a:cubicBezTo>
                    <a:pt x="903973" y="1692816"/>
                    <a:pt x="800474" y="1808563"/>
                    <a:pt x="630454" y="1884520"/>
                  </a:cubicBezTo>
                  <a:cubicBezTo>
                    <a:pt x="718686" y="1496300"/>
                    <a:pt x="459393" y="1356624"/>
                    <a:pt x="379183" y="1132034"/>
                  </a:cubicBezTo>
                  <a:lnTo>
                    <a:pt x="0" y="278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28"/>
            <p:cNvSpPr/>
            <p:nvPr/>
          </p:nvSpPr>
          <p:spPr>
            <a:xfrm rot="698018">
              <a:off x="4026968" y="3597351"/>
              <a:ext cx="615093" cy="1213863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28"/>
            <p:cNvSpPr/>
            <p:nvPr/>
          </p:nvSpPr>
          <p:spPr>
            <a:xfrm flipH="1" rot="761125">
              <a:off x="3145006" y="3428682"/>
              <a:ext cx="255182" cy="423227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28"/>
            <p:cNvSpPr/>
            <p:nvPr/>
          </p:nvSpPr>
          <p:spPr>
            <a:xfrm rot="235433">
              <a:off x="4219275" y="3561523"/>
              <a:ext cx="255063" cy="423030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28"/>
            <p:cNvSpPr/>
            <p:nvPr/>
          </p:nvSpPr>
          <p:spPr>
            <a:xfrm rot="235433">
              <a:off x="3437192" y="5408645"/>
              <a:ext cx="437615" cy="725062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28"/>
            <p:cNvSpPr/>
            <p:nvPr/>
          </p:nvSpPr>
          <p:spPr>
            <a:xfrm flipH="1" rot="-938059">
              <a:off x="3897358" y="5376540"/>
              <a:ext cx="438633" cy="726749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28"/>
            <p:cNvSpPr/>
            <p:nvPr/>
          </p:nvSpPr>
          <p:spPr>
            <a:xfrm rot="230547">
              <a:off x="3098094" y="3506471"/>
              <a:ext cx="1264665" cy="1594806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28"/>
            <p:cNvSpPr/>
            <p:nvPr/>
          </p:nvSpPr>
          <p:spPr>
            <a:xfrm rot="238003">
              <a:off x="3073552" y="4518942"/>
              <a:ext cx="1210245" cy="594070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28"/>
            <p:cNvSpPr/>
            <p:nvPr/>
          </p:nvSpPr>
          <p:spPr>
            <a:xfrm rot="3068911">
              <a:off x="3258963" y="5721061"/>
              <a:ext cx="196077" cy="368260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28"/>
            <p:cNvSpPr/>
            <p:nvPr/>
          </p:nvSpPr>
          <p:spPr>
            <a:xfrm rot="10401762">
              <a:off x="3553929" y="5945431"/>
              <a:ext cx="311531" cy="203191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28"/>
            <p:cNvSpPr/>
            <p:nvPr/>
          </p:nvSpPr>
          <p:spPr>
            <a:xfrm rot="-376049">
              <a:off x="3275729" y="5835981"/>
              <a:ext cx="365484" cy="403550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28"/>
            <p:cNvSpPr/>
            <p:nvPr/>
          </p:nvSpPr>
          <p:spPr>
            <a:xfrm rot="10401762">
              <a:off x="3966684" y="5918559"/>
              <a:ext cx="326837" cy="203191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28"/>
            <p:cNvSpPr/>
            <p:nvPr/>
          </p:nvSpPr>
          <p:spPr>
            <a:xfrm rot="235433">
              <a:off x="3333115" y="3455637"/>
              <a:ext cx="560624" cy="60130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28"/>
            <p:cNvSpPr/>
            <p:nvPr/>
          </p:nvSpPr>
          <p:spPr>
            <a:xfrm flipH="1" rot="2584903">
              <a:off x="3032654" y="3853684"/>
              <a:ext cx="346786" cy="567701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28"/>
            <p:cNvSpPr/>
            <p:nvPr/>
          </p:nvSpPr>
          <p:spPr>
            <a:xfrm rot="250626">
              <a:off x="3411477" y="4736382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28"/>
            <p:cNvSpPr/>
            <p:nvPr/>
          </p:nvSpPr>
          <p:spPr>
            <a:xfrm rot="250626">
              <a:off x="3862702" y="4783461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28"/>
            <p:cNvSpPr/>
            <p:nvPr/>
          </p:nvSpPr>
          <p:spPr>
            <a:xfrm rot="-644700">
              <a:off x="3938185" y="4198161"/>
              <a:ext cx="143211" cy="239649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28"/>
            <p:cNvSpPr/>
            <p:nvPr/>
          </p:nvSpPr>
          <p:spPr>
            <a:xfrm flipH="1" rot="1122044">
              <a:off x="3395943" y="4139184"/>
              <a:ext cx="143158" cy="23907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28"/>
            <p:cNvSpPr/>
            <p:nvPr/>
          </p:nvSpPr>
          <p:spPr>
            <a:xfrm flipH="1" rot="236234">
              <a:off x="3947768" y="4245425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28"/>
            <p:cNvSpPr/>
            <p:nvPr/>
          </p:nvSpPr>
          <p:spPr>
            <a:xfrm flipH="1" rot="222506">
              <a:off x="4017346" y="4351554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28"/>
            <p:cNvSpPr/>
            <p:nvPr/>
          </p:nvSpPr>
          <p:spPr>
            <a:xfrm flipH="1" rot="236234">
              <a:off x="3467107" y="4204113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28"/>
            <p:cNvSpPr/>
            <p:nvPr/>
          </p:nvSpPr>
          <p:spPr>
            <a:xfrm flipH="1" rot="222506">
              <a:off x="3422167" y="4319013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28"/>
            <p:cNvSpPr/>
            <p:nvPr/>
          </p:nvSpPr>
          <p:spPr>
            <a:xfrm rot="5823471">
              <a:off x="3672665" y="4303071"/>
              <a:ext cx="31741" cy="564747"/>
            </a:xfrm>
            <a:prstGeom prst="moon">
              <a:avLst>
                <a:gd fmla="val 2601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28"/>
            <p:cNvSpPr/>
            <p:nvPr/>
          </p:nvSpPr>
          <p:spPr>
            <a:xfrm rot="6181492">
              <a:off x="3411108" y="5795496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28"/>
            <p:cNvSpPr/>
            <p:nvPr/>
          </p:nvSpPr>
          <p:spPr>
            <a:xfrm flipH="1" rot="-8056487">
              <a:off x="4260912" y="3621645"/>
              <a:ext cx="50279" cy="25244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28"/>
            <p:cNvSpPr/>
            <p:nvPr/>
          </p:nvSpPr>
          <p:spPr>
            <a:xfrm flipH="1" rot="-1486508">
              <a:off x="3303805" y="3511315"/>
              <a:ext cx="60135" cy="24418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28"/>
            <p:cNvSpPr/>
            <p:nvPr/>
          </p:nvSpPr>
          <p:spPr>
            <a:xfrm rot="-2097039">
              <a:off x="3821131" y="3400272"/>
              <a:ext cx="442575" cy="650025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28"/>
            <p:cNvSpPr/>
            <p:nvPr/>
          </p:nvSpPr>
          <p:spPr>
            <a:xfrm rot="235433">
              <a:off x="3127843" y="3395288"/>
              <a:ext cx="586114" cy="609540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28"/>
            <p:cNvSpPr/>
            <p:nvPr/>
          </p:nvSpPr>
          <p:spPr>
            <a:xfrm rot="-30288">
              <a:off x="3594131" y="3434097"/>
              <a:ext cx="457746" cy="636277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28"/>
            <p:cNvSpPr/>
            <p:nvPr/>
          </p:nvSpPr>
          <p:spPr>
            <a:xfrm rot="-10432516">
              <a:off x="3626913" y="3377425"/>
              <a:ext cx="374437" cy="221359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28"/>
            <p:cNvSpPr/>
            <p:nvPr/>
          </p:nvSpPr>
          <p:spPr>
            <a:xfrm rot="-10432710">
              <a:off x="3688862" y="3233189"/>
              <a:ext cx="280717" cy="185361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E6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28"/>
            <p:cNvSpPr/>
            <p:nvPr/>
          </p:nvSpPr>
          <p:spPr>
            <a:xfrm rot="-10432420">
              <a:off x="3733680" y="3103103"/>
              <a:ext cx="233101" cy="158217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28"/>
            <p:cNvSpPr/>
            <p:nvPr/>
          </p:nvSpPr>
          <p:spPr>
            <a:xfrm rot="-10432613">
              <a:off x="3771446" y="2969212"/>
              <a:ext cx="188539" cy="155970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28"/>
            <p:cNvSpPr/>
            <p:nvPr/>
          </p:nvSpPr>
          <p:spPr>
            <a:xfrm rot="-10432687">
              <a:off x="3809830" y="2828023"/>
              <a:ext cx="131799" cy="15705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28"/>
            <p:cNvSpPr/>
            <p:nvPr/>
          </p:nvSpPr>
          <p:spPr>
            <a:xfrm rot="3066537">
              <a:off x="4410537" y="5579991"/>
              <a:ext cx="197343" cy="385314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28"/>
            <p:cNvSpPr/>
            <p:nvPr/>
          </p:nvSpPr>
          <p:spPr>
            <a:xfrm rot="-221220">
              <a:off x="4423176" y="5690298"/>
              <a:ext cx="377882" cy="403426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28"/>
            <p:cNvSpPr/>
            <p:nvPr/>
          </p:nvSpPr>
          <p:spPr>
            <a:xfrm rot="6181492">
              <a:off x="4578729" y="5657981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28"/>
            <p:cNvSpPr/>
            <p:nvPr/>
          </p:nvSpPr>
          <p:spPr>
            <a:xfrm>
              <a:off x="3152686" y="4598853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28"/>
            <p:cNvSpPr/>
            <p:nvPr/>
          </p:nvSpPr>
          <p:spPr>
            <a:xfrm>
              <a:off x="4006503" y="4716229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40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829" name="Shape 8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30" name="Google Shape;830;p29"/>
          <p:cNvGrpSpPr/>
          <p:nvPr/>
        </p:nvGrpSpPr>
        <p:grpSpPr>
          <a:xfrm>
            <a:off x="669601" y="2067270"/>
            <a:ext cx="3098331" cy="4538725"/>
            <a:chOff x="6953045" y="1252870"/>
            <a:chExt cx="3186600" cy="4559700"/>
          </a:xfrm>
        </p:grpSpPr>
        <p:sp>
          <p:nvSpPr>
            <p:cNvPr id="831" name="Google Shape;831;p29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29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00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29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34" name="Google Shape;834;p29"/>
          <p:cNvSpPr txBox="1"/>
          <p:nvPr>
            <p:ph type="title"/>
          </p:nvPr>
        </p:nvSpPr>
        <p:spPr>
          <a:xfrm>
            <a:off x="4527175" y="1050575"/>
            <a:ext cx="6783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835" name="Google Shape;835;p29"/>
          <p:cNvSpPr txBox="1"/>
          <p:nvPr>
            <p:ph idx="1" type="body"/>
          </p:nvPr>
        </p:nvSpPr>
        <p:spPr>
          <a:xfrm>
            <a:off x="4527175" y="2210675"/>
            <a:ext cx="6858300" cy="83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836" name="Google Shape;836;p29"/>
          <p:cNvGrpSpPr/>
          <p:nvPr/>
        </p:nvGrpSpPr>
        <p:grpSpPr>
          <a:xfrm>
            <a:off x="3008396" y="3360062"/>
            <a:ext cx="2944965" cy="3565376"/>
            <a:chOff x="5901071" y="3095975"/>
            <a:chExt cx="2944965" cy="3565376"/>
          </a:xfrm>
        </p:grpSpPr>
        <p:sp>
          <p:nvSpPr>
            <p:cNvPr id="837" name="Google Shape;837;p29"/>
            <p:cNvSpPr/>
            <p:nvPr/>
          </p:nvSpPr>
          <p:spPr>
            <a:xfrm flipH="1" rot="-10128560">
              <a:off x="7653063" y="5484186"/>
              <a:ext cx="1113615" cy="75426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29"/>
            <p:cNvSpPr/>
            <p:nvPr/>
          </p:nvSpPr>
          <p:spPr>
            <a:xfrm rot="195269">
              <a:off x="6224311" y="4467901"/>
              <a:ext cx="412195" cy="1733501"/>
            </a:xfrm>
            <a:custGeom>
              <a:rect b="b" l="l" r="r" t="t"/>
              <a:pathLst>
                <a:path extrusionOk="0" h="1034716" w="322769">
                  <a:moveTo>
                    <a:pt x="86636" y="289540"/>
                  </a:moveTo>
                  <a:cubicBezTo>
                    <a:pt x="-38521" y="698505"/>
                    <a:pt x="-73423" y="797293"/>
                    <a:pt x="298309" y="1034716"/>
                  </a:cubicBezTo>
                  <a:cubicBezTo>
                    <a:pt x="189958" y="719490"/>
                    <a:pt x="314280" y="812532"/>
                    <a:pt x="322477" y="548639"/>
                  </a:cubicBezTo>
                  <a:cubicBezTo>
                    <a:pt x="330674" y="284746"/>
                    <a:pt x="164211" y="184484"/>
                    <a:pt x="157794" y="0"/>
                  </a:cubicBezTo>
                  <a:lnTo>
                    <a:pt x="86636" y="2895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29"/>
            <p:cNvSpPr/>
            <p:nvPr/>
          </p:nvSpPr>
          <p:spPr>
            <a:xfrm flipH="1" rot="-8708733">
              <a:off x="7809241" y="5769613"/>
              <a:ext cx="921801" cy="69052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29"/>
            <p:cNvSpPr/>
            <p:nvPr/>
          </p:nvSpPr>
          <p:spPr>
            <a:xfrm flipH="1" rot="-10219194">
              <a:off x="7700837" y="5657792"/>
              <a:ext cx="803331" cy="66867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29"/>
            <p:cNvSpPr/>
            <p:nvPr/>
          </p:nvSpPr>
          <p:spPr>
            <a:xfrm flipH="1" rot="10279350">
              <a:off x="7531444" y="5630967"/>
              <a:ext cx="749822" cy="646370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29"/>
            <p:cNvSpPr/>
            <p:nvPr/>
          </p:nvSpPr>
          <p:spPr>
            <a:xfrm flipH="1" rot="-8703179">
              <a:off x="7703847" y="5933826"/>
              <a:ext cx="704490" cy="48168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29"/>
            <p:cNvSpPr/>
            <p:nvPr/>
          </p:nvSpPr>
          <p:spPr>
            <a:xfrm flipH="1" rot="344999">
              <a:off x="6155279" y="5197898"/>
              <a:ext cx="1704453" cy="1317704"/>
            </a:xfrm>
            <a:custGeom>
              <a:rect b="b" l="l" r="r" t="t"/>
              <a:pathLst>
                <a:path extrusionOk="0" h="1820936" w="2355385">
                  <a:moveTo>
                    <a:pt x="456557" y="990052"/>
                  </a:move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cubicBezTo>
                    <a:pt x="1844233" y="312896"/>
                    <a:pt x="1822181" y="686231"/>
                    <a:pt x="1904896" y="874268"/>
                  </a:cubicBezTo>
                  <a:cubicBezTo>
                    <a:pt x="1987611" y="1062305"/>
                    <a:pt x="2267667" y="1187592"/>
                    <a:pt x="2330965" y="1331295"/>
                  </a:cubicBez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99906" y="1371954"/>
                  </a:cubicBez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29"/>
            <p:cNvSpPr/>
            <p:nvPr/>
          </p:nvSpPr>
          <p:spPr>
            <a:xfrm flipH="1" rot="-237528">
              <a:off x="7065147" y="5747077"/>
              <a:ext cx="427686" cy="740296"/>
            </a:xfrm>
            <a:custGeom>
              <a:rect b="b" l="l" r="r" t="t"/>
              <a:pathLst>
                <a:path extrusionOk="0" h="1022187" w="590541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24148" y="1020924"/>
                    <a:pt x="581361" y="873337"/>
                  </a:cubicBezTo>
                  <a:cubicBezTo>
                    <a:pt x="584672" y="685205"/>
                    <a:pt x="611831" y="790160"/>
                    <a:pt x="553452" y="356135"/>
                  </a:cubicBez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29"/>
            <p:cNvSpPr/>
            <p:nvPr/>
          </p:nvSpPr>
          <p:spPr>
            <a:xfrm rot="925725">
              <a:off x="6560144" y="5713092"/>
              <a:ext cx="447999" cy="741748"/>
            </a:xfrm>
            <a:custGeom>
              <a:rect b="b" l="l" r="r" t="t"/>
              <a:pathLst>
                <a:path extrusionOk="0" h="1025114" w="619146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61933" y="1032418"/>
                    <a:pt x="619146" y="884831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29"/>
            <p:cNvSpPr/>
            <p:nvPr/>
          </p:nvSpPr>
          <p:spPr>
            <a:xfrm flipH="1" rot="-3067816">
              <a:off x="6271270" y="5928686"/>
              <a:ext cx="204605" cy="398807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29"/>
            <p:cNvSpPr/>
            <p:nvPr/>
          </p:nvSpPr>
          <p:spPr>
            <a:xfrm flipH="1" rot="-3067816">
              <a:off x="7474428" y="6073567"/>
              <a:ext cx="204605" cy="384049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29"/>
            <p:cNvSpPr/>
            <p:nvPr/>
          </p:nvSpPr>
          <p:spPr>
            <a:xfrm flipH="1" rot="-10395265">
              <a:off x="7056535" y="6307282"/>
              <a:ext cx="316132" cy="212838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29"/>
            <p:cNvSpPr/>
            <p:nvPr/>
          </p:nvSpPr>
          <p:spPr>
            <a:xfrm flipH="1" rot="377122">
              <a:off x="7280758" y="6193280"/>
              <a:ext cx="380890" cy="420413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29"/>
            <p:cNvSpPr/>
            <p:nvPr/>
          </p:nvSpPr>
          <p:spPr>
            <a:xfrm flipH="1" rot="-10393823">
              <a:off x="6605496" y="6278690"/>
              <a:ext cx="330492" cy="212838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29"/>
            <p:cNvSpPr/>
            <p:nvPr/>
          </p:nvSpPr>
          <p:spPr>
            <a:xfrm flipH="1" rot="222578">
              <a:off x="6071311" y="6041384"/>
              <a:ext cx="394126" cy="420568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29"/>
            <p:cNvSpPr/>
            <p:nvPr/>
          </p:nvSpPr>
          <p:spPr>
            <a:xfrm flipH="1" rot="-6189551">
              <a:off x="7387427" y="6150844"/>
              <a:ext cx="133095" cy="307383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29"/>
            <p:cNvSpPr/>
            <p:nvPr/>
          </p:nvSpPr>
          <p:spPr>
            <a:xfrm flipH="1" rot="-6185743">
              <a:off x="6194911" y="6002472"/>
              <a:ext cx="101951" cy="281479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29"/>
            <p:cNvSpPr/>
            <p:nvPr/>
          </p:nvSpPr>
          <p:spPr>
            <a:xfrm rot="1488046">
              <a:off x="6188843" y="4360619"/>
              <a:ext cx="660232" cy="1510116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29"/>
            <p:cNvSpPr/>
            <p:nvPr/>
          </p:nvSpPr>
          <p:spPr>
            <a:xfrm rot="-839098">
              <a:off x="6919119" y="3642013"/>
              <a:ext cx="1145971" cy="2006660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29"/>
            <p:cNvSpPr/>
            <p:nvPr/>
          </p:nvSpPr>
          <p:spPr>
            <a:xfrm rot="-202384">
              <a:off x="7362732" y="4117099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29"/>
            <p:cNvSpPr/>
            <p:nvPr/>
          </p:nvSpPr>
          <p:spPr>
            <a:xfrm rot="1026164">
              <a:off x="7508963" y="4102521"/>
              <a:ext cx="723026" cy="143610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29"/>
            <p:cNvSpPr/>
            <p:nvPr/>
          </p:nvSpPr>
          <p:spPr>
            <a:xfrm flipH="1" rot="202384">
              <a:off x="6339047" y="4074558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29"/>
            <p:cNvSpPr/>
            <p:nvPr/>
          </p:nvSpPr>
          <p:spPr>
            <a:xfrm flipH="1" rot="-486248">
              <a:off x="6212996" y="3861498"/>
              <a:ext cx="691313" cy="124503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29"/>
            <p:cNvSpPr/>
            <p:nvPr/>
          </p:nvSpPr>
          <p:spPr>
            <a:xfrm rot="-557815">
              <a:off x="7580737" y="3749846"/>
              <a:ext cx="261576" cy="43383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29"/>
            <p:cNvSpPr/>
            <p:nvPr/>
          </p:nvSpPr>
          <p:spPr>
            <a:xfrm flipH="1" rot="-36185">
              <a:off x="6473515" y="3821187"/>
              <a:ext cx="261829" cy="43425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29"/>
            <p:cNvSpPr/>
            <p:nvPr/>
          </p:nvSpPr>
          <p:spPr>
            <a:xfrm flipH="1" rot="-37365">
              <a:off x="6552437" y="3802447"/>
              <a:ext cx="1299565" cy="1637109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29"/>
            <p:cNvSpPr/>
            <p:nvPr/>
          </p:nvSpPr>
          <p:spPr>
            <a:xfrm flipH="1" rot="-36185">
              <a:off x="7067936" y="3756921"/>
              <a:ext cx="575495" cy="61725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29"/>
            <p:cNvSpPr/>
            <p:nvPr/>
          </p:nvSpPr>
          <p:spPr>
            <a:xfrm flipH="1" rot="-626249">
              <a:off x="7587804" y="3970444"/>
              <a:ext cx="453093" cy="656952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29"/>
            <p:cNvSpPr/>
            <p:nvPr/>
          </p:nvSpPr>
          <p:spPr>
            <a:xfrm flipH="1" rot="-5631928">
              <a:off x="7207371" y="4624981"/>
              <a:ext cx="44501" cy="578939"/>
            </a:xfrm>
            <a:prstGeom prst="moon">
              <a:avLst>
                <a:gd fmla="val 50000" name="adj"/>
              </a:avLst>
            </a:pr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29"/>
            <p:cNvSpPr/>
            <p:nvPr/>
          </p:nvSpPr>
          <p:spPr>
            <a:xfrm rot="8266371">
              <a:off x="6612322" y="3868014"/>
              <a:ext cx="74546" cy="288659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29"/>
            <p:cNvSpPr/>
            <p:nvPr/>
          </p:nvSpPr>
          <p:spPr>
            <a:xfrm rot="1680291">
              <a:off x="7626712" y="3797560"/>
              <a:ext cx="74753" cy="288547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29"/>
            <p:cNvSpPr/>
            <p:nvPr/>
          </p:nvSpPr>
          <p:spPr>
            <a:xfrm flipH="1" rot="2301081">
              <a:off x="6693050" y="3674464"/>
              <a:ext cx="452619" cy="666211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29"/>
            <p:cNvSpPr/>
            <p:nvPr/>
          </p:nvSpPr>
          <p:spPr>
            <a:xfrm flipH="1" rot="-36185">
              <a:off x="7255217" y="3706755"/>
              <a:ext cx="601661" cy="625709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29"/>
            <p:cNvSpPr/>
            <p:nvPr/>
          </p:nvSpPr>
          <p:spPr>
            <a:xfrm flipH="1" rot="237733">
              <a:off x="6908843" y="3721684"/>
              <a:ext cx="466910" cy="650106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29"/>
            <p:cNvSpPr/>
            <p:nvPr/>
          </p:nvSpPr>
          <p:spPr>
            <a:xfrm flipH="1" rot="10634675">
              <a:off x="6974737" y="3664935"/>
              <a:ext cx="383794" cy="226904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29"/>
            <p:cNvSpPr/>
            <p:nvPr/>
          </p:nvSpPr>
          <p:spPr>
            <a:xfrm flipH="1" rot="10634901">
              <a:off x="7017091" y="3516467"/>
              <a:ext cx="287716" cy="190015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29"/>
            <p:cNvSpPr/>
            <p:nvPr/>
          </p:nvSpPr>
          <p:spPr>
            <a:xfrm flipH="1" rot="10634441">
              <a:off x="7028632" y="3382158"/>
              <a:ext cx="238929" cy="16214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29"/>
            <p:cNvSpPr/>
            <p:nvPr/>
          </p:nvSpPr>
          <p:spPr>
            <a:xfrm flipH="1" rot="10634645">
              <a:off x="7053375" y="3243956"/>
              <a:ext cx="183591" cy="15988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29"/>
            <p:cNvSpPr/>
            <p:nvPr/>
          </p:nvSpPr>
          <p:spPr>
            <a:xfrm flipH="1" rot="10634714">
              <a:off x="7071048" y="3099128"/>
              <a:ext cx="135094" cy="160992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6" name="Google Shape;876;p29"/>
            <p:cNvGrpSpPr/>
            <p:nvPr/>
          </p:nvGrpSpPr>
          <p:grpSpPr>
            <a:xfrm flipH="1" rot="202016">
              <a:off x="7366441" y="4465024"/>
              <a:ext cx="349142" cy="265831"/>
              <a:chOff x="2750132" y="2551185"/>
              <a:chExt cx="490555" cy="373500"/>
            </a:xfrm>
          </p:grpSpPr>
          <p:sp>
            <p:nvSpPr>
              <p:cNvPr id="877" name="Google Shape;877;p29"/>
              <p:cNvSpPr/>
              <p:nvPr/>
            </p:nvSpPr>
            <p:spPr>
              <a:xfrm rot="-2327883">
                <a:off x="2861947" y="2568611"/>
                <a:ext cx="174759" cy="338648"/>
              </a:xfrm>
              <a:prstGeom prst="moon">
                <a:avLst>
                  <a:gd fmla="val 13149" name="adj"/>
                </a:avLst>
              </a:pr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29"/>
              <p:cNvSpPr/>
              <p:nvPr/>
            </p:nvSpPr>
            <p:spPr>
              <a:xfrm flipH="1" rot="5600384">
                <a:off x="2987691" y="2617091"/>
                <a:ext cx="113292" cy="386721"/>
              </a:xfrm>
              <a:prstGeom prst="moon">
                <a:avLst>
                  <a:gd fmla="val 45297" name="adj"/>
                </a:avLst>
              </a:pr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9" name="Google Shape;879;p29"/>
              <p:cNvSpPr/>
              <p:nvPr/>
            </p:nvSpPr>
            <p:spPr>
              <a:xfrm rot="-4253141">
                <a:off x="2785445" y="2626371"/>
                <a:ext cx="131217" cy="16814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80" name="Google Shape;880;p29"/>
            <p:cNvSpPr/>
            <p:nvPr/>
          </p:nvSpPr>
          <p:spPr>
            <a:xfrm flipH="1" rot="6467901">
              <a:off x="7627597" y="4553485"/>
              <a:ext cx="93355" cy="1196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29"/>
            <p:cNvSpPr/>
            <p:nvPr/>
          </p:nvSpPr>
          <p:spPr>
            <a:xfrm flipH="1" rot="8202589">
              <a:off x="7611107" y="4597498"/>
              <a:ext cx="93277" cy="1195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29"/>
            <p:cNvSpPr/>
            <p:nvPr/>
          </p:nvSpPr>
          <p:spPr>
            <a:xfrm flipH="1" rot="9444672">
              <a:off x="7584535" y="4641833"/>
              <a:ext cx="93076" cy="119270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83" name="Google Shape;883;p29"/>
            <p:cNvGrpSpPr/>
            <p:nvPr/>
          </p:nvGrpSpPr>
          <p:grpSpPr>
            <a:xfrm>
              <a:off x="6707485" y="4448991"/>
              <a:ext cx="386861" cy="319137"/>
              <a:chOff x="4626706" y="3513644"/>
              <a:chExt cx="958764" cy="790923"/>
            </a:xfrm>
          </p:grpSpPr>
          <p:grpSp>
            <p:nvGrpSpPr>
              <p:cNvPr id="884" name="Google Shape;884;p29"/>
              <p:cNvGrpSpPr/>
              <p:nvPr/>
            </p:nvGrpSpPr>
            <p:grpSpPr>
              <a:xfrm rot="-201793">
                <a:off x="4701430" y="3538463"/>
                <a:ext cx="865457" cy="658943"/>
                <a:chOff x="2750132" y="2551185"/>
                <a:chExt cx="490555" cy="373500"/>
              </a:xfrm>
            </p:grpSpPr>
            <p:sp>
              <p:nvSpPr>
                <p:cNvPr id="885" name="Google Shape;885;p29"/>
                <p:cNvSpPr/>
                <p:nvPr/>
              </p:nvSpPr>
              <p:spPr>
                <a:xfrm rot="-2327883">
                  <a:off x="2861947" y="2568611"/>
                  <a:ext cx="174759" cy="338648"/>
                </a:xfrm>
                <a:prstGeom prst="moon">
                  <a:avLst>
                    <a:gd fmla="val 13149" name="adj"/>
                  </a:avLst>
                </a:pr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86" name="Google Shape;886;p29"/>
                <p:cNvSpPr/>
                <p:nvPr/>
              </p:nvSpPr>
              <p:spPr>
                <a:xfrm flipH="1" rot="5600384">
                  <a:off x="2987691" y="2617091"/>
                  <a:ext cx="113292" cy="386721"/>
                </a:xfrm>
                <a:prstGeom prst="moon">
                  <a:avLst>
                    <a:gd fmla="val 45297" name="adj"/>
                  </a:avLst>
                </a:pr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87" name="Google Shape;887;p29"/>
                <p:cNvSpPr/>
                <p:nvPr/>
              </p:nvSpPr>
              <p:spPr>
                <a:xfrm rot="-4253141">
                  <a:off x="2785445" y="2626371"/>
                  <a:ext cx="131217" cy="168146"/>
                </a:xfrm>
                <a:custGeom>
                  <a:rect b="b" l="l" r="r" t="t"/>
                  <a:pathLst>
                    <a:path extrusionOk="0" h="168122" w="131199">
                      <a:moveTo>
                        <a:pt x="131199" y="0"/>
                      </a:moveTo>
                      <a:cubicBezTo>
                        <a:pt x="82179" y="8699"/>
                        <a:pt x="42593" y="50353"/>
                        <a:pt x="25864" y="105575"/>
                      </a:cubicBezTo>
                      <a:lnTo>
                        <a:pt x="19551" y="148837"/>
                      </a:lnTo>
                      <a:lnTo>
                        <a:pt x="9471" y="156259"/>
                      </a:lnTo>
                      <a:lnTo>
                        <a:pt x="567" y="168122"/>
                      </a:lnTo>
                      <a:lnTo>
                        <a:pt x="0" y="164601"/>
                      </a:lnTo>
                      <a:cubicBezTo>
                        <a:pt x="0" y="73694"/>
                        <a:pt x="58740" y="0"/>
                        <a:pt x="131199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88" name="Google Shape;888;p29"/>
              <p:cNvSpPr/>
              <p:nvPr/>
            </p:nvSpPr>
            <p:spPr>
              <a:xfrm rot="-6475266">
                <a:off x="4687652" y="3756882"/>
                <a:ext cx="231309" cy="29640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29"/>
              <p:cNvSpPr/>
              <p:nvPr/>
            </p:nvSpPr>
            <p:spPr>
              <a:xfrm rot="-8196425">
                <a:off x="4729233" y="3865599"/>
                <a:ext cx="231556" cy="296723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0" name="Google Shape;890;p29"/>
              <p:cNvSpPr/>
              <p:nvPr/>
            </p:nvSpPr>
            <p:spPr>
              <a:xfrm rot="-9439435">
                <a:off x="4795174" y="3974880"/>
                <a:ext cx="231415" cy="296541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91" name="Google Shape;891;p29"/>
            <p:cNvSpPr/>
            <p:nvPr/>
          </p:nvSpPr>
          <p:spPr>
            <a:xfrm flipH="1" rot="-240011">
              <a:off x="6609115" y="4821027"/>
              <a:ext cx="1263300" cy="619832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29"/>
            <p:cNvSpPr/>
            <p:nvPr/>
          </p:nvSpPr>
          <p:spPr>
            <a:xfrm flipH="1" rot="-241175">
              <a:off x="7464187" y="5047164"/>
              <a:ext cx="55637" cy="9022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29"/>
            <p:cNvSpPr/>
            <p:nvPr/>
          </p:nvSpPr>
          <p:spPr>
            <a:xfrm flipH="1" rot="-241175">
              <a:off x="6993884" y="5096234"/>
              <a:ext cx="55637" cy="9052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29"/>
            <p:cNvSpPr/>
            <p:nvPr/>
          </p:nvSpPr>
          <p:spPr>
            <a:xfrm flipH="1" rot="-5847634">
              <a:off x="7202773" y="4639470"/>
              <a:ext cx="76245" cy="540858"/>
            </a:xfrm>
            <a:prstGeom prst="moon">
              <a:avLst>
                <a:gd fmla="val 22412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29"/>
            <p:cNvSpPr/>
            <p:nvPr/>
          </p:nvSpPr>
          <p:spPr>
            <a:xfrm flipH="1">
              <a:off x="7588280" y="4897710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29"/>
            <p:cNvSpPr/>
            <p:nvPr/>
          </p:nvSpPr>
          <p:spPr>
            <a:xfrm flipH="1">
              <a:off x="6712955" y="5031681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2745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0" name="Shape 9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1" name="Google Shape;901;p30"/>
          <p:cNvSpPr txBox="1"/>
          <p:nvPr>
            <p:ph type="title"/>
          </p:nvPr>
        </p:nvSpPr>
        <p:spPr>
          <a:xfrm>
            <a:off x="3413250" y="1123500"/>
            <a:ext cx="49389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 you!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5" name="Shape 9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6" name="Google Shape;906;p31"/>
          <p:cNvSpPr txBox="1"/>
          <p:nvPr>
            <p:ph type="title"/>
          </p:nvPr>
        </p:nvSpPr>
        <p:spPr>
          <a:xfrm>
            <a:off x="415600" y="593375"/>
            <a:ext cx="3160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Editable Icons.</a:t>
            </a:r>
            <a:endParaRPr/>
          </a:p>
        </p:txBody>
      </p:sp>
      <p:grpSp>
        <p:nvGrpSpPr>
          <p:cNvPr id="907" name="Google Shape;907;p31"/>
          <p:cNvGrpSpPr/>
          <p:nvPr/>
        </p:nvGrpSpPr>
        <p:grpSpPr>
          <a:xfrm>
            <a:off x="5309112" y="1492747"/>
            <a:ext cx="405160" cy="265644"/>
            <a:chOff x="4797800" y="1994125"/>
            <a:chExt cx="306475" cy="186025"/>
          </a:xfrm>
        </p:grpSpPr>
        <p:sp>
          <p:nvSpPr>
            <p:cNvPr id="908" name="Google Shape;908;p31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31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0" name="Google Shape;910;p31"/>
          <p:cNvSpPr/>
          <p:nvPr/>
        </p:nvSpPr>
        <p:spPr>
          <a:xfrm>
            <a:off x="4751906" y="1509558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1" name="Google Shape;911;p31"/>
          <p:cNvSpPr/>
          <p:nvPr/>
        </p:nvSpPr>
        <p:spPr>
          <a:xfrm>
            <a:off x="4336818" y="1422183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p31"/>
          <p:cNvSpPr/>
          <p:nvPr/>
        </p:nvSpPr>
        <p:spPr>
          <a:xfrm>
            <a:off x="5863850" y="1493294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3" name="Google Shape;913;p31"/>
          <p:cNvSpPr/>
          <p:nvPr/>
        </p:nvSpPr>
        <p:spPr>
          <a:xfrm>
            <a:off x="6367353" y="1448392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31"/>
          <p:cNvSpPr/>
          <p:nvPr/>
        </p:nvSpPr>
        <p:spPr>
          <a:xfrm>
            <a:off x="7356667" y="1483671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5" name="Google Shape;915;p31"/>
          <p:cNvGrpSpPr/>
          <p:nvPr/>
        </p:nvGrpSpPr>
        <p:grpSpPr>
          <a:xfrm>
            <a:off x="7902398" y="1496897"/>
            <a:ext cx="352082" cy="266286"/>
            <a:chOff x="4250025" y="2848800"/>
            <a:chExt cx="266325" cy="186475"/>
          </a:xfrm>
        </p:grpSpPr>
        <p:sp>
          <p:nvSpPr>
            <p:cNvPr id="916" name="Google Shape;916;p31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31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8" name="Google Shape;918;p31"/>
          <p:cNvGrpSpPr/>
          <p:nvPr/>
        </p:nvGrpSpPr>
        <p:grpSpPr>
          <a:xfrm>
            <a:off x="8499746" y="1459305"/>
            <a:ext cx="343224" cy="342077"/>
            <a:chOff x="4707700" y="2822475"/>
            <a:chExt cx="259625" cy="239550"/>
          </a:xfrm>
        </p:grpSpPr>
        <p:sp>
          <p:nvSpPr>
            <p:cNvPr id="919" name="Google Shape;919;p31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31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1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2" name="Google Shape;922;p31"/>
          <p:cNvSpPr/>
          <p:nvPr/>
        </p:nvSpPr>
        <p:spPr>
          <a:xfrm>
            <a:off x="8973701" y="1463282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3" name="Google Shape;923;p31"/>
          <p:cNvSpPr/>
          <p:nvPr/>
        </p:nvSpPr>
        <p:spPr>
          <a:xfrm>
            <a:off x="9497194" y="1497704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4" name="Google Shape;924;p31"/>
          <p:cNvGrpSpPr/>
          <p:nvPr/>
        </p:nvGrpSpPr>
        <p:grpSpPr>
          <a:xfrm>
            <a:off x="10134913" y="1421070"/>
            <a:ext cx="351487" cy="417904"/>
            <a:chOff x="6425500" y="2795700"/>
            <a:chExt cx="265875" cy="292650"/>
          </a:xfrm>
        </p:grpSpPr>
        <p:sp>
          <p:nvSpPr>
            <p:cNvPr id="925" name="Google Shape;925;p31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31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7" name="Google Shape;927;p31"/>
          <p:cNvSpPr/>
          <p:nvPr/>
        </p:nvSpPr>
        <p:spPr>
          <a:xfrm>
            <a:off x="10632597" y="1455337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8" name="Google Shape;928;p31"/>
          <p:cNvGrpSpPr/>
          <p:nvPr/>
        </p:nvGrpSpPr>
        <p:grpSpPr>
          <a:xfrm>
            <a:off x="11212954" y="1478344"/>
            <a:ext cx="350297" cy="304271"/>
            <a:chOff x="5549875" y="2418425"/>
            <a:chExt cx="264975" cy="213075"/>
          </a:xfrm>
        </p:grpSpPr>
        <p:sp>
          <p:nvSpPr>
            <p:cNvPr id="929" name="Google Shape;929;p31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31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1" name="Google Shape;931;p31"/>
          <p:cNvSpPr/>
          <p:nvPr/>
        </p:nvSpPr>
        <p:spPr>
          <a:xfrm>
            <a:off x="4358922" y="2116347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2" name="Google Shape;932;p31"/>
          <p:cNvGrpSpPr/>
          <p:nvPr/>
        </p:nvGrpSpPr>
        <p:grpSpPr>
          <a:xfrm>
            <a:off x="5309039" y="2153516"/>
            <a:ext cx="299598" cy="322978"/>
            <a:chOff x="3739275" y="2525850"/>
            <a:chExt cx="226625" cy="226175"/>
          </a:xfrm>
        </p:grpSpPr>
        <p:sp>
          <p:nvSpPr>
            <p:cNvPr id="933" name="Google Shape;933;p3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3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3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3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7" name="Google Shape;937;p31"/>
          <p:cNvGrpSpPr/>
          <p:nvPr/>
        </p:nvGrpSpPr>
        <p:grpSpPr>
          <a:xfrm>
            <a:off x="4782225" y="2125474"/>
            <a:ext cx="272464" cy="379063"/>
            <a:chOff x="4518575" y="2506200"/>
            <a:chExt cx="206100" cy="265450"/>
          </a:xfrm>
        </p:grpSpPr>
        <p:sp>
          <p:nvSpPr>
            <p:cNvPr id="938" name="Google Shape;938;p31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31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31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31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31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31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31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31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6" name="Google Shape;946;p31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7" name="Google Shape;947;p31"/>
          <p:cNvGrpSpPr/>
          <p:nvPr/>
        </p:nvGrpSpPr>
        <p:grpSpPr>
          <a:xfrm>
            <a:off x="5863422" y="2153793"/>
            <a:ext cx="299631" cy="322978"/>
            <a:chOff x="4164375" y="1677425"/>
            <a:chExt cx="226650" cy="226175"/>
          </a:xfrm>
        </p:grpSpPr>
        <p:sp>
          <p:nvSpPr>
            <p:cNvPr id="948" name="Google Shape;948;p31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31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31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31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31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3" name="Google Shape;953;p31"/>
          <p:cNvGrpSpPr/>
          <p:nvPr/>
        </p:nvGrpSpPr>
        <p:grpSpPr>
          <a:xfrm>
            <a:off x="6917388" y="2144562"/>
            <a:ext cx="299003" cy="322978"/>
            <a:chOff x="5226025" y="1677425"/>
            <a:chExt cx="226175" cy="226175"/>
          </a:xfrm>
        </p:grpSpPr>
        <p:sp>
          <p:nvSpPr>
            <p:cNvPr id="954" name="Google Shape;954;p31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31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6" name="Google Shape;956;p31"/>
          <p:cNvGrpSpPr/>
          <p:nvPr/>
        </p:nvGrpSpPr>
        <p:grpSpPr>
          <a:xfrm>
            <a:off x="6390772" y="2144698"/>
            <a:ext cx="299003" cy="322978"/>
            <a:chOff x="4835275" y="1198350"/>
            <a:chExt cx="226175" cy="226175"/>
          </a:xfrm>
        </p:grpSpPr>
        <p:sp>
          <p:nvSpPr>
            <p:cNvPr id="957" name="Google Shape;957;p31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31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9" name="Google Shape;959;p31"/>
          <p:cNvGrpSpPr/>
          <p:nvPr/>
        </p:nvGrpSpPr>
        <p:grpSpPr>
          <a:xfrm>
            <a:off x="8077600" y="2127832"/>
            <a:ext cx="347356" cy="375243"/>
            <a:chOff x="968775" y="1180050"/>
            <a:chExt cx="262750" cy="262775"/>
          </a:xfrm>
        </p:grpSpPr>
        <p:sp>
          <p:nvSpPr>
            <p:cNvPr id="960" name="Google Shape;960;p31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31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31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3" name="Google Shape;963;p31"/>
          <p:cNvGrpSpPr/>
          <p:nvPr/>
        </p:nvGrpSpPr>
        <p:grpSpPr>
          <a:xfrm>
            <a:off x="7442502" y="2198089"/>
            <a:ext cx="386288" cy="234692"/>
            <a:chOff x="1678900" y="1231350"/>
            <a:chExt cx="292200" cy="164350"/>
          </a:xfrm>
        </p:grpSpPr>
        <p:sp>
          <p:nvSpPr>
            <p:cNvPr id="964" name="Google Shape;964;p31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31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31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7" name="Google Shape;967;p31"/>
          <p:cNvSpPr/>
          <p:nvPr/>
        </p:nvSpPr>
        <p:spPr>
          <a:xfrm>
            <a:off x="8761482" y="2116365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8" name="Google Shape;968;p31"/>
          <p:cNvGrpSpPr/>
          <p:nvPr/>
        </p:nvGrpSpPr>
        <p:grpSpPr>
          <a:xfrm>
            <a:off x="9205736" y="2121136"/>
            <a:ext cx="322006" cy="369995"/>
            <a:chOff x="2405550" y="1181850"/>
            <a:chExt cx="243575" cy="259100"/>
          </a:xfrm>
        </p:grpSpPr>
        <p:sp>
          <p:nvSpPr>
            <p:cNvPr id="969" name="Google Shape;969;p31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31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31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31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31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31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5" name="Google Shape;975;p31"/>
          <p:cNvSpPr/>
          <p:nvPr/>
        </p:nvSpPr>
        <p:spPr>
          <a:xfrm>
            <a:off x="9813871" y="2145305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6" name="Google Shape;976;p31"/>
          <p:cNvGrpSpPr/>
          <p:nvPr/>
        </p:nvGrpSpPr>
        <p:grpSpPr>
          <a:xfrm>
            <a:off x="10238924" y="2118833"/>
            <a:ext cx="286610" cy="374600"/>
            <a:chOff x="3086700" y="1180050"/>
            <a:chExt cx="216800" cy="262325"/>
          </a:xfrm>
        </p:grpSpPr>
        <p:sp>
          <p:nvSpPr>
            <p:cNvPr id="977" name="Google Shape;977;p31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31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9" name="Google Shape;979;p31"/>
          <p:cNvGrpSpPr/>
          <p:nvPr/>
        </p:nvGrpSpPr>
        <p:grpSpPr>
          <a:xfrm>
            <a:off x="10745518" y="2106410"/>
            <a:ext cx="228243" cy="399447"/>
            <a:chOff x="3741075" y="1171575"/>
            <a:chExt cx="172650" cy="279725"/>
          </a:xfrm>
        </p:grpSpPr>
        <p:sp>
          <p:nvSpPr>
            <p:cNvPr id="980" name="Google Shape;980;p31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31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31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31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4" name="Google Shape;984;p31"/>
          <p:cNvSpPr/>
          <p:nvPr/>
        </p:nvSpPr>
        <p:spPr>
          <a:xfrm>
            <a:off x="11203916" y="2119489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5" name="Google Shape;985;p31"/>
          <p:cNvGrpSpPr/>
          <p:nvPr/>
        </p:nvGrpSpPr>
        <p:grpSpPr>
          <a:xfrm>
            <a:off x="4267020" y="2885933"/>
            <a:ext cx="351520" cy="265679"/>
            <a:chOff x="952700" y="1101100"/>
            <a:chExt cx="265900" cy="186050"/>
          </a:xfrm>
        </p:grpSpPr>
        <p:sp>
          <p:nvSpPr>
            <p:cNvPr id="986" name="Google Shape;986;p31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31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31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9" name="Google Shape;989;p31"/>
          <p:cNvSpPr/>
          <p:nvPr/>
        </p:nvSpPr>
        <p:spPr>
          <a:xfrm>
            <a:off x="4793487" y="2798905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0" name="Google Shape;990;p31"/>
          <p:cNvSpPr/>
          <p:nvPr/>
        </p:nvSpPr>
        <p:spPr>
          <a:xfrm>
            <a:off x="5215348" y="2827614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1" name="Google Shape;991;p31"/>
          <p:cNvSpPr/>
          <p:nvPr/>
        </p:nvSpPr>
        <p:spPr>
          <a:xfrm>
            <a:off x="5786964" y="2827685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p31"/>
          <p:cNvSpPr/>
          <p:nvPr/>
        </p:nvSpPr>
        <p:spPr>
          <a:xfrm>
            <a:off x="6396330" y="2867642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93" name="Google Shape;993;p31"/>
          <p:cNvGrpSpPr/>
          <p:nvPr/>
        </p:nvGrpSpPr>
        <p:grpSpPr>
          <a:xfrm>
            <a:off x="6958296" y="2863517"/>
            <a:ext cx="317875" cy="360570"/>
            <a:chOff x="5583325" y="1073450"/>
            <a:chExt cx="240450" cy="252500"/>
          </a:xfrm>
        </p:grpSpPr>
        <p:sp>
          <p:nvSpPr>
            <p:cNvPr id="994" name="Google Shape;994;p31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31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31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31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8" name="Google Shape;998;p31"/>
          <p:cNvGrpSpPr/>
          <p:nvPr/>
        </p:nvGrpSpPr>
        <p:grpSpPr>
          <a:xfrm>
            <a:off x="7442154" y="2852578"/>
            <a:ext cx="386850" cy="308983"/>
            <a:chOff x="1502275" y="3638775"/>
            <a:chExt cx="292625" cy="216375"/>
          </a:xfrm>
        </p:grpSpPr>
        <p:sp>
          <p:nvSpPr>
            <p:cNvPr id="999" name="Google Shape;999;p31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31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31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31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31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4" name="Google Shape;1004;p31"/>
          <p:cNvGrpSpPr/>
          <p:nvPr/>
        </p:nvGrpSpPr>
        <p:grpSpPr>
          <a:xfrm>
            <a:off x="7997193" y="2794392"/>
            <a:ext cx="354428" cy="379669"/>
            <a:chOff x="3171000" y="4021950"/>
            <a:chExt cx="268100" cy="265875"/>
          </a:xfrm>
        </p:grpSpPr>
        <p:sp>
          <p:nvSpPr>
            <p:cNvPr id="1005" name="Google Shape;1005;p31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31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7" name="Google Shape;1007;p31"/>
          <p:cNvSpPr/>
          <p:nvPr/>
        </p:nvSpPr>
        <p:spPr>
          <a:xfrm>
            <a:off x="8517957" y="2830685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8" name="Google Shape;1008;p31"/>
          <p:cNvSpPr/>
          <p:nvPr/>
        </p:nvSpPr>
        <p:spPr>
          <a:xfrm>
            <a:off x="9072343" y="2814402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9" name="Google Shape;1009;p31"/>
          <p:cNvGrpSpPr/>
          <p:nvPr/>
        </p:nvGrpSpPr>
        <p:grpSpPr>
          <a:xfrm>
            <a:off x="9586473" y="2848501"/>
            <a:ext cx="334400" cy="361213"/>
            <a:chOff x="5684575" y="4038000"/>
            <a:chExt cx="252950" cy="252950"/>
          </a:xfrm>
        </p:grpSpPr>
        <p:sp>
          <p:nvSpPr>
            <p:cNvPr id="1010" name="Google Shape;1010;p31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31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31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31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31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31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6" name="Google Shape;1016;p31"/>
          <p:cNvGrpSpPr/>
          <p:nvPr/>
        </p:nvGrpSpPr>
        <p:grpSpPr>
          <a:xfrm>
            <a:off x="10180054" y="2804992"/>
            <a:ext cx="247115" cy="418511"/>
            <a:chOff x="1982675" y="3599525"/>
            <a:chExt cx="186925" cy="293075"/>
          </a:xfrm>
        </p:grpSpPr>
        <p:sp>
          <p:nvSpPr>
            <p:cNvPr id="1017" name="Google Shape;1017;p31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31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31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31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31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2" name="Google Shape;1022;p31"/>
          <p:cNvGrpSpPr/>
          <p:nvPr/>
        </p:nvGrpSpPr>
        <p:grpSpPr>
          <a:xfrm>
            <a:off x="10686062" y="2804991"/>
            <a:ext cx="178106" cy="417904"/>
            <a:chOff x="2397075" y="3602200"/>
            <a:chExt cx="134725" cy="292650"/>
          </a:xfrm>
        </p:grpSpPr>
        <p:sp>
          <p:nvSpPr>
            <p:cNvPr id="1023" name="Google Shape;1023;p31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31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31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31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31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8" name="Google Shape;1028;p31"/>
          <p:cNvGrpSpPr/>
          <p:nvPr/>
        </p:nvGrpSpPr>
        <p:grpSpPr>
          <a:xfrm>
            <a:off x="4320194" y="3521989"/>
            <a:ext cx="246520" cy="401982"/>
            <a:chOff x="2717350" y="3603525"/>
            <a:chExt cx="186475" cy="281500"/>
          </a:xfrm>
        </p:grpSpPr>
        <p:sp>
          <p:nvSpPr>
            <p:cNvPr id="1029" name="Google Shape;1029;p31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3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3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31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33" name="Google Shape;1033;p31"/>
          <p:cNvSpPr/>
          <p:nvPr/>
        </p:nvSpPr>
        <p:spPr>
          <a:xfrm>
            <a:off x="11122009" y="2830935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34" name="Google Shape;1034;p31"/>
          <p:cNvGrpSpPr/>
          <p:nvPr/>
        </p:nvGrpSpPr>
        <p:grpSpPr>
          <a:xfrm>
            <a:off x="4763117" y="3532823"/>
            <a:ext cx="332053" cy="380312"/>
            <a:chOff x="3927075" y="3612900"/>
            <a:chExt cx="251175" cy="266325"/>
          </a:xfrm>
        </p:grpSpPr>
        <p:sp>
          <p:nvSpPr>
            <p:cNvPr id="1035" name="Google Shape;1035;p31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31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7" name="Google Shape;1037;p31"/>
          <p:cNvGrpSpPr/>
          <p:nvPr/>
        </p:nvGrpSpPr>
        <p:grpSpPr>
          <a:xfrm>
            <a:off x="5291222" y="3595255"/>
            <a:ext cx="336152" cy="363747"/>
            <a:chOff x="4324975" y="3617800"/>
            <a:chExt cx="254275" cy="254725"/>
          </a:xfrm>
        </p:grpSpPr>
        <p:sp>
          <p:nvSpPr>
            <p:cNvPr id="1038" name="Google Shape;1038;p31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31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31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1" name="Google Shape;1041;p31"/>
          <p:cNvGrpSpPr/>
          <p:nvPr/>
        </p:nvGrpSpPr>
        <p:grpSpPr>
          <a:xfrm>
            <a:off x="5824880" y="3664049"/>
            <a:ext cx="399872" cy="228087"/>
            <a:chOff x="4728650" y="3665975"/>
            <a:chExt cx="302475" cy="159725"/>
          </a:xfrm>
        </p:grpSpPr>
        <p:sp>
          <p:nvSpPr>
            <p:cNvPr id="1042" name="Google Shape;1042;p31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31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4" name="Google Shape;1044;p31"/>
          <p:cNvGrpSpPr/>
          <p:nvPr/>
        </p:nvGrpSpPr>
        <p:grpSpPr>
          <a:xfrm>
            <a:off x="6351547" y="3619172"/>
            <a:ext cx="382719" cy="296239"/>
            <a:chOff x="5164925" y="3642775"/>
            <a:chExt cx="289500" cy="207450"/>
          </a:xfrm>
        </p:grpSpPr>
        <p:sp>
          <p:nvSpPr>
            <p:cNvPr id="1045" name="Google Shape;1045;p31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31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31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31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31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0" name="Google Shape;1050;p31"/>
          <p:cNvSpPr/>
          <p:nvPr/>
        </p:nvSpPr>
        <p:spPr>
          <a:xfrm>
            <a:off x="6952318" y="3529080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1" name="Google Shape;1051;p31"/>
          <p:cNvSpPr/>
          <p:nvPr/>
        </p:nvSpPr>
        <p:spPr>
          <a:xfrm>
            <a:off x="7456136" y="3562519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2" name="Google Shape;1052;p31"/>
          <p:cNvSpPr/>
          <p:nvPr/>
        </p:nvSpPr>
        <p:spPr>
          <a:xfrm>
            <a:off x="7933356" y="3551254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3" name="Google Shape;1053;p31"/>
          <p:cNvSpPr/>
          <p:nvPr/>
        </p:nvSpPr>
        <p:spPr>
          <a:xfrm>
            <a:off x="8514356" y="3474019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4" name="Google Shape;1054;p31"/>
          <p:cNvSpPr/>
          <p:nvPr/>
        </p:nvSpPr>
        <p:spPr>
          <a:xfrm>
            <a:off x="9023708" y="3473716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5" name="Google Shape;1055;p31"/>
          <p:cNvSpPr/>
          <p:nvPr/>
        </p:nvSpPr>
        <p:spPr>
          <a:xfrm>
            <a:off x="9533060" y="3465807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6" name="Google Shape;1056;p31"/>
          <p:cNvSpPr/>
          <p:nvPr/>
        </p:nvSpPr>
        <p:spPr>
          <a:xfrm>
            <a:off x="10147051" y="3524955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57" name="Google Shape;1057;p31"/>
          <p:cNvGrpSpPr/>
          <p:nvPr/>
        </p:nvGrpSpPr>
        <p:grpSpPr>
          <a:xfrm>
            <a:off x="10672162" y="3529431"/>
            <a:ext cx="327294" cy="350538"/>
            <a:chOff x="5717150" y="2098500"/>
            <a:chExt cx="247575" cy="245475"/>
          </a:xfrm>
        </p:grpSpPr>
        <p:sp>
          <p:nvSpPr>
            <p:cNvPr id="1058" name="Google Shape;1058;p31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9" name="Google Shape;1059;p31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0" name="Google Shape;1060;p31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1" name="Google Shape;1061;p31"/>
          <p:cNvSpPr/>
          <p:nvPr/>
        </p:nvSpPr>
        <p:spPr>
          <a:xfrm>
            <a:off x="11221758" y="3459379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2" name="Google Shape;1062;p31"/>
          <p:cNvSpPr/>
          <p:nvPr/>
        </p:nvSpPr>
        <p:spPr>
          <a:xfrm>
            <a:off x="4257835" y="4296103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3" name="Google Shape;1063;p31"/>
          <p:cNvSpPr/>
          <p:nvPr/>
        </p:nvSpPr>
        <p:spPr>
          <a:xfrm>
            <a:off x="4778123" y="4276036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4" name="Google Shape;1064;p31"/>
          <p:cNvGrpSpPr/>
          <p:nvPr/>
        </p:nvGrpSpPr>
        <p:grpSpPr>
          <a:xfrm>
            <a:off x="5249652" y="4200810"/>
            <a:ext cx="352082" cy="332546"/>
            <a:chOff x="6435300" y="2742175"/>
            <a:chExt cx="266325" cy="232875"/>
          </a:xfrm>
        </p:grpSpPr>
        <p:sp>
          <p:nvSpPr>
            <p:cNvPr id="1065" name="Google Shape;1065;p31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6" name="Google Shape;1066;p31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7" name="Google Shape;1067;p31"/>
          <p:cNvGrpSpPr/>
          <p:nvPr/>
        </p:nvGrpSpPr>
        <p:grpSpPr>
          <a:xfrm>
            <a:off x="6296590" y="4283748"/>
            <a:ext cx="333805" cy="360570"/>
            <a:chOff x="674800" y="2146225"/>
            <a:chExt cx="252500" cy="252500"/>
          </a:xfrm>
        </p:grpSpPr>
        <p:sp>
          <p:nvSpPr>
            <p:cNvPr id="1068" name="Google Shape;1068;p31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9" name="Google Shape;1069;p31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0" name="Google Shape;1070;p31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1" name="Google Shape;1071;p31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2" name="Google Shape;1072;p31"/>
          <p:cNvGrpSpPr/>
          <p:nvPr/>
        </p:nvGrpSpPr>
        <p:grpSpPr>
          <a:xfrm>
            <a:off x="6823641" y="4295781"/>
            <a:ext cx="333805" cy="360570"/>
            <a:chOff x="2164225" y="2146225"/>
            <a:chExt cx="252500" cy="252500"/>
          </a:xfrm>
        </p:grpSpPr>
        <p:sp>
          <p:nvSpPr>
            <p:cNvPr id="1073" name="Google Shape;1073;p31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4" name="Google Shape;1074;p31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5" name="Google Shape;1075;p31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6" name="Google Shape;1076;p31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7" name="Google Shape;1077;p31"/>
          <p:cNvGrpSpPr/>
          <p:nvPr/>
        </p:nvGrpSpPr>
        <p:grpSpPr>
          <a:xfrm>
            <a:off x="5769551" y="4295576"/>
            <a:ext cx="334400" cy="361213"/>
            <a:chOff x="689975" y="1737200"/>
            <a:chExt cx="252950" cy="252950"/>
          </a:xfrm>
        </p:grpSpPr>
        <p:sp>
          <p:nvSpPr>
            <p:cNvPr id="1078" name="Google Shape;1078;p31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9" name="Google Shape;1079;p31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0" name="Google Shape;1080;p31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1" name="Google Shape;1081;p31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2" name="Google Shape;1082;p31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31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4" name="Google Shape;1084;p31"/>
          <p:cNvGrpSpPr/>
          <p:nvPr/>
        </p:nvGrpSpPr>
        <p:grpSpPr>
          <a:xfrm>
            <a:off x="7350412" y="4284970"/>
            <a:ext cx="334400" cy="360570"/>
            <a:chOff x="2961350" y="1740750"/>
            <a:chExt cx="252950" cy="252500"/>
          </a:xfrm>
        </p:grpSpPr>
        <p:sp>
          <p:nvSpPr>
            <p:cNvPr id="1085" name="Google Shape;1085;p31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6" name="Google Shape;1086;p31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7" name="Google Shape;1087;p31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8" name="Google Shape;1088;p31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9" name="Google Shape;1089;p31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0" name="Google Shape;1090;p31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91" name="Google Shape;1091;p31"/>
          <p:cNvSpPr/>
          <p:nvPr/>
        </p:nvSpPr>
        <p:spPr>
          <a:xfrm>
            <a:off x="7908080" y="4315617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1092" name="Google Shape;1092;p31"/>
          <p:cNvGrpSpPr/>
          <p:nvPr/>
        </p:nvGrpSpPr>
        <p:grpSpPr>
          <a:xfrm>
            <a:off x="8434446" y="4230728"/>
            <a:ext cx="271902" cy="394342"/>
            <a:chOff x="4026550" y="3640100"/>
            <a:chExt cx="205675" cy="276150"/>
          </a:xfrm>
        </p:grpSpPr>
        <p:sp>
          <p:nvSpPr>
            <p:cNvPr id="1093" name="Google Shape;1093;p31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4" name="Google Shape;1094;p31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5" name="Google Shape;1095;p31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6" name="Google Shape;1096;p31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7" name="Google Shape;1097;p31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8" name="Google Shape;1098;p31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99" name="Google Shape;1099;p31"/>
          <p:cNvSpPr/>
          <p:nvPr/>
        </p:nvSpPr>
        <p:spPr>
          <a:xfrm>
            <a:off x="8928254" y="4300067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00" name="Google Shape;1100;p31"/>
          <p:cNvGrpSpPr/>
          <p:nvPr/>
        </p:nvGrpSpPr>
        <p:grpSpPr>
          <a:xfrm>
            <a:off x="9471038" y="4334657"/>
            <a:ext cx="351487" cy="308841"/>
            <a:chOff x="853250" y="4006875"/>
            <a:chExt cx="265875" cy="216275"/>
          </a:xfrm>
        </p:grpSpPr>
        <p:sp>
          <p:nvSpPr>
            <p:cNvPr id="1101" name="Google Shape;1101;p31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2" name="Google Shape;1102;p31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3" name="Google Shape;1103;p31"/>
          <p:cNvGrpSpPr/>
          <p:nvPr/>
        </p:nvGrpSpPr>
        <p:grpSpPr>
          <a:xfrm>
            <a:off x="10648605" y="4298600"/>
            <a:ext cx="245925" cy="380955"/>
            <a:chOff x="1978675" y="3981800"/>
            <a:chExt cx="186025" cy="266775"/>
          </a:xfrm>
        </p:grpSpPr>
        <p:sp>
          <p:nvSpPr>
            <p:cNvPr id="1104" name="Google Shape;1104;p31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5" name="Google Shape;1105;p31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06" name="Google Shape;1106;p31"/>
          <p:cNvSpPr/>
          <p:nvPr/>
        </p:nvSpPr>
        <p:spPr>
          <a:xfrm>
            <a:off x="10045617" y="4321366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07" name="Google Shape;1107;p31"/>
          <p:cNvGrpSpPr/>
          <p:nvPr/>
        </p:nvGrpSpPr>
        <p:grpSpPr>
          <a:xfrm>
            <a:off x="11178339" y="4308494"/>
            <a:ext cx="333805" cy="361213"/>
            <a:chOff x="480325" y="3970200"/>
            <a:chExt cx="252500" cy="252950"/>
          </a:xfrm>
        </p:grpSpPr>
        <p:sp>
          <p:nvSpPr>
            <p:cNvPr id="1108" name="Google Shape;1108;p31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31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0" name="Google Shape;1110;p31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31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31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3" name="Google Shape;1113;p31"/>
          <p:cNvSpPr/>
          <p:nvPr/>
        </p:nvSpPr>
        <p:spPr>
          <a:xfrm>
            <a:off x="4345706" y="4948722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14" name="Google Shape;1114;p31"/>
          <p:cNvGrpSpPr/>
          <p:nvPr/>
        </p:nvGrpSpPr>
        <p:grpSpPr>
          <a:xfrm>
            <a:off x="4754096" y="4926129"/>
            <a:ext cx="334400" cy="360570"/>
            <a:chOff x="5745250" y="4378350"/>
            <a:chExt cx="252950" cy="252500"/>
          </a:xfrm>
        </p:grpSpPr>
        <p:sp>
          <p:nvSpPr>
            <p:cNvPr id="1115" name="Google Shape;1115;p31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6" name="Google Shape;1116;p31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7" name="Google Shape;1117;p31"/>
          <p:cNvGrpSpPr/>
          <p:nvPr/>
        </p:nvGrpSpPr>
        <p:grpSpPr>
          <a:xfrm>
            <a:off x="5263595" y="4930591"/>
            <a:ext cx="334400" cy="361213"/>
            <a:chOff x="6130650" y="4381475"/>
            <a:chExt cx="252950" cy="252950"/>
          </a:xfrm>
        </p:grpSpPr>
        <p:sp>
          <p:nvSpPr>
            <p:cNvPr id="1118" name="Google Shape;1118;p31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9" name="Google Shape;1119;p31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20" name="Google Shape;1120;p31"/>
          <p:cNvSpPr/>
          <p:nvPr/>
        </p:nvSpPr>
        <p:spPr>
          <a:xfrm>
            <a:off x="5770609" y="4946544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21" name="Google Shape;1121;p31"/>
          <p:cNvGrpSpPr/>
          <p:nvPr/>
        </p:nvGrpSpPr>
        <p:grpSpPr>
          <a:xfrm>
            <a:off x="6271399" y="4955002"/>
            <a:ext cx="352082" cy="314053"/>
            <a:chOff x="6919750" y="1464650"/>
            <a:chExt cx="266325" cy="219925"/>
          </a:xfrm>
        </p:grpSpPr>
        <p:sp>
          <p:nvSpPr>
            <p:cNvPr id="1122" name="Google Shape;1122;p31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3" name="Google Shape;1123;p31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24" name="Google Shape;1124;p31"/>
          <p:cNvGrpSpPr/>
          <p:nvPr/>
        </p:nvGrpSpPr>
        <p:grpSpPr>
          <a:xfrm>
            <a:off x="6797587" y="4929310"/>
            <a:ext cx="366855" cy="356108"/>
            <a:chOff x="4759875" y="1027050"/>
            <a:chExt cx="277500" cy="249375"/>
          </a:xfrm>
        </p:grpSpPr>
        <p:sp>
          <p:nvSpPr>
            <p:cNvPr id="1125" name="Google Shape;1125;p31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6" name="Google Shape;1126;p31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7" name="Google Shape;1127;p31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8" name="Google Shape;1128;p31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9" name="Google Shape;1129;p31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0" name="Google Shape;1130;p31"/>
          <p:cNvGrpSpPr/>
          <p:nvPr/>
        </p:nvGrpSpPr>
        <p:grpSpPr>
          <a:xfrm>
            <a:off x="7338867" y="4912519"/>
            <a:ext cx="372738" cy="359499"/>
            <a:chOff x="3357900" y="1057675"/>
            <a:chExt cx="281950" cy="251750"/>
          </a:xfrm>
        </p:grpSpPr>
        <p:sp>
          <p:nvSpPr>
            <p:cNvPr id="1131" name="Google Shape;1131;p31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2" name="Google Shape;1132;p31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3" name="Google Shape;1133;p31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34" name="Google Shape;1134;p31"/>
          <p:cNvGrpSpPr/>
          <p:nvPr/>
        </p:nvGrpSpPr>
        <p:grpSpPr>
          <a:xfrm>
            <a:off x="7902039" y="4896811"/>
            <a:ext cx="191095" cy="421082"/>
            <a:chOff x="3783900" y="1046675"/>
            <a:chExt cx="144550" cy="294875"/>
          </a:xfrm>
        </p:grpSpPr>
        <p:sp>
          <p:nvSpPr>
            <p:cNvPr id="1135" name="Google Shape;1135;p31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31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37" name="Google Shape;1137;p31"/>
          <p:cNvSpPr/>
          <p:nvPr/>
        </p:nvSpPr>
        <p:spPr>
          <a:xfrm>
            <a:off x="8427063" y="4922281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38" name="Google Shape;1138;p31"/>
          <p:cNvGrpSpPr/>
          <p:nvPr/>
        </p:nvGrpSpPr>
        <p:grpSpPr>
          <a:xfrm>
            <a:off x="8801304" y="4642612"/>
            <a:ext cx="552596" cy="706467"/>
            <a:chOff x="238550" y="1487175"/>
            <a:chExt cx="418000" cy="494725"/>
          </a:xfrm>
        </p:grpSpPr>
        <p:sp>
          <p:nvSpPr>
            <p:cNvPr id="1139" name="Google Shape;1139;p31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31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1" name="Google Shape;1141;p31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2" name="Google Shape;1142;p31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3" name="Google Shape;1143;p31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4" name="Google Shape;1144;p31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5" name="Google Shape;1145;p31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6" name="Google Shape;1146;p31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7" name="Google Shape;1147;p31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48" name="Google Shape;1148;p31"/>
          <p:cNvSpPr/>
          <p:nvPr/>
        </p:nvSpPr>
        <p:spPr>
          <a:xfrm>
            <a:off x="9470696" y="5062538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9" name="Google Shape;1149;p31"/>
          <p:cNvSpPr/>
          <p:nvPr/>
        </p:nvSpPr>
        <p:spPr>
          <a:xfrm>
            <a:off x="9962156" y="4969057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50" name="Google Shape;1150;p31"/>
          <p:cNvGrpSpPr/>
          <p:nvPr/>
        </p:nvGrpSpPr>
        <p:grpSpPr>
          <a:xfrm>
            <a:off x="10553697" y="4984725"/>
            <a:ext cx="364707" cy="381097"/>
            <a:chOff x="6010925" y="3998175"/>
            <a:chExt cx="275875" cy="266875"/>
          </a:xfrm>
        </p:grpSpPr>
        <p:sp>
          <p:nvSpPr>
            <p:cNvPr id="1151" name="Google Shape;1151;p31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2" name="Google Shape;1152;p31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3" name="Google Shape;1153;p31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4" name="Google Shape;1154;p31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5" name="Google Shape;1155;p31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56" name="Google Shape;1156;p31"/>
          <p:cNvGrpSpPr/>
          <p:nvPr/>
        </p:nvGrpSpPr>
        <p:grpSpPr>
          <a:xfrm>
            <a:off x="11155894" y="5004470"/>
            <a:ext cx="352082" cy="322978"/>
            <a:chOff x="6866650" y="1038650"/>
            <a:chExt cx="266325" cy="226175"/>
          </a:xfrm>
        </p:grpSpPr>
        <p:sp>
          <p:nvSpPr>
            <p:cNvPr id="1157" name="Google Shape;1157;p31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8" name="Google Shape;1158;p31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9" name="Google Shape;1159;p31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60" name="Google Shape;1160;p31"/>
          <p:cNvGrpSpPr/>
          <p:nvPr/>
        </p:nvGrpSpPr>
        <p:grpSpPr>
          <a:xfrm>
            <a:off x="6893422" y="1480373"/>
            <a:ext cx="272497" cy="379669"/>
            <a:chOff x="2033075" y="2942475"/>
            <a:chExt cx="206125" cy="265875"/>
          </a:xfrm>
        </p:grpSpPr>
        <p:sp>
          <p:nvSpPr>
            <p:cNvPr id="1161" name="Google Shape;1161;p31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2" name="Google Shape;1162;p31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3" name="Google Shape;1163;p31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4" name="Google Shape;1164;p31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5" name="Google Shape;1165;p31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6" name="Google Shape;1166;p31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67" name="Google Shape;1167;p31"/>
          <p:cNvSpPr/>
          <p:nvPr/>
        </p:nvSpPr>
        <p:spPr>
          <a:xfrm>
            <a:off x="4257851" y="5608553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68" name="Google Shape;1168;p31"/>
          <p:cNvGrpSpPr/>
          <p:nvPr/>
        </p:nvGrpSpPr>
        <p:grpSpPr>
          <a:xfrm>
            <a:off x="4755146" y="5646173"/>
            <a:ext cx="325576" cy="379669"/>
            <a:chOff x="3081775" y="1061400"/>
            <a:chExt cx="246275" cy="265875"/>
          </a:xfrm>
        </p:grpSpPr>
        <p:sp>
          <p:nvSpPr>
            <p:cNvPr id="1169" name="Google Shape;1169;p31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0" name="Google Shape;1170;p31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1" name="Google Shape;1171;p31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2" name="Google Shape;1172;p31"/>
          <p:cNvGrpSpPr/>
          <p:nvPr/>
        </p:nvGrpSpPr>
        <p:grpSpPr>
          <a:xfrm>
            <a:off x="5294855" y="5690239"/>
            <a:ext cx="369202" cy="341435"/>
            <a:chOff x="2847150" y="1805000"/>
            <a:chExt cx="279275" cy="239100"/>
          </a:xfrm>
        </p:grpSpPr>
        <p:sp>
          <p:nvSpPr>
            <p:cNvPr id="1173" name="Google Shape;1173;p31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4" name="Google Shape;1174;p31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75" name="Google Shape;1175;p31"/>
          <p:cNvSpPr/>
          <p:nvPr/>
        </p:nvSpPr>
        <p:spPr>
          <a:xfrm>
            <a:off x="5877165" y="5742526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76" name="Google Shape;1176;p31"/>
          <p:cNvGrpSpPr/>
          <p:nvPr/>
        </p:nvGrpSpPr>
        <p:grpSpPr>
          <a:xfrm>
            <a:off x="6480657" y="5631899"/>
            <a:ext cx="352082" cy="380312"/>
            <a:chOff x="6435300" y="1095300"/>
            <a:chExt cx="266325" cy="266325"/>
          </a:xfrm>
        </p:grpSpPr>
        <p:sp>
          <p:nvSpPr>
            <p:cNvPr id="1177" name="Google Shape;1177;p31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8" name="Google Shape;1178;p31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9" name="Google Shape;1179;p31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80" name="Google Shape;1180;p31"/>
          <p:cNvSpPr/>
          <p:nvPr/>
        </p:nvSpPr>
        <p:spPr>
          <a:xfrm>
            <a:off x="7044485" y="5646849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1" name="Google Shape;1181;p31"/>
          <p:cNvSpPr/>
          <p:nvPr/>
        </p:nvSpPr>
        <p:spPr>
          <a:xfrm>
            <a:off x="7505234" y="5617194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82" name="Google Shape;1182;p31"/>
          <p:cNvGrpSpPr/>
          <p:nvPr/>
        </p:nvGrpSpPr>
        <p:grpSpPr>
          <a:xfrm>
            <a:off x="8033716" y="5626731"/>
            <a:ext cx="301350" cy="380312"/>
            <a:chOff x="4506525" y="1060950"/>
            <a:chExt cx="227950" cy="266325"/>
          </a:xfrm>
        </p:grpSpPr>
        <p:sp>
          <p:nvSpPr>
            <p:cNvPr id="1183" name="Google Shape;1183;p31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4" name="Google Shape;1184;p31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5" name="Google Shape;1185;p31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6" name="Google Shape;1186;p31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7" name="Google Shape;1187;p31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8" name="Google Shape;1188;p31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9" name="Google Shape;1189;p31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90" name="Google Shape;1190;p31"/>
          <p:cNvSpPr/>
          <p:nvPr/>
        </p:nvSpPr>
        <p:spPr>
          <a:xfrm>
            <a:off x="8492748" y="5755970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1" name="Google Shape;1191;p31"/>
          <p:cNvSpPr/>
          <p:nvPr/>
        </p:nvSpPr>
        <p:spPr>
          <a:xfrm>
            <a:off x="9489463" y="5708158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92" name="Google Shape;1192;p31"/>
          <p:cNvGrpSpPr/>
          <p:nvPr/>
        </p:nvGrpSpPr>
        <p:grpSpPr>
          <a:xfrm>
            <a:off x="9039336" y="5708089"/>
            <a:ext cx="251246" cy="373279"/>
            <a:chOff x="867500" y="3647700"/>
            <a:chExt cx="190050" cy="261400"/>
          </a:xfrm>
        </p:grpSpPr>
        <p:sp>
          <p:nvSpPr>
            <p:cNvPr id="1193" name="Google Shape;1193;p31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4" name="Google Shape;1194;p31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5" name="Google Shape;1195;p31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6" name="Google Shape;1196;p31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7" name="Google Shape;1197;p31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98" name="Google Shape;1198;p31"/>
          <p:cNvSpPr/>
          <p:nvPr/>
        </p:nvSpPr>
        <p:spPr>
          <a:xfrm>
            <a:off x="9995907" y="5673433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9" name="Google Shape;1199;p31"/>
          <p:cNvSpPr/>
          <p:nvPr/>
        </p:nvSpPr>
        <p:spPr>
          <a:xfrm>
            <a:off x="10597712" y="5672112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00" name="Google Shape;1200;p31"/>
          <p:cNvGrpSpPr/>
          <p:nvPr/>
        </p:nvGrpSpPr>
        <p:grpSpPr>
          <a:xfrm>
            <a:off x="11181618" y="5661310"/>
            <a:ext cx="299598" cy="417262"/>
            <a:chOff x="3707175" y="1322350"/>
            <a:chExt cx="226625" cy="292200"/>
          </a:xfrm>
        </p:grpSpPr>
        <p:sp>
          <p:nvSpPr>
            <p:cNvPr id="1201" name="Google Shape;1201;p31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2" name="Google Shape;1202;p31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03" name="Google Shape;1203;p31"/>
          <p:cNvSpPr txBox="1"/>
          <p:nvPr>
            <p:ph idx="1" type="subTitle"/>
          </p:nvPr>
        </p:nvSpPr>
        <p:spPr>
          <a:xfrm>
            <a:off x="415600" y="3178600"/>
            <a:ext cx="3160200" cy="110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Fonts Used: Muli and</a:t>
            </a:r>
            <a:r>
              <a:rPr lang="en">
                <a:latin typeface="Unkempt"/>
                <a:ea typeface="Unkempt"/>
                <a:cs typeface="Unkempt"/>
                <a:sym typeface="Unkempt"/>
              </a:rPr>
              <a:t> </a:t>
            </a:r>
            <a:r>
              <a:rPr b="1" lang="en">
                <a:latin typeface="Unkempt"/>
                <a:ea typeface="Unkempt"/>
                <a:cs typeface="Unkempt"/>
                <a:sym typeface="Unkempt"/>
              </a:rPr>
              <a:t>Unkempt</a:t>
            </a:r>
            <a:endParaRPr b="1">
              <a:latin typeface="Unkempt"/>
              <a:ea typeface="Unkempt"/>
              <a:cs typeface="Unkempt"/>
              <a:sym typeface="Unkempt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7" name="Shape 1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08" name="Google Shape;1208;p32"/>
          <p:cNvGrpSpPr/>
          <p:nvPr/>
        </p:nvGrpSpPr>
        <p:grpSpPr>
          <a:xfrm>
            <a:off x="125748" y="1841365"/>
            <a:ext cx="2875172" cy="3634043"/>
            <a:chOff x="52548" y="3107240"/>
            <a:chExt cx="2875172" cy="3634043"/>
          </a:xfrm>
        </p:grpSpPr>
        <p:sp>
          <p:nvSpPr>
            <p:cNvPr id="1209" name="Google Shape;1209;p32"/>
            <p:cNvSpPr/>
            <p:nvPr/>
          </p:nvSpPr>
          <p:spPr>
            <a:xfrm rot="10131496">
              <a:off x="130885" y="5556789"/>
              <a:ext cx="1121536" cy="759152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32"/>
            <p:cNvSpPr/>
            <p:nvPr/>
          </p:nvSpPr>
          <p:spPr>
            <a:xfrm rot="8707903">
              <a:off x="168799" y="5843337"/>
              <a:ext cx="926364" cy="695950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2"/>
            <p:cNvSpPr/>
            <p:nvPr/>
          </p:nvSpPr>
          <p:spPr>
            <a:xfrm rot="10219453">
              <a:off x="395859" y="5732166"/>
              <a:ext cx="808178" cy="672804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2"/>
            <p:cNvSpPr/>
            <p:nvPr/>
          </p:nvSpPr>
          <p:spPr>
            <a:xfrm rot="-10275760">
              <a:off x="621809" y="5704411"/>
              <a:ext cx="753535" cy="65076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32"/>
            <p:cNvSpPr/>
            <p:nvPr/>
          </p:nvSpPr>
          <p:spPr>
            <a:xfrm rot="8708949">
              <a:off x="490946" y="6008666"/>
              <a:ext cx="710434" cy="48575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2"/>
            <p:cNvSpPr/>
            <p:nvPr/>
          </p:nvSpPr>
          <p:spPr>
            <a:xfrm rot="-341575">
              <a:off x="1044247" y="5269461"/>
              <a:ext cx="1717017" cy="1327417"/>
            </a:xfrm>
            <a:custGeom>
              <a:rect b="b" l="l" r="r" t="t"/>
              <a:pathLst>
                <a:path extrusionOk="0" h="1820936" w="2355385">
                  <a:moveTo>
                    <a:pt x="1807046" y="0"/>
                  </a:move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lnTo>
                    <a:pt x="1889590" y="889920"/>
                  </a:lnTo>
                  <a:lnTo>
                    <a:pt x="2120543" y="1115740"/>
                  </a:lnTo>
                  <a:lnTo>
                    <a:pt x="2330965" y="1331295"/>
                  </a:ln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34945" y="1306993"/>
                  </a:cubicBezTo>
                  <a:lnTo>
                    <a:pt x="589764" y="1310159"/>
                  </a:lnTo>
                  <a:cubicBezTo>
                    <a:pt x="545362" y="1203457"/>
                    <a:pt x="466017" y="1129848"/>
                    <a:pt x="456557" y="990052"/>
                  </a:cubicBez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2"/>
            <p:cNvSpPr/>
            <p:nvPr/>
          </p:nvSpPr>
          <p:spPr>
            <a:xfrm flipH="1" rot="-852537">
              <a:off x="882816" y="4468244"/>
              <a:ext cx="633079" cy="1424785"/>
            </a:xfrm>
            <a:custGeom>
              <a:rect b="b" l="l" r="r" t="t"/>
              <a:pathLst>
                <a:path extrusionOk="0" h="1959028" w="870461">
                  <a:moveTo>
                    <a:pt x="0" y="4044"/>
                  </a:moveTo>
                  <a:cubicBezTo>
                    <a:pt x="58553" y="-49697"/>
                    <a:pt x="440486" y="445721"/>
                    <a:pt x="598501" y="683144"/>
                  </a:cubicBezTo>
                  <a:cubicBezTo>
                    <a:pt x="740391" y="900726"/>
                    <a:pt x="570497" y="1040644"/>
                    <a:pt x="787539" y="1284870"/>
                  </a:cubicBezTo>
                  <a:cubicBezTo>
                    <a:pt x="1004581" y="1529096"/>
                    <a:pt x="734348" y="1948255"/>
                    <a:pt x="669663" y="1959028"/>
                  </a:cubicBezTo>
                  <a:cubicBezTo>
                    <a:pt x="694171" y="1530925"/>
                    <a:pt x="543289" y="1629198"/>
                    <a:pt x="430090" y="1304000"/>
                  </a:cubicBezTo>
                  <a:lnTo>
                    <a:pt x="0" y="404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32"/>
            <p:cNvSpPr/>
            <p:nvPr/>
          </p:nvSpPr>
          <p:spPr>
            <a:xfrm flipH="1" rot="-1017209">
              <a:off x="745289" y="4096802"/>
              <a:ext cx="734650" cy="140974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32"/>
            <p:cNvSpPr/>
            <p:nvPr/>
          </p:nvSpPr>
          <p:spPr>
            <a:xfrm rot="238156">
              <a:off x="2307581" y="5258668"/>
              <a:ext cx="246466" cy="754655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32"/>
            <p:cNvSpPr/>
            <p:nvPr/>
          </p:nvSpPr>
          <p:spPr>
            <a:xfrm rot="1331806">
              <a:off x="2038556" y="4355561"/>
              <a:ext cx="653612" cy="1375220"/>
            </a:xfrm>
            <a:custGeom>
              <a:rect b="b" l="l" r="r" t="t"/>
              <a:pathLst>
                <a:path extrusionOk="0" h="1884520" w="895672">
                  <a:moveTo>
                    <a:pt x="0" y="2781"/>
                  </a:moveTo>
                  <a:cubicBezTo>
                    <a:pt x="58553" y="-50960"/>
                    <a:pt x="419499" y="689383"/>
                    <a:pt x="577514" y="926806"/>
                  </a:cubicBezTo>
                  <a:cubicBezTo>
                    <a:pt x="735529" y="1164229"/>
                    <a:pt x="888667" y="1315714"/>
                    <a:pt x="895150" y="1475445"/>
                  </a:cubicBezTo>
                  <a:cubicBezTo>
                    <a:pt x="903973" y="1692816"/>
                    <a:pt x="800474" y="1808563"/>
                    <a:pt x="630454" y="1884520"/>
                  </a:cubicBezTo>
                  <a:cubicBezTo>
                    <a:pt x="718686" y="1496300"/>
                    <a:pt x="459393" y="1356624"/>
                    <a:pt x="379183" y="1132034"/>
                  </a:cubicBezTo>
                  <a:lnTo>
                    <a:pt x="0" y="278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2"/>
            <p:cNvSpPr/>
            <p:nvPr/>
          </p:nvSpPr>
          <p:spPr>
            <a:xfrm rot="697404">
              <a:off x="2034859" y="3921936"/>
              <a:ext cx="645897" cy="1274486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2"/>
            <p:cNvSpPr/>
            <p:nvPr/>
          </p:nvSpPr>
          <p:spPr>
            <a:xfrm flipH="1" rot="762121">
              <a:off x="1106815" y="3744430"/>
              <a:ext cx="268127" cy="444696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32"/>
            <p:cNvSpPr/>
            <p:nvPr/>
          </p:nvSpPr>
          <p:spPr>
            <a:xfrm rot="234513">
              <a:off x="2234695" y="3883912"/>
              <a:ext cx="268001" cy="444487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32"/>
            <p:cNvSpPr/>
            <p:nvPr/>
          </p:nvSpPr>
          <p:spPr>
            <a:xfrm rot="234513">
              <a:off x="1413960" y="5822357"/>
              <a:ext cx="459813" cy="761840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2"/>
            <p:cNvSpPr/>
            <p:nvPr/>
          </p:nvSpPr>
          <p:spPr>
            <a:xfrm flipH="1" rot="-927455">
              <a:off x="1895968" y="5788268"/>
              <a:ext cx="459700" cy="761654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2"/>
            <p:cNvSpPr/>
            <p:nvPr/>
          </p:nvSpPr>
          <p:spPr>
            <a:xfrm rot="242005">
              <a:off x="1058012" y="3828517"/>
              <a:ext cx="1331114" cy="1675700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2"/>
            <p:cNvSpPr/>
            <p:nvPr/>
          </p:nvSpPr>
          <p:spPr>
            <a:xfrm rot="236711">
              <a:off x="1032329" y="4888583"/>
              <a:ext cx="1273569" cy="624204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32"/>
            <p:cNvSpPr/>
            <p:nvPr/>
          </p:nvSpPr>
          <p:spPr>
            <a:xfrm rot="3071930">
              <a:off x="1226724" y="6150394"/>
              <a:ext cx="205989" cy="386485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32"/>
            <p:cNvSpPr/>
            <p:nvPr/>
          </p:nvSpPr>
          <p:spPr>
            <a:xfrm rot="10393670">
              <a:off x="1535341" y="6385646"/>
              <a:ext cx="327762" cy="213778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32"/>
            <p:cNvSpPr/>
            <p:nvPr/>
          </p:nvSpPr>
          <p:spPr>
            <a:xfrm rot="-377459">
              <a:off x="1244314" y="6270794"/>
              <a:ext cx="383575" cy="423403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32"/>
            <p:cNvSpPr/>
            <p:nvPr/>
          </p:nvSpPr>
          <p:spPr>
            <a:xfrm rot="10393670">
              <a:off x="1968474" y="6357467"/>
              <a:ext cx="343866" cy="213778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2"/>
            <p:cNvSpPr/>
            <p:nvPr/>
          </p:nvSpPr>
          <p:spPr>
            <a:xfrm rot="234513">
              <a:off x="1304723" y="3772763"/>
              <a:ext cx="589061" cy="63180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2"/>
            <p:cNvSpPr/>
            <p:nvPr/>
          </p:nvSpPr>
          <p:spPr>
            <a:xfrm flipH="1" rot="2586397">
              <a:off x="989618" y="4190625"/>
              <a:ext cx="362949" cy="597921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32"/>
            <p:cNvSpPr/>
            <p:nvPr/>
          </p:nvSpPr>
          <p:spPr>
            <a:xfrm rot="248677">
              <a:off x="1387086" y="5116889"/>
              <a:ext cx="56279" cy="91326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32"/>
            <p:cNvSpPr/>
            <p:nvPr/>
          </p:nvSpPr>
          <p:spPr>
            <a:xfrm rot="248677">
              <a:off x="1860630" y="5166295"/>
              <a:ext cx="56279" cy="91326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32"/>
            <p:cNvSpPr/>
            <p:nvPr/>
          </p:nvSpPr>
          <p:spPr>
            <a:xfrm rot="-643282">
              <a:off x="1939688" y="4552091"/>
              <a:ext cx="150137" cy="251134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32"/>
            <p:cNvSpPr/>
            <p:nvPr/>
          </p:nvSpPr>
          <p:spPr>
            <a:xfrm flipH="1" rot="1117870">
              <a:off x="1370577" y="4490252"/>
              <a:ext cx="150237" cy="250996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32"/>
            <p:cNvSpPr/>
            <p:nvPr/>
          </p:nvSpPr>
          <p:spPr>
            <a:xfrm flipH="1" rot="238350">
              <a:off x="1949346" y="4601616"/>
              <a:ext cx="78285" cy="76662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32"/>
            <p:cNvSpPr/>
            <p:nvPr/>
          </p:nvSpPr>
          <p:spPr>
            <a:xfrm flipH="1" rot="219716">
              <a:off x="2022860" y="4713050"/>
              <a:ext cx="33966" cy="33424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32"/>
            <p:cNvSpPr/>
            <p:nvPr/>
          </p:nvSpPr>
          <p:spPr>
            <a:xfrm flipH="1" rot="238350">
              <a:off x="1444910" y="4558261"/>
              <a:ext cx="78285" cy="76662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32"/>
            <p:cNvSpPr/>
            <p:nvPr/>
          </p:nvSpPr>
          <p:spPr>
            <a:xfrm flipH="1" rot="219716">
              <a:off x="1398242" y="4678899"/>
              <a:ext cx="33966" cy="33424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32"/>
            <p:cNvSpPr/>
            <p:nvPr/>
          </p:nvSpPr>
          <p:spPr>
            <a:xfrm rot="5820563">
              <a:off x="1660961" y="4661931"/>
              <a:ext cx="33332" cy="592814"/>
            </a:xfrm>
            <a:prstGeom prst="moon">
              <a:avLst>
                <a:gd fmla="val 2601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32"/>
            <p:cNvSpPr/>
            <p:nvPr/>
          </p:nvSpPr>
          <p:spPr>
            <a:xfrm rot="6186460">
              <a:off x="1386546" y="6228233"/>
              <a:ext cx="133922" cy="309287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32"/>
            <p:cNvSpPr/>
            <p:nvPr/>
          </p:nvSpPr>
          <p:spPr>
            <a:xfrm flipH="1" rot="-8074153">
              <a:off x="2285667" y="3929269"/>
              <a:ext cx="76509" cy="295488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32"/>
            <p:cNvSpPr/>
            <p:nvPr/>
          </p:nvSpPr>
          <p:spPr>
            <a:xfrm flipH="1" rot="-1478806">
              <a:off x="1253278" y="3796303"/>
              <a:ext cx="76079" cy="295587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32"/>
            <p:cNvSpPr/>
            <p:nvPr/>
          </p:nvSpPr>
          <p:spPr>
            <a:xfrm rot="-2104881">
              <a:off x="1816820" y="3714786"/>
              <a:ext cx="463155" cy="684607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32"/>
            <p:cNvSpPr/>
            <p:nvPr/>
          </p:nvSpPr>
          <p:spPr>
            <a:xfrm rot="234513">
              <a:off x="1089298" y="3709427"/>
              <a:ext cx="615844" cy="640458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32"/>
            <p:cNvSpPr/>
            <p:nvPr/>
          </p:nvSpPr>
          <p:spPr>
            <a:xfrm rot="-26142">
              <a:off x="1579345" y="3750494"/>
              <a:ext cx="479369" cy="666541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32"/>
            <p:cNvSpPr/>
            <p:nvPr/>
          </p:nvSpPr>
          <p:spPr>
            <a:xfrm rot="-10432775">
              <a:off x="1613003" y="3690742"/>
              <a:ext cx="392951" cy="232311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32"/>
            <p:cNvSpPr/>
            <p:nvPr/>
          </p:nvSpPr>
          <p:spPr>
            <a:xfrm rot="-10432760">
              <a:off x="1678012" y="3539362"/>
              <a:ext cx="294593" cy="194532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32"/>
            <p:cNvSpPr/>
            <p:nvPr/>
          </p:nvSpPr>
          <p:spPr>
            <a:xfrm rot="-10432653">
              <a:off x="1725038" y="3402863"/>
              <a:ext cx="244633" cy="166032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32"/>
            <p:cNvSpPr/>
            <p:nvPr/>
          </p:nvSpPr>
          <p:spPr>
            <a:xfrm rot="-10432663">
              <a:off x="1764691" y="3262344"/>
              <a:ext cx="197855" cy="163676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32"/>
            <p:cNvSpPr/>
            <p:nvPr/>
          </p:nvSpPr>
          <p:spPr>
            <a:xfrm rot="-10432740">
              <a:off x="1804949" y="3114144"/>
              <a:ext cx="138321" cy="164844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32"/>
            <p:cNvSpPr/>
            <p:nvPr/>
          </p:nvSpPr>
          <p:spPr>
            <a:xfrm rot="3069186">
              <a:off x="2435242" y="6002387"/>
              <a:ext cx="207514" cy="404229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32"/>
            <p:cNvSpPr/>
            <p:nvPr/>
          </p:nvSpPr>
          <p:spPr>
            <a:xfrm rot="-220878">
              <a:off x="2448661" y="6117978"/>
              <a:ext cx="396999" cy="423352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32"/>
            <p:cNvSpPr/>
            <p:nvPr/>
          </p:nvSpPr>
          <p:spPr>
            <a:xfrm rot="6186460">
              <a:off x="2611922" y="6083919"/>
              <a:ext cx="133922" cy="309287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32"/>
            <p:cNvSpPr/>
            <p:nvPr/>
          </p:nvSpPr>
          <p:spPr>
            <a:xfrm>
              <a:off x="1115307" y="4972558"/>
              <a:ext cx="205276" cy="205276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32"/>
            <p:cNvSpPr/>
            <p:nvPr/>
          </p:nvSpPr>
          <p:spPr>
            <a:xfrm>
              <a:off x="2011356" y="5095738"/>
              <a:ext cx="205276" cy="205276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40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32"/>
            <p:cNvSpPr/>
            <p:nvPr/>
          </p:nvSpPr>
          <p:spPr>
            <a:xfrm flipH="1" rot="3825383">
              <a:off x="2010252" y="4496382"/>
              <a:ext cx="94537" cy="121142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32"/>
            <p:cNvSpPr/>
            <p:nvPr/>
          </p:nvSpPr>
          <p:spPr>
            <a:xfrm flipH="1" rot="4604951">
              <a:off x="2038876" y="4531062"/>
              <a:ext cx="94422" cy="120995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32"/>
            <p:cNvSpPr/>
            <p:nvPr/>
          </p:nvSpPr>
          <p:spPr>
            <a:xfrm flipH="1" rot="5529259">
              <a:off x="2048387" y="4583048"/>
              <a:ext cx="94643" cy="12127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32"/>
            <p:cNvSpPr/>
            <p:nvPr/>
          </p:nvSpPr>
          <p:spPr>
            <a:xfrm rot="-3825383">
              <a:off x="1363740" y="4460700"/>
              <a:ext cx="94537" cy="121142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32"/>
            <p:cNvSpPr/>
            <p:nvPr/>
          </p:nvSpPr>
          <p:spPr>
            <a:xfrm rot="-4604951">
              <a:off x="1335232" y="4495380"/>
              <a:ext cx="94422" cy="120995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32"/>
            <p:cNvSpPr/>
            <p:nvPr/>
          </p:nvSpPr>
          <p:spPr>
            <a:xfrm rot="-5529259">
              <a:off x="1325500" y="4547367"/>
              <a:ext cx="94643" cy="12127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63" name="Google Shape;1263;p32"/>
          <p:cNvSpPr txBox="1"/>
          <p:nvPr>
            <p:ph type="title"/>
          </p:nvPr>
        </p:nvSpPr>
        <p:spPr>
          <a:xfrm>
            <a:off x="1564525" y="113575"/>
            <a:ext cx="6890700" cy="108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Unicorns!</a:t>
            </a:r>
            <a:endParaRPr sz="6000"/>
          </a:p>
        </p:txBody>
      </p:sp>
      <p:grpSp>
        <p:nvGrpSpPr>
          <p:cNvPr id="1264" name="Google Shape;1264;p32"/>
          <p:cNvGrpSpPr/>
          <p:nvPr/>
        </p:nvGrpSpPr>
        <p:grpSpPr>
          <a:xfrm>
            <a:off x="3516396" y="2027312"/>
            <a:ext cx="2944965" cy="3565376"/>
            <a:chOff x="5901071" y="3095975"/>
            <a:chExt cx="2944965" cy="3565376"/>
          </a:xfrm>
        </p:grpSpPr>
        <p:sp>
          <p:nvSpPr>
            <p:cNvPr id="1265" name="Google Shape;1265;p32"/>
            <p:cNvSpPr/>
            <p:nvPr/>
          </p:nvSpPr>
          <p:spPr>
            <a:xfrm flipH="1" rot="-10128560">
              <a:off x="7653063" y="5484186"/>
              <a:ext cx="1113615" cy="75426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32"/>
            <p:cNvSpPr/>
            <p:nvPr/>
          </p:nvSpPr>
          <p:spPr>
            <a:xfrm rot="195269">
              <a:off x="6224311" y="4467901"/>
              <a:ext cx="412195" cy="1733501"/>
            </a:xfrm>
            <a:custGeom>
              <a:rect b="b" l="l" r="r" t="t"/>
              <a:pathLst>
                <a:path extrusionOk="0" h="1034716" w="322769">
                  <a:moveTo>
                    <a:pt x="86636" y="289540"/>
                  </a:moveTo>
                  <a:cubicBezTo>
                    <a:pt x="-38521" y="698505"/>
                    <a:pt x="-73423" y="797293"/>
                    <a:pt x="298309" y="1034716"/>
                  </a:cubicBezTo>
                  <a:cubicBezTo>
                    <a:pt x="189958" y="719490"/>
                    <a:pt x="314280" y="812532"/>
                    <a:pt x="322477" y="548639"/>
                  </a:cubicBezTo>
                  <a:cubicBezTo>
                    <a:pt x="330674" y="284746"/>
                    <a:pt x="164211" y="184484"/>
                    <a:pt x="157794" y="0"/>
                  </a:cubicBezTo>
                  <a:lnTo>
                    <a:pt x="86636" y="28954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32"/>
            <p:cNvSpPr/>
            <p:nvPr/>
          </p:nvSpPr>
          <p:spPr>
            <a:xfrm flipH="1" rot="-8708733">
              <a:off x="7809241" y="5769613"/>
              <a:ext cx="921801" cy="69052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32"/>
            <p:cNvSpPr/>
            <p:nvPr/>
          </p:nvSpPr>
          <p:spPr>
            <a:xfrm flipH="1" rot="-10219194">
              <a:off x="7700837" y="5657792"/>
              <a:ext cx="803331" cy="66867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32"/>
            <p:cNvSpPr/>
            <p:nvPr/>
          </p:nvSpPr>
          <p:spPr>
            <a:xfrm flipH="1" rot="10279350">
              <a:off x="7531444" y="5630967"/>
              <a:ext cx="749822" cy="646370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32"/>
            <p:cNvSpPr/>
            <p:nvPr/>
          </p:nvSpPr>
          <p:spPr>
            <a:xfrm flipH="1" rot="-8703179">
              <a:off x="7703847" y="5933826"/>
              <a:ext cx="704490" cy="481685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32"/>
            <p:cNvSpPr/>
            <p:nvPr/>
          </p:nvSpPr>
          <p:spPr>
            <a:xfrm flipH="1" rot="344999">
              <a:off x="6155279" y="5197898"/>
              <a:ext cx="1704453" cy="1317704"/>
            </a:xfrm>
            <a:custGeom>
              <a:rect b="b" l="l" r="r" t="t"/>
              <a:pathLst>
                <a:path extrusionOk="0" h="1820936" w="2355385">
                  <a:moveTo>
                    <a:pt x="456557" y="990052"/>
                  </a:move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cubicBezTo>
                    <a:pt x="1844233" y="312896"/>
                    <a:pt x="1822181" y="686231"/>
                    <a:pt x="1904896" y="874268"/>
                  </a:cubicBezTo>
                  <a:cubicBezTo>
                    <a:pt x="1987611" y="1062305"/>
                    <a:pt x="2267667" y="1187592"/>
                    <a:pt x="2330965" y="1331295"/>
                  </a:cubicBez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99906" y="1371954"/>
                  </a:cubicBez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32"/>
            <p:cNvSpPr/>
            <p:nvPr/>
          </p:nvSpPr>
          <p:spPr>
            <a:xfrm flipH="1" rot="-237528">
              <a:off x="7065147" y="5747077"/>
              <a:ext cx="427686" cy="740296"/>
            </a:xfrm>
            <a:custGeom>
              <a:rect b="b" l="l" r="r" t="t"/>
              <a:pathLst>
                <a:path extrusionOk="0" h="1022187" w="590541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24148" y="1020924"/>
                    <a:pt x="581361" y="873337"/>
                  </a:cubicBezTo>
                  <a:cubicBezTo>
                    <a:pt x="584672" y="685205"/>
                    <a:pt x="611831" y="790160"/>
                    <a:pt x="553452" y="356135"/>
                  </a:cubicBez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32"/>
            <p:cNvSpPr/>
            <p:nvPr/>
          </p:nvSpPr>
          <p:spPr>
            <a:xfrm rot="925725">
              <a:off x="6560144" y="5713092"/>
              <a:ext cx="447999" cy="741748"/>
            </a:xfrm>
            <a:custGeom>
              <a:rect b="b" l="l" r="r" t="t"/>
              <a:pathLst>
                <a:path extrusionOk="0" h="1025114" w="619146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61933" y="1032418"/>
                    <a:pt x="619146" y="884831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32"/>
            <p:cNvSpPr/>
            <p:nvPr/>
          </p:nvSpPr>
          <p:spPr>
            <a:xfrm flipH="1" rot="-3067816">
              <a:off x="6271270" y="5928686"/>
              <a:ext cx="204605" cy="398807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32"/>
            <p:cNvSpPr/>
            <p:nvPr/>
          </p:nvSpPr>
          <p:spPr>
            <a:xfrm flipH="1" rot="-3067816">
              <a:off x="7474428" y="6073567"/>
              <a:ext cx="204605" cy="384049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32"/>
            <p:cNvSpPr/>
            <p:nvPr/>
          </p:nvSpPr>
          <p:spPr>
            <a:xfrm flipH="1" rot="-10395265">
              <a:off x="7056535" y="6307282"/>
              <a:ext cx="316132" cy="212838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32"/>
            <p:cNvSpPr/>
            <p:nvPr/>
          </p:nvSpPr>
          <p:spPr>
            <a:xfrm flipH="1" rot="377122">
              <a:off x="7280758" y="6193280"/>
              <a:ext cx="380890" cy="420413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32"/>
            <p:cNvSpPr/>
            <p:nvPr/>
          </p:nvSpPr>
          <p:spPr>
            <a:xfrm flipH="1" rot="-10393823">
              <a:off x="6605496" y="6278690"/>
              <a:ext cx="330492" cy="212838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32"/>
            <p:cNvSpPr/>
            <p:nvPr/>
          </p:nvSpPr>
          <p:spPr>
            <a:xfrm flipH="1" rot="222578">
              <a:off x="6071311" y="6041384"/>
              <a:ext cx="394126" cy="420568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32"/>
            <p:cNvSpPr/>
            <p:nvPr/>
          </p:nvSpPr>
          <p:spPr>
            <a:xfrm flipH="1" rot="-6189551">
              <a:off x="7387427" y="6150844"/>
              <a:ext cx="133095" cy="307383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32"/>
            <p:cNvSpPr/>
            <p:nvPr/>
          </p:nvSpPr>
          <p:spPr>
            <a:xfrm flipH="1" rot="-6185743">
              <a:off x="6194911" y="6002472"/>
              <a:ext cx="101951" cy="281479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32"/>
            <p:cNvSpPr/>
            <p:nvPr/>
          </p:nvSpPr>
          <p:spPr>
            <a:xfrm rot="1488046">
              <a:off x="6188843" y="4360619"/>
              <a:ext cx="660232" cy="1510116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32"/>
            <p:cNvSpPr/>
            <p:nvPr/>
          </p:nvSpPr>
          <p:spPr>
            <a:xfrm rot="-839098">
              <a:off x="6919119" y="3642013"/>
              <a:ext cx="1145971" cy="2006660"/>
            </a:xfrm>
            <a:custGeom>
              <a:rect b="b" l="l" r="r" t="t"/>
              <a:pathLst>
                <a:path extrusionOk="0" h="990562" w="422815">
                  <a:moveTo>
                    <a:pt x="0" y="292730"/>
                  </a:moveTo>
                  <a:cubicBezTo>
                    <a:pt x="201112" y="698595"/>
                    <a:pt x="47915" y="753139"/>
                    <a:pt x="419647" y="990562"/>
                  </a:cubicBezTo>
                  <a:cubicBezTo>
                    <a:pt x="311296" y="675336"/>
                    <a:pt x="395484" y="575996"/>
                    <a:pt x="420754" y="379409"/>
                  </a:cubicBezTo>
                  <a:cubicBezTo>
                    <a:pt x="446024" y="182822"/>
                    <a:pt x="233857" y="-84544"/>
                    <a:pt x="65045" y="25792"/>
                  </a:cubicBezTo>
                  <a:lnTo>
                    <a:pt x="0" y="29273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32"/>
            <p:cNvSpPr/>
            <p:nvPr/>
          </p:nvSpPr>
          <p:spPr>
            <a:xfrm rot="-202384">
              <a:off x="7362732" y="4117099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32"/>
            <p:cNvSpPr/>
            <p:nvPr/>
          </p:nvSpPr>
          <p:spPr>
            <a:xfrm rot="1026164">
              <a:off x="7508963" y="4102521"/>
              <a:ext cx="723026" cy="143610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32"/>
            <p:cNvSpPr/>
            <p:nvPr/>
          </p:nvSpPr>
          <p:spPr>
            <a:xfrm flipH="1" rot="202384">
              <a:off x="6339047" y="4074558"/>
              <a:ext cx="566107" cy="1733653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32"/>
            <p:cNvSpPr/>
            <p:nvPr/>
          </p:nvSpPr>
          <p:spPr>
            <a:xfrm flipH="1" rot="-486248">
              <a:off x="6212996" y="3861498"/>
              <a:ext cx="691313" cy="124503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32"/>
            <p:cNvSpPr/>
            <p:nvPr/>
          </p:nvSpPr>
          <p:spPr>
            <a:xfrm rot="-557815">
              <a:off x="7580737" y="3749846"/>
              <a:ext cx="261576" cy="43383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32"/>
            <p:cNvSpPr/>
            <p:nvPr/>
          </p:nvSpPr>
          <p:spPr>
            <a:xfrm flipH="1" rot="-36185">
              <a:off x="6473515" y="3821187"/>
              <a:ext cx="261829" cy="43425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32"/>
            <p:cNvSpPr/>
            <p:nvPr/>
          </p:nvSpPr>
          <p:spPr>
            <a:xfrm flipH="1" rot="-37365">
              <a:off x="6552437" y="3802447"/>
              <a:ext cx="1299565" cy="1637109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32"/>
            <p:cNvSpPr/>
            <p:nvPr/>
          </p:nvSpPr>
          <p:spPr>
            <a:xfrm flipH="1" rot="-36185">
              <a:off x="7067936" y="3756921"/>
              <a:ext cx="575495" cy="61725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32"/>
            <p:cNvSpPr/>
            <p:nvPr/>
          </p:nvSpPr>
          <p:spPr>
            <a:xfrm flipH="1" rot="-626249">
              <a:off x="7587804" y="3970444"/>
              <a:ext cx="453093" cy="656952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32"/>
            <p:cNvSpPr/>
            <p:nvPr/>
          </p:nvSpPr>
          <p:spPr>
            <a:xfrm flipH="1" rot="-5631928">
              <a:off x="7207371" y="4624981"/>
              <a:ext cx="44501" cy="578939"/>
            </a:xfrm>
            <a:prstGeom prst="moon">
              <a:avLst>
                <a:gd fmla="val 50000" name="adj"/>
              </a:avLst>
            </a:pr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32"/>
            <p:cNvSpPr/>
            <p:nvPr/>
          </p:nvSpPr>
          <p:spPr>
            <a:xfrm rot="8266371">
              <a:off x="6612322" y="3868014"/>
              <a:ext cx="74546" cy="288659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32"/>
            <p:cNvSpPr/>
            <p:nvPr/>
          </p:nvSpPr>
          <p:spPr>
            <a:xfrm rot="1680291">
              <a:off x="7626712" y="3797560"/>
              <a:ext cx="74753" cy="288547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32"/>
            <p:cNvSpPr/>
            <p:nvPr/>
          </p:nvSpPr>
          <p:spPr>
            <a:xfrm flipH="1" rot="2301081">
              <a:off x="6693050" y="3674464"/>
              <a:ext cx="452619" cy="666211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32"/>
            <p:cNvSpPr/>
            <p:nvPr/>
          </p:nvSpPr>
          <p:spPr>
            <a:xfrm flipH="1" rot="-36185">
              <a:off x="7255217" y="3706755"/>
              <a:ext cx="601661" cy="625709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32"/>
            <p:cNvSpPr/>
            <p:nvPr/>
          </p:nvSpPr>
          <p:spPr>
            <a:xfrm flipH="1" rot="237733">
              <a:off x="6908843" y="3721684"/>
              <a:ext cx="466910" cy="650106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32"/>
            <p:cNvSpPr/>
            <p:nvPr/>
          </p:nvSpPr>
          <p:spPr>
            <a:xfrm flipH="1" rot="10634675">
              <a:off x="6974737" y="3664935"/>
              <a:ext cx="383794" cy="226904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32"/>
            <p:cNvSpPr/>
            <p:nvPr/>
          </p:nvSpPr>
          <p:spPr>
            <a:xfrm flipH="1" rot="10634901">
              <a:off x="7017091" y="3516467"/>
              <a:ext cx="287716" cy="190015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32"/>
            <p:cNvSpPr/>
            <p:nvPr/>
          </p:nvSpPr>
          <p:spPr>
            <a:xfrm flipH="1" rot="10634441">
              <a:off x="7028632" y="3382158"/>
              <a:ext cx="238929" cy="16214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32"/>
            <p:cNvSpPr/>
            <p:nvPr/>
          </p:nvSpPr>
          <p:spPr>
            <a:xfrm flipH="1" rot="10634645">
              <a:off x="7053375" y="3243956"/>
              <a:ext cx="183591" cy="15988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32"/>
            <p:cNvSpPr/>
            <p:nvPr/>
          </p:nvSpPr>
          <p:spPr>
            <a:xfrm flipH="1" rot="10634714">
              <a:off x="7071048" y="3099128"/>
              <a:ext cx="135094" cy="160992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04" name="Google Shape;1304;p32"/>
            <p:cNvGrpSpPr/>
            <p:nvPr/>
          </p:nvGrpSpPr>
          <p:grpSpPr>
            <a:xfrm flipH="1" rot="202016">
              <a:off x="7366441" y="4465024"/>
              <a:ext cx="349142" cy="265831"/>
              <a:chOff x="2750132" y="2551185"/>
              <a:chExt cx="490555" cy="373500"/>
            </a:xfrm>
          </p:grpSpPr>
          <p:sp>
            <p:nvSpPr>
              <p:cNvPr id="1305" name="Google Shape;1305;p32"/>
              <p:cNvSpPr/>
              <p:nvPr/>
            </p:nvSpPr>
            <p:spPr>
              <a:xfrm rot="-2327883">
                <a:off x="2861947" y="2568611"/>
                <a:ext cx="174759" cy="338648"/>
              </a:xfrm>
              <a:prstGeom prst="moon">
                <a:avLst>
                  <a:gd fmla="val 13149" name="adj"/>
                </a:avLst>
              </a:pr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6" name="Google Shape;1306;p32"/>
              <p:cNvSpPr/>
              <p:nvPr/>
            </p:nvSpPr>
            <p:spPr>
              <a:xfrm flipH="1" rot="5600384">
                <a:off x="2987691" y="2617091"/>
                <a:ext cx="113292" cy="386721"/>
              </a:xfrm>
              <a:prstGeom prst="moon">
                <a:avLst>
                  <a:gd fmla="val 45297" name="adj"/>
                </a:avLst>
              </a:pr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7" name="Google Shape;1307;p32"/>
              <p:cNvSpPr/>
              <p:nvPr/>
            </p:nvSpPr>
            <p:spPr>
              <a:xfrm rot="-4253141">
                <a:off x="2785445" y="2626371"/>
                <a:ext cx="131217" cy="16814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08" name="Google Shape;1308;p32"/>
            <p:cNvSpPr/>
            <p:nvPr/>
          </p:nvSpPr>
          <p:spPr>
            <a:xfrm flipH="1" rot="6467901">
              <a:off x="7627597" y="4553485"/>
              <a:ext cx="93355" cy="1196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32"/>
            <p:cNvSpPr/>
            <p:nvPr/>
          </p:nvSpPr>
          <p:spPr>
            <a:xfrm flipH="1" rot="8202589">
              <a:off x="7611107" y="4597498"/>
              <a:ext cx="93277" cy="119528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32"/>
            <p:cNvSpPr/>
            <p:nvPr/>
          </p:nvSpPr>
          <p:spPr>
            <a:xfrm flipH="1" rot="9444672">
              <a:off x="7584535" y="4641833"/>
              <a:ext cx="93076" cy="119270"/>
            </a:xfrm>
            <a:custGeom>
              <a:rect b="b" l="l" r="r" t="t"/>
              <a:pathLst>
                <a:path extrusionOk="0" h="168122" w="131199">
                  <a:moveTo>
                    <a:pt x="131199" y="0"/>
                  </a:moveTo>
                  <a:cubicBezTo>
                    <a:pt x="82179" y="8699"/>
                    <a:pt x="42593" y="50353"/>
                    <a:pt x="25864" y="105575"/>
                  </a:cubicBezTo>
                  <a:lnTo>
                    <a:pt x="19551" y="148837"/>
                  </a:lnTo>
                  <a:lnTo>
                    <a:pt x="9471" y="156259"/>
                  </a:lnTo>
                  <a:lnTo>
                    <a:pt x="567" y="168122"/>
                  </a:lnTo>
                  <a:lnTo>
                    <a:pt x="0" y="164601"/>
                  </a:lnTo>
                  <a:cubicBezTo>
                    <a:pt x="0" y="73694"/>
                    <a:pt x="58740" y="0"/>
                    <a:pt x="131199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11" name="Google Shape;1311;p32"/>
            <p:cNvGrpSpPr/>
            <p:nvPr/>
          </p:nvGrpSpPr>
          <p:grpSpPr>
            <a:xfrm>
              <a:off x="6707485" y="4448991"/>
              <a:ext cx="386861" cy="319137"/>
              <a:chOff x="4626706" y="3513644"/>
              <a:chExt cx="958764" cy="790923"/>
            </a:xfrm>
          </p:grpSpPr>
          <p:grpSp>
            <p:nvGrpSpPr>
              <p:cNvPr id="1312" name="Google Shape;1312;p32"/>
              <p:cNvGrpSpPr/>
              <p:nvPr/>
            </p:nvGrpSpPr>
            <p:grpSpPr>
              <a:xfrm rot="-201793">
                <a:off x="4701430" y="3538463"/>
                <a:ext cx="865457" cy="658943"/>
                <a:chOff x="2750132" y="2551185"/>
                <a:chExt cx="490555" cy="373500"/>
              </a:xfrm>
            </p:grpSpPr>
            <p:sp>
              <p:nvSpPr>
                <p:cNvPr id="1313" name="Google Shape;1313;p32"/>
                <p:cNvSpPr/>
                <p:nvPr/>
              </p:nvSpPr>
              <p:spPr>
                <a:xfrm rot="-2327883">
                  <a:off x="2861947" y="2568611"/>
                  <a:ext cx="174759" cy="338648"/>
                </a:xfrm>
                <a:prstGeom prst="moon">
                  <a:avLst>
                    <a:gd fmla="val 13149" name="adj"/>
                  </a:avLst>
                </a:pr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4" name="Google Shape;1314;p32"/>
                <p:cNvSpPr/>
                <p:nvPr/>
              </p:nvSpPr>
              <p:spPr>
                <a:xfrm flipH="1" rot="5600384">
                  <a:off x="2987691" y="2617091"/>
                  <a:ext cx="113292" cy="386721"/>
                </a:xfrm>
                <a:prstGeom prst="moon">
                  <a:avLst>
                    <a:gd fmla="val 45297" name="adj"/>
                  </a:avLst>
                </a:pr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5" name="Google Shape;1315;p32"/>
                <p:cNvSpPr/>
                <p:nvPr/>
              </p:nvSpPr>
              <p:spPr>
                <a:xfrm rot="-4253141">
                  <a:off x="2785445" y="2626371"/>
                  <a:ext cx="131217" cy="168146"/>
                </a:xfrm>
                <a:custGeom>
                  <a:rect b="b" l="l" r="r" t="t"/>
                  <a:pathLst>
                    <a:path extrusionOk="0" h="168122" w="131199">
                      <a:moveTo>
                        <a:pt x="131199" y="0"/>
                      </a:moveTo>
                      <a:cubicBezTo>
                        <a:pt x="82179" y="8699"/>
                        <a:pt x="42593" y="50353"/>
                        <a:pt x="25864" y="105575"/>
                      </a:cubicBezTo>
                      <a:lnTo>
                        <a:pt x="19551" y="148837"/>
                      </a:lnTo>
                      <a:lnTo>
                        <a:pt x="9471" y="156259"/>
                      </a:lnTo>
                      <a:lnTo>
                        <a:pt x="567" y="168122"/>
                      </a:lnTo>
                      <a:lnTo>
                        <a:pt x="0" y="164601"/>
                      </a:lnTo>
                      <a:cubicBezTo>
                        <a:pt x="0" y="73694"/>
                        <a:pt x="58740" y="0"/>
                        <a:pt x="131199" y="0"/>
                      </a:cubicBezTo>
                      <a:close/>
                    </a:path>
                  </a:pathLst>
                </a:custGeom>
                <a:solidFill>
                  <a:srgbClr val="000000"/>
                </a:solidFill>
                <a:ln cap="flat" cmpd="sng" w="19050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16" name="Google Shape;1316;p32"/>
              <p:cNvSpPr/>
              <p:nvPr/>
            </p:nvSpPr>
            <p:spPr>
              <a:xfrm rot="-6475266">
                <a:off x="4687652" y="3756882"/>
                <a:ext cx="231309" cy="296406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7" name="Google Shape;1317;p32"/>
              <p:cNvSpPr/>
              <p:nvPr/>
            </p:nvSpPr>
            <p:spPr>
              <a:xfrm rot="-8196425">
                <a:off x="4729233" y="3865599"/>
                <a:ext cx="231556" cy="296723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8" name="Google Shape;1318;p32"/>
              <p:cNvSpPr/>
              <p:nvPr/>
            </p:nvSpPr>
            <p:spPr>
              <a:xfrm rot="-9439435">
                <a:off x="4795174" y="3974880"/>
                <a:ext cx="231415" cy="296541"/>
              </a:xfrm>
              <a:custGeom>
                <a:rect b="b" l="l" r="r" t="t"/>
                <a:pathLst>
                  <a:path extrusionOk="0" h="168122" w="131199">
                    <a:moveTo>
                      <a:pt x="131199" y="0"/>
                    </a:moveTo>
                    <a:cubicBezTo>
                      <a:pt x="82179" y="8699"/>
                      <a:pt x="42593" y="50353"/>
                      <a:pt x="25864" y="105575"/>
                    </a:cubicBezTo>
                    <a:lnTo>
                      <a:pt x="19551" y="148837"/>
                    </a:lnTo>
                    <a:lnTo>
                      <a:pt x="9471" y="156259"/>
                    </a:lnTo>
                    <a:lnTo>
                      <a:pt x="567" y="168122"/>
                    </a:lnTo>
                    <a:lnTo>
                      <a:pt x="0" y="164601"/>
                    </a:lnTo>
                    <a:cubicBezTo>
                      <a:pt x="0" y="73694"/>
                      <a:pt x="58740" y="0"/>
                      <a:pt x="131199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19" name="Google Shape;1319;p32"/>
            <p:cNvSpPr/>
            <p:nvPr/>
          </p:nvSpPr>
          <p:spPr>
            <a:xfrm flipH="1" rot="-240011">
              <a:off x="6609115" y="4821027"/>
              <a:ext cx="1263300" cy="619832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0" name="Google Shape;1320;p32"/>
            <p:cNvSpPr/>
            <p:nvPr/>
          </p:nvSpPr>
          <p:spPr>
            <a:xfrm flipH="1" rot="-241175">
              <a:off x="7464187" y="5047164"/>
              <a:ext cx="55637" cy="9022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1" name="Google Shape;1321;p32"/>
            <p:cNvSpPr/>
            <p:nvPr/>
          </p:nvSpPr>
          <p:spPr>
            <a:xfrm flipH="1" rot="-241175">
              <a:off x="6993884" y="5096234"/>
              <a:ext cx="55637" cy="9052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32"/>
            <p:cNvSpPr/>
            <p:nvPr/>
          </p:nvSpPr>
          <p:spPr>
            <a:xfrm flipH="1" rot="-5847634">
              <a:off x="7202773" y="4639470"/>
              <a:ext cx="76245" cy="540858"/>
            </a:xfrm>
            <a:prstGeom prst="moon">
              <a:avLst>
                <a:gd fmla="val 22412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32"/>
            <p:cNvSpPr/>
            <p:nvPr/>
          </p:nvSpPr>
          <p:spPr>
            <a:xfrm flipH="1">
              <a:off x="7588280" y="4897710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32"/>
            <p:cNvSpPr/>
            <p:nvPr/>
          </p:nvSpPr>
          <p:spPr>
            <a:xfrm flipH="1">
              <a:off x="6712955" y="5031681"/>
              <a:ext cx="202500" cy="202500"/>
            </a:xfrm>
            <a:prstGeom prst="ellipse">
              <a:avLst/>
            </a:prstGeom>
            <a:gradFill>
              <a:gsLst>
                <a:gs pos="0">
                  <a:srgbClr val="E6B1AF">
                    <a:alpha val="62745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5" name="Google Shape;1325;p32"/>
          <p:cNvGrpSpPr/>
          <p:nvPr/>
        </p:nvGrpSpPr>
        <p:grpSpPr>
          <a:xfrm>
            <a:off x="1696617" y="3253203"/>
            <a:ext cx="2852464" cy="3604788"/>
            <a:chOff x="153418" y="3042888"/>
            <a:chExt cx="2261347" cy="2857768"/>
          </a:xfrm>
        </p:grpSpPr>
        <p:sp>
          <p:nvSpPr>
            <p:cNvPr id="1326" name="Google Shape;1326;p32"/>
            <p:cNvSpPr/>
            <p:nvPr/>
          </p:nvSpPr>
          <p:spPr>
            <a:xfrm rot="10138173">
              <a:off x="213213" y="4968214"/>
              <a:ext cx="882490" cy="596710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32"/>
            <p:cNvSpPr/>
            <p:nvPr/>
          </p:nvSpPr>
          <p:spPr>
            <a:xfrm rot="8705698">
              <a:off x="244420" y="5193820"/>
              <a:ext cx="728836" cy="547498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32"/>
            <p:cNvSpPr/>
            <p:nvPr/>
          </p:nvSpPr>
          <p:spPr>
            <a:xfrm rot="10212745">
              <a:off x="423000" y="5106848"/>
              <a:ext cx="635676" cy="529327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32"/>
            <p:cNvSpPr/>
            <p:nvPr/>
          </p:nvSpPr>
          <p:spPr>
            <a:xfrm rot="-10277470">
              <a:off x="601264" y="5084828"/>
              <a:ext cx="591026" cy="511713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32"/>
            <p:cNvSpPr/>
            <p:nvPr/>
          </p:nvSpPr>
          <p:spPr>
            <a:xfrm rot="8703874">
              <a:off x="497222" y="5325584"/>
              <a:ext cx="560217" cy="380766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32"/>
            <p:cNvSpPr/>
            <p:nvPr/>
          </p:nvSpPr>
          <p:spPr>
            <a:xfrm rot="-344122">
              <a:off x="933359" y="4742014"/>
              <a:ext cx="1355242" cy="1047731"/>
            </a:xfrm>
            <a:custGeom>
              <a:rect b="b" l="l" r="r" t="t"/>
              <a:pathLst>
                <a:path extrusionOk="0" h="1820936" w="2355385">
                  <a:moveTo>
                    <a:pt x="1807046" y="0"/>
                  </a:move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lnTo>
                    <a:pt x="1889590" y="889920"/>
                  </a:lnTo>
                  <a:lnTo>
                    <a:pt x="2120543" y="1115740"/>
                  </a:lnTo>
                  <a:lnTo>
                    <a:pt x="2330965" y="1331295"/>
                  </a:ln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34945" y="1306993"/>
                  </a:cubicBezTo>
                  <a:lnTo>
                    <a:pt x="589764" y="1310159"/>
                  </a:lnTo>
                  <a:cubicBezTo>
                    <a:pt x="545362" y="1203457"/>
                    <a:pt x="466017" y="1129848"/>
                    <a:pt x="456557" y="990052"/>
                  </a:cubicBez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32"/>
            <p:cNvSpPr/>
            <p:nvPr/>
          </p:nvSpPr>
          <p:spPr>
            <a:xfrm flipH="1" rot="-853146">
              <a:off x="807151" y="4112790"/>
              <a:ext cx="496129" cy="1116571"/>
            </a:xfrm>
            <a:custGeom>
              <a:rect b="b" l="l" r="r" t="t"/>
              <a:pathLst>
                <a:path extrusionOk="0" h="1959028" w="870461">
                  <a:moveTo>
                    <a:pt x="0" y="4044"/>
                  </a:moveTo>
                  <a:cubicBezTo>
                    <a:pt x="58553" y="-49697"/>
                    <a:pt x="440486" y="445721"/>
                    <a:pt x="598501" y="683144"/>
                  </a:cubicBezTo>
                  <a:cubicBezTo>
                    <a:pt x="740391" y="900726"/>
                    <a:pt x="570497" y="1040644"/>
                    <a:pt x="787539" y="1284870"/>
                  </a:cubicBezTo>
                  <a:cubicBezTo>
                    <a:pt x="1004581" y="1529096"/>
                    <a:pt x="734348" y="1948255"/>
                    <a:pt x="669663" y="1959028"/>
                  </a:cubicBezTo>
                  <a:cubicBezTo>
                    <a:pt x="694171" y="1530925"/>
                    <a:pt x="543289" y="1629198"/>
                    <a:pt x="430090" y="1304000"/>
                  </a:cubicBezTo>
                  <a:lnTo>
                    <a:pt x="0" y="404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32"/>
            <p:cNvSpPr/>
            <p:nvPr/>
          </p:nvSpPr>
          <p:spPr>
            <a:xfrm flipH="1" rot="-1018397">
              <a:off x="698952" y="3820820"/>
              <a:ext cx="576631" cy="1110059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32"/>
            <p:cNvSpPr/>
            <p:nvPr/>
          </p:nvSpPr>
          <p:spPr>
            <a:xfrm rot="257843">
              <a:off x="1925544" y="4734820"/>
              <a:ext cx="192618" cy="593819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32"/>
            <p:cNvSpPr/>
            <p:nvPr/>
          </p:nvSpPr>
          <p:spPr>
            <a:xfrm rot="1333056">
              <a:off x="1713753" y="4024482"/>
              <a:ext cx="515196" cy="1083988"/>
            </a:xfrm>
            <a:custGeom>
              <a:rect b="b" l="l" r="r" t="t"/>
              <a:pathLst>
                <a:path extrusionOk="0" h="1884520" w="895672">
                  <a:moveTo>
                    <a:pt x="0" y="2781"/>
                  </a:moveTo>
                  <a:cubicBezTo>
                    <a:pt x="58553" y="-50960"/>
                    <a:pt x="419499" y="689383"/>
                    <a:pt x="577514" y="926806"/>
                  </a:cubicBezTo>
                  <a:cubicBezTo>
                    <a:pt x="735529" y="1164229"/>
                    <a:pt x="888667" y="1315714"/>
                    <a:pt x="895150" y="1475445"/>
                  </a:cubicBezTo>
                  <a:cubicBezTo>
                    <a:pt x="903973" y="1692816"/>
                    <a:pt x="800474" y="1808563"/>
                    <a:pt x="630454" y="1884520"/>
                  </a:cubicBezTo>
                  <a:cubicBezTo>
                    <a:pt x="718686" y="1496300"/>
                    <a:pt x="459393" y="1356624"/>
                    <a:pt x="379183" y="1132034"/>
                  </a:cubicBezTo>
                  <a:lnTo>
                    <a:pt x="0" y="278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32"/>
            <p:cNvSpPr/>
            <p:nvPr/>
          </p:nvSpPr>
          <p:spPr>
            <a:xfrm rot="693275">
              <a:off x="1710557" y="3682973"/>
              <a:ext cx="508664" cy="1003086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32"/>
            <p:cNvSpPr/>
            <p:nvPr/>
          </p:nvSpPr>
          <p:spPr>
            <a:xfrm flipH="1" rot="769583">
              <a:off x="981417" y="3543513"/>
              <a:ext cx="211043" cy="350021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32"/>
            <p:cNvSpPr/>
            <p:nvPr/>
          </p:nvSpPr>
          <p:spPr>
            <a:xfrm rot="239802">
              <a:off x="1868463" y="3653662"/>
              <a:ext cx="210883" cy="349756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32"/>
            <p:cNvSpPr/>
            <p:nvPr/>
          </p:nvSpPr>
          <p:spPr>
            <a:xfrm rot="239802">
              <a:off x="1223000" y="5177769"/>
              <a:ext cx="361815" cy="599472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32"/>
            <p:cNvSpPr/>
            <p:nvPr/>
          </p:nvSpPr>
          <p:spPr>
            <a:xfrm flipH="1" rot="-940265">
              <a:off x="1603430" y="5151099"/>
              <a:ext cx="361774" cy="599404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32"/>
            <p:cNvSpPr/>
            <p:nvPr/>
          </p:nvSpPr>
          <p:spPr>
            <a:xfrm rot="232974">
              <a:off x="942702" y="3608397"/>
              <a:ext cx="1042927" cy="1318565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32"/>
            <p:cNvSpPr/>
            <p:nvPr/>
          </p:nvSpPr>
          <p:spPr>
            <a:xfrm rot="241908">
              <a:off x="923016" y="4444161"/>
              <a:ext cx="1002728" cy="491170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32"/>
            <p:cNvSpPr/>
            <p:nvPr/>
          </p:nvSpPr>
          <p:spPr>
            <a:xfrm rot="3069485">
              <a:off x="1076421" y="5435592"/>
              <a:ext cx="162156" cy="303792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32"/>
            <p:cNvSpPr/>
            <p:nvPr/>
          </p:nvSpPr>
          <p:spPr>
            <a:xfrm rot="-377012">
              <a:off x="1090047" y="5530104"/>
              <a:ext cx="301511" cy="332885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32"/>
            <p:cNvSpPr/>
            <p:nvPr/>
          </p:nvSpPr>
          <p:spPr>
            <a:xfrm rot="10422913">
              <a:off x="1660798" y="5597412"/>
              <a:ext cx="269601" cy="167608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32"/>
            <p:cNvSpPr/>
            <p:nvPr/>
          </p:nvSpPr>
          <p:spPr>
            <a:xfrm rot="239802">
              <a:off x="1137195" y="3566470"/>
              <a:ext cx="463517" cy="497150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32"/>
            <p:cNvSpPr/>
            <p:nvPr/>
          </p:nvSpPr>
          <p:spPr>
            <a:xfrm flipH="1" rot="2580127">
              <a:off x="890520" y="3895102"/>
              <a:ext cx="285407" cy="467220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32"/>
            <p:cNvSpPr/>
            <p:nvPr/>
          </p:nvSpPr>
          <p:spPr>
            <a:xfrm rot="255039">
              <a:off x="1202268" y="4622919"/>
              <a:ext cx="44522" cy="71582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32"/>
            <p:cNvSpPr/>
            <p:nvPr/>
          </p:nvSpPr>
          <p:spPr>
            <a:xfrm rot="255039">
              <a:off x="1574564" y="4661762"/>
              <a:ext cx="44522" cy="71582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32"/>
            <p:cNvSpPr/>
            <p:nvPr/>
          </p:nvSpPr>
          <p:spPr>
            <a:xfrm rot="-649507">
              <a:off x="1636765" y="4178719"/>
              <a:ext cx="118203" cy="197521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32"/>
            <p:cNvSpPr/>
            <p:nvPr/>
          </p:nvSpPr>
          <p:spPr>
            <a:xfrm flipH="1" rot="1122704">
              <a:off x="1189749" y="4130206"/>
              <a:ext cx="117828" cy="197517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32"/>
            <p:cNvSpPr/>
            <p:nvPr/>
          </p:nvSpPr>
          <p:spPr>
            <a:xfrm flipH="1" rot="252321">
              <a:off x="1644486" y="4217643"/>
              <a:ext cx="61365" cy="60468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32"/>
            <p:cNvSpPr/>
            <p:nvPr/>
          </p:nvSpPr>
          <p:spPr>
            <a:xfrm flipH="1" rot="231408">
              <a:off x="1702108" y="4305328"/>
              <a:ext cx="26761" cy="26162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32"/>
            <p:cNvSpPr/>
            <p:nvPr/>
          </p:nvSpPr>
          <p:spPr>
            <a:xfrm flipH="1" rot="252321">
              <a:off x="1247902" y="4183557"/>
              <a:ext cx="61365" cy="60468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32"/>
            <p:cNvSpPr/>
            <p:nvPr/>
          </p:nvSpPr>
          <p:spPr>
            <a:xfrm flipH="1" rot="231408">
              <a:off x="1211038" y="4278478"/>
              <a:ext cx="26761" cy="26162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32"/>
            <p:cNvSpPr/>
            <p:nvPr/>
          </p:nvSpPr>
          <p:spPr>
            <a:xfrm rot="5832363">
              <a:off x="1417535" y="4265472"/>
              <a:ext cx="26308" cy="466100"/>
            </a:xfrm>
            <a:prstGeom prst="moon">
              <a:avLst>
                <a:gd fmla="val 2601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32"/>
            <p:cNvSpPr/>
            <p:nvPr/>
          </p:nvSpPr>
          <p:spPr>
            <a:xfrm rot="6189948">
              <a:off x="1201771" y="5496632"/>
              <a:ext cx="105370" cy="243276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32"/>
            <p:cNvSpPr/>
            <p:nvPr/>
          </p:nvSpPr>
          <p:spPr>
            <a:xfrm flipH="1" rot="-8082371">
              <a:off x="1903345" y="3702828"/>
              <a:ext cx="41366" cy="208535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32"/>
            <p:cNvSpPr/>
            <p:nvPr/>
          </p:nvSpPr>
          <p:spPr>
            <a:xfrm flipH="1" rot="-1501014">
              <a:off x="1113281" y="3612259"/>
              <a:ext cx="49659" cy="20150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32"/>
            <p:cNvSpPr/>
            <p:nvPr/>
          </p:nvSpPr>
          <p:spPr>
            <a:xfrm rot="-2102516">
              <a:off x="1539758" y="3519783"/>
              <a:ext cx="366842" cy="535608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32"/>
            <p:cNvSpPr/>
            <p:nvPr/>
          </p:nvSpPr>
          <p:spPr>
            <a:xfrm rot="239802">
              <a:off x="967823" y="3516692"/>
              <a:ext cx="484592" cy="503960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32"/>
            <p:cNvSpPr/>
            <p:nvPr/>
          </p:nvSpPr>
          <p:spPr>
            <a:xfrm rot="-36766">
              <a:off x="1353354" y="3548038"/>
              <a:ext cx="377093" cy="525306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32"/>
            <p:cNvSpPr/>
            <p:nvPr/>
          </p:nvSpPr>
          <p:spPr>
            <a:xfrm rot="-10432615">
              <a:off x="1380010" y="3501637"/>
              <a:ext cx="308912" cy="182643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32"/>
            <p:cNvSpPr/>
            <p:nvPr/>
          </p:nvSpPr>
          <p:spPr>
            <a:xfrm rot="-10432583">
              <a:off x="1431101" y="3382608"/>
              <a:ext cx="231608" cy="152956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E6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32"/>
            <p:cNvSpPr/>
            <p:nvPr/>
          </p:nvSpPr>
          <p:spPr>
            <a:xfrm rot="-10432885">
              <a:off x="1468061" y="3275322"/>
              <a:ext cx="192328" cy="130531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32"/>
            <p:cNvSpPr/>
            <p:nvPr/>
          </p:nvSpPr>
          <p:spPr>
            <a:xfrm rot="-10432822">
              <a:off x="1499216" y="3164823"/>
              <a:ext cx="155570" cy="12869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32"/>
            <p:cNvSpPr/>
            <p:nvPr/>
          </p:nvSpPr>
          <p:spPr>
            <a:xfrm rot="-10431814">
              <a:off x="1530904" y="3048330"/>
              <a:ext cx="108739" cy="129579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32"/>
            <p:cNvSpPr/>
            <p:nvPr/>
          </p:nvSpPr>
          <p:spPr>
            <a:xfrm rot="3067566">
              <a:off x="2026336" y="5318890"/>
              <a:ext cx="163000" cy="318127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32"/>
            <p:cNvSpPr/>
            <p:nvPr/>
          </p:nvSpPr>
          <p:spPr>
            <a:xfrm rot="-221590">
              <a:off x="2036959" y="5409900"/>
              <a:ext cx="312048" cy="333082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32"/>
            <p:cNvSpPr/>
            <p:nvPr/>
          </p:nvSpPr>
          <p:spPr>
            <a:xfrm rot="6189948">
              <a:off x="2165152" y="5383173"/>
              <a:ext cx="105370" cy="243276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32"/>
            <p:cNvSpPr/>
            <p:nvPr/>
          </p:nvSpPr>
          <p:spPr>
            <a:xfrm>
              <a:off x="988698" y="4509403"/>
              <a:ext cx="161400" cy="1614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32"/>
            <p:cNvSpPr/>
            <p:nvPr/>
          </p:nvSpPr>
          <p:spPr>
            <a:xfrm>
              <a:off x="1693165" y="4606247"/>
              <a:ext cx="161400" cy="1614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40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1373" name="Google Shape;1373;p3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8832100" y="265972"/>
            <a:ext cx="3115951" cy="6326052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374" name="Google Shape;1374;p32"/>
          <p:cNvGrpSpPr/>
          <p:nvPr/>
        </p:nvGrpSpPr>
        <p:grpSpPr>
          <a:xfrm flipH="1">
            <a:off x="5410058" y="3324106"/>
            <a:ext cx="2740364" cy="3463006"/>
            <a:chOff x="2140370" y="2821443"/>
            <a:chExt cx="2740364" cy="3463006"/>
          </a:xfrm>
        </p:grpSpPr>
        <p:sp>
          <p:nvSpPr>
            <p:cNvPr id="1375" name="Google Shape;1375;p32"/>
            <p:cNvSpPr/>
            <p:nvPr/>
          </p:nvSpPr>
          <p:spPr>
            <a:xfrm rot="10133122">
              <a:off x="2214478" y="5154849"/>
              <a:ext cx="1068584" cy="72386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32"/>
            <p:cNvSpPr/>
            <p:nvPr/>
          </p:nvSpPr>
          <p:spPr>
            <a:xfrm rot="8707480">
              <a:off x="2250852" y="5428360"/>
              <a:ext cx="882931" cy="663319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32"/>
            <p:cNvSpPr/>
            <p:nvPr/>
          </p:nvSpPr>
          <p:spPr>
            <a:xfrm rot="10217406">
              <a:off x="2467247" y="5322542"/>
              <a:ext cx="770856" cy="641377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32"/>
            <p:cNvSpPr/>
            <p:nvPr/>
          </p:nvSpPr>
          <p:spPr>
            <a:xfrm rot="-10280152">
              <a:off x="2682710" y="5296132"/>
              <a:ext cx="717345" cy="62064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32"/>
            <p:cNvSpPr/>
            <p:nvPr/>
          </p:nvSpPr>
          <p:spPr>
            <a:xfrm rot="8702584">
              <a:off x="2557417" y="5587375"/>
              <a:ext cx="677793" cy="462381"/>
            </a:xfrm>
            <a:custGeom>
              <a:rect b="b" l="l" r="r" t="t"/>
              <a:pathLst>
                <a:path extrusionOk="0" h="632565" w="675389">
                  <a:moveTo>
                    <a:pt x="659013" y="632191"/>
                  </a:moveTo>
                  <a:cubicBezTo>
                    <a:pt x="637935" y="639497"/>
                    <a:pt x="625538" y="537724"/>
                    <a:pt x="532550" y="505552"/>
                  </a:cubicBezTo>
                  <a:cubicBezTo>
                    <a:pt x="439562" y="473380"/>
                    <a:pt x="189140" y="495296"/>
                    <a:pt x="101087" y="439161"/>
                  </a:cubicBezTo>
                  <a:cubicBezTo>
                    <a:pt x="13034" y="383026"/>
                    <a:pt x="16202" y="241916"/>
                    <a:pt x="4228" y="168740"/>
                  </a:cubicBezTo>
                  <a:cubicBezTo>
                    <a:pt x="-7746" y="95565"/>
                    <a:pt x="7324" y="4244"/>
                    <a:pt x="29245" y="110"/>
                  </a:cubicBezTo>
                  <a:cubicBezTo>
                    <a:pt x="51167" y="-4024"/>
                    <a:pt x="53376" y="109215"/>
                    <a:pt x="135755" y="143936"/>
                  </a:cubicBezTo>
                  <a:cubicBezTo>
                    <a:pt x="218134" y="178657"/>
                    <a:pt x="436308" y="155473"/>
                    <a:pt x="523518" y="208436"/>
                  </a:cubicBezTo>
                  <a:cubicBezTo>
                    <a:pt x="610728" y="261399"/>
                    <a:pt x="636430" y="391089"/>
                    <a:pt x="659013" y="461715"/>
                  </a:cubicBezTo>
                  <a:cubicBezTo>
                    <a:pt x="681595" y="532341"/>
                    <a:pt x="680090" y="624885"/>
                    <a:pt x="659013" y="632191"/>
                  </a:cubicBez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32"/>
            <p:cNvSpPr/>
            <p:nvPr/>
          </p:nvSpPr>
          <p:spPr>
            <a:xfrm rot="-346322">
              <a:off x="3085852" y="4880382"/>
              <a:ext cx="1639416" cy="1267424"/>
            </a:xfrm>
            <a:custGeom>
              <a:rect b="b" l="l" r="r" t="t"/>
              <a:pathLst>
                <a:path extrusionOk="0" h="1820936" w="2355385">
                  <a:moveTo>
                    <a:pt x="1807046" y="0"/>
                  </a:moveTo>
                  <a:cubicBezTo>
                    <a:pt x="1816543" y="83805"/>
                    <a:pt x="1824289" y="154677"/>
                    <a:pt x="1830596" y="214803"/>
                  </a:cubicBezTo>
                  <a:lnTo>
                    <a:pt x="1832248" y="230975"/>
                  </a:lnTo>
                  <a:lnTo>
                    <a:pt x="1834676" y="203072"/>
                  </a:lnTo>
                  <a:lnTo>
                    <a:pt x="1889590" y="889920"/>
                  </a:lnTo>
                  <a:lnTo>
                    <a:pt x="2120543" y="1115740"/>
                  </a:lnTo>
                  <a:lnTo>
                    <a:pt x="2330965" y="1331295"/>
                  </a:lnTo>
                  <a:cubicBezTo>
                    <a:pt x="2317279" y="1473287"/>
                    <a:pt x="2426768" y="1492105"/>
                    <a:pt x="2269377" y="1752139"/>
                  </a:cubicBezTo>
                  <a:cubicBezTo>
                    <a:pt x="2170582" y="1756631"/>
                    <a:pt x="2154303" y="1780767"/>
                    <a:pt x="2003933" y="1772979"/>
                  </a:cubicBezTo>
                  <a:lnTo>
                    <a:pt x="2002813" y="1772896"/>
                  </a:lnTo>
                  <a:lnTo>
                    <a:pt x="1942126" y="1728193"/>
                  </a:lnTo>
                  <a:lnTo>
                    <a:pt x="1828907" y="1614925"/>
                  </a:lnTo>
                  <a:lnTo>
                    <a:pt x="1725358" y="1459601"/>
                  </a:lnTo>
                  <a:lnTo>
                    <a:pt x="1647545" y="1334919"/>
                  </a:lnTo>
                  <a:cubicBezTo>
                    <a:pt x="939481" y="1130148"/>
                    <a:pt x="948387" y="1275180"/>
                    <a:pt x="634945" y="1306993"/>
                  </a:cubicBezTo>
                  <a:lnTo>
                    <a:pt x="589764" y="1310159"/>
                  </a:lnTo>
                  <a:cubicBezTo>
                    <a:pt x="545362" y="1203457"/>
                    <a:pt x="466017" y="1129848"/>
                    <a:pt x="456557" y="990052"/>
                  </a:cubicBezTo>
                  <a:cubicBezTo>
                    <a:pt x="488411" y="1162567"/>
                    <a:pt x="605885" y="1291113"/>
                    <a:pt x="680549" y="1441643"/>
                  </a:cubicBezTo>
                  <a:cubicBezTo>
                    <a:pt x="645495" y="1570735"/>
                    <a:pt x="743732" y="1605404"/>
                    <a:pt x="557221" y="1820936"/>
                  </a:cubicBezTo>
                  <a:cubicBezTo>
                    <a:pt x="465191" y="1809500"/>
                    <a:pt x="446335" y="1829242"/>
                    <a:pt x="308569" y="1798319"/>
                  </a:cubicBezTo>
                  <a:lnTo>
                    <a:pt x="307546" y="1798065"/>
                  </a:lnTo>
                  <a:lnTo>
                    <a:pt x="258503" y="1747169"/>
                  </a:lnTo>
                  <a:lnTo>
                    <a:pt x="171720" y="1624606"/>
                  </a:lnTo>
                  <a:lnTo>
                    <a:pt x="100510" y="1464694"/>
                  </a:lnTo>
                  <a:cubicBezTo>
                    <a:pt x="76437" y="1344282"/>
                    <a:pt x="-14753" y="1065398"/>
                    <a:pt x="2054" y="878299"/>
                  </a:cubicBezTo>
                  <a:cubicBezTo>
                    <a:pt x="7173" y="645264"/>
                    <a:pt x="165920" y="447239"/>
                    <a:pt x="201351" y="342101"/>
                  </a:cubicBezTo>
                  <a:lnTo>
                    <a:pt x="203998" y="338413"/>
                  </a:lnTo>
                  <a:lnTo>
                    <a:pt x="202783" y="331571"/>
                  </a:lnTo>
                  <a:lnTo>
                    <a:pt x="348448" y="107440"/>
                  </a:lnTo>
                  <a:lnTo>
                    <a:pt x="325071" y="15570"/>
                  </a:lnTo>
                  <a:lnTo>
                    <a:pt x="1807046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32"/>
            <p:cNvSpPr/>
            <p:nvPr/>
          </p:nvSpPr>
          <p:spPr>
            <a:xfrm flipH="1" rot="-839167">
              <a:off x="2928286" y="4117808"/>
              <a:ext cx="603269" cy="1357696"/>
            </a:xfrm>
            <a:custGeom>
              <a:rect b="b" l="l" r="r" t="t"/>
              <a:pathLst>
                <a:path extrusionOk="0" h="1959028" w="870461">
                  <a:moveTo>
                    <a:pt x="0" y="4044"/>
                  </a:moveTo>
                  <a:cubicBezTo>
                    <a:pt x="58553" y="-49697"/>
                    <a:pt x="440486" y="445721"/>
                    <a:pt x="598501" y="683144"/>
                  </a:cubicBezTo>
                  <a:cubicBezTo>
                    <a:pt x="740391" y="900726"/>
                    <a:pt x="570497" y="1040644"/>
                    <a:pt x="787539" y="1284870"/>
                  </a:cubicBezTo>
                  <a:cubicBezTo>
                    <a:pt x="1004581" y="1529096"/>
                    <a:pt x="734348" y="1948255"/>
                    <a:pt x="669663" y="1959028"/>
                  </a:cubicBezTo>
                  <a:cubicBezTo>
                    <a:pt x="694171" y="1530925"/>
                    <a:pt x="543289" y="1629198"/>
                    <a:pt x="430090" y="1304000"/>
                  </a:cubicBezTo>
                  <a:lnTo>
                    <a:pt x="0" y="404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32"/>
            <p:cNvSpPr/>
            <p:nvPr/>
          </p:nvSpPr>
          <p:spPr>
            <a:xfrm flipH="1" rot="-1016557">
              <a:off x="2801775" y="3763926"/>
              <a:ext cx="699254" cy="1344517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32"/>
            <p:cNvSpPr/>
            <p:nvPr/>
          </p:nvSpPr>
          <p:spPr>
            <a:xfrm rot="245137">
              <a:off x="4288685" y="4871675"/>
              <a:ext cx="233750" cy="718224"/>
            </a:xfrm>
            <a:custGeom>
              <a:rect b="b" l="l" r="r" t="t"/>
              <a:pathLst>
                <a:path extrusionOk="0" h="1034716" w="444107">
                  <a:moveTo>
                    <a:pt x="0" y="336884"/>
                  </a:moveTo>
                  <a:cubicBezTo>
                    <a:pt x="201112" y="742749"/>
                    <a:pt x="47915" y="797293"/>
                    <a:pt x="419647" y="1034716"/>
                  </a:cubicBezTo>
                  <a:cubicBezTo>
                    <a:pt x="311296" y="719490"/>
                    <a:pt x="435618" y="812532"/>
                    <a:pt x="443815" y="548639"/>
                  </a:cubicBezTo>
                  <a:cubicBezTo>
                    <a:pt x="452012" y="284746"/>
                    <a:pt x="285549" y="184484"/>
                    <a:pt x="279132" y="0"/>
                  </a:cubicBezTo>
                  <a:lnTo>
                    <a:pt x="0" y="336884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32"/>
            <p:cNvSpPr/>
            <p:nvPr/>
          </p:nvSpPr>
          <p:spPr>
            <a:xfrm rot="1328711">
              <a:off x="4032677" y="4010991"/>
              <a:ext cx="623719" cy="1312323"/>
            </a:xfrm>
            <a:custGeom>
              <a:rect b="b" l="l" r="r" t="t"/>
              <a:pathLst>
                <a:path extrusionOk="0" h="1884520" w="895672">
                  <a:moveTo>
                    <a:pt x="0" y="2781"/>
                  </a:moveTo>
                  <a:cubicBezTo>
                    <a:pt x="58553" y="-50960"/>
                    <a:pt x="419499" y="689383"/>
                    <a:pt x="577514" y="926806"/>
                  </a:cubicBezTo>
                  <a:cubicBezTo>
                    <a:pt x="735529" y="1164229"/>
                    <a:pt x="888667" y="1315714"/>
                    <a:pt x="895150" y="1475445"/>
                  </a:cubicBezTo>
                  <a:cubicBezTo>
                    <a:pt x="903973" y="1692816"/>
                    <a:pt x="800474" y="1808563"/>
                    <a:pt x="630454" y="1884520"/>
                  </a:cubicBezTo>
                  <a:cubicBezTo>
                    <a:pt x="718686" y="1496300"/>
                    <a:pt x="459393" y="1356624"/>
                    <a:pt x="379183" y="1132034"/>
                  </a:cubicBezTo>
                  <a:lnTo>
                    <a:pt x="0" y="278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32"/>
            <p:cNvSpPr/>
            <p:nvPr/>
          </p:nvSpPr>
          <p:spPr>
            <a:xfrm rot="698018">
              <a:off x="4026968" y="3597351"/>
              <a:ext cx="615093" cy="1213863"/>
            </a:xfrm>
            <a:custGeom>
              <a:rect b="b" l="l" r="r" t="t"/>
              <a:pathLst>
                <a:path extrusionOk="0" h="1754609" w="885966">
                  <a:moveTo>
                    <a:pt x="0" y="3337"/>
                  </a:moveTo>
                  <a:cubicBezTo>
                    <a:pt x="58553" y="-50404"/>
                    <a:pt x="409873" y="559472"/>
                    <a:pt x="567888" y="796895"/>
                  </a:cubicBezTo>
                  <a:cubicBezTo>
                    <a:pt x="725903" y="1034318"/>
                    <a:pt x="879041" y="1185803"/>
                    <a:pt x="885524" y="1345534"/>
                  </a:cubicBezTo>
                  <a:cubicBezTo>
                    <a:pt x="894347" y="1562905"/>
                    <a:pt x="770020" y="1699263"/>
                    <a:pt x="620828" y="1754609"/>
                  </a:cubicBezTo>
                  <a:cubicBezTo>
                    <a:pt x="709060" y="1366389"/>
                    <a:pt x="364154" y="1305431"/>
                    <a:pt x="283944" y="1080841"/>
                  </a:cubicBezTo>
                  <a:lnTo>
                    <a:pt x="0" y="33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32"/>
            <p:cNvSpPr/>
            <p:nvPr/>
          </p:nvSpPr>
          <p:spPr>
            <a:xfrm flipH="1" rot="761125">
              <a:off x="3145006" y="3428682"/>
              <a:ext cx="255182" cy="423227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32"/>
            <p:cNvSpPr/>
            <p:nvPr/>
          </p:nvSpPr>
          <p:spPr>
            <a:xfrm rot="235433">
              <a:off x="4219275" y="3561523"/>
              <a:ext cx="255063" cy="423030"/>
            </a:xfrm>
            <a:custGeom>
              <a:rect b="b" l="l" r="r" t="t"/>
              <a:pathLst>
                <a:path extrusionOk="0" h="609441" w="367459">
                  <a:moveTo>
                    <a:pt x="0" y="272557"/>
                  </a:moveTo>
                  <a:cubicBezTo>
                    <a:pt x="44116" y="179513"/>
                    <a:pt x="214964" y="-134912"/>
                    <a:pt x="341697" y="65614"/>
                  </a:cubicBezTo>
                  <a:cubicBezTo>
                    <a:pt x="468430" y="266140"/>
                    <a:pt x="89035" y="572544"/>
                    <a:pt x="38502" y="609441"/>
                  </a:cubicBezTo>
                  <a:lnTo>
                    <a:pt x="0" y="272557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32"/>
            <p:cNvSpPr/>
            <p:nvPr/>
          </p:nvSpPr>
          <p:spPr>
            <a:xfrm rot="235433">
              <a:off x="3437192" y="5408645"/>
              <a:ext cx="437615" cy="725062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32"/>
            <p:cNvSpPr/>
            <p:nvPr/>
          </p:nvSpPr>
          <p:spPr>
            <a:xfrm flipH="1" rot="-938059">
              <a:off x="3897358" y="5376540"/>
              <a:ext cx="438633" cy="726749"/>
            </a:xfrm>
            <a:custGeom>
              <a:rect b="b" l="l" r="r" t="t"/>
              <a:pathLst>
                <a:path extrusionOk="0" h="1044567" w="630454">
                  <a:moveTo>
                    <a:pt x="0" y="221381"/>
                  </a:moveTo>
                  <a:lnTo>
                    <a:pt x="134753" y="707457"/>
                  </a:lnTo>
                  <a:lnTo>
                    <a:pt x="202130" y="991402"/>
                  </a:lnTo>
                  <a:cubicBezTo>
                    <a:pt x="417094" y="1055571"/>
                    <a:pt x="473241" y="1086050"/>
                    <a:pt x="630454" y="938463"/>
                  </a:cubicBezTo>
                  <a:lnTo>
                    <a:pt x="553452" y="356135"/>
                  </a:lnTo>
                  <a:lnTo>
                    <a:pt x="553452" y="0"/>
                  </a:lnTo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32"/>
            <p:cNvSpPr/>
            <p:nvPr/>
          </p:nvSpPr>
          <p:spPr>
            <a:xfrm rot="230547">
              <a:off x="3098094" y="3506471"/>
              <a:ext cx="1264665" cy="1594806"/>
            </a:xfrm>
            <a:custGeom>
              <a:rect b="b" l="l" r="r" t="t"/>
              <a:pathLst>
                <a:path extrusionOk="0" h="2297570" w="1883317">
                  <a:moveTo>
                    <a:pt x="62501" y="1114799"/>
                  </a:moveTo>
                  <a:cubicBezTo>
                    <a:pt x="344039" y="294090"/>
                    <a:pt x="670314" y="11442"/>
                    <a:pt x="967276" y="213"/>
                  </a:cubicBezTo>
                  <a:cubicBezTo>
                    <a:pt x="1264238" y="-11016"/>
                    <a:pt x="1791334" y="422731"/>
                    <a:pt x="1844272" y="1047422"/>
                  </a:cubicBezTo>
                  <a:cubicBezTo>
                    <a:pt x="2051215" y="2066749"/>
                    <a:pt x="1388942" y="2275908"/>
                    <a:pt x="952838" y="2296762"/>
                  </a:cubicBezTo>
                  <a:cubicBezTo>
                    <a:pt x="516734" y="2317616"/>
                    <a:pt x="-219037" y="1935508"/>
                    <a:pt x="62501" y="1114799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32"/>
            <p:cNvSpPr/>
            <p:nvPr/>
          </p:nvSpPr>
          <p:spPr>
            <a:xfrm rot="238003">
              <a:off x="3073552" y="4518942"/>
              <a:ext cx="1210245" cy="594070"/>
            </a:xfrm>
            <a:custGeom>
              <a:rect b="b" l="l" r="r" t="t"/>
              <a:pathLst>
                <a:path extrusionOk="0" h="855852" w="1762549">
                  <a:moveTo>
                    <a:pt x="766030" y="0"/>
                  </a:moveTo>
                  <a:cubicBezTo>
                    <a:pt x="1118955" y="0"/>
                    <a:pt x="1442646" y="91764"/>
                    <a:pt x="1695129" y="244521"/>
                  </a:cubicBezTo>
                  <a:lnTo>
                    <a:pt x="1762549" y="289443"/>
                  </a:lnTo>
                  <a:lnTo>
                    <a:pt x="1746067" y="342947"/>
                  </a:lnTo>
                  <a:cubicBezTo>
                    <a:pt x="1593365" y="737366"/>
                    <a:pt x="1199473" y="840707"/>
                    <a:pt x="909109" y="855044"/>
                  </a:cubicBezTo>
                  <a:cubicBezTo>
                    <a:pt x="592348" y="870685"/>
                    <a:pt x="112342" y="659659"/>
                    <a:pt x="7164" y="206932"/>
                  </a:cubicBezTo>
                  <a:lnTo>
                    <a:pt x="0" y="160331"/>
                  </a:lnTo>
                  <a:lnTo>
                    <a:pt x="69805" y="129241"/>
                  </a:lnTo>
                  <a:cubicBezTo>
                    <a:pt x="276767" y="46818"/>
                    <a:pt x="513941" y="0"/>
                    <a:pt x="766030" y="0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32"/>
            <p:cNvSpPr/>
            <p:nvPr/>
          </p:nvSpPr>
          <p:spPr>
            <a:xfrm rot="3068911">
              <a:off x="3258963" y="5721061"/>
              <a:ext cx="196077" cy="368260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32"/>
            <p:cNvSpPr/>
            <p:nvPr/>
          </p:nvSpPr>
          <p:spPr>
            <a:xfrm rot="10401762">
              <a:off x="3553929" y="5945431"/>
              <a:ext cx="311531" cy="203191"/>
            </a:xfrm>
            <a:custGeom>
              <a:rect b="b" l="l" r="r" t="t"/>
              <a:pathLst>
                <a:path extrusionOk="0" h="293570" w="450099">
                  <a:moveTo>
                    <a:pt x="146785" y="0"/>
                  </a:moveTo>
                  <a:lnTo>
                    <a:pt x="303314" y="0"/>
                  </a:lnTo>
                  <a:cubicBezTo>
                    <a:pt x="384381" y="0"/>
                    <a:pt x="450099" y="65718"/>
                    <a:pt x="450099" y="146785"/>
                  </a:cubicBezTo>
                  <a:lnTo>
                    <a:pt x="450099" y="293570"/>
                  </a:lnTo>
                  <a:lnTo>
                    <a:pt x="450099" y="293570"/>
                  </a:lnTo>
                  <a:cubicBezTo>
                    <a:pt x="300066" y="293570"/>
                    <a:pt x="197449" y="224172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32"/>
            <p:cNvSpPr/>
            <p:nvPr/>
          </p:nvSpPr>
          <p:spPr>
            <a:xfrm rot="-376049">
              <a:off x="3275729" y="5835981"/>
              <a:ext cx="365484" cy="403550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32"/>
            <p:cNvSpPr/>
            <p:nvPr/>
          </p:nvSpPr>
          <p:spPr>
            <a:xfrm rot="10401762">
              <a:off x="3966684" y="5918559"/>
              <a:ext cx="326837" cy="203191"/>
            </a:xfrm>
            <a:custGeom>
              <a:rect b="b" l="l" r="r" t="t"/>
              <a:pathLst>
                <a:path extrusionOk="0" h="293570" w="472213">
                  <a:moveTo>
                    <a:pt x="146785" y="0"/>
                  </a:moveTo>
                  <a:lnTo>
                    <a:pt x="325428" y="0"/>
                  </a:lnTo>
                  <a:cubicBezTo>
                    <a:pt x="406495" y="0"/>
                    <a:pt x="472213" y="65718"/>
                    <a:pt x="472213" y="146785"/>
                  </a:cubicBezTo>
                  <a:lnTo>
                    <a:pt x="472213" y="293570"/>
                  </a:lnTo>
                  <a:lnTo>
                    <a:pt x="472213" y="293570"/>
                  </a:lnTo>
                  <a:cubicBezTo>
                    <a:pt x="314809" y="293570"/>
                    <a:pt x="269872" y="216889"/>
                    <a:pt x="0" y="293570"/>
                  </a:cubicBezTo>
                  <a:lnTo>
                    <a:pt x="0" y="293570"/>
                  </a:lnTo>
                  <a:lnTo>
                    <a:pt x="0" y="146785"/>
                  </a:lnTo>
                  <a:cubicBezTo>
                    <a:pt x="0" y="65718"/>
                    <a:pt x="65718" y="0"/>
                    <a:pt x="146785" y="0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32"/>
            <p:cNvSpPr/>
            <p:nvPr/>
          </p:nvSpPr>
          <p:spPr>
            <a:xfrm rot="235433">
              <a:off x="3333115" y="3455637"/>
              <a:ext cx="560624" cy="601304"/>
            </a:xfrm>
            <a:custGeom>
              <a:rect b="b" l="l" r="r" t="t"/>
              <a:pathLst>
                <a:path extrusionOk="0" h="866273" w="807668">
                  <a:moveTo>
                    <a:pt x="789272" y="72190"/>
                  </a:moveTo>
                  <a:cubicBezTo>
                    <a:pt x="826169" y="145984"/>
                    <a:pt x="819751" y="425917"/>
                    <a:pt x="654518" y="611203"/>
                  </a:cubicBezTo>
                  <a:cubicBezTo>
                    <a:pt x="489285" y="796489"/>
                    <a:pt x="72189" y="865471"/>
                    <a:pt x="0" y="866273"/>
                  </a:cubicBezTo>
                  <a:cubicBezTo>
                    <a:pt x="78606" y="758791"/>
                    <a:pt x="182078" y="712269"/>
                    <a:pt x="269508" y="567890"/>
                  </a:cubicBezTo>
                  <a:cubicBezTo>
                    <a:pt x="356938" y="423511"/>
                    <a:pt x="439555" y="60960"/>
                    <a:pt x="524578" y="0"/>
                  </a:cubicBezTo>
                  <a:lnTo>
                    <a:pt x="789272" y="7219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32"/>
            <p:cNvSpPr/>
            <p:nvPr/>
          </p:nvSpPr>
          <p:spPr>
            <a:xfrm flipH="1" rot="2584903">
              <a:off x="3032654" y="3853684"/>
              <a:ext cx="346786" cy="567701"/>
            </a:xfrm>
            <a:custGeom>
              <a:rect b="b" l="l" r="r" t="t"/>
              <a:pathLst>
                <a:path extrusionOk="0" h="946818" w="938096">
                  <a:moveTo>
                    <a:pt x="819577" y="0"/>
                  </a:moveTo>
                  <a:cubicBezTo>
                    <a:pt x="856474" y="73794"/>
                    <a:pt x="1099072" y="430957"/>
                    <a:pt x="760095" y="688725"/>
                  </a:cubicBezTo>
                  <a:cubicBezTo>
                    <a:pt x="421118" y="946493"/>
                    <a:pt x="72190" y="946016"/>
                    <a:pt x="1" y="946818"/>
                  </a:cubicBezTo>
                  <a:cubicBezTo>
                    <a:pt x="78607" y="839336"/>
                    <a:pt x="351849" y="721088"/>
                    <a:pt x="435773" y="527623"/>
                  </a:cubicBezTo>
                  <a:cubicBezTo>
                    <a:pt x="519697" y="334158"/>
                    <a:pt x="622322" y="153912"/>
                    <a:pt x="704327" y="58241"/>
                  </a:cubicBezTo>
                  <a:lnTo>
                    <a:pt x="81957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32"/>
            <p:cNvSpPr/>
            <p:nvPr/>
          </p:nvSpPr>
          <p:spPr>
            <a:xfrm rot="250626">
              <a:off x="3411477" y="4736382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32"/>
            <p:cNvSpPr/>
            <p:nvPr/>
          </p:nvSpPr>
          <p:spPr>
            <a:xfrm rot="250626">
              <a:off x="3862702" y="4783461"/>
              <a:ext cx="53542" cy="87228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32"/>
            <p:cNvSpPr/>
            <p:nvPr/>
          </p:nvSpPr>
          <p:spPr>
            <a:xfrm rot="-644700">
              <a:off x="3938185" y="4198161"/>
              <a:ext cx="143211" cy="239649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32"/>
            <p:cNvSpPr/>
            <p:nvPr/>
          </p:nvSpPr>
          <p:spPr>
            <a:xfrm flipH="1" rot="1122044">
              <a:off x="3395943" y="4139184"/>
              <a:ext cx="143158" cy="23907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32"/>
            <p:cNvSpPr/>
            <p:nvPr/>
          </p:nvSpPr>
          <p:spPr>
            <a:xfrm flipH="1" rot="236234">
              <a:off x="3947768" y="4245425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32"/>
            <p:cNvSpPr/>
            <p:nvPr/>
          </p:nvSpPr>
          <p:spPr>
            <a:xfrm flipH="1" rot="222506">
              <a:off x="4017346" y="4351554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32"/>
            <p:cNvSpPr/>
            <p:nvPr/>
          </p:nvSpPr>
          <p:spPr>
            <a:xfrm flipH="1" rot="236234">
              <a:off x="3467107" y="4204113"/>
              <a:ext cx="74275" cy="73377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32"/>
            <p:cNvSpPr/>
            <p:nvPr/>
          </p:nvSpPr>
          <p:spPr>
            <a:xfrm flipH="1" rot="222506">
              <a:off x="3422167" y="4319013"/>
              <a:ext cx="32468" cy="31869"/>
            </a:xfrm>
            <a:prstGeom prst="ellipse">
              <a:avLst/>
            </a:prstGeom>
            <a:solidFill>
              <a:srgbClr val="FFFFFF"/>
            </a:solidFill>
            <a:ln cap="flat" cmpd="sng" w="19050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32"/>
            <p:cNvSpPr/>
            <p:nvPr/>
          </p:nvSpPr>
          <p:spPr>
            <a:xfrm rot="5823471">
              <a:off x="3672665" y="4303071"/>
              <a:ext cx="31741" cy="564747"/>
            </a:xfrm>
            <a:prstGeom prst="moon">
              <a:avLst>
                <a:gd fmla="val 2601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32"/>
            <p:cNvSpPr/>
            <p:nvPr/>
          </p:nvSpPr>
          <p:spPr>
            <a:xfrm rot="6181492">
              <a:off x="3411108" y="5795496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32"/>
            <p:cNvSpPr/>
            <p:nvPr/>
          </p:nvSpPr>
          <p:spPr>
            <a:xfrm flipH="1" rot="-8056487">
              <a:off x="4260912" y="3621645"/>
              <a:ext cx="50279" cy="25244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32"/>
            <p:cNvSpPr/>
            <p:nvPr/>
          </p:nvSpPr>
          <p:spPr>
            <a:xfrm flipH="1" rot="-1486508">
              <a:off x="3303805" y="3511315"/>
              <a:ext cx="60135" cy="244186"/>
            </a:xfrm>
            <a:prstGeom prst="moon">
              <a:avLst>
                <a:gd fmla="val 22008" name="adj"/>
              </a:avLst>
            </a:prstGeom>
            <a:solidFill>
              <a:srgbClr val="000000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32"/>
            <p:cNvSpPr/>
            <p:nvPr/>
          </p:nvSpPr>
          <p:spPr>
            <a:xfrm rot="-2097039">
              <a:off x="3821131" y="3400272"/>
              <a:ext cx="442575" cy="650025"/>
            </a:xfrm>
            <a:custGeom>
              <a:rect b="b" l="l" r="r" t="t"/>
              <a:pathLst>
                <a:path extrusionOk="0" h="1012057" w="780117">
                  <a:moveTo>
                    <a:pt x="530907" y="0"/>
                  </a:moveTo>
                  <a:cubicBezTo>
                    <a:pt x="567804" y="73794"/>
                    <a:pt x="936483" y="502118"/>
                    <a:pt x="703332" y="761536"/>
                  </a:cubicBezTo>
                  <a:cubicBezTo>
                    <a:pt x="470181" y="1020954"/>
                    <a:pt x="72189" y="1011255"/>
                    <a:pt x="0" y="1012057"/>
                  </a:cubicBezTo>
                  <a:cubicBezTo>
                    <a:pt x="78606" y="904575"/>
                    <a:pt x="210818" y="854954"/>
                    <a:pt x="288408" y="713075"/>
                  </a:cubicBezTo>
                  <a:cubicBezTo>
                    <a:pt x="365998" y="571196"/>
                    <a:pt x="383537" y="256454"/>
                    <a:pt x="465542" y="160783"/>
                  </a:cubicBezTo>
                  <a:lnTo>
                    <a:pt x="530907" y="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32"/>
            <p:cNvSpPr/>
            <p:nvPr/>
          </p:nvSpPr>
          <p:spPr>
            <a:xfrm rot="235433">
              <a:off x="3127843" y="3395288"/>
              <a:ext cx="586114" cy="609540"/>
            </a:xfrm>
            <a:custGeom>
              <a:rect b="b" l="l" r="r" t="t"/>
              <a:pathLst>
                <a:path extrusionOk="0" h="878139" w="844390">
                  <a:moveTo>
                    <a:pt x="815514" y="37"/>
                  </a:moveTo>
                  <a:cubicBezTo>
                    <a:pt x="735304" y="-2369"/>
                    <a:pt x="554828" y="113133"/>
                    <a:pt x="444940" y="211792"/>
                  </a:cubicBezTo>
                  <a:cubicBezTo>
                    <a:pt x="335052" y="310451"/>
                    <a:pt x="227573" y="546270"/>
                    <a:pt x="156186" y="591990"/>
                  </a:cubicBezTo>
                  <a:cubicBezTo>
                    <a:pt x="84799" y="637710"/>
                    <a:pt x="66348" y="555094"/>
                    <a:pt x="16617" y="486113"/>
                  </a:cubicBezTo>
                  <a:cubicBezTo>
                    <a:pt x="-4238" y="507770"/>
                    <a:pt x="-29906" y="754015"/>
                    <a:pt x="108057" y="847060"/>
                  </a:cubicBezTo>
                  <a:cubicBezTo>
                    <a:pt x="246020" y="940105"/>
                    <a:pt x="464192" y="813372"/>
                    <a:pt x="642259" y="611241"/>
                  </a:cubicBezTo>
                  <a:cubicBezTo>
                    <a:pt x="820326" y="409110"/>
                    <a:pt x="777013" y="303232"/>
                    <a:pt x="844390" y="149228"/>
                  </a:cubicBezTo>
                  <a:lnTo>
                    <a:pt x="815514" y="37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32"/>
            <p:cNvSpPr/>
            <p:nvPr/>
          </p:nvSpPr>
          <p:spPr>
            <a:xfrm rot="-30288">
              <a:off x="3594131" y="3434097"/>
              <a:ext cx="457746" cy="636277"/>
            </a:xfrm>
            <a:custGeom>
              <a:rect b="b" l="l" r="r" t="t"/>
              <a:pathLst>
                <a:path extrusionOk="0" h="986446" w="806569">
                  <a:moveTo>
                    <a:pt x="611374" y="0"/>
                  </a:moveTo>
                  <a:cubicBezTo>
                    <a:pt x="648271" y="73794"/>
                    <a:pt x="991187" y="599215"/>
                    <a:pt x="671267" y="815471"/>
                  </a:cubicBezTo>
                  <a:cubicBezTo>
                    <a:pt x="351347" y="1031727"/>
                    <a:pt x="72189" y="981024"/>
                    <a:pt x="0" y="981826"/>
                  </a:cubicBezTo>
                  <a:cubicBezTo>
                    <a:pt x="78606" y="874344"/>
                    <a:pt x="170089" y="857610"/>
                    <a:pt x="336604" y="662044"/>
                  </a:cubicBezTo>
                  <a:cubicBezTo>
                    <a:pt x="503119" y="466478"/>
                    <a:pt x="456900" y="278617"/>
                    <a:pt x="538905" y="182946"/>
                  </a:cubicBezTo>
                  <a:lnTo>
                    <a:pt x="611374" y="0"/>
                  </a:lnTo>
                  <a:close/>
                </a:path>
              </a:pathLst>
            </a:custGeom>
            <a:solidFill>
              <a:schemeClr val="accent6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32"/>
            <p:cNvSpPr/>
            <p:nvPr/>
          </p:nvSpPr>
          <p:spPr>
            <a:xfrm rot="-10432516">
              <a:off x="3626913" y="3377425"/>
              <a:ext cx="374437" cy="221359"/>
            </a:xfrm>
            <a:custGeom>
              <a:rect b="b" l="l" r="r" t="t"/>
              <a:pathLst>
                <a:path extrusionOk="0" h="11737" w="10000">
                  <a:moveTo>
                    <a:pt x="625" y="2928"/>
                  </a:moveTo>
                  <a:cubicBezTo>
                    <a:pt x="4924" y="-2692"/>
                    <a:pt x="8171" y="1271"/>
                    <a:pt x="9445" y="2573"/>
                  </a:cubicBezTo>
                  <a:cubicBezTo>
                    <a:pt x="10719" y="3875"/>
                    <a:pt x="9580" y="9377"/>
                    <a:pt x="8266" y="10738"/>
                  </a:cubicBezTo>
                  <a:cubicBezTo>
                    <a:pt x="6952" y="12100"/>
                    <a:pt x="2834" y="12040"/>
                    <a:pt x="1561" y="10738"/>
                  </a:cubicBezTo>
                  <a:cubicBezTo>
                    <a:pt x="287" y="9436"/>
                    <a:pt x="-689" y="4289"/>
                    <a:pt x="625" y="2928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32"/>
            <p:cNvSpPr/>
            <p:nvPr/>
          </p:nvSpPr>
          <p:spPr>
            <a:xfrm rot="-10432710">
              <a:off x="3688862" y="3233189"/>
              <a:ext cx="280717" cy="185361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E6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32"/>
            <p:cNvSpPr/>
            <p:nvPr/>
          </p:nvSpPr>
          <p:spPr>
            <a:xfrm rot="-10432420">
              <a:off x="3733680" y="3103103"/>
              <a:ext cx="233101" cy="158217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32"/>
            <p:cNvSpPr/>
            <p:nvPr/>
          </p:nvSpPr>
          <p:spPr>
            <a:xfrm rot="-10432613">
              <a:off x="3771446" y="2969212"/>
              <a:ext cx="188539" cy="155970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7" name="Google Shape;1417;p32"/>
            <p:cNvSpPr/>
            <p:nvPr/>
          </p:nvSpPr>
          <p:spPr>
            <a:xfrm rot="-10432687">
              <a:off x="3809830" y="2828023"/>
              <a:ext cx="131799" cy="157058"/>
            </a:xfrm>
            <a:custGeom>
              <a:rect b="b" l="l" r="r" t="t"/>
              <a:pathLst>
                <a:path extrusionOk="0" h="10262" w="9727">
                  <a:moveTo>
                    <a:pt x="608" y="1222"/>
                  </a:moveTo>
                  <a:cubicBezTo>
                    <a:pt x="1886" y="-175"/>
                    <a:pt x="7948" y="-478"/>
                    <a:pt x="9187" y="858"/>
                  </a:cubicBezTo>
                  <a:cubicBezTo>
                    <a:pt x="10426" y="2194"/>
                    <a:pt x="9318" y="7840"/>
                    <a:pt x="8040" y="9237"/>
                  </a:cubicBezTo>
                  <a:cubicBezTo>
                    <a:pt x="6762" y="10634"/>
                    <a:pt x="2757" y="10573"/>
                    <a:pt x="1518" y="9237"/>
                  </a:cubicBezTo>
                  <a:cubicBezTo>
                    <a:pt x="279" y="7901"/>
                    <a:pt x="-670" y="2619"/>
                    <a:pt x="608" y="1222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32"/>
            <p:cNvSpPr/>
            <p:nvPr/>
          </p:nvSpPr>
          <p:spPr>
            <a:xfrm rot="3066537">
              <a:off x="4410537" y="5579991"/>
              <a:ext cx="197343" cy="385314"/>
            </a:xfrm>
            <a:prstGeom prst="moon">
              <a:avLst>
                <a:gd fmla="val 50000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32"/>
            <p:cNvSpPr/>
            <p:nvPr/>
          </p:nvSpPr>
          <p:spPr>
            <a:xfrm rot="-221220">
              <a:off x="4423176" y="5690298"/>
              <a:ext cx="377882" cy="403426"/>
            </a:xfrm>
            <a:prstGeom prst="roundRect">
              <a:avLst>
                <a:gd fmla="val 48077" name="adj"/>
              </a:avLst>
            </a:prstGeom>
            <a:solidFill>
              <a:srgbClr val="FEE599"/>
            </a:solidFill>
            <a:ln cap="flat" cmpd="sng" w="19050">
              <a:solidFill>
                <a:srgbClr val="43434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32"/>
            <p:cNvSpPr/>
            <p:nvPr/>
          </p:nvSpPr>
          <p:spPr>
            <a:xfrm rot="6181492">
              <a:off x="4578729" y="5657981"/>
              <a:ext cx="127788" cy="294724"/>
            </a:xfrm>
            <a:prstGeom prst="moon">
              <a:avLst>
                <a:gd fmla="val 22008" name="adj"/>
              </a:avLst>
            </a:prstGeom>
            <a:solidFill>
              <a:srgbClr val="FFFFFF"/>
            </a:solidFill>
            <a:ln cap="flat" cmpd="sng" w="1905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32"/>
            <p:cNvSpPr/>
            <p:nvPr/>
          </p:nvSpPr>
          <p:spPr>
            <a:xfrm>
              <a:off x="3152686" y="4598853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38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32"/>
            <p:cNvSpPr/>
            <p:nvPr/>
          </p:nvSpPr>
          <p:spPr>
            <a:xfrm>
              <a:off x="4006503" y="4716229"/>
              <a:ext cx="195600" cy="195600"/>
            </a:xfrm>
            <a:prstGeom prst="ellipse">
              <a:avLst/>
            </a:prstGeom>
            <a:gradFill>
              <a:gsLst>
                <a:gs pos="0">
                  <a:srgbClr val="E6B1AF">
                    <a:alpha val="66666"/>
                  </a:srgbClr>
                </a:gs>
                <a:gs pos="84000">
                  <a:srgbClr val="E6B1AF">
                    <a:alpha val="0"/>
                  </a:srgbClr>
                </a:gs>
                <a:gs pos="96400">
                  <a:srgbClr val="FFF2CC"/>
                </a:gs>
                <a:gs pos="100000">
                  <a:srgbClr val="FFF2CC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23" name="Google Shape;1423;p32"/>
          <p:cNvSpPr txBox="1"/>
          <p:nvPr>
            <p:ph idx="4294967295" type="body"/>
          </p:nvPr>
        </p:nvSpPr>
        <p:spPr>
          <a:xfrm>
            <a:off x="1686688" y="1057225"/>
            <a:ext cx="6858300" cy="83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wish to change their colors, simply edit Accents from 1 to 6.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accent1"/>
        </a:solidFill>
      </p:bgPr>
    </p:bg>
    <p:spTree>
      <p:nvGrpSpPr>
        <p:cNvPr id="1427" name="Shape 1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8" name="Google Shape;1428;p33"/>
          <p:cNvSpPr txBox="1"/>
          <p:nvPr>
            <p:ph idx="1" type="body"/>
          </p:nvPr>
        </p:nvSpPr>
        <p:spPr>
          <a:xfrm>
            <a:off x="1305050" y="2374850"/>
            <a:ext cx="9533100" cy="240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Presentation Template and Graphics: </a:t>
            </a:r>
            <a:r>
              <a:rPr lang="en" sz="3000" u="sng">
                <a:solidFill>
                  <a:schemeClr val="hlink"/>
                </a:solidFill>
                <a:hlinkClick r:id="rId3"/>
              </a:rPr>
              <a:t>SlidesMania</a:t>
            </a:r>
            <a:endParaRPr sz="30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3000"/>
              <a:t>Images: </a:t>
            </a:r>
            <a:r>
              <a:rPr lang="en" sz="3000" u="sng">
                <a:solidFill>
                  <a:schemeClr val="hlink"/>
                </a:solidFill>
                <a:hlinkClick r:id="rId4"/>
              </a:rPr>
              <a:t>Unsplash</a:t>
            </a:r>
            <a:endParaRPr sz="30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1400"/>
              <a:t>To comply with this template's license, you have to keep this slide or mention us and the other resources used in the footer of a slide.</a:t>
            </a:r>
            <a:endParaRPr sz="14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1429" name="Google Shape;1429;p33"/>
          <p:cNvSpPr txBox="1"/>
          <p:nvPr>
            <p:ph type="title"/>
          </p:nvPr>
        </p:nvSpPr>
        <p:spPr>
          <a:xfrm>
            <a:off x="1305050" y="1431575"/>
            <a:ext cx="8970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Credits.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33" name="Shape 143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78 Mateo · 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434343"/>
      </a:lt2>
      <a:accent1>
        <a:srgbClr val="D5A6BD"/>
      </a:accent1>
      <a:accent2>
        <a:srgbClr val="B4A7D6"/>
      </a:accent2>
      <a:accent3>
        <a:srgbClr val="A4C2F4"/>
      </a:accent3>
      <a:accent4>
        <a:srgbClr val="EA9999"/>
      </a:accent4>
      <a:accent5>
        <a:srgbClr val="B6D7A8"/>
      </a:accent5>
      <a:accent6>
        <a:srgbClr val="3D85C6"/>
      </a:accent6>
      <a:hlink>
        <a:srgbClr val="A64D79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