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19"/>
    <p:sldId id="257" r:id="rId20"/>
    <p:sldId id="258" r:id="rId21"/>
    <p:sldId id="259" r:id="rId22"/>
    <p:sldId id="260" r:id="rId23"/>
    <p:sldId id="261" r:id="rId24"/>
    <p:sldId id="262" r:id="rId25"/>
    <p:sldId id="263" r:id="rId26"/>
    <p:sldId id="264" r:id="rId27"/>
    <p:sldId id="265" r:id="rId28"/>
    <p:sldId id="266" r:id="rId29"/>
    <p:sldId id="267" r:id="rId30"/>
    <p:sldId id="268" r:id="rId31"/>
    <p:sldId id="269" r:id="rId32"/>
    <p:sldId id="270" r:id="rId33"/>
    <p:sldId id="271" r:id="rId34"/>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Bobby Jones" charset="1" panose="00000000000000000000"/>
      <p:regular r:id="rId10"/>
    </p:embeddedFont>
    <p:embeddedFont>
      <p:font typeface="Open Sans" charset="1" panose="020B0606030504020204"/>
      <p:regular r:id="rId11"/>
    </p:embeddedFont>
    <p:embeddedFont>
      <p:font typeface="Open Sans Bold" charset="1" panose="020B0806030504020204"/>
      <p:regular r:id="rId12"/>
    </p:embeddedFont>
    <p:embeddedFont>
      <p:font typeface="Open Sans Italics" charset="1" panose="020B0606030504020204"/>
      <p:regular r:id="rId13"/>
    </p:embeddedFont>
    <p:embeddedFont>
      <p:font typeface="Open Sans Bold Italics" charset="1" panose="020B0806030504020204"/>
      <p:regular r:id="rId14"/>
    </p:embeddedFont>
    <p:embeddedFont>
      <p:font typeface="Open Sans Light" charset="1" panose="020B0306030504020204"/>
      <p:regular r:id="rId15"/>
    </p:embeddedFont>
    <p:embeddedFont>
      <p:font typeface="Open Sans Light Italics" charset="1" panose="020B0306030504020204"/>
      <p:regular r:id="rId16"/>
    </p:embeddedFont>
    <p:embeddedFont>
      <p:font typeface="Open Sans Ultra-Bold" charset="1" panose="00000000000000000000"/>
      <p:regular r:id="rId17"/>
    </p:embeddedFont>
    <p:embeddedFont>
      <p:font typeface="Open Sans Ultra-Bold Italics" charset="1" panose="00000000000000000000"/>
      <p:regular r:id="rId18"/>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slides/slide1.xml" Type="http://schemas.openxmlformats.org/officeDocument/2006/relationships/slide"/><Relationship Id="rId2" Target="presProps.xml" Type="http://schemas.openxmlformats.org/officeDocument/2006/relationships/presProps"/><Relationship Id="rId20" Target="slides/slide2.xml" Type="http://schemas.openxmlformats.org/officeDocument/2006/relationships/slide"/><Relationship Id="rId21" Target="slides/slide3.xml" Type="http://schemas.openxmlformats.org/officeDocument/2006/relationships/slide"/><Relationship Id="rId22" Target="slides/slide4.xml" Type="http://schemas.openxmlformats.org/officeDocument/2006/relationships/slide"/><Relationship Id="rId23" Target="slides/slide5.xml" Type="http://schemas.openxmlformats.org/officeDocument/2006/relationships/slide"/><Relationship Id="rId24" Target="slides/slide6.xml" Type="http://schemas.openxmlformats.org/officeDocument/2006/relationships/slide"/><Relationship Id="rId25" Target="slides/slide7.xml" Type="http://schemas.openxmlformats.org/officeDocument/2006/relationships/slide"/><Relationship Id="rId26" Target="slides/slide8.xml" Type="http://schemas.openxmlformats.org/officeDocument/2006/relationships/slide"/><Relationship Id="rId27" Target="slides/slide9.xml" Type="http://schemas.openxmlformats.org/officeDocument/2006/relationships/slide"/><Relationship Id="rId28" Target="slides/slide10.xml" Type="http://schemas.openxmlformats.org/officeDocument/2006/relationships/slide"/><Relationship Id="rId29" Target="slides/slide11.xml" Type="http://schemas.openxmlformats.org/officeDocument/2006/relationships/slide"/><Relationship Id="rId3" Target="viewProps.xml" Type="http://schemas.openxmlformats.org/officeDocument/2006/relationships/viewProps"/><Relationship Id="rId30" Target="slides/slide12.xml" Type="http://schemas.openxmlformats.org/officeDocument/2006/relationships/slide"/><Relationship Id="rId31" Target="slides/slide13.xml" Type="http://schemas.openxmlformats.org/officeDocument/2006/relationships/slide"/><Relationship Id="rId32" Target="slides/slide14.xml" Type="http://schemas.openxmlformats.org/officeDocument/2006/relationships/slide"/><Relationship Id="rId33" Target="slides/slide15.xml" Type="http://schemas.openxmlformats.org/officeDocument/2006/relationships/slide"/><Relationship Id="rId34" Target="slides/slide16.xml" Type="http://schemas.openxmlformats.org/officeDocument/2006/relationships/slide"/><Relationship Id="rId4" Target="theme/theme1.xml" Type="http://schemas.openxmlformats.org/officeDocument/2006/relationships/them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svg" Type="http://schemas.openxmlformats.org/officeDocument/2006/relationships/image"/><Relationship Id="rId11" Target="../media/image10.png" Type="http://schemas.openxmlformats.org/officeDocument/2006/relationships/image"/><Relationship Id="rId2" Target="../media/image1.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8.pn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7.svg" Type="http://schemas.openxmlformats.org/officeDocument/2006/relationships/image"/><Relationship Id="rId11" Target="../media/image18.png" Type="http://schemas.openxmlformats.org/officeDocument/2006/relationships/image"/><Relationship Id="rId12" Target="../media/image19.svg" Type="http://schemas.openxmlformats.org/officeDocument/2006/relationships/image"/><Relationship Id="rId13" Target="../media/image20.png" Type="http://schemas.openxmlformats.org/officeDocument/2006/relationships/image"/><Relationship Id="rId14" Target="../media/image21.svg" Type="http://schemas.openxmlformats.org/officeDocument/2006/relationships/image"/><Relationship Id="rId15" Target="../media/image22.png" Type="http://schemas.openxmlformats.org/officeDocument/2006/relationships/image"/><Relationship Id="rId2" Target="../media/image11.png" Type="http://schemas.openxmlformats.org/officeDocument/2006/relationships/image"/><Relationship Id="rId3" Target="../media/image12.png" Type="http://schemas.openxmlformats.org/officeDocument/2006/relationships/image"/><Relationship Id="rId4" Target="../media/image13.svg" Type="http://schemas.openxmlformats.org/officeDocument/2006/relationships/image"/><Relationship Id="rId5" Target="../media/image14.png" Type="http://schemas.openxmlformats.org/officeDocument/2006/relationships/image"/><Relationship Id="rId6" Target="../media/image15.svg" Type="http://schemas.openxmlformats.org/officeDocument/2006/relationships/image"/><Relationship Id="rId7" Target="../media/image8.png" Type="http://schemas.openxmlformats.org/officeDocument/2006/relationships/image"/><Relationship Id="rId8" Target="../media/image9.svg" Type="http://schemas.openxmlformats.org/officeDocument/2006/relationships/image"/><Relationship Id="rId9" Target="../media/image16.pn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3.png" Type="http://schemas.openxmlformats.org/officeDocument/2006/relationships/image"/><Relationship Id="rId3" Target="../media/image24.png" Type="http://schemas.openxmlformats.org/officeDocument/2006/relationships/image"/><Relationship Id="rId4" Target="../media/image25.svg" Type="http://schemas.openxmlformats.org/officeDocument/2006/relationships/image"/><Relationship Id="rId5" Target="../media/image26.png" Type="http://schemas.openxmlformats.org/officeDocument/2006/relationships/image"/><Relationship Id="rId6" Target="../media/image27.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28.png"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29.png" Type="http://schemas.openxmlformats.org/officeDocument/2006/relationships/image"/><Relationship Id="rId7" Target="../media/image30.sv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3.png" Type="http://schemas.openxmlformats.org/officeDocument/2006/relationships/image"/><Relationship Id="rId3" Target="../media/image8.png" Type="http://schemas.openxmlformats.org/officeDocument/2006/relationships/image"/><Relationship Id="rId4" Target="../media/image9.svg" Type="http://schemas.openxmlformats.org/officeDocument/2006/relationships/image"/><Relationship Id="rId5" Target="../media/image33.png" Type="http://schemas.openxmlformats.org/officeDocument/2006/relationships/image"/><Relationship Id="rId6" Target="../media/image34.png" Type="http://schemas.openxmlformats.org/officeDocument/2006/relationships/image"/><Relationship Id="rId7" Target="../media/image31.png" Type="http://schemas.openxmlformats.org/officeDocument/2006/relationships/image"/><Relationship Id="rId8" Target="../media/image32.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35.png" Type="http://schemas.openxmlformats.org/officeDocument/2006/relationships/image"/><Relationship Id="rId6" Target="../media/image36.png" Type="http://schemas.openxmlformats.org/officeDocument/2006/relationships/image"/><Relationship Id="rId7" Target="../media/image37.pn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29.png" Type="http://schemas.openxmlformats.org/officeDocument/2006/relationships/image"/><Relationship Id="rId6" Target="../media/image30.svg" Type="http://schemas.openxmlformats.org/officeDocument/2006/relationships/image"/><Relationship Id="rId7" Target="../media/image31.png" Type="http://schemas.openxmlformats.org/officeDocument/2006/relationships/image"/><Relationship Id="rId8" Target="../media/image32.svg" Type="http://schemas.openxmlformats.org/officeDocument/2006/relationships/image"/><Relationship Id="rId9" Target="../media/image39.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0.png" Type="http://schemas.openxmlformats.org/officeDocument/2006/relationships/image"/><Relationship Id="rId3" Target="../media/image8.png" Type="http://schemas.openxmlformats.org/officeDocument/2006/relationships/image"/><Relationship Id="rId4" Target="../media/image9.svg" Type="http://schemas.openxmlformats.org/officeDocument/2006/relationships/image"/><Relationship Id="rId5" Target="../media/image41.jpeg" Type="http://schemas.openxmlformats.org/officeDocument/2006/relationships/image"/><Relationship Id="rId6" Target="../media/image42.jpeg" Type="http://schemas.openxmlformats.org/officeDocument/2006/relationships/image"/><Relationship Id="rId7" Target="../media/image43.jpeg" Type="http://schemas.openxmlformats.org/officeDocument/2006/relationships/image"/><Relationship Id="rId8" Target="../media/image4.png" Type="http://schemas.openxmlformats.org/officeDocument/2006/relationships/image"/><Relationship Id="rId9" Target="../media/image5.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4.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45.png" Type="http://schemas.openxmlformats.org/officeDocument/2006/relationships/image"/><Relationship Id="rId6" Target="../media/image46.svg" Type="http://schemas.openxmlformats.org/officeDocument/2006/relationships/image"/><Relationship Id="rId7" Target="../media/image47.pn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8.png" Type="http://schemas.openxmlformats.org/officeDocument/2006/relationships/image"/><Relationship Id="rId3" Target="../media/image49.jpeg" Type="http://schemas.openxmlformats.org/officeDocument/2006/relationships/image"/><Relationship Id="rId4" Target="../media/image50.jpeg" Type="http://schemas.openxmlformats.org/officeDocument/2006/relationships/image"/><Relationship Id="rId5" Target="../media/image51.jpeg" Type="http://schemas.openxmlformats.org/officeDocument/2006/relationships/image"/><Relationship Id="rId6" Target="../media/image52.jpeg" Type="http://schemas.openxmlformats.org/officeDocument/2006/relationships/image"/><Relationship Id="rId7" Target="../media/image26.png" Type="http://schemas.openxmlformats.org/officeDocument/2006/relationships/image"/><Relationship Id="rId8" Target="../media/image27.sv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3.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54.png" Type="http://schemas.openxmlformats.org/officeDocument/2006/relationships/image"/><Relationship Id="rId6" Target="../media/image29.png" Type="http://schemas.openxmlformats.org/officeDocument/2006/relationships/image"/><Relationship Id="rId7" Target="../media/image30.sv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5.png" Type="http://schemas.openxmlformats.org/officeDocument/2006/relationships/image"/><Relationship Id="rId3" Target="../media/image45.png" Type="http://schemas.openxmlformats.org/officeDocument/2006/relationships/image"/><Relationship Id="rId4" Target="../media/image46.svg" Type="http://schemas.openxmlformats.org/officeDocument/2006/relationships/image"/><Relationship Id="rId5" Target="../media/image26.png" Type="http://schemas.openxmlformats.org/officeDocument/2006/relationships/image"/><Relationship Id="rId6" Target="../media/image27.sv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6.png" Type="http://schemas.openxmlformats.org/officeDocument/2006/relationships/image"/><Relationship Id="rId3" Target="../media/image8.png" Type="http://schemas.openxmlformats.org/officeDocument/2006/relationships/image"/><Relationship Id="rId4" Target="../media/image9.svg" Type="http://schemas.openxmlformats.org/officeDocument/2006/relationships/image"/><Relationship Id="rId5" Target="../media/image57.png" Type="http://schemas.openxmlformats.org/officeDocument/2006/relationships/image"/><Relationship Id="rId6" Target="../media/image58.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9.png" Type="http://schemas.openxmlformats.org/officeDocument/2006/relationships/image"/><Relationship Id="rId3" Target="../media/image26.png" Type="http://schemas.openxmlformats.org/officeDocument/2006/relationships/image"/><Relationship Id="rId4" Target="../media/image27.svg" Type="http://schemas.openxmlformats.org/officeDocument/2006/relationships/image"/><Relationship Id="rId5" Target="../media/image60.png" Type="http://schemas.openxmlformats.org/officeDocument/2006/relationships/image"/><Relationship Id="rId6" Target="../media/image2.png" Type="http://schemas.openxmlformats.org/officeDocument/2006/relationships/image"/><Relationship Id="rId7" Target="../media/image3.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8.svg" Type="http://schemas.openxmlformats.org/officeDocument/2006/relationships/image"/><Relationship Id="rId11" Target="../media/image69.png" Type="http://schemas.openxmlformats.org/officeDocument/2006/relationships/image"/><Relationship Id="rId12" Target="../media/image70.svg" Type="http://schemas.openxmlformats.org/officeDocument/2006/relationships/image"/><Relationship Id="rId13" Target="../media/image71.png" Type="http://schemas.openxmlformats.org/officeDocument/2006/relationships/image"/><Relationship Id="rId14" Target="../media/image72.svg" Type="http://schemas.openxmlformats.org/officeDocument/2006/relationships/image"/><Relationship Id="rId15" Target="../media/image73.png" Type="http://schemas.openxmlformats.org/officeDocument/2006/relationships/image"/><Relationship Id="rId16" Target="../media/image74.svg" Type="http://schemas.openxmlformats.org/officeDocument/2006/relationships/image"/><Relationship Id="rId17" Target="../media/image75.png" Type="http://schemas.openxmlformats.org/officeDocument/2006/relationships/image"/><Relationship Id="rId18" Target="../media/image76.svg" Type="http://schemas.openxmlformats.org/officeDocument/2006/relationships/image"/><Relationship Id="rId19" Target="../media/image77.png" Type="http://schemas.openxmlformats.org/officeDocument/2006/relationships/image"/><Relationship Id="rId2" Target="../media/image1.png" Type="http://schemas.openxmlformats.org/officeDocument/2006/relationships/image"/><Relationship Id="rId20" Target="../media/image78.svg" Type="http://schemas.openxmlformats.org/officeDocument/2006/relationships/image"/><Relationship Id="rId21" Target="../media/image79.png" Type="http://schemas.openxmlformats.org/officeDocument/2006/relationships/image"/><Relationship Id="rId22" Target="../media/image80.svg" Type="http://schemas.openxmlformats.org/officeDocument/2006/relationships/image"/><Relationship Id="rId23" Target="../media/image81.png" Type="http://schemas.openxmlformats.org/officeDocument/2006/relationships/image"/><Relationship Id="rId24" Target="../media/image82.svg" Type="http://schemas.openxmlformats.org/officeDocument/2006/relationships/image"/><Relationship Id="rId25" Target="../media/image83.png" Type="http://schemas.openxmlformats.org/officeDocument/2006/relationships/image"/><Relationship Id="rId26" Target="../media/image84.svg" Type="http://schemas.openxmlformats.org/officeDocument/2006/relationships/image"/><Relationship Id="rId27" Target="../media/image85.png" Type="http://schemas.openxmlformats.org/officeDocument/2006/relationships/image"/><Relationship Id="rId28" Target="../media/image86.svg" Type="http://schemas.openxmlformats.org/officeDocument/2006/relationships/image"/><Relationship Id="rId29" Target="../media/image87.png" Type="http://schemas.openxmlformats.org/officeDocument/2006/relationships/image"/><Relationship Id="rId3" Target="../media/image61.png" Type="http://schemas.openxmlformats.org/officeDocument/2006/relationships/image"/><Relationship Id="rId30" Target="../media/image88.svg" Type="http://schemas.openxmlformats.org/officeDocument/2006/relationships/image"/><Relationship Id="rId31" Target="../media/image89.png" Type="http://schemas.openxmlformats.org/officeDocument/2006/relationships/image"/><Relationship Id="rId32" Target="../media/image90.svg" Type="http://schemas.openxmlformats.org/officeDocument/2006/relationships/image"/><Relationship Id="rId33" Target="../media/image91.png" Type="http://schemas.openxmlformats.org/officeDocument/2006/relationships/image"/><Relationship Id="rId34" Target="../media/image92.svg" Type="http://schemas.openxmlformats.org/officeDocument/2006/relationships/image"/><Relationship Id="rId35" Target="../media/image93.png" Type="http://schemas.openxmlformats.org/officeDocument/2006/relationships/image"/><Relationship Id="rId36" Target="../media/image94.svg" Type="http://schemas.openxmlformats.org/officeDocument/2006/relationships/image"/><Relationship Id="rId37" Target="../media/image95.png" Type="http://schemas.openxmlformats.org/officeDocument/2006/relationships/image"/><Relationship Id="rId38" Target="../media/image96.svg" Type="http://schemas.openxmlformats.org/officeDocument/2006/relationships/image"/><Relationship Id="rId39" Target="../media/image97.png" Type="http://schemas.openxmlformats.org/officeDocument/2006/relationships/image"/><Relationship Id="rId4" Target="../media/image62.svg" Type="http://schemas.openxmlformats.org/officeDocument/2006/relationships/image"/><Relationship Id="rId40" Target="../media/image98.svg" Type="http://schemas.openxmlformats.org/officeDocument/2006/relationships/image"/><Relationship Id="rId41" Target="../media/image99.png" Type="http://schemas.openxmlformats.org/officeDocument/2006/relationships/image"/><Relationship Id="rId42" Target="../media/image100.svg" Type="http://schemas.openxmlformats.org/officeDocument/2006/relationships/image"/><Relationship Id="rId43" Target="../media/image101.png" Type="http://schemas.openxmlformats.org/officeDocument/2006/relationships/image"/><Relationship Id="rId44" Target="../media/image102.svg" Type="http://schemas.openxmlformats.org/officeDocument/2006/relationships/image"/><Relationship Id="rId45" Target="../media/image103.png" Type="http://schemas.openxmlformats.org/officeDocument/2006/relationships/image"/><Relationship Id="rId46" Target="../media/image104.svg" Type="http://schemas.openxmlformats.org/officeDocument/2006/relationships/image"/><Relationship Id="rId47" Target="../media/image105.png" Type="http://schemas.openxmlformats.org/officeDocument/2006/relationships/image"/><Relationship Id="rId48" Target="../media/image106.svg" Type="http://schemas.openxmlformats.org/officeDocument/2006/relationships/image"/><Relationship Id="rId49" Target="../media/image107.png" Type="http://schemas.openxmlformats.org/officeDocument/2006/relationships/image"/><Relationship Id="rId5" Target="../media/image63.png" Type="http://schemas.openxmlformats.org/officeDocument/2006/relationships/image"/><Relationship Id="rId50" Target="../media/image108.svg" Type="http://schemas.openxmlformats.org/officeDocument/2006/relationships/image"/><Relationship Id="rId51" Target="../media/image109.png" Type="http://schemas.openxmlformats.org/officeDocument/2006/relationships/image"/><Relationship Id="rId52" Target="../media/image110.svg" Type="http://schemas.openxmlformats.org/officeDocument/2006/relationships/image"/><Relationship Id="rId53" Target="../media/image111.png" Type="http://schemas.openxmlformats.org/officeDocument/2006/relationships/image"/><Relationship Id="rId54" Target="../media/image112.svg" Type="http://schemas.openxmlformats.org/officeDocument/2006/relationships/image"/><Relationship Id="rId55" Target="../media/image113.png" Type="http://schemas.openxmlformats.org/officeDocument/2006/relationships/image"/><Relationship Id="rId56" Target="../media/image114.svg" Type="http://schemas.openxmlformats.org/officeDocument/2006/relationships/image"/><Relationship Id="rId57" Target="../media/image115.png" Type="http://schemas.openxmlformats.org/officeDocument/2006/relationships/image"/><Relationship Id="rId58" Target="../media/image116.svg" Type="http://schemas.openxmlformats.org/officeDocument/2006/relationships/image"/><Relationship Id="rId59" Target="../media/image117.png" Type="http://schemas.openxmlformats.org/officeDocument/2006/relationships/image"/><Relationship Id="rId6" Target="../media/image64.svg" Type="http://schemas.openxmlformats.org/officeDocument/2006/relationships/image"/><Relationship Id="rId60" Target="../media/image118.svg" Type="http://schemas.openxmlformats.org/officeDocument/2006/relationships/image"/><Relationship Id="rId61" Target="../media/image119.png" Type="http://schemas.openxmlformats.org/officeDocument/2006/relationships/image"/><Relationship Id="rId62" Target="../media/image120.svg" Type="http://schemas.openxmlformats.org/officeDocument/2006/relationships/image"/><Relationship Id="rId63" Target="../media/image121.png" Type="http://schemas.openxmlformats.org/officeDocument/2006/relationships/image"/><Relationship Id="rId64" Target="../media/image122.svg" Type="http://schemas.openxmlformats.org/officeDocument/2006/relationships/image"/><Relationship Id="rId65" Target="../media/image123.png" Type="http://schemas.openxmlformats.org/officeDocument/2006/relationships/image"/><Relationship Id="rId66" Target="../media/image124.svg" Type="http://schemas.openxmlformats.org/officeDocument/2006/relationships/image"/><Relationship Id="rId67" Target="../media/image125.png" Type="http://schemas.openxmlformats.org/officeDocument/2006/relationships/image"/><Relationship Id="rId68" Target="../media/image126.svg" Type="http://schemas.openxmlformats.org/officeDocument/2006/relationships/image"/><Relationship Id="rId69" Target="../media/image127.png" Type="http://schemas.openxmlformats.org/officeDocument/2006/relationships/image"/><Relationship Id="rId7" Target="../media/image65.png" Type="http://schemas.openxmlformats.org/officeDocument/2006/relationships/image"/><Relationship Id="rId70" Target="../media/image128.svg" Type="http://schemas.openxmlformats.org/officeDocument/2006/relationships/image"/><Relationship Id="rId71" Target="../media/image129.png" Type="http://schemas.openxmlformats.org/officeDocument/2006/relationships/image"/><Relationship Id="rId72" Target="../media/image130.svg" Type="http://schemas.openxmlformats.org/officeDocument/2006/relationships/image"/><Relationship Id="rId73" Target="../media/image131.png" Type="http://schemas.openxmlformats.org/officeDocument/2006/relationships/image"/><Relationship Id="rId74" Target="../media/image132.svg" Type="http://schemas.openxmlformats.org/officeDocument/2006/relationships/image"/><Relationship Id="rId75" Target="../media/image133.png" Type="http://schemas.openxmlformats.org/officeDocument/2006/relationships/image"/><Relationship Id="rId76" Target="../media/image134.svg" Type="http://schemas.openxmlformats.org/officeDocument/2006/relationships/image"/><Relationship Id="rId77" Target="../media/image135.png" Type="http://schemas.openxmlformats.org/officeDocument/2006/relationships/image"/><Relationship Id="rId78" Target="../media/image136.svg" Type="http://schemas.openxmlformats.org/officeDocument/2006/relationships/image"/><Relationship Id="rId79" Target="../media/image137.png" Type="http://schemas.openxmlformats.org/officeDocument/2006/relationships/image"/><Relationship Id="rId8" Target="../media/image66.svg" Type="http://schemas.openxmlformats.org/officeDocument/2006/relationships/image"/><Relationship Id="rId80" Target="../media/image138.svg" Type="http://schemas.openxmlformats.org/officeDocument/2006/relationships/image"/><Relationship Id="rId9" Target="../media/image67.pn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39.png" Type="http://schemas.openxmlformats.org/officeDocument/2006/relationships/image"/><Relationship Id="rId3" Target="../media/image140.png" Type="http://schemas.openxmlformats.org/officeDocument/2006/relationships/image"/><Relationship Id="rId4" Target="../media/image141.svg" Type="http://schemas.openxmlformats.org/officeDocument/2006/relationships/image"/><Relationship Id="rId5" Target="../media/image2.png" Type="http://schemas.openxmlformats.org/officeDocument/2006/relationships/image"/><Relationship Id="rId6" Target="../media/image3.svg" Type="http://schemas.openxmlformats.org/officeDocument/2006/relationships/image"/><Relationship Id="rId7" Target="../media/image142.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0B3847"/>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42000"/>
            </a:blip>
            <a:stretch>
              <a:fillRect l="0" t="-206523" r="0" b="-9526"/>
            </a:stretch>
          </a:blipFill>
        </p:spPr>
      </p:sp>
      <p:sp>
        <p:nvSpPr>
          <p:cNvPr name="Freeform 3" id="3"/>
          <p:cNvSpPr/>
          <p:nvPr/>
        </p:nvSpPr>
        <p:spPr>
          <a:xfrm flipH="false" flipV="false" rot="0">
            <a:off x="-1495086" y="6887656"/>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10800000">
            <a:off x="14068249" y="-126657"/>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2869857" y="8495270"/>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6" id="6"/>
          <p:cNvSpPr/>
          <p:nvPr/>
        </p:nvSpPr>
        <p:spPr>
          <a:xfrm flipH="false" flipV="false" rot="0">
            <a:off x="-1047235" y="-1623060"/>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7" id="7"/>
          <p:cNvSpPr/>
          <p:nvPr/>
        </p:nvSpPr>
        <p:spPr>
          <a:xfrm flipH="false" flipV="false" rot="0">
            <a:off x="6030808" y="-2184057"/>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0">
            <a:off x="14810994" y="6887656"/>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true" flipV="false" rot="-1017826">
            <a:off x="-139014" y="502631"/>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0" id="10"/>
          <p:cNvSpPr/>
          <p:nvPr/>
        </p:nvSpPr>
        <p:spPr>
          <a:xfrm flipH="false" flipV="false" rot="0">
            <a:off x="8128087" y="1047664"/>
            <a:ext cx="7829885" cy="6890299"/>
          </a:xfrm>
          <a:custGeom>
            <a:avLst/>
            <a:gdLst/>
            <a:ahLst/>
            <a:cxnLst/>
            <a:rect r="r" b="b" t="t" l="l"/>
            <a:pathLst>
              <a:path h="6890299" w="7829885">
                <a:moveTo>
                  <a:pt x="0" y="0"/>
                </a:moveTo>
                <a:lnTo>
                  <a:pt x="7829885" y="0"/>
                </a:lnTo>
                <a:lnTo>
                  <a:pt x="7829885" y="6890299"/>
                </a:lnTo>
                <a:lnTo>
                  <a:pt x="0" y="6890299"/>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grpSp>
        <p:nvGrpSpPr>
          <p:cNvPr name="Group 11" id="11"/>
          <p:cNvGrpSpPr/>
          <p:nvPr/>
        </p:nvGrpSpPr>
        <p:grpSpPr>
          <a:xfrm rot="0">
            <a:off x="11726000" y="6609198"/>
            <a:ext cx="4451089" cy="1886072"/>
            <a:chOff x="0" y="0"/>
            <a:chExt cx="5934786" cy="2514763"/>
          </a:xfrm>
        </p:grpSpPr>
        <p:grpSp>
          <p:nvGrpSpPr>
            <p:cNvPr name="Group 12" id="12"/>
            <p:cNvGrpSpPr/>
            <p:nvPr/>
          </p:nvGrpSpPr>
          <p:grpSpPr>
            <a:xfrm rot="0">
              <a:off x="0" y="0"/>
              <a:ext cx="5934786" cy="2514763"/>
              <a:chOff x="0" y="0"/>
              <a:chExt cx="1346403" cy="570515"/>
            </a:xfrm>
          </p:grpSpPr>
          <p:sp>
            <p:nvSpPr>
              <p:cNvPr name="Freeform 13" id="13"/>
              <p:cNvSpPr/>
              <p:nvPr/>
            </p:nvSpPr>
            <p:spPr>
              <a:xfrm flipH="false" flipV="false" rot="0">
                <a:off x="0" y="0"/>
                <a:ext cx="1346403" cy="570515"/>
              </a:xfrm>
              <a:custGeom>
                <a:avLst/>
                <a:gdLst/>
                <a:ahLst/>
                <a:cxnLst/>
                <a:rect r="r" b="b" t="t" l="l"/>
                <a:pathLst>
                  <a:path h="570515" w="1346403">
                    <a:moveTo>
                      <a:pt x="1143203" y="0"/>
                    </a:moveTo>
                    <a:lnTo>
                      <a:pt x="203200" y="0"/>
                    </a:lnTo>
                    <a:lnTo>
                      <a:pt x="0" y="285257"/>
                    </a:lnTo>
                    <a:lnTo>
                      <a:pt x="203200" y="570515"/>
                    </a:lnTo>
                    <a:lnTo>
                      <a:pt x="1143203" y="570515"/>
                    </a:lnTo>
                    <a:lnTo>
                      <a:pt x="1346403" y="285257"/>
                    </a:lnTo>
                    <a:lnTo>
                      <a:pt x="1143203" y="0"/>
                    </a:lnTo>
                    <a:close/>
                  </a:path>
                </a:pathLst>
              </a:custGeom>
              <a:solidFill>
                <a:srgbClr val="00DCFF"/>
              </a:solidFill>
              <a:ln w="66675" cap="sq">
                <a:solidFill>
                  <a:srgbClr val="000000"/>
                </a:solidFill>
                <a:prstDash val="solid"/>
                <a:miter/>
              </a:ln>
            </p:spPr>
          </p:sp>
          <p:sp>
            <p:nvSpPr>
              <p:cNvPr name="TextBox 14" id="14"/>
              <p:cNvSpPr txBox="true"/>
              <p:nvPr/>
            </p:nvSpPr>
            <p:spPr>
              <a:xfrm>
                <a:off x="152400" y="-38100"/>
                <a:ext cx="1041603" cy="608615"/>
              </a:xfrm>
              <a:prstGeom prst="rect">
                <a:avLst/>
              </a:prstGeom>
            </p:spPr>
            <p:txBody>
              <a:bodyPr anchor="ctr" rtlCol="false" tIns="50800" lIns="50800" bIns="50800" rIns="50800"/>
              <a:lstStyle/>
              <a:p>
                <a:pPr algn="ctr">
                  <a:lnSpc>
                    <a:spcPts val="2660"/>
                  </a:lnSpc>
                </a:pPr>
              </a:p>
            </p:txBody>
          </p:sp>
        </p:grpSp>
        <p:sp>
          <p:nvSpPr>
            <p:cNvPr name="TextBox 15" id="15"/>
            <p:cNvSpPr txBox="true"/>
            <p:nvPr/>
          </p:nvSpPr>
          <p:spPr>
            <a:xfrm rot="0">
              <a:off x="503436" y="237769"/>
              <a:ext cx="4927914" cy="2020176"/>
            </a:xfrm>
            <a:prstGeom prst="rect">
              <a:avLst/>
            </a:prstGeom>
          </p:spPr>
          <p:txBody>
            <a:bodyPr anchor="t" rtlCol="false" tIns="0" lIns="0" bIns="0" rIns="0">
              <a:spAutoFit/>
            </a:bodyPr>
            <a:lstStyle/>
            <a:p>
              <a:pPr algn="ctr">
                <a:lnSpc>
                  <a:spcPts val="5908"/>
                </a:lnSpc>
              </a:pPr>
              <a:r>
                <a:rPr lang="en-US" sz="4924">
                  <a:solidFill>
                    <a:srgbClr val="000000"/>
                  </a:solidFill>
                  <a:latin typeface="Bobby Jones"/>
                </a:rPr>
                <a:t>Project</a:t>
              </a:r>
            </a:p>
            <a:p>
              <a:pPr algn="ctr" marL="0" indent="0" lvl="0">
                <a:lnSpc>
                  <a:spcPts val="5908"/>
                </a:lnSpc>
                <a:spcBef>
                  <a:spcPct val="0"/>
                </a:spcBef>
              </a:pPr>
              <a:r>
                <a:rPr lang="en-US" sz="4924">
                  <a:solidFill>
                    <a:srgbClr val="000000"/>
                  </a:solidFill>
                  <a:latin typeface="Bobby Jones"/>
                </a:rPr>
                <a:t>Proposal</a:t>
              </a:r>
            </a:p>
          </p:txBody>
        </p:sp>
      </p:grpSp>
      <p:sp>
        <p:nvSpPr>
          <p:cNvPr name="Freeform 16" id="16"/>
          <p:cNvSpPr/>
          <p:nvPr/>
        </p:nvSpPr>
        <p:spPr>
          <a:xfrm flipH="false" flipV="false" rot="0">
            <a:off x="1373021" y="796104"/>
            <a:ext cx="8265249" cy="9158171"/>
          </a:xfrm>
          <a:custGeom>
            <a:avLst/>
            <a:gdLst/>
            <a:ahLst/>
            <a:cxnLst/>
            <a:rect r="r" b="b" t="t" l="l"/>
            <a:pathLst>
              <a:path h="9158171" w="8265249">
                <a:moveTo>
                  <a:pt x="0" y="0"/>
                </a:moveTo>
                <a:lnTo>
                  <a:pt x="8265249" y="0"/>
                </a:lnTo>
                <a:lnTo>
                  <a:pt x="8265249" y="9158171"/>
                </a:lnTo>
                <a:lnTo>
                  <a:pt x="0" y="9158171"/>
                </a:lnTo>
                <a:lnTo>
                  <a:pt x="0" y="0"/>
                </a:lnTo>
                <a:close/>
              </a:path>
            </a:pathLst>
          </a:custGeom>
          <a:blipFill>
            <a:blip r:embed="rId11"/>
            <a:stretch>
              <a:fillRect l="0" t="0" r="0" b="0"/>
            </a:stretch>
          </a:blipFill>
        </p:spPr>
      </p:sp>
      <p:sp>
        <p:nvSpPr>
          <p:cNvPr name="TextBox 17" id="17"/>
          <p:cNvSpPr txBox="true"/>
          <p:nvPr/>
        </p:nvSpPr>
        <p:spPr>
          <a:xfrm rot="0">
            <a:off x="8740001" y="1925821"/>
            <a:ext cx="6246729" cy="4125136"/>
          </a:xfrm>
          <a:prstGeom prst="rect">
            <a:avLst/>
          </a:prstGeom>
        </p:spPr>
        <p:txBody>
          <a:bodyPr anchor="t" rtlCol="false" tIns="0" lIns="0" bIns="0" rIns="0">
            <a:spAutoFit/>
          </a:bodyPr>
          <a:lstStyle/>
          <a:p>
            <a:pPr algn="ctr">
              <a:lnSpc>
                <a:spcPts val="15261"/>
              </a:lnSpc>
            </a:pPr>
            <a:r>
              <a:rPr lang="en-US" sz="18168">
                <a:solidFill>
                  <a:srgbClr val="000000"/>
                </a:solidFill>
                <a:latin typeface="Bobby Jones"/>
              </a:rPr>
              <a:t>Anime</a:t>
            </a:r>
          </a:p>
          <a:p>
            <a:pPr algn="ctr" marL="0" indent="0" lvl="0">
              <a:lnSpc>
                <a:spcPts val="15261"/>
              </a:lnSpc>
            </a:pPr>
            <a:r>
              <a:rPr lang="en-US" sz="18168">
                <a:solidFill>
                  <a:srgbClr val="000000"/>
                </a:solidFill>
                <a:latin typeface="Bobby Jones"/>
              </a:rPr>
              <a:t>Style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54000"/>
            </a:blip>
            <a:stretch>
              <a:fillRect l="0" t="-108024" r="0" b="-108024"/>
            </a:stretch>
          </a:blipFill>
        </p:spPr>
      </p:sp>
      <p:sp>
        <p:nvSpPr>
          <p:cNvPr name="Freeform 3" id="3"/>
          <p:cNvSpPr/>
          <p:nvPr/>
        </p:nvSpPr>
        <p:spPr>
          <a:xfrm flipH="false" flipV="false" rot="1011221">
            <a:off x="6573349" y="4249539"/>
            <a:ext cx="6972730" cy="4956977"/>
          </a:xfrm>
          <a:custGeom>
            <a:avLst/>
            <a:gdLst/>
            <a:ahLst/>
            <a:cxnLst/>
            <a:rect r="r" b="b" t="t" l="l"/>
            <a:pathLst>
              <a:path h="4956977" w="6972730">
                <a:moveTo>
                  <a:pt x="0" y="0"/>
                </a:moveTo>
                <a:lnTo>
                  <a:pt x="6972730" y="0"/>
                </a:lnTo>
                <a:lnTo>
                  <a:pt x="6972730" y="4956977"/>
                </a:lnTo>
                <a:lnTo>
                  <a:pt x="0" y="49569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1143140" y="3051742"/>
            <a:ext cx="7861908" cy="5946461"/>
          </a:xfrm>
          <a:custGeom>
            <a:avLst/>
            <a:gdLst/>
            <a:ahLst/>
            <a:cxnLst/>
            <a:rect r="r" b="b" t="t" l="l"/>
            <a:pathLst>
              <a:path h="5946461" w="7861908">
                <a:moveTo>
                  <a:pt x="0" y="0"/>
                </a:moveTo>
                <a:lnTo>
                  <a:pt x="7861908" y="0"/>
                </a:lnTo>
                <a:lnTo>
                  <a:pt x="7861908" y="5946461"/>
                </a:lnTo>
                <a:lnTo>
                  <a:pt x="0" y="594646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73909" y="3619212"/>
            <a:ext cx="6985780" cy="6147486"/>
          </a:xfrm>
          <a:custGeom>
            <a:avLst/>
            <a:gdLst/>
            <a:ahLst/>
            <a:cxnLst/>
            <a:rect r="r" b="b" t="t" l="l"/>
            <a:pathLst>
              <a:path h="6147486" w="6985780">
                <a:moveTo>
                  <a:pt x="0" y="0"/>
                </a:moveTo>
                <a:lnTo>
                  <a:pt x="6985780" y="0"/>
                </a:lnTo>
                <a:lnTo>
                  <a:pt x="6985780" y="6147486"/>
                </a:lnTo>
                <a:lnTo>
                  <a:pt x="0" y="6147486"/>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6" id="6"/>
          <p:cNvSpPr/>
          <p:nvPr/>
        </p:nvSpPr>
        <p:spPr>
          <a:xfrm flipH="false" flipV="false" rot="0">
            <a:off x="12454195" y="1920187"/>
            <a:ext cx="6599145" cy="5639270"/>
          </a:xfrm>
          <a:custGeom>
            <a:avLst/>
            <a:gdLst/>
            <a:ahLst/>
            <a:cxnLst/>
            <a:rect r="r" b="b" t="t" l="l"/>
            <a:pathLst>
              <a:path h="5639270" w="6599145">
                <a:moveTo>
                  <a:pt x="0" y="0"/>
                </a:moveTo>
                <a:lnTo>
                  <a:pt x="6599146" y="0"/>
                </a:lnTo>
                <a:lnTo>
                  <a:pt x="6599146" y="5639270"/>
                </a:lnTo>
                <a:lnTo>
                  <a:pt x="0" y="563927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7" id="7"/>
          <p:cNvSpPr/>
          <p:nvPr/>
        </p:nvSpPr>
        <p:spPr>
          <a:xfrm flipH="true" flipV="false" rot="-143477">
            <a:off x="6783436" y="4676332"/>
            <a:ext cx="6552557" cy="5766250"/>
          </a:xfrm>
          <a:custGeom>
            <a:avLst/>
            <a:gdLst/>
            <a:ahLst/>
            <a:cxnLst/>
            <a:rect r="r" b="b" t="t" l="l"/>
            <a:pathLst>
              <a:path h="5766250" w="6552557">
                <a:moveTo>
                  <a:pt x="6552557" y="0"/>
                </a:moveTo>
                <a:lnTo>
                  <a:pt x="0" y="0"/>
                </a:lnTo>
                <a:lnTo>
                  <a:pt x="0" y="5766250"/>
                </a:lnTo>
                <a:lnTo>
                  <a:pt x="6552557" y="5766250"/>
                </a:lnTo>
                <a:lnTo>
                  <a:pt x="6552557"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0">
            <a:off x="12770637" y="2787660"/>
            <a:ext cx="5682856" cy="4986706"/>
          </a:xfrm>
          <a:custGeom>
            <a:avLst/>
            <a:gdLst/>
            <a:ahLst/>
            <a:cxnLst/>
            <a:rect r="r" b="b" t="t" l="l"/>
            <a:pathLst>
              <a:path h="4986706" w="5682856">
                <a:moveTo>
                  <a:pt x="0" y="0"/>
                </a:moveTo>
                <a:lnTo>
                  <a:pt x="5682855" y="0"/>
                </a:lnTo>
                <a:lnTo>
                  <a:pt x="5682855" y="4986706"/>
                </a:lnTo>
                <a:lnTo>
                  <a:pt x="0" y="4986706"/>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9" id="9"/>
          <p:cNvSpPr txBox="true"/>
          <p:nvPr/>
        </p:nvSpPr>
        <p:spPr>
          <a:xfrm rot="0">
            <a:off x="3509341" y="887913"/>
            <a:ext cx="11269318" cy="2397924"/>
          </a:xfrm>
          <a:prstGeom prst="rect">
            <a:avLst/>
          </a:prstGeom>
        </p:spPr>
        <p:txBody>
          <a:bodyPr anchor="t" rtlCol="false" tIns="0" lIns="0" bIns="0" rIns="0">
            <a:spAutoFit/>
          </a:bodyPr>
          <a:lstStyle/>
          <a:p>
            <a:pPr algn="ctr" marL="0" indent="0" lvl="0">
              <a:lnSpc>
                <a:spcPts val="8883"/>
              </a:lnSpc>
              <a:spcBef>
                <a:spcPct val="0"/>
              </a:spcBef>
            </a:pPr>
            <a:r>
              <a:rPr lang="en-US" sz="10576" strike="noStrike" u="none">
                <a:solidFill>
                  <a:srgbClr val="FFFFFF"/>
                </a:solidFill>
                <a:latin typeface="Bobby Jones"/>
              </a:rPr>
              <a:t>How to Use This Presentation</a:t>
            </a:r>
          </a:p>
        </p:txBody>
      </p:sp>
      <p:sp>
        <p:nvSpPr>
          <p:cNvPr name="Freeform 10" id="10"/>
          <p:cNvSpPr/>
          <p:nvPr/>
        </p:nvSpPr>
        <p:spPr>
          <a:xfrm flipH="false" flipV="false" rot="0">
            <a:off x="-3303338" y="-731573"/>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1" id="11"/>
          <p:cNvSpPr/>
          <p:nvPr/>
        </p:nvSpPr>
        <p:spPr>
          <a:xfrm flipH="false" flipV="false" rot="0">
            <a:off x="1476632" y="9258300"/>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2" id="12"/>
          <p:cNvSpPr/>
          <p:nvPr/>
        </p:nvSpPr>
        <p:spPr>
          <a:xfrm flipH="false" flipV="false" rot="0">
            <a:off x="14061622" y="8440818"/>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3" id="13"/>
          <p:cNvSpPr/>
          <p:nvPr/>
        </p:nvSpPr>
        <p:spPr>
          <a:xfrm flipH="false" flipV="false" rot="0">
            <a:off x="14630400" y="-1490925"/>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4" id="14"/>
          <p:cNvSpPr/>
          <p:nvPr/>
        </p:nvSpPr>
        <p:spPr>
          <a:xfrm flipH="false" flipV="false" rot="0">
            <a:off x="15079499" y="5492527"/>
            <a:ext cx="4516628" cy="4882841"/>
          </a:xfrm>
          <a:custGeom>
            <a:avLst/>
            <a:gdLst/>
            <a:ahLst/>
            <a:cxnLst/>
            <a:rect r="r" b="b" t="t" l="l"/>
            <a:pathLst>
              <a:path h="4882841" w="4516628">
                <a:moveTo>
                  <a:pt x="0" y="0"/>
                </a:moveTo>
                <a:lnTo>
                  <a:pt x="4516628" y="0"/>
                </a:lnTo>
                <a:lnTo>
                  <a:pt x="4516628" y="4882841"/>
                </a:lnTo>
                <a:lnTo>
                  <a:pt x="0" y="4882841"/>
                </a:lnTo>
                <a:lnTo>
                  <a:pt x="0" y="0"/>
                </a:lnTo>
                <a:close/>
              </a:path>
            </a:pathLst>
          </a:custGeom>
          <a:blipFill>
            <a:blip r:embed="rId15"/>
            <a:stretch>
              <a:fillRect l="0" t="0" r="0" b="0"/>
            </a:stretch>
          </a:blipFill>
        </p:spPr>
      </p:sp>
      <p:sp>
        <p:nvSpPr>
          <p:cNvPr name="TextBox 15" id="15"/>
          <p:cNvSpPr txBox="true"/>
          <p:nvPr/>
        </p:nvSpPr>
        <p:spPr>
          <a:xfrm rot="0">
            <a:off x="740411" y="5024181"/>
            <a:ext cx="5357140" cy="2750185"/>
          </a:xfrm>
          <a:prstGeom prst="rect">
            <a:avLst/>
          </a:prstGeom>
        </p:spPr>
        <p:txBody>
          <a:bodyPr anchor="t" rtlCol="false" tIns="0" lIns="0" bIns="0" rIns="0">
            <a:spAutoFit/>
          </a:bodyPr>
          <a:lstStyle/>
          <a:p>
            <a:pPr algn="ctr">
              <a:lnSpc>
                <a:spcPts val="2240"/>
              </a:lnSpc>
            </a:pPr>
            <a:r>
              <a:rPr lang="en-US" sz="1600">
                <a:solidFill>
                  <a:srgbClr val="2D304E"/>
                </a:solidFill>
                <a:latin typeface="Open Sans Bold"/>
              </a:rPr>
              <a:t>Click on the "Google Slides" button below this presentation preview. Make sure to sign in to your Google account. Click on "Make a copy." Start editing your presentation.</a:t>
            </a:r>
          </a:p>
          <a:p>
            <a:pPr algn="ctr">
              <a:lnSpc>
                <a:spcPts val="2240"/>
              </a:lnSpc>
            </a:pPr>
          </a:p>
          <a:p>
            <a:pPr algn="ctr">
              <a:lnSpc>
                <a:spcPts val="2240"/>
              </a:lnSpc>
            </a:pPr>
            <a:r>
              <a:rPr lang="en-US" sz="1600">
                <a:solidFill>
                  <a:srgbClr val="2D304E"/>
                </a:solidFill>
                <a:latin typeface="Open Sans Bold"/>
              </a:rPr>
              <a:t>Alternative: Click on the "Share" button on the top right corner in Canva and click on "More" at the bottom of the menu. Enter "Google Drive" in the search bar and click on the GDrive icon to add this design as a Google slide in your GDrive.</a:t>
            </a:r>
          </a:p>
        </p:txBody>
      </p:sp>
      <p:sp>
        <p:nvSpPr>
          <p:cNvPr name="TextBox 16" id="16"/>
          <p:cNvSpPr txBox="true"/>
          <p:nvPr/>
        </p:nvSpPr>
        <p:spPr>
          <a:xfrm rot="0">
            <a:off x="848330" y="3920927"/>
            <a:ext cx="5141301"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Google Slides</a:t>
            </a:r>
          </a:p>
        </p:txBody>
      </p:sp>
      <p:sp>
        <p:nvSpPr>
          <p:cNvPr name="TextBox 17" id="17"/>
          <p:cNvSpPr txBox="true"/>
          <p:nvPr/>
        </p:nvSpPr>
        <p:spPr>
          <a:xfrm rot="0">
            <a:off x="7489064" y="5965556"/>
            <a:ext cx="5141301" cy="2473960"/>
          </a:xfrm>
          <a:prstGeom prst="rect">
            <a:avLst/>
          </a:prstGeom>
        </p:spPr>
        <p:txBody>
          <a:bodyPr anchor="t" rtlCol="false" tIns="0" lIns="0" bIns="0" rIns="0">
            <a:spAutoFit/>
          </a:bodyPr>
          <a:lstStyle/>
          <a:p>
            <a:pPr algn="ctr" marL="0" indent="0" lvl="1">
              <a:lnSpc>
                <a:spcPts val="2240"/>
              </a:lnSpc>
              <a:spcBef>
                <a:spcPct val="0"/>
              </a:spcBef>
            </a:pPr>
            <a:r>
              <a:rPr lang="en-US" sz="1600" strike="noStrike">
                <a:solidFill>
                  <a:srgbClr val="2D304E"/>
                </a:solidFill>
                <a:latin typeface="Open Sans Bold"/>
              </a:rPr>
              <a:t>Click on the "PowerPoint" button below this presentation preview. Start editing your presentation.</a:t>
            </a:r>
          </a:p>
          <a:p>
            <a:pPr algn="ctr">
              <a:lnSpc>
                <a:spcPts val="2240"/>
              </a:lnSpc>
              <a:spcBef>
                <a:spcPct val="0"/>
              </a:spcBef>
            </a:pPr>
          </a:p>
          <a:p>
            <a:pPr algn="ctr" marL="0" indent="0" lvl="1">
              <a:lnSpc>
                <a:spcPts val="2240"/>
              </a:lnSpc>
              <a:spcBef>
                <a:spcPct val="0"/>
              </a:spcBef>
            </a:pPr>
            <a:r>
              <a:rPr lang="en-US" sz="1600" strike="noStrike">
                <a:solidFill>
                  <a:srgbClr val="2D304E"/>
                </a:solidFill>
                <a:latin typeface="Open Sans Bold"/>
              </a:rPr>
              <a:t>Alternative: From Canva template file, Click on the "Share" button on the top right corner in Canva and click on "More" at the bottom of the menu. Enter "PowerPoint" in the search bar and click on the PowerPoint icon to download.</a:t>
            </a:r>
          </a:p>
        </p:txBody>
      </p:sp>
      <p:sp>
        <p:nvSpPr>
          <p:cNvPr name="TextBox 18" id="18"/>
          <p:cNvSpPr txBox="true"/>
          <p:nvPr/>
        </p:nvSpPr>
        <p:spPr>
          <a:xfrm rot="0">
            <a:off x="7489064" y="5011512"/>
            <a:ext cx="5141301"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PowerPoint</a:t>
            </a:r>
          </a:p>
        </p:txBody>
      </p:sp>
      <p:sp>
        <p:nvSpPr>
          <p:cNvPr name="TextBox 19" id="19"/>
          <p:cNvSpPr txBox="true"/>
          <p:nvPr/>
        </p:nvSpPr>
        <p:spPr>
          <a:xfrm rot="0">
            <a:off x="13289389" y="4438951"/>
            <a:ext cx="4320124" cy="1166495"/>
          </a:xfrm>
          <a:prstGeom prst="rect">
            <a:avLst/>
          </a:prstGeom>
        </p:spPr>
        <p:txBody>
          <a:bodyPr anchor="t" rtlCol="false" tIns="0" lIns="0" bIns="0" rIns="0">
            <a:spAutoFit/>
          </a:bodyPr>
          <a:lstStyle/>
          <a:p>
            <a:pPr algn="ctr" marL="0" indent="0" lvl="1">
              <a:lnSpc>
                <a:spcPts val="2380"/>
              </a:lnSpc>
              <a:spcBef>
                <a:spcPct val="0"/>
              </a:spcBef>
            </a:pPr>
            <a:r>
              <a:rPr lang="en-US" sz="1700" strike="noStrike">
                <a:solidFill>
                  <a:srgbClr val="2D304E"/>
                </a:solidFill>
                <a:latin typeface="Open Sans Bold"/>
              </a:rPr>
              <a:t>Click on the "Canva" button under this presentation preview. Start editing your presentation. You need to sign in to your Canva account.</a:t>
            </a:r>
          </a:p>
        </p:txBody>
      </p:sp>
      <p:sp>
        <p:nvSpPr>
          <p:cNvPr name="TextBox 20" id="20"/>
          <p:cNvSpPr txBox="true"/>
          <p:nvPr/>
        </p:nvSpPr>
        <p:spPr>
          <a:xfrm rot="0">
            <a:off x="13483996" y="3460525"/>
            <a:ext cx="3930909" cy="643109"/>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Canva</a:t>
            </a:r>
          </a:p>
        </p:txBody>
      </p:sp>
    </p:spTree>
  </p:cSld>
  <p:clrMapOvr>
    <a:masterClrMapping/>
  </p:clrMapOvr>
  <p:transition spd="fast">
    <p:circle/>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65000"/>
            </a:blip>
            <a:stretch>
              <a:fillRect l="0" t="-108024" r="0" b="-108024"/>
            </a:stretch>
          </a:blipFill>
        </p:spPr>
      </p:sp>
      <p:sp>
        <p:nvSpPr>
          <p:cNvPr name="Freeform 3" id="3"/>
          <p:cNvSpPr/>
          <p:nvPr/>
        </p:nvSpPr>
        <p:spPr>
          <a:xfrm flipH="false" flipV="false" rot="0">
            <a:off x="7490963" y="6858964"/>
            <a:ext cx="3306074" cy="1384418"/>
          </a:xfrm>
          <a:custGeom>
            <a:avLst/>
            <a:gdLst/>
            <a:ahLst/>
            <a:cxnLst/>
            <a:rect r="r" b="b" t="t" l="l"/>
            <a:pathLst>
              <a:path h="1384418" w="3306074">
                <a:moveTo>
                  <a:pt x="0" y="0"/>
                </a:moveTo>
                <a:lnTo>
                  <a:pt x="3306074" y="0"/>
                </a:lnTo>
                <a:lnTo>
                  <a:pt x="3306074" y="1384418"/>
                </a:lnTo>
                <a:lnTo>
                  <a:pt x="0" y="138441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7243472" y="5627388"/>
            <a:ext cx="3801055" cy="1624951"/>
          </a:xfrm>
          <a:custGeom>
            <a:avLst/>
            <a:gdLst/>
            <a:ahLst/>
            <a:cxnLst/>
            <a:rect r="r" b="b" t="t" l="l"/>
            <a:pathLst>
              <a:path h="1624951" w="3801055">
                <a:moveTo>
                  <a:pt x="0" y="0"/>
                </a:moveTo>
                <a:lnTo>
                  <a:pt x="3801056" y="0"/>
                </a:lnTo>
                <a:lnTo>
                  <a:pt x="3801056" y="1624951"/>
                </a:lnTo>
                <a:lnTo>
                  <a:pt x="0" y="162495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1959188" y="6935680"/>
            <a:ext cx="3306074" cy="1384418"/>
          </a:xfrm>
          <a:custGeom>
            <a:avLst/>
            <a:gdLst/>
            <a:ahLst/>
            <a:cxnLst/>
            <a:rect r="r" b="b" t="t" l="l"/>
            <a:pathLst>
              <a:path h="1384418" w="3306074">
                <a:moveTo>
                  <a:pt x="0" y="0"/>
                </a:moveTo>
                <a:lnTo>
                  <a:pt x="3306074" y="0"/>
                </a:lnTo>
                <a:lnTo>
                  <a:pt x="3306074" y="1384419"/>
                </a:lnTo>
                <a:lnTo>
                  <a:pt x="0" y="138441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6" id="6"/>
          <p:cNvSpPr/>
          <p:nvPr/>
        </p:nvSpPr>
        <p:spPr>
          <a:xfrm flipH="false" flipV="false" rot="0">
            <a:off x="1711697" y="5617347"/>
            <a:ext cx="3801055" cy="1624951"/>
          </a:xfrm>
          <a:custGeom>
            <a:avLst/>
            <a:gdLst/>
            <a:ahLst/>
            <a:cxnLst/>
            <a:rect r="r" b="b" t="t" l="l"/>
            <a:pathLst>
              <a:path h="1624951" w="3801055">
                <a:moveTo>
                  <a:pt x="0" y="0"/>
                </a:moveTo>
                <a:lnTo>
                  <a:pt x="3801056" y="0"/>
                </a:lnTo>
                <a:lnTo>
                  <a:pt x="3801056" y="1624951"/>
                </a:lnTo>
                <a:lnTo>
                  <a:pt x="0" y="162495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7" id="7"/>
          <p:cNvSpPr/>
          <p:nvPr/>
        </p:nvSpPr>
        <p:spPr>
          <a:xfrm flipH="false" flipV="false" rot="0">
            <a:off x="13022738" y="6889314"/>
            <a:ext cx="3306074" cy="1384418"/>
          </a:xfrm>
          <a:custGeom>
            <a:avLst/>
            <a:gdLst/>
            <a:ahLst/>
            <a:cxnLst/>
            <a:rect r="r" b="b" t="t" l="l"/>
            <a:pathLst>
              <a:path h="1384418" w="3306074">
                <a:moveTo>
                  <a:pt x="0" y="0"/>
                </a:moveTo>
                <a:lnTo>
                  <a:pt x="3306074" y="0"/>
                </a:lnTo>
                <a:lnTo>
                  <a:pt x="3306074" y="1384418"/>
                </a:lnTo>
                <a:lnTo>
                  <a:pt x="0" y="138441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8" id="8"/>
          <p:cNvSpPr/>
          <p:nvPr/>
        </p:nvSpPr>
        <p:spPr>
          <a:xfrm flipH="false" flipV="false" rot="0">
            <a:off x="12775247" y="5614527"/>
            <a:ext cx="3801055" cy="1624951"/>
          </a:xfrm>
          <a:custGeom>
            <a:avLst/>
            <a:gdLst/>
            <a:ahLst/>
            <a:cxnLst/>
            <a:rect r="r" b="b" t="t" l="l"/>
            <a:pathLst>
              <a:path h="1624951" w="3801055">
                <a:moveTo>
                  <a:pt x="0" y="0"/>
                </a:moveTo>
                <a:lnTo>
                  <a:pt x="3801056" y="0"/>
                </a:lnTo>
                <a:lnTo>
                  <a:pt x="3801056" y="1624951"/>
                </a:lnTo>
                <a:lnTo>
                  <a:pt x="0" y="162495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9" id="9"/>
          <p:cNvGrpSpPr/>
          <p:nvPr/>
        </p:nvGrpSpPr>
        <p:grpSpPr>
          <a:xfrm rot="0">
            <a:off x="1313226" y="1189893"/>
            <a:ext cx="15661548" cy="1939362"/>
            <a:chOff x="0" y="0"/>
            <a:chExt cx="20882065" cy="2585816"/>
          </a:xfrm>
        </p:grpSpPr>
        <p:grpSp>
          <p:nvGrpSpPr>
            <p:cNvPr name="Group 10" id="10"/>
            <p:cNvGrpSpPr/>
            <p:nvPr/>
          </p:nvGrpSpPr>
          <p:grpSpPr>
            <a:xfrm rot="0">
              <a:off x="0" y="0"/>
              <a:ext cx="20882065" cy="2585816"/>
              <a:chOff x="0" y="0"/>
              <a:chExt cx="5550514" cy="687318"/>
            </a:xfrm>
          </p:grpSpPr>
          <p:sp>
            <p:nvSpPr>
              <p:cNvPr name="Freeform 11" id="11"/>
              <p:cNvSpPr/>
              <p:nvPr/>
            </p:nvSpPr>
            <p:spPr>
              <a:xfrm flipH="false" flipV="false" rot="0">
                <a:off x="0" y="0"/>
                <a:ext cx="5550514" cy="687318"/>
              </a:xfrm>
              <a:custGeom>
                <a:avLst/>
                <a:gdLst/>
                <a:ahLst/>
                <a:cxnLst/>
                <a:rect r="r" b="b" t="t" l="l"/>
                <a:pathLst>
                  <a:path h="687318" w="5550514">
                    <a:moveTo>
                      <a:pt x="5347314" y="0"/>
                    </a:moveTo>
                    <a:lnTo>
                      <a:pt x="203200" y="0"/>
                    </a:lnTo>
                    <a:lnTo>
                      <a:pt x="0" y="343659"/>
                    </a:lnTo>
                    <a:lnTo>
                      <a:pt x="203200" y="687318"/>
                    </a:lnTo>
                    <a:lnTo>
                      <a:pt x="5347314" y="687318"/>
                    </a:lnTo>
                    <a:lnTo>
                      <a:pt x="5550514" y="343659"/>
                    </a:lnTo>
                    <a:lnTo>
                      <a:pt x="5347314" y="0"/>
                    </a:lnTo>
                    <a:close/>
                  </a:path>
                </a:pathLst>
              </a:custGeom>
              <a:solidFill>
                <a:srgbClr val="00DCFF"/>
              </a:solidFill>
              <a:ln w="66675" cap="sq">
                <a:solidFill>
                  <a:srgbClr val="000000"/>
                </a:solidFill>
                <a:prstDash val="solid"/>
                <a:miter/>
              </a:ln>
            </p:spPr>
          </p:sp>
          <p:sp>
            <p:nvSpPr>
              <p:cNvPr name="TextBox 12" id="12"/>
              <p:cNvSpPr txBox="true"/>
              <p:nvPr/>
            </p:nvSpPr>
            <p:spPr>
              <a:xfrm>
                <a:off x="152400" y="-38100"/>
                <a:ext cx="5245714" cy="725418"/>
              </a:xfrm>
              <a:prstGeom prst="rect">
                <a:avLst/>
              </a:prstGeom>
            </p:spPr>
            <p:txBody>
              <a:bodyPr anchor="ctr" rtlCol="false" tIns="50800" lIns="50800" bIns="50800" rIns="50800"/>
              <a:lstStyle/>
              <a:p>
                <a:pPr algn="ctr">
                  <a:lnSpc>
                    <a:spcPts val="2659"/>
                  </a:lnSpc>
                </a:pPr>
              </a:p>
            </p:txBody>
          </p:sp>
        </p:grpSp>
        <p:sp>
          <p:nvSpPr>
            <p:cNvPr name="TextBox 13" id="13"/>
            <p:cNvSpPr txBox="true"/>
            <p:nvPr/>
          </p:nvSpPr>
          <p:spPr>
            <a:xfrm rot="0">
              <a:off x="1771383" y="552573"/>
              <a:ext cx="17339298" cy="1814045"/>
            </a:xfrm>
            <a:prstGeom prst="rect">
              <a:avLst/>
            </a:prstGeom>
          </p:spPr>
          <p:txBody>
            <a:bodyPr anchor="t" rtlCol="false" tIns="0" lIns="0" bIns="0" rIns="0">
              <a:spAutoFit/>
            </a:bodyPr>
            <a:lstStyle/>
            <a:p>
              <a:pPr algn="ctr" marL="0" indent="0" lvl="0">
                <a:lnSpc>
                  <a:spcPts val="8883"/>
                </a:lnSpc>
                <a:spcBef>
                  <a:spcPct val="0"/>
                </a:spcBef>
              </a:pPr>
              <a:r>
                <a:rPr lang="en-US" sz="10576">
                  <a:solidFill>
                    <a:srgbClr val="000000"/>
                  </a:solidFill>
                  <a:latin typeface="Bobby Jones"/>
                </a:rPr>
                <a:t>Table Of Contents</a:t>
              </a:r>
            </a:p>
          </p:txBody>
        </p:sp>
      </p:grpSp>
      <p:sp>
        <p:nvSpPr>
          <p:cNvPr name="TextBox 14" id="14"/>
          <p:cNvSpPr txBox="true"/>
          <p:nvPr/>
        </p:nvSpPr>
        <p:spPr>
          <a:xfrm rot="0">
            <a:off x="7877112" y="7298337"/>
            <a:ext cx="2533776" cy="540385"/>
          </a:xfrm>
          <a:prstGeom prst="rect">
            <a:avLst/>
          </a:prstGeom>
        </p:spPr>
        <p:txBody>
          <a:bodyPr anchor="t" rtlCol="false" tIns="0" lIns="0" bIns="0" rIns="0">
            <a:spAutoFit/>
          </a:bodyPr>
          <a:lstStyle/>
          <a:p>
            <a:pPr algn="ctr" marL="0" indent="0" lvl="1">
              <a:lnSpc>
                <a:spcPts val="2240"/>
              </a:lnSpc>
              <a:spcBef>
                <a:spcPct val="0"/>
              </a:spcBef>
            </a:pPr>
            <a:r>
              <a:rPr lang="en-US" sz="1600" strike="noStrike" u="none">
                <a:solidFill>
                  <a:srgbClr val="FFFFFF"/>
                </a:solidFill>
                <a:latin typeface="Open Sans Bold"/>
              </a:rPr>
              <a:t>Elaborate on what you want to discuss. </a:t>
            </a:r>
          </a:p>
        </p:txBody>
      </p:sp>
      <p:sp>
        <p:nvSpPr>
          <p:cNvPr name="TextBox 15" id="15"/>
          <p:cNvSpPr txBox="true"/>
          <p:nvPr/>
        </p:nvSpPr>
        <p:spPr>
          <a:xfrm rot="0">
            <a:off x="7490963" y="5858839"/>
            <a:ext cx="330607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About Us</a:t>
            </a:r>
          </a:p>
        </p:txBody>
      </p:sp>
      <p:sp>
        <p:nvSpPr>
          <p:cNvPr name="TextBox 16" id="16"/>
          <p:cNvSpPr txBox="true"/>
          <p:nvPr/>
        </p:nvSpPr>
        <p:spPr>
          <a:xfrm rot="0">
            <a:off x="7490963" y="4006589"/>
            <a:ext cx="3306074" cy="1447800"/>
          </a:xfrm>
          <a:prstGeom prst="rect">
            <a:avLst/>
          </a:prstGeom>
        </p:spPr>
        <p:txBody>
          <a:bodyPr anchor="t" rtlCol="false" tIns="0" lIns="0" bIns="0" rIns="0">
            <a:spAutoFit/>
          </a:bodyPr>
          <a:lstStyle/>
          <a:p>
            <a:pPr algn="ctr" marL="0" indent="0" lvl="0">
              <a:lnSpc>
                <a:spcPts val="11299"/>
              </a:lnSpc>
              <a:spcBef>
                <a:spcPct val="0"/>
              </a:spcBef>
            </a:pPr>
            <a:r>
              <a:rPr lang="en-US" sz="9416" strike="noStrike" u="none">
                <a:solidFill>
                  <a:srgbClr val="FFFFFF"/>
                </a:solidFill>
                <a:latin typeface="Bobby Jones"/>
              </a:rPr>
              <a:t>02.</a:t>
            </a:r>
          </a:p>
        </p:txBody>
      </p:sp>
      <p:sp>
        <p:nvSpPr>
          <p:cNvPr name="TextBox 17" id="17"/>
          <p:cNvSpPr txBox="true"/>
          <p:nvPr/>
        </p:nvSpPr>
        <p:spPr>
          <a:xfrm rot="0">
            <a:off x="2345337" y="7375054"/>
            <a:ext cx="2533776" cy="540385"/>
          </a:xfrm>
          <a:prstGeom prst="rect">
            <a:avLst/>
          </a:prstGeom>
        </p:spPr>
        <p:txBody>
          <a:bodyPr anchor="t" rtlCol="false" tIns="0" lIns="0" bIns="0" rIns="0">
            <a:spAutoFit/>
          </a:bodyPr>
          <a:lstStyle/>
          <a:p>
            <a:pPr algn="ctr" marL="0" indent="0" lvl="1">
              <a:lnSpc>
                <a:spcPts val="2240"/>
              </a:lnSpc>
              <a:spcBef>
                <a:spcPct val="0"/>
              </a:spcBef>
            </a:pPr>
            <a:r>
              <a:rPr lang="en-US" sz="1600" strike="noStrike" u="none">
                <a:solidFill>
                  <a:srgbClr val="FFFFFF"/>
                </a:solidFill>
                <a:latin typeface="Open Sans Bold"/>
              </a:rPr>
              <a:t>Elaborate on what you want to discuss. </a:t>
            </a:r>
          </a:p>
        </p:txBody>
      </p:sp>
      <p:sp>
        <p:nvSpPr>
          <p:cNvPr name="TextBox 18" id="18"/>
          <p:cNvSpPr txBox="true"/>
          <p:nvPr/>
        </p:nvSpPr>
        <p:spPr>
          <a:xfrm rot="0">
            <a:off x="1959188" y="5854527"/>
            <a:ext cx="330607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Introduction</a:t>
            </a:r>
          </a:p>
        </p:txBody>
      </p:sp>
      <p:sp>
        <p:nvSpPr>
          <p:cNvPr name="TextBox 19" id="19"/>
          <p:cNvSpPr txBox="true"/>
          <p:nvPr/>
        </p:nvSpPr>
        <p:spPr>
          <a:xfrm rot="0">
            <a:off x="2607948" y="4005556"/>
            <a:ext cx="2008554" cy="1448833"/>
          </a:xfrm>
          <a:prstGeom prst="rect">
            <a:avLst/>
          </a:prstGeom>
        </p:spPr>
        <p:txBody>
          <a:bodyPr anchor="t" rtlCol="false" tIns="0" lIns="0" bIns="0" rIns="0">
            <a:spAutoFit/>
          </a:bodyPr>
          <a:lstStyle/>
          <a:p>
            <a:pPr algn="ctr" marL="0" indent="0" lvl="0">
              <a:lnSpc>
                <a:spcPts val="11299"/>
              </a:lnSpc>
              <a:spcBef>
                <a:spcPct val="0"/>
              </a:spcBef>
            </a:pPr>
            <a:r>
              <a:rPr lang="en-US" sz="9416">
                <a:solidFill>
                  <a:srgbClr val="FFFFFF"/>
                </a:solidFill>
                <a:latin typeface="Bobby Jones"/>
              </a:rPr>
              <a:t>01.</a:t>
            </a:r>
          </a:p>
        </p:txBody>
      </p:sp>
      <p:sp>
        <p:nvSpPr>
          <p:cNvPr name="TextBox 20" id="20"/>
          <p:cNvSpPr txBox="true"/>
          <p:nvPr/>
        </p:nvSpPr>
        <p:spPr>
          <a:xfrm rot="0">
            <a:off x="13408887" y="7328687"/>
            <a:ext cx="2533776" cy="540385"/>
          </a:xfrm>
          <a:prstGeom prst="rect">
            <a:avLst/>
          </a:prstGeom>
        </p:spPr>
        <p:txBody>
          <a:bodyPr anchor="t" rtlCol="false" tIns="0" lIns="0" bIns="0" rIns="0">
            <a:spAutoFit/>
          </a:bodyPr>
          <a:lstStyle/>
          <a:p>
            <a:pPr algn="ctr" marL="0" indent="0" lvl="1">
              <a:lnSpc>
                <a:spcPts val="2240"/>
              </a:lnSpc>
              <a:spcBef>
                <a:spcPct val="0"/>
              </a:spcBef>
            </a:pPr>
            <a:r>
              <a:rPr lang="en-US" sz="1600" strike="noStrike" u="none">
                <a:solidFill>
                  <a:srgbClr val="FFFFFF"/>
                </a:solidFill>
                <a:latin typeface="Open Sans Bold"/>
              </a:rPr>
              <a:t>Elaborate on what you want to discuss. </a:t>
            </a:r>
          </a:p>
        </p:txBody>
      </p:sp>
      <p:sp>
        <p:nvSpPr>
          <p:cNvPr name="TextBox 21" id="21"/>
          <p:cNvSpPr txBox="true"/>
          <p:nvPr/>
        </p:nvSpPr>
        <p:spPr>
          <a:xfrm rot="0">
            <a:off x="12778536" y="5838365"/>
            <a:ext cx="3794478"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Our Projects</a:t>
            </a:r>
          </a:p>
        </p:txBody>
      </p:sp>
      <p:sp>
        <p:nvSpPr>
          <p:cNvPr name="TextBox 22" id="22"/>
          <p:cNvSpPr txBox="true"/>
          <p:nvPr/>
        </p:nvSpPr>
        <p:spPr>
          <a:xfrm rot="0">
            <a:off x="12778536" y="4006589"/>
            <a:ext cx="3794478" cy="1447800"/>
          </a:xfrm>
          <a:prstGeom prst="rect">
            <a:avLst/>
          </a:prstGeom>
        </p:spPr>
        <p:txBody>
          <a:bodyPr anchor="t" rtlCol="false" tIns="0" lIns="0" bIns="0" rIns="0">
            <a:spAutoFit/>
          </a:bodyPr>
          <a:lstStyle/>
          <a:p>
            <a:pPr algn="ctr" marL="0" indent="0" lvl="0">
              <a:lnSpc>
                <a:spcPts val="11299"/>
              </a:lnSpc>
              <a:spcBef>
                <a:spcPct val="0"/>
              </a:spcBef>
            </a:pPr>
            <a:r>
              <a:rPr lang="en-US" sz="9416" strike="noStrike" u="none">
                <a:solidFill>
                  <a:srgbClr val="FFFFFF"/>
                </a:solidFill>
                <a:latin typeface="Bobby Jones"/>
              </a:rPr>
              <a:t>03.</a:t>
            </a:r>
          </a:p>
        </p:txBody>
      </p:sp>
    </p:spTree>
  </p:cSld>
  <p:clrMapOvr>
    <a:masterClrMapping/>
  </p:clrMapOvr>
  <p:transition spd="fast">
    <p:circle/>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58000"/>
            </a:blip>
            <a:stretch>
              <a:fillRect l="0" t="-108024" r="0" b="-108024"/>
            </a:stretch>
          </a:blipFill>
        </p:spPr>
      </p:sp>
      <p:sp>
        <p:nvSpPr>
          <p:cNvPr name="Freeform 3" id="3"/>
          <p:cNvSpPr/>
          <p:nvPr/>
        </p:nvSpPr>
        <p:spPr>
          <a:xfrm flipH="false" flipV="false" rot="0">
            <a:off x="0" y="1028700"/>
            <a:ext cx="8760666" cy="9258300"/>
          </a:xfrm>
          <a:custGeom>
            <a:avLst/>
            <a:gdLst/>
            <a:ahLst/>
            <a:cxnLst/>
            <a:rect r="r" b="b" t="t" l="l"/>
            <a:pathLst>
              <a:path h="9258300" w="8760666">
                <a:moveTo>
                  <a:pt x="0" y="0"/>
                </a:moveTo>
                <a:lnTo>
                  <a:pt x="8760666" y="0"/>
                </a:lnTo>
                <a:lnTo>
                  <a:pt x="8760666" y="9258300"/>
                </a:lnTo>
                <a:lnTo>
                  <a:pt x="0" y="9258300"/>
                </a:lnTo>
                <a:lnTo>
                  <a:pt x="0" y="0"/>
                </a:lnTo>
                <a:close/>
              </a:path>
            </a:pathLst>
          </a:custGeom>
          <a:blipFill>
            <a:blip r:embed="rId3"/>
            <a:stretch>
              <a:fillRect l="0" t="0" r="0" b="0"/>
            </a:stretch>
          </a:blipFill>
        </p:spPr>
      </p:sp>
      <p:sp>
        <p:nvSpPr>
          <p:cNvPr name="Freeform 4" id="4"/>
          <p:cNvSpPr/>
          <p:nvPr/>
        </p:nvSpPr>
        <p:spPr>
          <a:xfrm flipH="false" flipV="false" rot="-10800000">
            <a:off x="14068249" y="-126657"/>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8217118" y="1208040"/>
            <a:ext cx="9042182" cy="8635283"/>
          </a:xfrm>
          <a:custGeom>
            <a:avLst/>
            <a:gdLst/>
            <a:ahLst/>
            <a:cxnLst/>
            <a:rect r="r" b="b" t="t" l="l"/>
            <a:pathLst>
              <a:path h="8635283" w="9042182">
                <a:moveTo>
                  <a:pt x="0" y="0"/>
                </a:moveTo>
                <a:lnTo>
                  <a:pt x="9042182" y="0"/>
                </a:lnTo>
                <a:lnTo>
                  <a:pt x="9042182" y="8635283"/>
                </a:lnTo>
                <a:lnTo>
                  <a:pt x="0" y="86352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6" id="6"/>
          <p:cNvGrpSpPr/>
          <p:nvPr/>
        </p:nvGrpSpPr>
        <p:grpSpPr>
          <a:xfrm rot="0">
            <a:off x="10365712" y="443677"/>
            <a:ext cx="4744994" cy="1777727"/>
            <a:chOff x="0" y="0"/>
            <a:chExt cx="6326659" cy="2370303"/>
          </a:xfrm>
        </p:grpSpPr>
        <p:grpSp>
          <p:nvGrpSpPr>
            <p:cNvPr name="Group 7" id="7"/>
            <p:cNvGrpSpPr/>
            <p:nvPr/>
          </p:nvGrpSpPr>
          <p:grpSpPr>
            <a:xfrm rot="0">
              <a:off x="0" y="0"/>
              <a:ext cx="6326659" cy="2370303"/>
              <a:chOff x="0" y="0"/>
              <a:chExt cx="1346403" cy="504434"/>
            </a:xfrm>
          </p:grpSpPr>
          <p:sp>
            <p:nvSpPr>
              <p:cNvPr name="Freeform 8" id="8"/>
              <p:cNvSpPr/>
              <p:nvPr/>
            </p:nvSpPr>
            <p:spPr>
              <a:xfrm flipH="false" flipV="false" rot="0">
                <a:off x="0" y="0"/>
                <a:ext cx="1346403" cy="504434"/>
              </a:xfrm>
              <a:custGeom>
                <a:avLst/>
                <a:gdLst/>
                <a:ahLst/>
                <a:cxnLst/>
                <a:rect r="r" b="b" t="t" l="l"/>
                <a:pathLst>
                  <a:path h="504434" w="1346403">
                    <a:moveTo>
                      <a:pt x="1143203" y="0"/>
                    </a:moveTo>
                    <a:lnTo>
                      <a:pt x="203200" y="0"/>
                    </a:lnTo>
                    <a:lnTo>
                      <a:pt x="0" y="252217"/>
                    </a:lnTo>
                    <a:lnTo>
                      <a:pt x="203200" y="504434"/>
                    </a:lnTo>
                    <a:lnTo>
                      <a:pt x="1143203" y="504434"/>
                    </a:lnTo>
                    <a:lnTo>
                      <a:pt x="1346403" y="252217"/>
                    </a:lnTo>
                    <a:lnTo>
                      <a:pt x="1143203" y="0"/>
                    </a:lnTo>
                    <a:close/>
                  </a:path>
                </a:pathLst>
              </a:custGeom>
              <a:solidFill>
                <a:srgbClr val="00DCFF"/>
              </a:solidFill>
              <a:ln w="66675" cap="sq">
                <a:solidFill>
                  <a:srgbClr val="000000"/>
                </a:solidFill>
                <a:prstDash val="solid"/>
                <a:miter/>
              </a:ln>
            </p:spPr>
          </p:sp>
          <p:sp>
            <p:nvSpPr>
              <p:cNvPr name="TextBox 9" id="9"/>
              <p:cNvSpPr txBox="true"/>
              <p:nvPr/>
            </p:nvSpPr>
            <p:spPr>
              <a:xfrm>
                <a:off x="152400" y="-38100"/>
                <a:ext cx="1041603" cy="542534"/>
              </a:xfrm>
              <a:prstGeom prst="rect">
                <a:avLst/>
              </a:prstGeom>
            </p:spPr>
            <p:txBody>
              <a:bodyPr anchor="ctr" rtlCol="false" tIns="50800" lIns="50800" bIns="50800" rIns="50800"/>
              <a:lstStyle/>
              <a:p>
                <a:pPr algn="ctr">
                  <a:lnSpc>
                    <a:spcPts val="2660"/>
                  </a:lnSpc>
                </a:pPr>
              </a:p>
            </p:txBody>
          </p:sp>
        </p:grpSp>
        <p:sp>
          <p:nvSpPr>
            <p:cNvPr name="TextBox 10" id="10"/>
            <p:cNvSpPr txBox="true"/>
            <p:nvPr/>
          </p:nvSpPr>
          <p:spPr>
            <a:xfrm rot="0">
              <a:off x="536678" y="245201"/>
              <a:ext cx="5253303" cy="1851325"/>
            </a:xfrm>
            <a:prstGeom prst="rect">
              <a:avLst/>
            </a:prstGeom>
          </p:spPr>
          <p:txBody>
            <a:bodyPr anchor="t" rtlCol="false" tIns="0" lIns="0" bIns="0" rIns="0">
              <a:spAutoFit/>
            </a:bodyPr>
            <a:lstStyle/>
            <a:p>
              <a:pPr algn="ctr" marL="0" indent="0" lvl="0">
                <a:lnSpc>
                  <a:spcPts val="10831"/>
                </a:lnSpc>
                <a:spcBef>
                  <a:spcPct val="0"/>
                </a:spcBef>
              </a:pPr>
              <a:r>
                <a:rPr lang="en-US" sz="9026">
                  <a:solidFill>
                    <a:srgbClr val="000000"/>
                  </a:solidFill>
                  <a:latin typeface="Bobby Jones"/>
                </a:rPr>
                <a:t>01.</a:t>
              </a:r>
            </a:p>
          </p:txBody>
        </p:sp>
      </p:grpSp>
      <p:sp>
        <p:nvSpPr>
          <p:cNvPr name="Freeform 11" id="11"/>
          <p:cNvSpPr/>
          <p:nvPr/>
        </p:nvSpPr>
        <p:spPr>
          <a:xfrm flipH="false" flipV="false" rot="0">
            <a:off x="-1495086" y="6887656"/>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2" id="12"/>
          <p:cNvSpPr/>
          <p:nvPr/>
        </p:nvSpPr>
        <p:spPr>
          <a:xfrm flipH="false" flipV="false" rot="1571434">
            <a:off x="11551899" y="6944811"/>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true" flipV="false" rot="-1017826">
            <a:off x="-931071" y="1328573"/>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true" flipV="false" rot="1024734">
            <a:off x="258266" y="-2313245"/>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5" id="15"/>
          <p:cNvSpPr txBox="true"/>
          <p:nvPr/>
        </p:nvSpPr>
        <p:spPr>
          <a:xfrm rot="0">
            <a:off x="9198348" y="4550543"/>
            <a:ext cx="7079723" cy="1466722"/>
          </a:xfrm>
          <a:prstGeom prst="rect">
            <a:avLst/>
          </a:prstGeom>
        </p:spPr>
        <p:txBody>
          <a:bodyPr anchor="t" rtlCol="false" tIns="0" lIns="0" bIns="0" rIns="0">
            <a:spAutoFit/>
          </a:bodyPr>
          <a:lstStyle/>
          <a:p>
            <a:pPr algn="ctr" marL="0" indent="0" lvl="0">
              <a:lnSpc>
                <a:spcPts val="5795"/>
              </a:lnSpc>
              <a:spcBef>
                <a:spcPct val="0"/>
              </a:spcBef>
            </a:pPr>
            <a:r>
              <a:rPr lang="en-US" sz="4829" strike="noStrike" u="none">
                <a:solidFill>
                  <a:srgbClr val="000000"/>
                </a:solidFill>
                <a:latin typeface="Bobby Jones"/>
              </a:rPr>
              <a:t>Elaborate on what you want to discuss. </a:t>
            </a:r>
          </a:p>
        </p:txBody>
      </p:sp>
      <p:sp>
        <p:nvSpPr>
          <p:cNvPr name="TextBox 16" id="16"/>
          <p:cNvSpPr txBox="true"/>
          <p:nvPr/>
        </p:nvSpPr>
        <p:spPr>
          <a:xfrm rot="0">
            <a:off x="8630505" y="2564484"/>
            <a:ext cx="8215409" cy="1614404"/>
          </a:xfrm>
          <a:prstGeom prst="rect">
            <a:avLst/>
          </a:prstGeom>
        </p:spPr>
        <p:txBody>
          <a:bodyPr anchor="t" rtlCol="false" tIns="0" lIns="0" bIns="0" rIns="0">
            <a:spAutoFit/>
          </a:bodyPr>
          <a:lstStyle/>
          <a:p>
            <a:pPr algn="ctr" marL="0" indent="0" lvl="0">
              <a:lnSpc>
                <a:spcPts val="12532"/>
              </a:lnSpc>
              <a:spcBef>
                <a:spcPct val="0"/>
              </a:spcBef>
            </a:pPr>
            <a:r>
              <a:rPr lang="en-US" sz="10443" strike="noStrike" u="none">
                <a:solidFill>
                  <a:srgbClr val="000000"/>
                </a:solidFill>
                <a:latin typeface="Bobby Jones"/>
              </a:rPr>
              <a:t>Introduction</a:t>
            </a:r>
          </a:p>
        </p:txBody>
      </p:sp>
    </p:spTree>
  </p:cSld>
  <p:clrMapOvr>
    <a:masterClrMapping/>
  </p:clrMapOvr>
  <p:transition spd="fast">
    <p:circle/>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true" flipV="false" rot="0">
            <a:off x="0" y="0"/>
            <a:ext cx="18288000" cy="10287000"/>
          </a:xfrm>
          <a:custGeom>
            <a:avLst/>
            <a:gdLst/>
            <a:ahLst/>
            <a:cxnLst/>
            <a:rect r="r" b="b" t="t" l="l"/>
            <a:pathLst>
              <a:path h="10287000" w="18288000">
                <a:moveTo>
                  <a:pt x="18288000" y="0"/>
                </a:moveTo>
                <a:lnTo>
                  <a:pt x="0" y="0"/>
                </a:lnTo>
                <a:lnTo>
                  <a:pt x="0" y="10287000"/>
                </a:lnTo>
                <a:lnTo>
                  <a:pt x="18288000" y="10287000"/>
                </a:lnTo>
                <a:lnTo>
                  <a:pt x="18288000" y="0"/>
                </a:lnTo>
                <a:close/>
              </a:path>
            </a:pathLst>
          </a:custGeom>
          <a:blipFill>
            <a:blip r:embed="rId2">
              <a:alphaModFix amt="71000"/>
            </a:blip>
            <a:stretch>
              <a:fillRect l="-1347" t="-103395" r="-729" b="-119219"/>
            </a:stretch>
          </a:blipFill>
        </p:spPr>
      </p:sp>
      <p:sp>
        <p:nvSpPr>
          <p:cNvPr name="Freeform 3" id="3"/>
          <p:cNvSpPr/>
          <p:nvPr/>
        </p:nvSpPr>
        <p:spPr>
          <a:xfrm flipH="true" flipV="false" rot="-75645">
            <a:off x="2036603" y="777306"/>
            <a:ext cx="9006251" cy="7925501"/>
          </a:xfrm>
          <a:custGeom>
            <a:avLst/>
            <a:gdLst/>
            <a:ahLst/>
            <a:cxnLst/>
            <a:rect r="r" b="b" t="t" l="l"/>
            <a:pathLst>
              <a:path h="7925501" w="9006251">
                <a:moveTo>
                  <a:pt x="9006251" y="0"/>
                </a:moveTo>
                <a:lnTo>
                  <a:pt x="0" y="0"/>
                </a:lnTo>
                <a:lnTo>
                  <a:pt x="0" y="7925501"/>
                </a:lnTo>
                <a:lnTo>
                  <a:pt x="9006251" y="7925501"/>
                </a:lnTo>
                <a:lnTo>
                  <a:pt x="9006251"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true" flipV="false" rot="0">
            <a:off x="10374630" y="-259080"/>
            <a:ext cx="8103870" cy="10805160"/>
          </a:xfrm>
          <a:custGeom>
            <a:avLst/>
            <a:gdLst/>
            <a:ahLst/>
            <a:cxnLst/>
            <a:rect r="r" b="b" t="t" l="l"/>
            <a:pathLst>
              <a:path h="10805160" w="8103870">
                <a:moveTo>
                  <a:pt x="8103870" y="0"/>
                </a:moveTo>
                <a:lnTo>
                  <a:pt x="0" y="0"/>
                </a:lnTo>
                <a:lnTo>
                  <a:pt x="0" y="10805160"/>
                </a:lnTo>
                <a:lnTo>
                  <a:pt x="8103870" y="10805160"/>
                </a:lnTo>
                <a:lnTo>
                  <a:pt x="8103870" y="0"/>
                </a:lnTo>
                <a:close/>
              </a:path>
            </a:pathLst>
          </a:custGeom>
          <a:blipFill>
            <a:blip r:embed="rId5"/>
            <a:stretch>
              <a:fillRect l="0" t="0" r="0" b="0"/>
            </a:stretch>
          </a:blipFill>
        </p:spPr>
      </p:sp>
      <p:sp>
        <p:nvSpPr>
          <p:cNvPr name="Freeform 5" id="5"/>
          <p:cNvSpPr/>
          <p:nvPr/>
        </p:nvSpPr>
        <p:spPr>
          <a:xfrm flipH="true" flipV="false" rot="0">
            <a:off x="10184130" y="0"/>
            <a:ext cx="8103870" cy="10805160"/>
          </a:xfrm>
          <a:custGeom>
            <a:avLst/>
            <a:gdLst/>
            <a:ahLst/>
            <a:cxnLst/>
            <a:rect r="r" b="b" t="t" l="l"/>
            <a:pathLst>
              <a:path h="10805160" w="8103870">
                <a:moveTo>
                  <a:pt x="8103870" y="0"/>
                </a:moveTo>
                <a:lnTo>
                  <a:pt x="0" y="0"/>
                </a:lnTo>
                <a:lnTo>
                  <a:pt x="0" y="10805160"/>
                </a:lnTo>
                <a:lnTo>
                  <a:pt x="8103870" y="10805160"/>
                </a:lnTo>
                <a:lnTo>
                  <a:pt x="8103870" y="0"/>
                </a:lnTo>
                <a:close/>
              </a:path>
            </a:pathLst>
          </a:custGeom>
          <a:blipFill>
            <a:blip r:embed="rId6"/>
            <a:stretch>
              <a:fillRect l="0" t="0" r="0" b="0"/>
            </a:stretch>
          </a:blipFill>
        </p:spPr>
      </p:sp>
      <p:sp>
        <p:nvSpPr>
          <p:cNvPr name="TextBox 6" id="6"/>
          <p:cNvSpPr txBox="true"/>
          <p:nvPr/>
        </p:nvSpPr>
        <p:spPr>
          <a:xfrm rot="0">
            <a:off x="2861063" y="1681471"/>
            <a:ext cx="7642556" cy="2681571"/>
          </a:xfrm>
          <a:prstGeom prst="rect">
            <a:avLst/>
          </a:prstGeom>
        </p:spPr>
        <p:txBody>
          <a:bodyPr anchor="t" rtlCol="false" tIns="0" lIns="0" bIns="0" rIns="0">
            <a:spAutoFit/>
          </a:bodyPr>
          <a:lstStyle/>
          <a:p>
            <a:pPr algn="ctr" marL="0" indent="0" lvl="0">
              <a:lnSpc>
                <a:spcPts val="10488"/>
              </a:lnSpc>
              <a:spcBef>
                <a:spcPct val="0"/>
              </a:spcBef>
            </a:pPr>
            <a:r>
              <a:rPr lang="en-US" sz="8740" strike="noStrike" u="none">
                <a:solidFill>
                  <a:srgbClr val="000000"/>
                </a:solidFill>
                <a:latin typeface="Bobby Jones"/>
              </a:rPr>
              <a:t>Welcome To</a:t>
            </a:r>
          </a:p>
          <a:p>
            <a:pPr algn="ctr" marL="0" indent="0" lvl="0">
              <a:lnSpc>
                <a:spcPts val="10488"/>
              </a:lnSpc>
              <a:spcBef>
                <a:spcPct val="0"/>
              </a:spcBef>
            </a:pPr>
            <a:r>
              <a:rPr lang="en-US" sz="8740" strike="noStrike" u="none">
                <a:solidFill>
                  <a:srgbClr val="000000"/>
                </a:solidFill>
                <a:latin typeface="Bobby Jones"/>
              </a:rPr>
              <a:t>Presentation</a:t>
            </a:r>
          </a:p>
        </p:txBody>
      </p:sp>
      <p:sp>
        <p:nvSpPr>
          <p:cNvPr name="TextBox 7" id="7"/>
          <p:cNvSpPr txBox="true"/>
          <p:nvPr/>
        </p:nvSpPr>
        <p:spPr>
          <a:xfrm rot="0">
            <a:off x="2861063" y="4566257"/>
            <a:ext cx="7642556" cy="1422895"/>
          </a:xfrm>
          <a:prstGeom prst="rect">
            <a:avLst/>
          </a:prstGeom>
        </p:spPr>
        <p:txBody>
          <a:bodyPr anchor="t" rtlCol="false" tIns="0" lIns="0" bIns="0" rIns="0">
            <a:spAutoFit/>
          </a:bodyPr>
          <a:lstStyle/>
          <a:p>
            <a:pPr algn="ctr" marL="0" indent="0" lvl="0">
              <a:lnSpc>
                <a:spcPts val="3723"/>
              </a:lnSpc>
              <a:spcBef>
                <a:spcPct val="0"/>
              </a:spcBef>
            </a:pPr>
            <a:r>
              <a:rPr lang="en-US" sz="3102" strike="noStrike" u="none">
                <a:solidFill>
                  <a:srgbClr val="000000"/>
                </a:solidFill>
                <a:latin typeface="Bobby Jones"/>
              </a:rPr>
              <a:t>I'm Rain, and I'll be sharing with you my beautiful ideas. Follow me at @reallygreatsite to learn more. </a:t>
            </a:r>
          </a:p>
        </p:txBody>
      </p:sp>
      <p:sp>
        <p:nvSpPr>
          <p:cNvPr name="Freeform 8" id="8"/>
          <p:cNvSpPr/>
          <p:nvPr/>
        </p:nvSpPr>
        <p:spPr>
          <a:xfrm flipH="true" flipV="false" rot="-1017826">
            <a:off x="524638" y="6272641"/>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1017826">
            <a:off x="16151353" y="610981"/>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transition spd="fast">
    <p:circle/>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68000"/>
            </a:blip>
            <a:stretch>
              <a:fillRect l="0" t="-108024" r="0" b="-108024"/>
            </a:stretch>
          </a:blipFill>
        </p:spPr>
      </p:sp>
      <p:grpSp>
        <p:nvGrpSpPr>
          <p:cNvPr name="Group 3" id="3"/>
          <p:cNvGrpSpPr/>
          <p:nvPr/>
        </p:nvGrpSpPr>
        <p:grpSpPr>
          <a:xfrm rot="0">
            <a:off x="1186607" y="5352061"/>
            <a:ext cx="3086100" cy="2309898"/>
            <a:chOff x="0" y="0"/>
            <a:chExt cx="812800" cy="608368"/>
          </a:xfrm>
        </p:grpSpPr>
        <p:sp>
          <p:nvSpPr>
            <p:cNvPr name="Freeform 4" id="4"/>
            <p:cNvSpPr/>
            <p:nvPr/>
          </p:nvSpPr>
          <p:spPr>
            <a:xfrm flipH="false" flipV="false" rot="0">
              <a:off x="0" y="0"/>
              <a:ext cx="812800" cy="608368"/>
            </a:xfrm>
            <a:custGeom>
              <a:avLst/>
              <a:gdLst/>
              <a:ahLst/>
              <a:cxnLst/>
              <a:rect r="r" b="b" t="t" l="l"/>
              <a:pathLst>
                <a:path h="608368" w="812800">
                  <a:moveTo>
                    <a:pt x="127941" y="0"/>
                  </a:moveTo>
                  <a:lnTo>
                    <a:pt x="684859" y="0"/>
                  </a:lnTo>
                  <a:cubicBezTo>
                    <a:pt x="718791" y="0"/>
                    <a:pt x="751333" y="13479"/>
                    <a:pt x="775327" y="37473"/>
                  </a:cubicBezTo>
                  <a:cubicBezTo>
                    <a:pt x="799321" y="61467"/>
                    <a:pt x="812800" y="94009"/>
                    <a:pt x="812800" y="127941"/>
                  </a:cubicBezTo>
                  <a:lnTo>
                    <a:pt x="812800" y="480428"/>
                  </a:lnTo>
                  <a:cubicBezTo>
                    <a:pt x="812800" y="514359"/>
                    <a:pt x="799321" y="546902"/>
                    <a:pt x="775327" y="570895"/>
                  </a:cubicBezTo>
                  <a:cubicBezTo>
                    <a:pt x="751333" y="594889"/>
                    <a:pt x="718791" y="608368"/>
                    <a:pt x="684859" y="608368"/>
                  </a:cubicBezTo>
                  <a:lnTo>
                    <a:pt x="127941" y="608368"/>
                  </a:lnTo>
                  <a:cubicBezTo>
                    <a:pt x="94009" y="608368"/>
                    <a:pt x="61467" y="594889"/>
                    <a:pt x="37473" y="570895"/>
                  </a:cubicBezTo>
                  <a:cubicBezTo>
                    <a:pt x="13479" y="546902"/>
                    <a:pt x="0" y="514359"/>
                    <a:pt x="0" y="480428"/>
                  </a:cubicBezTo>
                  <a:lnTo>
                    <a:pt x="0" y="127941"/>
                  </a:lnTo>
                  <a:cubicBezTo>
                    <a:pt x="0" y="94009"/>
                    <a:pt x="13479" y="61467"/>
                    <a:pt x="37473" y="37473"/>
                  </a:cubicBezTo>
                  <a:cubicBezTo>
                    <a:pt x="61467" y="13479"/>
                    <a:pt x="94009" y="0"/>
                    <a:pt x="127941" y="0"/>
                  </a:cubicBezTo>
                  <a:close/>
                </a:path>
              </a:pathLst>
            </a:custGeom>
            <a:solidFill>
              <a:srgbClr val="000000"/>
            </a:solidFill>
          </p:spPr>
        </p:sp>
        <p:sp>
          <p:nvSpPr>
            <p:cNvPr name="TextBox 5" id="5"/>
            <p:cNvSpPr txBox="true"/>
            <p:nvPr/>
          </p:nvSpPr>
          <p:spPr>
            <a:xfrm>
              <a:off x="0" y="-28575"/>
              <a:ext cx="812800" cy="636943"/>
            </a:xfrm>
            <a:prstGeom prst="rect">
              <a:avLst/>
            </a:prstGeom>
          </p:spPr>
          <p:txBody>
            <a:bodyPr anchor="ctr" rtlCol="false" tIns="50800" lIns="50800" bIns="50800" rIns="50800"/>
            <a:lstStyle/>
            <a:p>
              <a:pPr algn="ctr">
                <a:lnSpc>
                  <a:spcPts val="2240"/>
                </a:lnSpc>
              </a:pPr>
            </a:p>
          </p:txBody>
        </p:sp>
      </p:grpSp>
      <p:grpSp>
        <p:nvGrpSpPr>
          <p:cNvPr name="Group 6" id="6"/>
          <p:cNvGrpSpPr/>
          <p:nvPr/>
        </p:nvGrpSpPr>
        <p:grpSpPr>
          <a:xfrm rot="0">
            <a:off x="6820553" y="5352061"/>
            <a:ext cx="3086100" cy="2309898"/>
            <a:chOff x="0" y="0"/>
            <a:chExt cx="812800" cy="608368"/>
          </a:xfrm>
        </p:grpSpPr>
        <p:sp>
          <p:nvSpPr>
            <p:cNvPr name="Freeform 7" id="7"/>
            <p:cNvSpPr/>
            <p:nvPr/>
          </p:nvSpPr>
          <p:spPr>
            <a:xfrm flipH="false" flipV="false" rot="0">
              <a:off x="0" y="0"/>
              <a:ext cx="812800" cy="608368"/>
            </a:xfrm>
            <a:custGeom>
              <a:avLst/>
              <a:gdLst/>
              <a:ahLst/>
              <a:cxnLst/>
              <a:rect r="r" b="b" t="t" l="l"/>
              <a:pathLst>
                <a:path h="608368" w="812800">
                  <a:moveTo>
                    <a:pt x="127941" y="0"/>
                  </a:moveTo>
                  <a:lnTo>
                    <a:pt x="684859" y="0"/>
                  </a:lnTo>
                  <a:cubicBezTo>
                    <a:pt x="718791" y="0"/>
                    <a:pt x="751333" y="13479"/>
                    <a:pt x="775327" y="37473"/>
                  </a:cubicBezTo>
                  <a:cubicBezTo>
                    <a:pt x="799321" y="61467"/>
                    <a:pt x="812800" y="94009"/>
                    <a:pt x="812800" y="127941"/>
                  </a:cubicBezTo>
                  <a:lnTo>
                    <a:pt x="812800" y="480428"/>
                  </a:lnTo>
                  <a:cubicBezTo>
                    <a:pt x="812800" y="514359"/>
                    <a:pt x="799321" y="546902"/>
                    <a:pt x="775327" y="570895"/>
                  </a:cubicBezTo>
                  <a:cubicBezTo>
                    <a:pt x="751333" y="594889"/>
                    <a:pt x="718791" y="608368"/>
                    <a:pt x="684859" y="608368"/>
                  </a:cubicBezTo>
                  <a:lnTo>
                    <a:pt x="127941" y="608368"/>
                  </a:lnTo>
                  <a:cubicBezTo>
                    <a:pt x="94009" y="608368"/>
                    <a:pt x="61467" y="594889"/>
                    <a:pt x="37473" y="570895"/>
                  </a:cubicBezTo>
                  <a:cubicBezTo>
                    <a:pt x="13479" y="546902"/>
                    <a:pt x="0" y="514359"/>
                    <a:pt x="0" y="480428"/>
                  </a:cubicBezTo>
                  <a:lnTo>
                    <a:pt x="0" y="127941"/>
                  </a:lnTo>
                  <a:cubicBezTo>
                    <a:pt x="0" y="94009"/>
                    <a:pt x="13479" y="61467"/>
                    <a:pt x="37473" y="37473"/>
                  </a:cubicBezTo>
                  <a:cubicBezTo>
                    <a:pt x="61467" y="13479"/>
                    <a:pt x="94009" y="0"/>
                    <a:pt x="127941" y="0"/>
                  </a:cubicBezTo>
                  <a:close/>
                </a:path>
              </a:pathLst>
            </a:custGeom>
            <a:solidFill>
              <a:srgbClr val="000000"/>
            </a:solidFill>
          </p:spPr>
        </p:sp>
        <p:sp>
          <p:nvSpPr>
            <p:cNvPr name="TextBox 8" id="8"/>
            <p:cNvSpPr txBox="true"/>
            <p:nvPr/>
          </p:nvSpPr>
          <p:spPr>
            <a:xfrm>
              <a:off x="0" y="-28575"/>
              <a:ext cx="812800" cy="636943"/>
            </a:xfrm>
            <a:prstGeom prst="rect">
              <a:avLst/>
            </a:prstGeom>
          </p:spPr>
          <p:txBody>
            <a:bodyPr anchor="ctr" rtlCol="false" tIns="50800" lIns="50800" bIns="50800" rIns="50800"/>
            <a:lstStyle/>
            <a:p>
              <a:pPr algn="ctr">
                <a:lnSpc>
                  <a:spcPts val="2240"/>
                </a:lnSpc>
              </a:pPr>
            </a:p>
          </p:txBody>
        </p:sp>
      </p:grpSp>
      <p:grpSp>
        <p:nvGrpSpPr>
          <p:cNvPr name="Group 9" id="9"/>
          <p:cNvGrpSpPr/>
          <p:nvPr/>
        </p:nvGrpSpPr>
        <p:grpSpPr>
          <a:xfrm rot="0">
            <a:off x="12454498" y="5352061"/>
            <a:ext cx="3086100" cy="2309898"/>
            <a:chOff x="0" y="0"/>
            <a:chExt cx="812800" cy="608368"/>
          </a:xfrm>
        </p:grpSpPr>
        <p:sp>
          <p:nvSpPr>
            <p:cNvPr name="Freeform 10" id="10"/>
            <p:cNvSpPr/>
            <p:nvPr/>
          </p:nvSpPr>
          <p:spPr>
            <a:xfrm flipH="false" flipV="false" rot="0">
              <a:off x="0" y="0"/>
              <a:ext cx="812800" cy="608368"/>
            </a:xfrm>
            <a:custGeom>
              <a:avLst/>
              <a:gdLst/>
              <a:ahLst/>
              <a:cxnLst/>
              <a:rect r="r" b="b" t="t" l="l"/>
              <a:pathLst>
                <a:path h="608368" w="812800">
                  <a:moveTo>
                    <a:pt x="127941" y="0"/>
                  </a:moveTo>
                  <a:lnTo>
                    <a:pt x="684859" y="0"/>
                  </a:lnTo>
                  <a:cubicBezTo>
                    <a:pt x="718791" y="0"/>
                    <a:pt x="751333" y="13479"/>
                    <a:pt x="775327" y="37473"/>
                  </a:cubicBezTo>
                  <a:cubicBezTo>
                    <a:pt x="799321" y="61467"/>
                    <a:pt x="812800" y="94009"/>
                    <a:pt x="812800" y="127941"/>
                  </a:cubicBezTo>
                  <a:lnTo>
                    <a:pt x="812800" y="480428"/>
                  </a:lnTo>
                  <a:cubicBezTo>
                    <a:pt x="812800" y="514359"/>
                    <a:pt x="799321" y="546902"/>
                    <a:pt x="775327" y="570895"/>
                  </a:cubicBezTo>
                  <a:cubicBezTo>
                    <a:pt x="751333" y="594889"/>
                    <a:pt x="718791" y="608368"/>
                    <a:pt x="684859" y="608368"/>
                  </a:cubicBezTo>
                  <a:lnTo>
                    <a:pt x="127941" y="608368"/>
                  </a:lnTo>
                  <a:cubicBezTo>
                    <a:pt x="94009" y="608368"/>
                    <a:pt x="61467" y="594889"/>
                    <a:pt x="37473" y="570895"/>
                  </a:cubicBezTo>
                  <a:cubicBezTo>
                    <a:pt x="13479" y="546902"/>
                    <a:pt x="0" y="514359"/>
                    <a:pt x="0" y="480428"/>
                  </a:cubicBezTo>
                  <a:lnTo>
                    <a:pt x="0" y="127941"/>
                  </a:lnTo>
                  <a:cubicBezTo>
                    <a:pt x="0" y="94009"/>
                    <a:pt x="13479" y="61467"/>
                    <a:pt x="37473" y="37473"/>
                  </a:cubicBezTo>
                  <a:cubicBezTo>
                    <a:pt x="61467" y="13479"/>
                    <a:pt x="94009" y="0"/>
                    <a:pt x="127941" y="0"/>
                  </a:cubicBezTo>
                  <a:close/>
                </a:path>
              </a:pathLst>
            </a:custGeom>
            <a:solidFill>
              <a:srgbClr val="000000"/>
            </a:solidFill>
          </p:spPr>
        </p:sp>
        <p:sp>
          <p:nvSpPr>
            <p:cNvPr name="TextBox 11" id="11"/>
            <p:cNvSpPr txBox="true"/>
            <p:nvPr/>
          </p:nvSpPr>
          <p:spPr>
            <a:xfrm>
              <a:off x="0" y="-28575"/>
              <a:ext cx="812800" cy="636943"/>
            </a:xfrm>
            <a:prstGeom prst="rect">
              <a:avLst/>
            </a:prstGeom>
          </p:spPr>
          <p:txBody>
            <a:bodyPr anchor="ctr" rtlCol="false" tIns="50800" lIns="50800" bIns="50800" rIns="50800"/>
            <a:lstStyle/>
            <a:p>
              <a:pPr algn="ctr">
                <a:lnSpc>
                  <a:spcPts val="2240"/>
                </a:lnSpc>
              </a:pPr>
            </a:p>
          </p:txBody>
        </p:sp>
      </p:grpSp>
      <p:sp>
        <p:nvSpPr>
          <p:cNvPr name="Freeform 12" id="12"/>
          <p:cNvSpPr/>
          <p:nvPr/>
        </p:nvSpPr>
        <p:spPr>
          <a:xfrm flipH="false" flipV="false" rot="0">
            <a:off x="1046751" y="3647762"/>
            <a:ext cx="4426871" cy="1892487"/>
          </a:xfrm>
          <a:custGeom>
            <a:avLst/>
            <a:gdLst/>
            <a:ahLst/>
            <a:cxnLst/>
            <a:rect r="r" b="b" t="t" l="l"/>
            <a:pathLst>
              <a:path h="1892487" w="4426871">
                <a:moveTo>
                  <a:pt x="0" y="0"/>
                </a:moveTo>
                <a:lnTo>
                  <a:pt x="4426871" y="0"/>
                </a:lnTo>
                <a:lnTo>
                  <a:pt x="4426871" y="1892488"/>
                </a:lnTo>
                <a:lnTo>
                  <a:pt x="0" y="189248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3" id="13"/>
          <p:cNvSpPr/>
          <p:nvPr/>
        </p:nvSpPr>
        <p:spPr>
          <a:xfrm flipH="false" flipV="false" rot="0">
            <a:off x="6752460" y="3647762"/>
            <a:ext cx="4426871" cy="1892487"/>
          </a:xfrm>
          <a:custGeom>
            <a:avLst/>
            <a:gdLst/>
            <a:ahLst/>
            <a:cxnLst/>
            <a:rect r="r" b="b" t="t" l="l"/>
            <a:pathLst>
              <a:path h="1892487" w="4426871">
                <a:moveTo>
                  <a:pt x="0" y="0"/>
                </a:moveTo>
                <a:lnTo>
                  <a:pt x="4426872" y="0"/>
                </a:lnTo>
                <a:lnTo>
                  <a:pt x="4426872" y="1892488"/>
                </a:lnTo>
                <a:lnTo>
                  <a:pt x="0" y="189248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4" id="14"/>
          <p:cNvSpPr/>
          <p:nvPr/>
        </p:nvSpPr>
        <p:spPr>
          <a:xfrm flipH="false" flipV="false" rot="0">
            <a:off x="12454498" y="3647762"/>
            <a:ext cx="4426871" cy="1892487"/>
          </a:xfrm>
          <a:custGeom>
            <a:avLst/>
            <a:gdLst/>
            <a:ahLst/>
            <a:cxnLst/>
            <a:rect r="r" b="b" t="t" l="l"/>
            <a:pathLst>
              <a:path h="1892487" w="4426871">
                <a:moveTo>
                  <a:pt x="0" y="0"/>
                </a:moveTo>
                <a:lnTo>
                  <a:pt x="4426871" y="0"/>
                </a:lnTo>
                <a:lnTo>
                  <a:pt x="4426871" y="1892488"/>
                </a:lnTo>
                <a:lnTo>
                  <a:pt x="0" y="189248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5" id="15"/>
          <p:cNvSpPr/>
          <p:nvPr/>
        </p:nvSpPr>
        <p:spPr>
          <a:xfrm flipH="false" flipV="false" rot="0">
            <a:off x="2250446" y="5095653"/>
            <a:ext cx="4730615" cy="5191347"/>
          </a:xfrm>
          <a:custGeom>
            <a:avLst/>
            <a:gdLst/>
            <a:ahLst/>
            <a:cxnLst/>
            <a:rect r="r" b="b" t="t" l="l"/>
            <a:pathLst>
              <a:path h="5191347" w="4730615">
                <a:moveTo>
                  <a:pt x="0" y="0"/>
                </a:moveTo>
                <a:lnTo>
                  <a:pt x="4730614" y="0"/>
                </a:lnTo>
                <a:lnTo>
                  <a:pt x="4730614" y="5191347"/>
                </a:lnTo>
                <a:lnTo>
                  <a:pt x="0" y="5191347"/>
                </a:lnTo>
                <a:lnTo>
                  <a:pt x="0" y="0"/>
                </a:lnTo>
                <a:close/>
              </a:path>
            </a:pathLst>
          </a:custGeom>
          <a:blipFill>
            <a:blip r:embed="rId5"/>
            <a:stretch>
              <a:fillRect l="0" t="0" r="0" b="0"/>
            </a:stretch>
          </a:blipFill>
        </p:spPr>
      </p:sp>
      <p:sp>
        <p:nvSpPr>
          <p:cNvPr name="Freeform 16" id="16"/>
          <p:cNvSpPr/>
          <p:nvPr/>
        </p:nvSpPr>
        <p:spPr>
          <a:xfrm flipH="false" flipV="false" rot="0">
            <a:off x="7846425" y="5036919"/>
            <a:ext cx="4958046" cy="5250081"/>
          </a:xfrm>
          <a:custGeom>
            <a:avLst/>
            <a:gdLst/>
            <a:ahLst/>
            <a:cxnLst/>
            <a:rect r="r" b="b" t="t" l="l"/>
            <a:pathLst>
              <a:path h="5250081" w="4958046">
                <a:moveTo>
                  <a:pt x="0" y="0"/>
                </a:moveTo>
                <a:lnTo>
                  <a:pt x="4958046" y="0"/>
                </a:lnTo>
                <a:lnTo>
                  <a:pt x="4958046" y="5250081"/>
                </a:lnTo>
                <a:lnTo>
                  <a:pt x="0" y="5250081"/>
                </a:lnTo>
                <a:lnTo>
                  <a:pt x="0" y="0"/>
                </a:lnTo>
                <a:close/>
              </a:path>
            </a:pathLst>
          </a:custGeom>
          <a:blipFill>
            <a:blip r:embed="rId6"/>
            <a:stretch>
              <a:fillRect l="0" t="0" r="0" b="0"/>
            </a:stretch>
          </a:blipFill>
        </p:spPr>
      </p:sp>
      <p:sp>
        <p:nvSpPr>
          <p:cNvPr name="Freeform 17" id="17"/>
          <p:cNvSpPr/>
          <p:nvPr/>
        </p:nvSpPr>
        <p:spPr>
          <a:xfrm flipH="true" flipV="false" rot="0">
            <a:off x="13671246" y="4717831"/>
            <a:ext cx="4646775" cy="5569169"/>
          </a:xfrm>
          <a:custGeom>
            <a:avLst/>
            <a:gdLst/>
            <a:ahLst/>
            <a:cxnLst/>
            <a:rect r="r" b="b" t="t" l="l"/>
            <a:pathLst>
              <a:path h="5569169" w="4646775">
                <a:moveTo>
                  <a:pt x="4646775" y="0"/>
                </a:moveTo>
                <a:lnTo>
                  <a:pt x="0" y="0"/>
                </a:lnTo>
                <a:lnTo>
                  <a:pt x="0" y="5569169"/>
                </a:lnTo>
                <a:lnTo>
                  <a:pt x="4646775" y="5569169"/>
                </a:lnTo>
                <a:lnTo>
                  <a:pt x="4646775" y="0"/>
                </a:lnTo>
                <a:close/>
              </a:path>
            </a:pathLst>
          </a:custGeom>
          <a:blipFill>
            <a:blip r:embed="rId7"/>
            <a:stretch>
              <a:fillRect l="0" t="0" r="0" b="0"/>
            </a:stretch>
          </a:blipFill>
        </p:spPr>
      </p:sp>
      <p:sp>
        <p:nvSpPr>
          <p:cNvPr name="TextBox 18" id="18"/>
          <p:cNvSpPr txBox="true"/>
          <p:nvPr/>
        </p:nvSpPr>
        <p:spPr>
          <a:xfrm rot="0">
            <a:off x="1536580" y="5780686"/>
            <a:ext cx="2386154" cy="816610"/>
          </a:xfrm>
          <a:prstGeom prst="rect">
            <a:avLst/>
          </a:prstGeom>
        </p:spPr>
        <p:txBody>
          <a:bodyPr anchor="t" rtlCol="false" tIns="0" lIns="0" bIns="0" rIns="0">
            <a:spAutoFit/>
          </a:bodyPr>
          <a:lstStyle/>
          <a:p>
            <a:pPr>
              <a:lnSpc>
                <a:spcPts val="2240"/>
              </a:lnSpc>
              <a:spcBef>
                <a:spcPct val="0"/>
              </a:spcBef>
            </a:pPr>
            <a:r>
              <a:rPr lang="en-US" sz="1600" strike="noStrike" u="none">
                <a:solidFill>
                  <a:srgbClr val="FFFFFF"/>
                </a:solidFill>
                <a:latin typeface="Open Sans Bold"/>
              </a:rPr>
              <a:t>Briefly elaborate</a:t>
            </a:r>
          </a:p>
          <a:p>
            <a:pPr>
              <a:lnSpc>
                <a:spcPts val="2240"/>
              </a:lnSpc>
              <a:spcBef>
                <a:spcPct val="0"/>
              </a:spcBef>
            </a:pPr>
            <a:r>
              <a:rPr lang="en-US" sz="1600" strike="noStrike" u="none">
                <a:solidFill>
                  <a:srgbClr val="FFFFFF"/>
                </a:solidFill>
                <a:latin typeface="Open Sans Bold"/>
              </a:rPr>
              <a:t>on what you want</a:t>
            </a:r>
          </a:p>
          <a:p>
            <a:pPr marL="0" indent="0" lvl="1">
              <a:lnSpc>
                <a:spcPts val="2240"/>
              </a:lnSpc>
              <a:spcBef>
                <a:spcPct val="0"/>
              </a:spcBef>
            </a:pPr>
            <a:r>
              <a:rPr lang="en-US" sz="1600" strike="noStrike" u="none">
                <a:solidFill>
                  <a:srgbClr val="FFFFFF"/>
                </a:solidFill>
                <a:latin typeface="Open Sans Bold"/>
              </a:rPr>
              <a:t>to discuss. </a:t>
            </a:r>
          </a:p>
        </p:txBody>
      </p:sp>
      <p:sp>
        <p:nvSpPr>
          <p:cNvPr name="TextBox 19" id="19"/>
          <p:cNvSpPr txBox="true"/>
          <p:nvPr/>
        </p:nvSpPr>
        <p:spPr>
          <a:xfrm rot="0">
            <a:off x="7170525" y="5780686"/>
            <a:ext cx="2386154" cy="816610"/>
          </a:xfrm>
          <a:prstGeom prst="rect">
            <a:avLst/>
          </a:prstGeom>
        </p:spPr>
        <p:txBody>
          <a:bodyPr anchor="t" rtlCol="false" tIns="0" lIns="0" bIns="0" rIns="0">
            <a:spAutoFit/>
          </a:bodyPr>
          <a:lstStyle/>
          <a:p>
            <a:pPr>
              <a:lnSpc>
                <a:spcPts val="2240"/>
              </a:lnSpc>
              <a:spcBef>
                <a:spcPct val="0"/>
              </a:spcBef>
            </a:pPr>
            <a:r>
              <a:rPr lang="en-US" sz="1600" strike="noStrike" u="none">
                <a:solidFill>
                  <a:srgbClr val="FFFFFF"/>
                </a:solidFill>
                <a:latin typeface="Open Sans Bold"/>
              </a:rPr>
              <a:t>Briefly elaborate</a:t>
            </a:r>
          </a:p>
          <a:p>
            <a:pPr>
              <a:lnSpc>
                <a:spcPts val="2240"/>
              </a:lnSpc>
              <a:spcBef>
                <a:spcPct val="0"/>
              </a:spcBef>
            </a:pPr>
            <a:r>
              <a:rPr lang="en-US" sz="1600" strike="noStrike" u="none">
                <a:solidFill>
                  <a:srgbClr val="FFFFFF"/>
                </a:solidFill>
                <a:latin typeface="Open Sans Bold"/>
              </a:rPr>
              <a:t>on what you want</a:t>
            </a:r>
          </a:p>
          <a:p>
            <a:pPr marL="0" indent="0" lvl="1">
              <a:lnSpc>
                <a:spcPts val="2240"/>
              </a:lnSpc>
              <a:spcBef>
                <a:spcPct val="0"/>
              </a:spcBef>
            </a:pPr>
            <a:r>
              <a:rPr lang="en-US" sz="1600" strike="noStrike" u="none">
                <a:solidFill>
                  <a:srgbClr val="FFFFFF"/>
                </a:solidFill>
                <a:latin typeface="Open Sans Bold"/>
              </a:rPr>
              <a:t>to discuss. </a:t>
            </a:r>
          </a:p>
        </p:txBody>
      </p:sp>
      <p:sp>
        <p:nvSpPr>
          <p:cNvPr name="TextBox 20" id="20"/>
          <p:cNvSpPr txBox="true"/>
          <p:nvPr/>
        </p:nvSpPr>
        <p:spPr>
          <a:xfrm rot="0">
            <a:off x="12804471" y="5780686"/>
            <a:ext cx="2386154" cy="816610"/>
          </a:xfrm>
          <a:prstGeom prst="rect">
            <a:avLst/>
          </a:prstGeom>
        </p:spPr>
        <p:txBody>
          <a:bodyPr anchor="t" rtlCol="false" tIns="0" lIns="0" bIns="0" rIns="0">
            <a:spAutoFit/>
          </a:bodyPr>
          <a:lstStyle/>
          <a:p>
            <a:pPr>
              <a:lnSpc>
                <a:spcPts val="2240"/>
              </a:lnSpc>
              <a:spcBef>
                <a:spcPct val="0"/>
              </a:spcBef>
            </a:pPr>
            <a:r>
              <a:rPr lang="en-US" sz="1600" strike="noStrike" u="none">
                <a:solidFill>
                  <a:srgbClr val="FFFFFF"/>
                </a:solidFill>
                <a:latin typeface="Open Sans Bold"/>
              </a:rPr>
              <a:t>Briefly elaborate</a:t>
            </a:r>
          </a:p>
          <a:p>
            <a:pPr>
              <a:lnSpc>
                <a:spcPts val="2240"/>
              </a:lnSpc>
              <a:spcBef>
                <a:spcPct val="0"/>
              </a:spcBef>
            </a:pPr>
            <a:r>
              <a:rPr lang="en-US" sz="1600" strike="noStrike" u="none">
                <a:solidFill>
                  <a:srgbClr val="FFFFFF"/>
                </a:solidFill>
                <a:latin typeface="Open Sans Bold"/>
              </a:rPr>
              <a:t>on what you want</a:t>
            </a:r>
          </a:p>
          <a:p>
            <a:pPr marL="0" indent="0" lvl="1">
              <a:lnSpc>
                <a:spcPts val="2240"/>
              </a:lnSpc>
              <a:spcBef>
                <a:spcPct val="0"/>
              </a:spcBef>
            </a:pPr>
            <a:r>
              <a:rPr lang="en-US" sz="1600" strike="noStrike" u="none">
                <a:solidFill>
                  <a:srgbClr val="FFFFFF"/>
                </a:solidFill>
                <a:latin typeface="Open Sans Bold"/>
              </a:rPr>
              <a:t>to discuss. </a:t>
            </a:r>
          </a:p>
        </p:txBody>
      </p:sp>
      <p:sp>
        <p:nvSpPr>
          <p:cNvPr name="TextBox 21" id="21"/>
          <p:cNvSpPr txBox="true"/>
          <p:nvPr/>
        </p:nvSpPr>
        <p:spPr>
          <a:xfrm rot="0">
            <a:off x="819334" y="3946306"/>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2" id="22"/>
          <p:cNvSpPr txBox="true"/>
          <p:nvPr/>
        </p:nvSpPr>
        <p:spPr>
          <a:xfrm rot="0">
            <a:off x="12230754" y="3946306"/>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3" id="23"/>
          <p:cNvSpPr txBox="true"/>
          <p:nvPr/>
        </p:nvSpPr>
        <p:spPr>
          <a:xfrm rot="0">
            <a:off x="6525044" y="3946306"/>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grpSp>
        <p:nvGrpSpPr>
          <p:cNvPr name="Group 24" id="24"/>
          <p:cNvGrpSpPr/>
          <p:nvPr/>
        </p:nvGrpSpPr>
        <p:grpSpPr>
          <a:xfrm rot="0">
            <a:off x="618158" y="832022"/>
            <a:ext cx="17051684" cy="1939362"/>
            <a:chOff x="0" y="0"/>
            <a:chExt cx="22735578" cy="2585816"/>
          </a:xfrm>
        </p:grpSpPr>
        <p:grpSp>
          <p:nvGrpSpPr>
            <p:cNvPr name="Group 25" id="25"/>
            <p:cNvGrpSpPr/>
            <p:nvPr/>
          </p:nvGrpSpPr>
          <p:grpSpPr>
            <a:xfrm rot="0">
              <a:off x="0" y="0"/>
              <a:ext cx="22735578" cy="2585816"/>
              <a:chOff x="0" y="0"/>
              <a:chExt cx="6043184" cy="687318"/>
            </a:xfrm>
          </p:grpSpPr>
          <p:sp>
            <p:nvSpPr>
              <p:cNvPr name="Freeform 26" id="26"/>
              <p:cNvSpPr/>
              <p:nvPr/>
            </p:nvSpPr>
            <p:spPr>
              <a:xfrm flipH="false" flipV="false" rot="0">
                <a:off x="0" y="0"/>
                <a:ext cx="6043184" cy="687318"/>
              </a:xfrm>
              <a:custGeom>
                <a:avLst/>
                <a:gdLst/>
                <a:ahLst/>
                <a:cxnLst/>
                <a:rect r="r" b="b" t="t" l="l"/>
                <a:pathLst>
                  <a:path h="687318" w="6043184">
                    <a:moveTo>
                      <a:pt x="5839984" y="0"/>
                    </a:moveTo>
                    <a:lnTo>
                      <a:pt x="203200" y="0"/>
                    </a:lnTo>
                    <a:lnTo>
                      <a:pt x="0" y="343659"/>
                    </a:lnTo>
                    <a:lnTo>
                      <a:pt x="203200" y="687318"/>
                    </a:lnTo>
                    <a:lnTo>
                      <a:pt x="5839984" y="687318"/>
                    </a:lnTo>
                    <a:lnTo>
                      <a:pt x="6043184" y="343659"/>
                    </a:lnTo>
                    <a:lnTo>
                      <a:pt x="5839984" y="0"/>
                    </a:lnTo>
                    <a:close/>
                  </a:path>
                </a:pathLst>
              </a:custGeom>
              <a:solidFill>
                <a:srgbClr val="00DCFF"/>
              </a:solidFill>
              <a:ln w="66675" cap="sq">
                <a:solidFill>
                  <a:srgbClr val="000000"/>
                </a:solidFill>
                <a:prstDash val="solid"/>
                <a:miter/>
              </a:ln>
            </p:spPr>
          </p:sp>
          <p:sp>
            <p:nvSpPr>
              <p:cNvPr name="TextBox 27" id="27"/>
              <p:cNvSpPr txBox="true"/>
              <p:nvPr/>
            </p:nvSpPr>
            <p:spPr>
              <a:xfrm>
                <a:off x="152400" y="-38100"/>
                <a:ext cx="5738384" cy="725418"/>
              </a:xfrm>
              <a:prstGeom prst="rect">
                <a:avLst/>
              </a:prstGeom>
            </p:spPr>
            <p:txBody>
              <a:bodyPr anchor="ctr" rtlCol="false" tIns="50800" lIns="50800" bIns="50800" rIns="50800"/>
              <a:lstStyle/>
              <a:p>
                <a:pPr algn="ctr">
                  <a:lnSpc>
                    <a:spcPts val="2659"/>
                  </a:lnSpc>
                </a:pPr>
              </a:p>
            </p:txBody>
          </p:sp>
        </p:grpSp>
        <p:sp>
          <p:nvSpPr>
            <p:cNvPr name="TextBox 28" id="28"/>
            <p:cNvSpPr txBox="true"/>
            <p:nvPr/>
          </p:nvSpPr>
          <p:spPr>
            <a:xfrm rot="0">
              <a:off x="1928613" y="552573"/>
              <a:ext cx="18878352" cy="1814045"/>
            </a:xfrm>
            <a:prstGeom prst="rect">
              <a:avLst/>
            </a:prstGeom>
          </p:spPr>
          <p:txBody>
            <a:bodyPr anchor="t" rtlCol="false" tIns="0" lIns="0" bIns="0" rIns="0">
              <a:spAutoFit/>
            </a:bodyPr>
            <a:lstStyle/>
            <a:p>
              <a:pPr algn="ctr" marL="0" indent="0" lvl="0">
                <a:lnSpc>
                  <a:spcPts val="8883"/>
                </a:lnSpc>
                <a:spcBef>
                  <a:spcPct val="0"/>
                </a:spcBef>
              </a:pPr>
              <a:r>
                <a:rPr lang="en-US" sz="10576">
                  <a:solidFill>
                    <a:srgbClr val="000000"/>
                  </a:solidFill>
                  <a:latin typeface="Bobby Jones"/>
                </a:rPr>
                <a:t>Write your topic or idea</a:t>
              </a:r>
            </a:p>
          </p:txBody>
        </p:sp>
      </p:grpSp>
    </p:spTree>
  </p:cSld>
  <p:clrMapOvr>
    <a:masterClrMapping/>
  </p:clrMapOvr>
  <p:transition spd="fast">
    <p:circle/>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56000"/>
            </a:blip>
            <a:stretch>
              <a:fillRect l="0" t="-108024" r="0" b="-108024"/>
            </a:stretch>
          </a:blipFill>
        </p:spPr>
      </p:sp>
      <p:sp>
        <p:nvSpPr>
          <p:cNvPr name="Freeform 3" id="3"/>
          <p:cNvSpPr/>
          <p:nvPr/>
        </p:nvSpPr>
        <p:spPr>
          <a:xfrm flipH="false" flipV="false" rot="-10800000">
            <a:off x="14068249" y="-126657"/>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8217118" y="1208040"/>
            <a:ext cx="9042182" cy="8635283"/>
          </a:xfrm>
          <a:custGeom>
            <a:avLst/>
            <a:gdLst/>
            <a:ahLst/>
            <a:cxnLst/>
            <a:rect r="r" b="b" t="t" l="l"/>
            <a:pathLst>
              <a:path h="8635283" w="9042182">
                <a:moveTo>
                  <a:pt x="0" y="0"/>
                </a:moveTo>
                <a:lnTo>
                  <a:pt x="9042182" y="0"/>
                </a:lnTo>
                <a:lnTo>
                  <a:pt x="9042182" y="8635283"/>
                </a:lnTo>
                <a:lnTo>
                  <a:pt x="0" y="863528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5" id="5"/>
          <p:cNvGrpSpPr/>
          <p:nvPr/>
        </p:nvGrpSpPr>
        <p:grpSpPr>
          <a:xfrm rot="0">
            <a:off x="10365712" y="443677"/>
            <a:ext cx="4744994" cy="1777727"/>
            <a:chOff x="0" y="0"/>
            <a:chExt cx="6326659" cy="2370303"/>
          </a:xfrm>
        </p:grpSpPr>
        <p:grpSp>
          <p:nvGrpSpPr>
            <p:cNvPr name="Group 6" id="6"/>
            <p:cNvGrpSpPr/>
            <p:nvPr/>
          </p:nvGrpSpPr>
          <p:grpSpPr>
            <a:xfrm rot="0">
              <a:off x="0" y="0"/>
              <a:ext cx="6326659" cy="2370303"/>
              <a:chOff x="0" y="0"/>
              <a:chExt cx="1346403" cy="504434"/>
            </a:xfrm>
          </p:grpSpPr>
          <p:sp>
            <p:nvSpPr>
              <p:cNvPr name="Freeform 7" id="7"/>
              <p:cNvSpPr/>
              <p:nvPr/>
            </p:nvSpPr>
            <p:spPr>
              <a:xfrm flipH="false" flipV="false" rot="0">
                <a:off x="0" y="0"/>
                <a:ext cx="1346403" cy="504434"/>
              </a:xfrm>
              <a:custGeom>
                <a:avLst/>
                <a:gdLst/>
                <a:ahLst/>
                <a:cxnLst/>
                <a:rect r="r" b="b" t="t" l="l"/>
                <a:pathLst>
                  <a:path h="504434" w="1346403">
                    <a:moveTo>
                      <a:pt x="1143203" y="0"/>
                    </a:moveTo>
                    <a:lnTo>
                      <a:pt x="203200" y="0"/>
                    </a:lnTo>
                    <a:lnTo>
                      <a:pt x="0" y="252217"/>
                    </a:lnTo>
                    <a:lnTo>
                      <a:pt x="203200" y="504434"/>
                    </a:lnTo>
                    <a:lnTo>
                      <a:pt x="1143203" y="504434"/>
                    </a:lnTo>
                    <a:lnTo>
                      <a:pt x="1346403" y="252217"/>
                    </a:lnTo>
                    <a:lnTo>
                      <a:pt x="1143203" y="0"/>
                    </a:lnTo>
                    <a:close/>
                  </a:path>
                </a:pathLst>
              </a:custGeom>
              <a:solidFill>
                <a:srgbClr val="00DCFF"/>
              </a:solidFill>
              <a:ln w="66675" cap="sq">
                <a:solidFill>
                  <a:srgbClr val="000000"/>
                </a:solidFill>
                <a:prstDash val="solid"/>
                <a:miter/>
              </a:ln>
            </p:spPr>
          </p:sp>
          <p:sp>
            <p:nvSpPr>
              <p:cNvPr name="TextBox 8" id="8"/>
              <p:cNvSpPr txBox="true"/>
              <p:nvPr/>
            </p:nvSpPr>
            <p:spPr>
              <a:xfrm>
                <a:off x="152400" y="-38100"/>
                <a:ext cx="1041603" cy="542534"/>
              </a:xfrm>
              <a:prstGeom prst="rect">
                <a:avLst/>
              </a:prstGeom>
            </p:spPr>
            <p:txBody>
              <a:bodyPr anchor="ctr" rtlCol="false" tIns="50800" lIns="50800" bIns="50800" rIns="50800"/>
              <a:lstStyle/>
              <a:p>
                <a:pPr algn="ctr">
                  <a:lnSpc>
                    <a:spcPts val="2660"/>
                  </a:lnSpc>
                </a:pPr>
              </a:p>
            </p:txBody>
          </p:sp>
        </p:grpSp>
        <p:sp>
          <p:nvSpPr>
            <p:cNvPr name="TextBox 9" id="9"/>
            <p:cNvSpPr txBox="true"/>
            <p:nvPr/>
          </p:nvSpPr>
          <p:spPr>
            <a:xfrm rot="0">
              <a:off x="536678" y="245201"/>
              <a:ext cx="5253303" cy="1851325"/>
            </a:xfrm>
            <a:prstGeom prst="rect">
              <a:avLst/>
            </a:prstGeom>
          </p:spPr>
          <p:txBody>
            <a:bodyPr anchor="t" rtlCol="false" tIns="0" lIns="0" bIns="0" rIns="0">
              <a:spAutoFit/>
            </a:bodyPr>
            <a:lstStyle/>
            <a:p>
              <a:pPr algn="ctr" marL="0" indent="0" lvl="0">
                <a:lnSpc>
                  <a:spcPts val="10831"/>
                </a:lnSpc>
                <a:spcBef>
                  <a:spcPct val="0"/>
                </a:spcBef>
              </a:pPr>
              <a:r>
                <a:rPr lang="en-US" sz="9026">
                  <a:solidFill>
                    <a:srgbClr val="000000"/>
                  </a:solidFill>
                  <a:latin typeface="Bobby Jones"/>
                </a:rPr>
                <a:t>02.</a:t>
              </a:r>
            </a:p>
          </p:txBody>
        </p:sp>
      </p:grpSp>
      <p:sp>
        <p:nvSpPr>
          <p:cNvPr name="Freeform 10" id="10"/>
          <p:cNvSpPr/>
          <p:nvPr/>
        </p:nvSpPr>
        <p:spPr>
          <a:xfrm flipH="false" flipV="false" rot="0">
            <a:off x="-1495086" y="6887656"/>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1" id="11"/>
          <p:cNvSpPr/>
          <p:nvPr/>
        </p:nvSpPr>
        <p:spPr>
          <a:xfrm flipH="false" flipV="false" rot="1571434">
            <a:off x="11551899" y="6944811"/>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true" flipV="false" rot="-1017826">
            <a:off x="-931071" y="1328573"/>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3" id="13"/>
          <p:cNvSpPr/>
          <p:nvPr/>
        </p:nvSpPr>
        <p:spPr>
          <a:xfrm flipH="true" flipV="false" rot="1024734">
            <a:off x="258266" y="-2313245"/>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true" flipV="false" rot="0">
            <a:off x="807432" y="104507"/>
            <a:ext cx="9083366" cy="10358792"/>
          </a:xfrm>
          <a:custGeom>
            <a:avLst/>
            <a:gdLst/>
            <a:ahLst/>
            <a:cxnLst/>
            <a:rect r="r" b="b" t="t" l="l"/>
            <a:pathLst>
              <a:path h="10358792" w="9083366">
                <a:moveTo>
                  <a:pt x="9083366" y="0"/>
                </a:moveTo>
                <a:lnTo>
                  <a:pt x="0" y="0"/>
                </a:lnTo>
                <a:lnTo>
                  <a:pt x="0" y="10358793"/>
                </a:lnTo>
                <a:lnTo>
                  <a:pt x="9083366" y="10358793"/>
                </a:lnTo>
                <a:lnTo>
                  <a:pt x="9083366" y="0"/>
                </a:lnTo>
                <a:close/>
              </a:path>
            </a:pathLst>
          </a:custGeom>
          <a:blipFill>
            <a:blip r:embed="rId9"/>
            <a:stretch>
              <a:fillRect l="0" t="0" r="0" b="0"/>
            </a:stretch>
          </a:blipFill>
        </p:spPr>
      </p:sp>
      <p:sp>
        <p:nvSpPr>
          <p:cNvPr name="TextBox 15" id="15"/>
          <p:cNvSpPr txBox="true"/>
          <p:nvPr/>
        </p:nvSpPr>
        <p:spPr>
          <a:xfrm rot="0">
            <a:off x="9198348" y="4550543"/>
            <a:ext cx="7079723" cy="1466722"/>
          </a:xfrm>
          <a:prstGeom prst="rect">
            <a:avLst/>
          </a:prstGeom>
        </p:spPr>
        <p:txBody>
          <a:bodyPr anchor="t" rtlCol="false" tIns="0" lIns="0" bIns="0" rIns="0">
            <a:spAutoFit/>
          </a:bodyPr>
          <a:lstStyle/>
          <a:p>
            <a:pPr algn="ctr" marL="0" indent="0" lvl="0">
              <a:lnSpc>
                <a:spcPts val="5795"/>
              </a:lnSpc>
              <a:spcBef>
                <a:spcPct val="0"/>
              </a:spcBef>
            </a:pPr>
            <a:r>
              <a:rPr lang="en-US" sz="4829" strike="noStrike" u="none">
                <a:solidFill>
                  <a:srgbClr val="000000"/>
                </a:solidFill>
                <a:latin typeface="Bobby Jones"/>
              </a:rPr>
              <a:t>Elaborate on what you want to discuss. </a:t>
            </a:r>
          </a:p>
        </p:txBody>
      </p:sp>
      <p:sp>
        <p:nvSpPr>
          <p:cNvPr name="TextBox 16" id="16"/>
          <p:cNvSpPr txBox="true"/>
          <p:nvPr/>
        </p:nvSpPr>
        <p:spPr>
          <a:xfrm rot="0">
            <a:off x="8630505" y="2564484"/>
            <a:ext cx="8215409" cy="1614404"/>
          </a:xfrm>
          <a:prstGeom prst="rect">
            <a:avLst/>
          </a:prstGeom>
        </p:spPr>
        <p:txBody>
          <a:bodyPr anchor="t" rtlCol="false" tIns="0" lIns="0" bIns="0" rIns="0">
            <a:spAutoFit/>
          </a:bodyPr>
          <a:lstStyle/>
          <a:p>
            <a:pPr algn="ctr" marL="0" indent="0" lvl="0">
              <a:lnSpc>
                <a:spcPts val="12532"/>
              </a:lnSpc>
              <a:spcBef>
                <a:spcPct val="0"/>
              </a:spcBef>
            </a:pPr>
            <a:r>
              <a:rPr lang="en-US" sz="10443">
                <a:solidFill>
                  <a:srgbClr val="000000"/>
                </a:solidFill>
                <a:latin typeface="Bobby Jones"/>
              </a:rPr>
              <a:t>About us</a:t>
            </a:r>
          </a:p>
        </p:txBody>
      </p:sp>
    </p:spTree>
  </p:cSld>
  <p:clrMapOvr>
    <a:masterClrMapping/>
  </p:clrMapOvr>
  <p:transition spd="fast">
    <p:circle/>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2083" t="-112654" r="-4097" b="-122928"/>
            </a:stretch>
          </a:blipFill>
        </p:spPr>
      </p:sp>
      <p:sp>
        <p:nvSpPr>
          <p:cNvPr name="Freeform 3" id="3"/>
          <p:cNvSpPr/>
          <p:nvPr/>
        </p:nvSpPr>
        <p:spPr>
          <a:xfrm flipH="false" flipV="false" rot="0">
            <a:off x="155605" y="297570"/>
            <a:ext cx="5712710" cy="5027184"/>
          </a:xfrm>
          <a:custGeom>
            <a:avLst/>
            <a:gdLst/>
            <a:ahLst/>
            <a:cxnLst/>
            <a:rect r="r" b="b" t="t" l="l"/>
            <a:pathLst>
              <a:path h="5027184" w="5712710">
                <a:moveTo>
                  <a:pt x="0" y="0"/>
                </a:moveTo>
                <a:lnTo>
                  <a:pt x="5712709" y="0"/>
                </a:lnTo>
                <a:lnTo>
                  <a:pt x="5712709" y="5027184"/>
                </a:lnTo>
                <a:lnTo>
                  <a:pt x="0" y="502718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a:grpSpLocks noChangeAspect="true"/>
          </p:cNvGrpSpPr>
          <p:nvPr/>
        </p:nvGrpSpPr>
        <p:grpSpPr>
          <a:xfrm rot="0">
            <a:off x="2132370" y="4264236"/>
            <a:ext cx="5713342" cy="5712691"/>
            <a:chOff x="0" y="0"/>
            <a:chExt cx="6350013" cy="6349289"/>
          </a:xfrm>
        </p:grpSpPr>
        <p:sp>
          <p:nvSpPr>
            <p:cNvPr name="Freeform 5" id="5"/>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solidFill>
              <a:srgbClr val="FFFFFF"/>
            </a:solidFill>
            <a:ln w="12700">
              <a:solidFill>
                <a:srgbClr val="000000"/>
              </a:solidFill>
            </a:ln>
          </p:spPr>
        </p:sp>
      </p:grpSp>
      <p:grpSp>
        <p:nvGrpSpPr>
          <p:cNvPr name="Group 6" id="6"/>
          <p:cNvGrpSpPr>
            <a:grpSpLocks noChangeAspect="true"/>
          </p:cNvGrpSpPr>
          <p:nvPr/>
        </p:nvGrpSpPr>
        <p:grpSpPr>
          <a:xfrm rot="0">
            <a:off x="7291315" y="297570"/>
            <a:ext cx="5713342" cy="5712691"/>
            <a:chOff x="0" y="0"/>
            <a:chExt cx="6350013" cy="6349289"/>
          </a:xfrm>
        </p:grpSpPr>
        <p:sp>
          <p:nvSpPr>
            <p:cNvPr name="Freeform 7" id="7"/>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solidFill>
              <a:srgbClr val="FFFFFF"/>
            </a:solidFill>
            <a:ln w="12700">
              <a:solidFill>
                <a:srgbClr val="000000"/>
              </a:solidFill>
            </a:ln>
          </p:spPr>
        </p:sp>
      </p:grpSp>
      <p:grpSp>
        <p:nvGrpSpPr>
          <p:cNvPr name="Group 8" id="8"/>
          <p:cNvGrpSpPr>
            <a:grpSpLocks noChangeAspect="true"/>
          </p:cNvGrpSpPr>
          <p:nvPr/>
        </p:nvGrpSpPr>
        <p:grpSpPr>
          <a:xfrm rot="0">
            <a:off x="12335199" y="4497396"/>
            <a:ext cx="5713342" cy="5712691"/>
            <a:chOff x="0" y="0"/>
            <a:chExt cx="6350013" cy="6349289"/>
          </a:xfrm>
        </p:grpSpPr>
        <p:sp>
          <p:nvSpPr>
            <p:cNvPr name="Freeform 9" id="9"/>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solidFill>
              <a:srgbClr val="FFFFFF"/>
            </a:solidFill>
            <a:ln w="12700">
              <a:solidFill>
                <a:srgbClr val="000000"/>
              </a:solidFill>
            </a:ln>
          </p:spPr>
        </p:sp>
      </p:grpSp>
      <p:grpSp>
        <p:nvGrpSpPr>
          <p:cNvPr name="Group 10" id="10"/>
          <p:cNvGrpSpPr>
            <a:grpSpLocks noChangeAspect="true"/>
          </p:cNvGrpSpPr>
          <p:nvPr/>
        </p:nvGrpSpPr>
        <p:grpSpPr>
          <a:xfrm rot="0">
            <a:off x="2365556" y="4497396"/>
            <a:ext cx="5246968" cy="5246370"/>
            <a:chOff x="0" y="0"/>
            <a:chExt cx="6350013" cy="6349289"/>
          </a:xfrm>
        </p:grpSpPr>
        <p:sp>
          <p:nvSpPr>
            <p:cNvPr name="Freeform 11" id="11"/>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blipFill>
              <a:blip r:embed="rId5"/>
              <a:stretch>
                <a:fillRect l="-25038" t="0" r="-25038" b="0"/>
              </a:stretch>
            </a:blipFill>
          </p:spPr>
        </p:sp>
      </p:grpSp>
      <p:grpSp>
        <p:nvGrpSpPr>
          <p:cNvPr name="Group 12" id="12"/>
          <p:cNvGrpSpPr>
            <a:grpSpLocks noChangeAspect="true"/>
          </p:cNvGrpSpPr>
          <p:nvPr/>
        </p:nvGrpSpPr>
        <p:grpSpPr>
          <a:xfrm rot="0">
            <a:off x="7524502" y="530730"/>
            <a:ext cx="5246968" cy="5246370"/>
            <a:chOff x="0" y="0"/>
            <a:chExt cx="6350013" cy="6349289"/>
          </a:xfrm>
        </p:grpSpPr>
        <p:sp>
          <p:nvSpPr>
            <p:cNvPr name="Freeform 13" id="13"/>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blipFill>
              <a:blip r:embed="rId6"/>
              <a:stretch>
                <a:fillRect l="-25038" t="0" r="-25038" b="0"/>
              </a:stretch>
            </a:blipFill>
          </p:spPr>
        </p:sp>
      </p:grpSp>
      <p:grpSp>
        <p:nvGrpSpPr>
          <p:cNvPr name="Group 14" id="14"/>
          <p:cNvGrpSpPr>
            <a:grpSpLocks noChangeAspect="true"/>
          </p:cNvGrpSpPr>
          <p:nvPr/>
        </p:nvGrpSpPr>
        <p:grpSpPr>
          <a:xfrm rot="0">
            <a:off x="12568386" y="4730556"/>
            <a:ext cx="5246968" cy="5246370"/>
            <a:chOff x="0" y="0"/>
            <a:chExt cx="6350013" cy="6349289"/>
          </a:xfrm>
        </p:grpSpPr>
        <p:sp>
          <p:nvSpPr>
            <p:cNvPr name="Freeform 15" id="15"/>
            <p:cNvSpPr/>
            <p:nvPr/>
          </p:nvSpPr>
          <p:spPr>
            <a:xfrm flipH="false" flipV="false" rot="0">
              <a:off x="-95250" y="-95136"/>
              <a:ext cx="6540525" cy="6539573"/>
            </a:xfrm>
            <a:custGeom>
              <a:avLst/>
              <a:gdLst/>
              <a:ahLst/>
              <a:cxnLst/>
              <a:rect r="r" b="b" t="t" l="l"/>
              <a:pathLst>
                <a:path h="6539573" w="6540525">
                  <a:moveTo>
                    <a:pt x="5684545" y="1101865"/>
                  </a:moveTo>
                  <a:cubicBezTo>
                    <a:pt x="5560364" y="886829"/>
                    <a:pt x="5335181" y="766521"/>
                    <a:pt x="5103533" y="766356"/>
                  </a:cubicBezTo>
                  <a:lnTo>
                    <a:pt x="5103571" y="766318"/>
                  </a:lnTo>
                  <a:cubicBezTo>
                    <a:pt x="4871923" y="766115"/>
                    <a:pt x="4646701" y="645821"/>
                    <a:pt x="4522559" y="430810"/>
                  </a:cubicBezTo>
                  <a:cubicBezTo>
                    <a:pt x="4337317" y="109919"/>
                    <a:pt x="3927030" y="0"/>
                    <a:pt x="3606140" y="185281"/>
                  </a:cubicBezTo>
                  <a:lnTo>
                    <a:pt x="3606089" y="185319"/>
                  </a:lnTo>
                  <a:lnTo>
                    <a:pt x="3606089" y="185115"/>
                  </a:lnTo>
                  <a:cubicBezTo>
                    <a:pt x="3406788" y="299936"/>
                    <a:pt x="3153854" y="309029"/>
                    <a:pt x="2939771" y="187630"/>
                  </a:cubicBezTo>
                  <a:cubicBezTo>
                    <a:pt x="2836743" y="126902"/>
                    <a:pt x="2719296" y="94958"/>
                    <a:pt x="2599703" y="95136"/>
                  </a:cubicBezTo>
                  <a:cubicBezTo>
                    <a:pt x="2351405" y="95136"/>
                    <a:pt x="2134641" y="230048"/>
                    <a:pt x="2018614" y="430568"/>
                  </a:cubicBezTo>
                  <a:lnTo>
                    <a:pt x="2018614" y="430530"/>
                  </a:lnTo>
                  <a:cubicBezTo>
                    <a:pt x="1902625" y="631012"/>
                    <a:pt x="1685811" y="765925"/>
                    <a:pt x="1437551" y="765925"/>
                  </a:cubicBezTo>
                  <a:cubicBezTo>
                    <a:pt x="1067029" y="765925"/>
                    <a:pt x="766686" y="1066267"/>
                    <a:pt x="766686" y="1436789"/>
                  </a:cubicBezTo>
                  <a:lnTo>
                    <a:pt x="766686" y="1436866"/>
                  </a:lnTo>
                  <a:lnTo>
                    <a:pt x="766483" y="1436789"/>
                  </a:lnTo>
                  <a:cubicBezTo>
                    <a:pt x="766280" y="1666672"/>
                    <a:pt x="647802" y="1890154"/>
                    <a:pt x="435902" y="2014906"/>
                  </a:cubicBezTo>
                  <a:cubicBezTo>
                    <a:pt x="331646" y="2073744"/>
                    <a:pt x="245134" y="2159541"/>
                    <a:pt x="185433" y="2263305"/>
                  </a:cubicBezTo>
                  <a:cubicBezTo>
                    <a:pt x="61277" y="2478367"/>
                    <a:pt x="69723" y="2733523"/>
                    <a:pt x="185395" y="2934246"/>
                  </a:cubicBezTo>
                  <a:lnTo>
                    <a:pt x="185357" y="2934246"/>
                  </a:lnTo>
                  <a:cubicBezTo>
                    <a:pt x="300939" y="3134932"/>
                    <a:pt x="309385" y="3390113"/>
                    <a:pt x="185230" y="3605149"/>
                  </a:cubicBezTo>
                  <a:cubicBezTo>
                    <a:pt x="0" y="3926002"/>
                    <a:pt x="109906" y="4336288"/>
                    <a:pt x="430797" y="4521569"/>
                  </a:cubicBezTo>
                  <a:lnTo>
                    <a:pt x="430835" y="4521607"/>
                  </a:lnTo>
                  <a:lnTo>
                    <a:pt x="430708" y="4521695"/>
                  </a:lnTo>
                  <a:cubicBezTo>
                    <a:pt x="631228" y="4637634"/>
                    <a:pt x="766077" y="4854448"/>
                    <a:pt x="766077" y="5102746"/>
                  </a:cubicBezTo>
                  <a:cubicBezTo>
                    <a:pt x="766077" y="5473268"/>
                    <a:pt x="1066419" y="5773611"/>
                    <a:pt x="1436929" y="5773611"/>
                  </a:cubicBezTo>
                  <a:cubicBezTo>
                    <a:pt x="1685239" y="5773611"/>
                    <a:pt x="1901965" y="5908497"/>
                    <a:pt x="2018030" y="6109018"/>
                  </a:cubicBezTo>
                  <a:cubicBezTo>
                    <a:pt x="2134019" y="6309449"/>
                    <a:pt x="2350821" y="6444425"/>
                    <a:pt x="2599093" y="6444425"/>
                  </a:cubicBezTo>
                  <a:cubicBezTo>
                    <a:pt x="2718685" y="6444579"/>
                    <a:pt x="2836127" y="6412633"/>
                    <a:pt x="2939161" y="6351918"/>
                  </a:cubicBezTo>
                  <a:cubicBezTo>
                    <a:pt x="3153194" y="6230544"/>
                    <a:pt x="3406191" y="6239637"/>
                    <a:pt x="3605479" y="6354496"/>
                  </a:cubicBezTo>
                  <a:lnTo>
                    <a:pt x="3605479" y="6354255"/>
                  </a:lnTo>
                  <a:lnTo>
                    <a:pt x="3605517" y="6354331"/>
                  </a:lnTo>
                  <a:cubicBezTo>
                    <a:pt x="3926408" y="6539573"/>
                    <a:pt x="4336694" y="6429617"/>
                    <a:pt x="4521987" y="6108764"/>
                  </a:cubicBezTo>
                  <a:cubicBezTo>
                    <a:pt x="4646130" y="5893766"/>
                    <a:pt x="4871314" y="5773446"/>
                    <a:pt x="5102961" y="5773281"/>
                  </a:cubicBezTo>
                  <a:lnTo>
                    <a:pt x="5102911" y="5773192"/>
                  </a:lnTo>
                  <a:cubicBezTo>
                    <a:pt x="5334558" y="5773027"/>
                    <a:pt x="5559780" y="5652707"/>
                    <a:pt x="5683885" y="5437709"/>
                  </a:cubicBezTo>
                  <a:cubicBezTo>
                    <a:pt x="5745010" y="5331855"/>
                    <a:pt x="5774017" y="5216234"/>
                    <a:pt x="5773890" y="5102213"/>
                  </a:cubicBezTo>
                  <a:lnTo>
                    <a:pt x="5773979" y="5102290"/>
                  </a:lnTo>
                  <a:cubicBezTo>
                    <a:pt x="5774182" y="4878846"/>
                    <a:pt x="5886145" y="4661358"/>
                    <a:pt x="6087059" y="4534828"/>
                  </a:cubicBezTo>
                  <a:cubicBezTo>
                    <a:pt x="6195364" y="4477881"/>
                    <a:pt x="6289357" y="4390620"/>
                    <a:pt x="6355029" y="4276866"/>
                  </a:cubicBezTo>
                  <a:cubicBezTo>
                    <a:pt x="6479222" y="4061753"/>
                    <a:pt x="6470777" y="3806572"/>
                    <a:pt x="6355118" y="3605886"/>
                  </a:cubicBezTo>
                  <a:lnTo>
                    <a:pt x="6355156" y="3605886"/>
                  </a:lnTo>
                  <a:cubicBezTo>
                    <a:pt x="6239535" y="3405201"/>
                    <a:pt x="6231077" y="3150020"/>
                    <a:pt x="6355245" y="2934971"/>
                  </a:cubicBezTo>
                  <a:cubicBezTo>
                    <a:pt x="6540525" y="2614080"/>
                    <a:pt x="6430568" y="2203832"/>
                    <a:pt x="6109677" y="2018552"/>
                  </a:cubicBezTo>
                  <a:lnTo>
                    <a:pt x="6109627" y="2018501"/>
                  </a:lnTo>
                  <a:lnTo>
                    <a:pt x="6109754" y="2018463"/>
                  </a:lnTo>
                  <a:cubicBezTo>
                    <a:pt x="5910847" y="1903375"/>
                    <a:pt x="5776557" y="1689088"/>
                    <a:pt x="5774436" y="1443267"/>
                  </a:cubicBezTo>
                  <a:cubicBezTo>
                    <a:pt x="5775604" y="1327265"/>
                    <a:pt x="5746686" y="1209536"/>
                    <a:pt x="5684545" y="1101865"/>
                  </a:cubicBezTo>
                </a:path>
              </a:pathLst>
            </a:custGeom>
            <a:blipFill>
              <a:blip r:embed="rId7"/>
              <a:stretch>
                <a:fillRect l="-25038" t="0" r="-25038" b="0"/>
              </a:stretch>
            </a:blipFill>
          </p:spPr>
        </p:sp>
      </p:grpSp>
      <p:sp>
        <p:nvSpPr>
          <p:cNvPr name="TextBox 16" id="16"/>
          <p:cNvSpPr txBox="true"/>
          <p:nvPr/>
        </p:nvSpPr>
        <p:spPr>
          <a:xfrm rot="0">
            <a:off x="475795" y="1117731"/>
            <a:ext cx="5072328" cy="2398065"/>
          </a:xfrm>
          <a:prstGeom prst="rect">
            <a:avLst/>
          </a:prstGeom>
        </p:spPr>
        <p:txBody>
          <a:bodyPr anchor="t" rtlCol="false" tIns="0" lIns="0" bIns="0" rIns="0">
            <a:spAutoFit/>
          </a:bodyPr>
          <a:lstStyle/>
          <a:p>
            <a:pPr algn="ctr" marL="0" indent="0" lvl="0">
              <a:lnSpc>
                <a:spcPts val="8883"/>
              </a:lnSpc>
              <a:spcBef>
                <a:spcPct val="0"/>
              </a:spcBef>
            </a:pPr>
            <a:r>
              <a:rPr lang="en-US" sz="10576" strike="noStrike" u="none">
                <a:solidFill>
                  <a:srgbClr val="000000"/>
                </a:solidFill>
                <a:latin typeface="Bobby Jones"/>
              </a:rPr>
              <a:t>Gallery Image</a:t>
            </a:r>
          </a:p>
        </p:txBody>
      </p:sp>
      <p:sp>
        <p:nvSpPr>
          <p:cNvPr name="Freeform 17" id="17"/>
          <p:cNvSpPr/>
          <p:nvPr/>
        </p:nvSpPr>
        <p:spPr>
          <a:xfrm flipH="false" flipV="false" rot="0">
            <a:off x="12001252" y="-795150"/>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8" id="18"/>
          <p:cNvSpPr/>
          <p:nvPr/>
        </p:nvSpPr>
        <p:spPr>
          <a:xfrm flipH="false" flipV="false" rot="0">
            <a:off x="6876802" y="8196450"/>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9" id="19"/>
          <p:cNvSpPr/>
          <p:nvPr/>
        </p:nvSpPr>
        <p:spPr>
          <a:xfrm flipH="false" flipV="false" rot="0">
            <a:off x="-3829298" y="8417886"/>
            <a:ext cx="7315200" cy="2651760"/>
          </a:xfrm>
          <a:custGeom>
            <a:avLst/>
            <a:gdLst/>
            <a:ahLst/>
            <a:cxnLst/>
            <a:rect r="r" b="b" t="t" l="l"/>
            <a:pathLst>
              <a:path h="2651760" w="7315200">
                <a:moveTo>
                  <a:pt x="0" y="0"/>
                </a:moveTo>
                <a:lnTo>
                  <a:pt x="7315200" y="0"/>
                </a:lnTo>
                <a:lnTo>
                  <a:pt x="7315200" y="2651760"/>
                </a:lnTo>
                <a:lnTo>
                  <a:pt x="0" y="26517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transition spd="fast">
    <p:circle/>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1041" t="-179351" r="-2604" b="-9722"/>
            </a:stretch>
          </a:blipFill>
        </p:spPr>
      </p:sp>
      <p:sp>
        <p:nvSpPr>
          <p:cNvPr name="Freeform 3" id="3"/>
          <p:cNvSpPr/>
          <p:nvPr/>
        </p:nvSpPr>
        <p:spPr>
          <a:xfrm flipH="true" flipV="false" rot="0">
            <a:off x="9235761" y="1298388"/>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true" flipV="false" rot="0">
            <a:off x="9235761" y="4197256"/>
            <a:ext cx="4426871" cy="1892487"/>
          </a:xfrm>
          <a:custGeom>
            <a:avLst/>
            <a:gdLst/>
            <a:ahLst/>
            <a:cxnLst/>
            <a:rect r="r" b="b" t="t" l="l"/>
            <a:pathLst>
              <a:path h="1892487" w="4426871">
                <a:moveTo>
                  <a:pt x="4426871" y="0"/>
                </a:moveTo>
                <a:lnTo>
                  <a:pt x="0" y="0"/>
                </a:lnTo>
                <a:lnTo>
                  <a:pt x="0" y="1892488"/>
                </a:lnTo>
                <a:lnTo>
                  <a:pt x="4426871" y="1892488"/>
                </a:lnTo>
                <a:lnTo>
                  <a:pt x="4426871"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true" flipV="false" rot="0">
            <a:off x="9235761" y="7229475"/>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6" id="6"/>
          <p:cNvSpPr/>
          <p:nvPr/>
        </p:nvSpPr>
        <p:spPr>
          <a:xfrm flipH="false" flipV="false" rot="0">
            <a:off x="13548924" y="1298388"/>
            <a:ext cx="4426871" cy="1269956"/>
          </a:xfrm>
          <a:custGeom>
            <a:avLst/>
            <a:gdLst/>
            <a:ahLst/>
            <a:cxnLst/>
            <a:rect r="r" b="b" t="t" l="l"/>
            <a:pathLst>
              <a:path h="1269956" w="4426871">
                <a:moveTo>
                  <a:pt x="0" y="0"/>
                </a:moveTo>
                <a:lnTo>
                  <a:pt x="4426871" y="0"/>
                </a:lnTo>
                <a:lnTo>
                  <a:pt x="4426871" y="1269955"/>
                </a:lnTo>
                <a:lnTo>
                  <a:pt x="0" y="1269955"/>
                </a:lnTo>
                <a:lnTo>
                  <a:pt x="0" y="0"/>
                </a:lnTo>
                <a:close/>
              </a:path>
            </a:pathLst>
          </a:custGeom>
          <a:blipFill>
            <a:blip r:embed="rId5">
              <a:extLst>
                <a:ext uri="{96DAC541-7B7A-43D3-8B79-37D633B846F1}">
                  <asvg:svgBlip xmlns:asvg="http://schemas.microsoft.com/office/drawing/2016/SVG/main" r:embed="rId6"/>
                </a:ext>
              </a:extLst>
            </a:blip>
            <a:stretch>
              <a:fillRect l="0" t="0" r="0" b="-49019"/>
            </a:stretch>
          </a:blipFill>
        </p:spPr>
      </p:sp>
      <p:sp>
        <p:nvSpPr>
          <p:cNvPr name="Freeform 7" id="7"/>
          <p:cNvSpPr/>
          <p:nvPr/>
        </p:nvSpPr>
        <p:spPr>
          <a:xfrm flipH="false" flipV="false" rot="0">
            <a:off x="13548924" y="4197256"/>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5">
              <a:extLst>
                <a:ext uri="{96DAC541-7B7A-43D3-8B79-37D633B846F1}">
                  <asvg:svgBlip xmlns:asvg="http://schemas.microsoft.com/office/drawing/2016/SVG/main" r:embed="rId6"/>
                </a:ext>
              </a:extLst>
            </a:blip>
            <a:stretch>
              <a:fillRect l="0" t="0" r="0" b="-49019"/>
            </a:stretch>
          </a:blipFill>
        </p:spPr>
      </p:sp>
      <p:sp>
        <p:nvSpPr>
          <p:cNvPr name="Freeform 8" id="8"/>
          <p:cNvSpPr/>
          <p:nvPr/>
        </p:nvSpPr>
        <p:spPr>
          <a:xfrm flipH="false" flipV="false" rot="0">
            <a:off x="13548924" y="7229475"/>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5">
              <a:extLst>
                <a:ext uri="{96DAC541-7B7A-43D3-8B79-37D633B846F1}">
                  <asvg:svgBlip xmlns:asvg="http://schemas.microsoft.com/office/drawing/2016/SVG/main" r:embed="rId6"/>
                </a:ext>
              </a:extLst>
            </a:blip>
            <a:stretch>
              <a:fillRect l="0" t="0" r="0" b="-49019"/>
            </a:stretch>
          </a:blipFill>
        </p:spPr>
      </p:sp>
      <p:sp>
        <p:nvSpPr>
          <p:cNvPr name="Freeform 9" id="9"/>
          <p:cNvSpPr/>
          <p:nvPr/>
        </p:nvSpPr>
        <p:spPr>
          <a:xfrm flipH="true" flipV="false" rot="0">
            <a:off x="0" y="556404"/>
            <a:ext cx="9860009" cy="9730596"/>
          </a:xfrm>
          <a:custGeom>
            <a:avLst/>
            <a:gdLst/>
            <a:ahLst/>
            <a:cxnLst/>
            <a:rect r="r" b="b" t="t" l="l"/>
            <a:pathLst>
              <a:path h="9730596" w="9860009">
                <a:moveTo>
                  <a:pt x="9860009" y="0"/>
                </a:moveTo>
                <a:lnTo>
                  <a:pt x="0" y="0"/>
                </a:lnTo>
                <a:lnTo>
                  <a:pt x="0" y="9730596"/>
                </a:lnTo>
                <a:lnTo>
                  <a:pt x="9860009" y="9730596"/>
                </a:lnTo>
                <a:lnTo>
                  <a:pt x="9860009" y="0"/>
                </a:lnTo>
                <a:close/>
              </a:path>
            </a:pathLst>
          </a:custGeom>
          <a:blipFill>
            <a:blip r:embed="rId7"/>
            <a:stretch>
              <a:fillRect l="0" t="0" r="0" b="0"/>
            </a:stretch>
          </a:blipFill>
        </p:spPr>
      </p:sp>
      <p:sp>
        <p:nvSpPr>
          <p:cNvPr name="TextBox 10" id="10"/>
          <p:cNvSpPr txBox="true"/>
          <p:nvPr/>
        </p:nvSpPr>
        <p:spPr>
          <a:xfrm rot="0">
            <a:off x="9008344" y="1596931"/>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11" id="11"/>
          <p:cNvSpPr txBox="true"/>
          <p:nvPr/>
        </p:nvSpPr>
        <p:spPr>
          <a:xfrm rot="0">
            <a:off x="9008344" y="4495800"/>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12" id="12"/>
          <p:cNvSpPr txBox="true"/>
          <p:nvPr/>
        </p:nvSpPr>
        <p:spPr>
          <a:xfrm rot="0">
            <a:off x="9008344" y="7528019"/>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13" id="13"/>
          <p:cNvSpPr txBox="true"/>
          <p:nvPr/>
        </p:nvSpPr>
        <p:spPr>
          <a:xfrm rot="0">
            <a:off x="13756208" y="1786998"/>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14" id="14"/>
          <p:cNvSpPr txBox="true"/>
          <p:nvPr/>
        </p:nvSpPr>
        <p:spPr>
          <a:xfrm rot="0">
            <a:off x="13756208" y="4685867"/>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15" id="15"/>
          <p:cNvSpPr txBox="true"/>
          <p:nvPr/>
        </p:nvSpPr>
        <p:spPr>
          <a:xfrm rot="0">
            <a:off x="13756208" y="7718086"/>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Freeform 16" id="16"/>
          <p:cNvSpPr/>
          <p:nvPr/>
        </p:nvSpPr>
        <p:spPr>
          <a:xfrm flipH="true" flipV="false" rot="-1017826">
            <a:off x="-931071" y="1328573"/>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7" id="17"/>
          <p:cNvSpPr/>
          <p:nvPr/>
        </p:nvSpPr>
        <p:spPr>
          <a:xfrm flipH="true" flipV="false" rot="981507">
            <a:off x="88361" y="-2057400"/>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transition spd="fast">
    <p:circle/>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0" t="-144961" r="0" b="-71087"/>
            </a:stretch>
          </a:blipFill>
        </p:spPr>
      </p:sp>
      <p:grpSp>
        <p:nvGrpSpPr>
          <p:cNvPr name="Group 3" id="3"/>
          <p:cNvGrpSpPr>
            <a:grpSpLocks noChangeAspect="true"/>
          </p:cNvGrpSpPr>
          <p:nvPr/>
        </p:nvGrpSpPr>
        <p:grpSpPr>
          <a:xfrm rot="0">
            <a:off x="1167798" y="4733929"/>
            <a:ext cx="3423433" cy="3423420"/>
            <a:chOff x="0" y="0"/>
            <a:chExt cx="6350000" cy="6349975"/>
          </a:xfrm>
        </p:grpSpPr>
        <p:sp>
          <p:nvSpPr>
            <p:cNvPr name="Freeform 4" id="4"/>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25046" t="0" r="-25046" b="0"/>
              </a:stretch>
            </a:blipFill>
          </p:spPr>
        </p:sp>
      </p:grpSp>
      <p:grpSp>
        <p:nvGrpSpPr>
          <p:cNvPr name="Group 5" id="5"/>
          <p:cNvGrpSpPr>
            <a:grpSpLocks noChangeAspect="true"/>
          </p:cNvGrpSpPr>
          <p:nvPr/>
        </p:nvGrpSpPr>
        <p:grpSpPr>
          <a:xfrm rot="0">
            <a:off x="5344122" y="4733929"/>
            <a:ext cx="3423433" cy="3423420"/>
            <a:chOff x="0" y="0"/>
            <a:chExt cx="6350000" cy="6349975"/>
          </a:xfrm>
        </p:grpSpPr>
        <p:sp>
          <p:nvSpPr>
            <p:cNvPr name="Freeform 6" id="6"/>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0" t="-4060" r="0" b="-46033"/>
              </a:stretch>
            </a:blipFill>
          </p:spPr>
        </p:sp>
      </p:grpSp>
      <p:grpSp>
        <p:nvGrpSpPr>
          <p:cNvPr name="Group 7" id="7"/>
          <p:cNvGrpSpPr>
            <a:grpSpLocks noChangeAspect="true"/>
          </p:cNvGrpSpPr>
          <p:nvPr/>
        </p:nvGrpSpPr>
        <p:grpSpPr>
          <a:xfrm rot="0">
            <a:off x="9522566" y="4733929"/>
            <a:ext cx="3423433" cy="3423420"/>
            <a:chOff x="0" y="0"/>
            <a:chExt cx="6350000" cy="6349975"/>
          </a:xfrm>
        </p:grpSpPr>
        <p:sp>
          <p:nvSpPr>
            <p:cNvPr name="Freeform 8" id="8"/>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48739" t="0" r="-1353" b="0"/>
              </a:stretch>
            </a:blipFill>
          </p:spPr>
        </p:sp>
      </p:grpSp>
      <p:grpSp>
        <p:nvGrpSpPr>
          <p:cNvPr name="Group 9" id="9"/>
          <p:cNvGrpSpPr>
            <a:grpSpLocks noChangeAspect="true"/>
          </p:cNvGrpSpPr>
          <p:nvPr/>
        </p:nvGrpSpPr>
        <p:grpSpPr>
          <a:xfrm rot="0">
            <a:off x="13696768" y="4733929"/>
            <a:ext cx="3423433" cy="3423420"/>
            <a:chOff x="0" y="0"/>
            <a:chExt cx="6350000" cy="6349975"/>
          </a:xfrm>
        </p:grpSpPr>
        <p:sp>
          <p:nvSpPr>
            <p:cNvPr name="Freeform 10" id="10"/>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29522" t="0" r="-29522" b="0"/>
              </a:stretch>
            </a:blipFill>
          </p:spPr>
        </p:sp>
      </p:grpSp>
      <p:grpSp>
        <p:nvGrpSpPr>
          <p:cNvPr name="Group 11" id="11"/>
          <p:cNvGrpSpPr/>
          <p:nvPr/>
        </p:nvGrpSpPr>
        <p:grpSpPr>
          <a:xfrm rot="0">
            <a:off x="618158" y="832022"/>
            <a:ext cx="17051684" cy="1939362"/>
            <a:chOff x="0" y="0"/>
            <a:chExt cx="22735578" cy="2585816"/>
          </a:xfrm>
        </p:grpSpPr>
        <p:grpSp>
          <p:nvGrpSpPr>
            <p:cNvPr name="Group 12" id="12"/>
            <p:cNvGrpSpPr/>
            <p:nvPr/>
          </p:nvGrpSpPr>
          <p:grpSpPr>
            <a:xfrm rot="0">
              <a:off x="0" y="0"/>
              <a:ext cx="22735578" cy="2585816"/>
              <a:chOff x="0" y="0"/>
              <a:chExt cx="6043184" cy="687318"/>
            </a:xfrm>
          </p:grpSpPr>
          <p:sp>
            <p:nvSpPr>
              <p:cNvPr name="Freeform 13" id="13"/>
              <p:cNvSpPr/>
              <p:nvPr/>
            </p:nvSpPr>
            <p:spPr>
              <a:xfrm flipH="false" flipV="false" rot="0">
                <a:off x="0" y="0"/>
                <a:ext cx="6043184" cy="687318"/>
              </a:xfrm>
              <a:custGeom>
                <a:avLst/>
                <a:gdLst/>
                <a:ahLst/>
                <a:cxnLst/>
                <a:rect r="r" b="b" t="t" l="l"/>
                <a:pathLst>
                  <a:path h="687318" w="6043184">
                    <a:moveTo>
                      <a:pt x="5839984" y="0"/>
                    </a:moveTo>
                    <a:lnTo>
                      <a:pt x="203200" y="0"/>
                    </a:lnTo>
                    <a:lnTo>
                      <a:pt x="0" y="343659"/>
                    </a:lnTo>
                    <a:lnTo>
                      <a:pt x="203200" y="687318"/>
                    </a:lnTo>
                    <a:lnTo>
                      <a:pt x="5839984" y="687318"/>
                    </a:lnTo>
                    <a:lnTo>
                      <a:pt x="6043184" y="343659"/>
                    </a:lnTo>
                    <a:lnTo>
                      <a:pt x="5839984" y="0"/>
                    </a:lnTo>
                    <a:close/>
                  </a:path>
                </a:pathLst>
              </a:custGeom>
              <a:solidFill>
                <a:srgbClr val="00DCFF"/>
              </a:solidFill>
              <a:ln w="66675" cap="sq">
                <a:solidFill>
                  <a:srgbClr val="000000"/>
                </a:solidFill>
                <a:prstDash val="solid"/>
                <a:miter/>
              </a:ln>
            </p:spPr>
          </p:sp>
          <p:sp>
            <p:nvSpPr>
              <p:cNvPr name="TextBox 14" id="14"/>
              <p:cNvSpPr txBox="true"/>
              <p:nvPr/>
            </p:nvSpPr>
            <p:spPr>
              <a:xfrm>
                <a:off x="152400" y="-38100"/>
                <a:ext cx="5738384" cy="725418"/>
              </a:xfrm>
              <a:prstGeom prst="rect">
                <a:avLst/>
              </a:prstGeom>
            </p:spPr>
            <p:txBody>
              <a:bodyPr anchor="ctr" rtlCol="false" tIns="50800" lIns="50800" bIns="50800" rIns="50800"/>
              <a:lstStyle/>
              <a:p>
                <a:pPr algn="ctr">
                  <a:lnSpc>
                    <a:spcPts val="2659"/>
                  </a:lnSpc>
                </a:pPr>
              </a:p>
            </p:txBody>
          </p:sp>
        </p:grpSp>
        <p:sp>
          <p:nvSpPr>
            <p:cNvPr name="TextBox 15" id="15"/>
            <p:cNvSpPr txBox="true"/>
            <p:nvPr/>
          </p:nvSpPr>
          <p:spPr>
            <a:xfrm rot="0">
              <a:off x="1928613" y="552573"/>
              <a:ext cx="18878352" cy="1814045"/>
            </a:xfrm>
            <a:prstGeom prst="rect">
              <a:avLst/>
            </a:prstGeom>
          </p:spPr>
          <p:txBody>
            <a:bodyPr anchor="t" rtlCol="false" tIns="0" lIns="0" bIns="0" rIns="0">
              <a:spAutoFit/>
            </a:bodyPr>
            <a:lstStyle/>
            <a:p>
              <a:pPr algn="ctr" marL="0" indent="0" lvl="0">
                <a:lnSpc>
                  <a:spcPts val="8883"/>
                </a:lnSpc>
                <a:spcBef>
                  <a:spcPct val="0"/>
                </a:spcBef>
              </a:pPr>
              <a:r>
                <a:rPr lang="en-US" sz="10576">
                  <a:solidFill>
                    <a:srgbClr val="000000"/>
                  </a:solidFill>
                  <a:latin typeface="Bobby Jones"/>
                </a:rPr>
                <a:t>Team Members Page</a:t>
              </a:r>
            </a:p>
          </p:txBody>
        </p:sp>
      </p:grpSp>
      <p:grpSp>
        <p:nvGrpSpPr>
          <p:cNvPr name="Group 16" id="16"/>
          <p:cNvGrpSpPr/>
          <p:nvPr/>
        </p:nvGrpSpPr>
        <p:grpSpPr>
          <a:xfrm rot="0">
            <a:off x="1336465" y="7682022"/>
            <a:ext cx="3086100" cy="950655"/>
            <a:chOff x="0" y="0"/>
            <a:chExt cx="812800" cy="250378"/>
          </a:xfrm>
        </p:grpSpPr>
        <p:sp>
          <p:nvSpPr>
            <p:cNvPr name="Freeform 17" id="17"/>
            <p:cNvSpPr/>
            <p:nvPr/>
          </p:nvSpPr>
          <p:spPr>
            <a:xfrm flipH="false" flipV="false" rot="0">
              <a:off x="0" y="0"/>
              <a:ext cx="812800" cy="250378"/>
            </a:xfrm>
            <a:custGeom>
              <a:avLst/>
              <a:gdLst/>
              <a:ahLst/>
              <a:cxnLst/>
              <a:rect r="r" b="b" t="t" l="l"/>
              <a:pathLst>
                <a:path h="250378" w="812800">
                  <a:moveTo>
                    <a:pt x="125189" y="0"/>
                  </a:moveTo>
                  <a:lnTo>
                    <a:pt x="687611" y="0"/>
                  </a:lnTo>
                  <a:cubicBezTo>
                    <a:pt x="756751" y="0"/>
                    <a:pt x="812800" y="56049"/>
                    <a:pt x="812800" y="125189"/>
                  </a:cubicBezTo>
                  <a:lnTo>
                    <a:pt x="812800" y="125189"/>
                  </a:lnTo>
                  <a:cubicBezTo>
                    <a:pt x="812800" y="158391"/>
                    <a:pt x="799610" y="190234"/>
                    <a:pt x="776133" y="213711"/>
                  </a:cubicBezTo>
                  <a:cubicBezTo>
                    <a:pt x="752655" y="237189"/>
                    <a:pt x="720813" y="250378"/>
                    <a:pt x="687611" y="250378"/>
                  </a:cubicBezTo>
                  <a:lnTo>
                    <a:pt x="125189" y="250378"/>
                  </a:lnTo>
                  <a:cubicBezTo>
                    <a:pt x="56049" y="250378"/>
                    <a:pt x="0" y="194329"/>
                    <a:pt x="0" y="125189"/>
                  </a:cubicBezTo>
                  <a:lnTo>
                    <a:pt x="0" y="125189"/>
                  </a:lnTo>
                  <a:cubicBezTo>
                    <a:pt x="0" y="56049"/>
                    <a:pt x="56049" y="0"/>
                    <a:pt x="125189" y="0"/>
                  </a:cubicBezTo>
                  <a:close/>
                </a:path>
              </a:pathLst>
            </a:custGeom>
            <a:solidFill>
              <a:srgbClr val="000000"/>
            </a:solidFill>
          </p:spPr>
        </p:sp>
        <p:sp>
          <p:nvSpPr>
            <p:cNvPr name="TextBox 18" id="18"/>
            <p:cNvSpPr txBox="true"/>
            <p:nvPr/>
          </p:nvSpPr>
          <p:spPr>
            <a:xfrm>
              <a:off x="0" y="-28575"/>
              <a:ext cx="812800" cy="278953"/>
            </a:xfrm>
            <a:prstGeom prst="rect">
              <a:avLst/>
            </a:prstGeom>
          </p:spPr>
          <p:txBody>
            <a:bodyPr anchor="ctr" rtlCol="false" tIns="50800" lIns="50800" bIns="50800" rIns="50800"/>
            <a:lstStyle/>
            <a:p>
              <a:pPr algn="ctr">
                <a:lnSpc>
                  <a:spcPts val="2240"/>
                </a:lnSpc>
              </a:pPr>
            </a:p>
          </p:txBody>
        </p:sp>
      </p:grpSp>
      <p:grpSp>
        <p:nvGrpSpPr>
          <p:cNvPr name="Group 19" id="19"/>
          <p:cNvGrpSpPr/>
          <p:nvPr/>
        </p:nvGrpSpPr>
        <p:grpSpPr>
          <a:xfrm rot="0">
            <a:off x="5512788" y="7682022"/>
            <a:ext cx="3086100" cy="950655"/>
            <a:chOff x="0" y="0"/>
            <a:chExt cx="812800" cy="250378"/>
          </a:xfrm>
        </p:grpSpPr>
        <p:sp>
          <p:nvSpPr>
            <p:cNvPr name="Freeform 20" id="20"/>
            <p:cNvSpPr/>
            <p:nvPr/>
          </p:nvSpPr>
          <p:spPr>
            <a:xfrm flipH="false" flipV="false" rot="0">
              <a:off x="0" y="0"/>
              <a:ext cx="812800" cy="250378"/>
            </a:xfrm>
            <a:custGeom>
              <a:avLst/>
              <a:gdLst/>
              <a:ahLst/>
              <a:cxnLst/>
              <a:rect r="r" b="b" t="t" l="l"/>
              <a:pathLst>
                <a:path h="250378" w="812800">
                  <a:moveTo>
                    <a:pt x="125189" y="0"/>
                  </a:moveTo>
                  <a:lnTo>
                    <a:pt x="687611" y="0"/>
                  </a:lnTo>
                  <a:cubicBezTo>
                    <a:pt x="756751" y="0"/>
                    <a:pt x="812800" y="56049"/>
                    <a:pt x="812800" y="125189"/>
                  </a:cubicBezTo>
                  <a:lnTo>
                    <a:pt x="812800" y="125189"/>
                  </a:lnTo>
                  <a:cubicBezTo>
                    <a:pt x="812800" y="158391"/>
                    <a:pt x="799610" y="190234"/>
                    <a:pt x="776133" y="213711"/>
                  </a:cubicBezTo>
                  <a:cubicBezTo>
                    <a:pt x="752655" y="237189"/>
                    <a:pt x="720813" y="250378"/>
                    <a:pt x="687611" y="250378"/>
                  </a:cubicBezTo>
                  <a:lnTo>
                    <a:pt x="125189" y="250378"/>
                  </a:lnTo>
                  <a:cubicBezTo>
                    <a:pt x="56049" y="250378"/>
                    <a:pt x="0" y="194329"/>
                    <a:pt x="0" y="125189"/>
                  </a:cubicBezTo>
                  <a:lnTo>
                    <a:pt x="0" y="125189"/>
                  </a:lnTo>
                  <a:cubicBezTo>
                    <a:pt x="0" y="56049"/>
                    <a:pt x="56049" y="0"/>
                    <a:pt x="125189" y="0"/>
                  </a:cubicBezTo>
                  <a:close/>
                </a:path>
              </a:pathLst>
            </a:custGeom>
            <a:solidFill>
              <a:srgbClr val="000000"/>
            </a:solidFill>
          </p:spPr>
        </p:sp>
        <p:sp>
          <p:nvSpPr>
            <p:cNvPr name="TextBox 21" id="21"/>
            <p:cNvSpPr txBox="true"/>
            <p:nvPr/>
          </p:nvSpPr>
          <p:spPr>
            <a:xfrm>
              <a:off x="0" y="-28575"/>
              <a:ext cx="812800" cy="278953"/>
            </a:xfrm>
            <a:prstGeom prst="rect">
              <a:avLst/>
            </a:prstGeom>
          </p:spPr>
          <p:txBody>
            <a:bodyPr anchor="ctr" rtlCol="false" tIns="50800" lIns="50800" bIns="50800" rIns="50800"/>
            <a:lstStyle/>
            <a:p>
              <a:pPr algn="ctr">
                <a:lnSpc>
                  <a:spcPts val="2240"/>
                </a:lnSpc>
              </a:pPr>
            </a:p>
          </p:txBody>
        </p:sp>
      </p:grpSp>
      <p:grpSp>
        <p:nvGrpSpPr>
          <p:cNvPr name="Group 22" id="22"/>
          <p:cNvGrpSpPr/>
          <p:nvPr/>
        </p:nvGrpSpPr>
        <p:grpSpPr>
          <a:xfrm rot="0">
            <a:off x="9691233" y="7682022"/>
            <a:ext cx="3086100" cy="950655"/>
            <a:chOff x="0" y="0"/>
            <a:chExt cx="812800" cy="250378"/>
          </a:xfrm>
        </p:grpSpPr>
        <p:sp>
          <p:nvSpPr>
            <p:cNvPr name="Freeform 23" id="23"/>
            <p:cNvSpPr/>
            <p:nvPr/>
          </p:nvSpPr>
          <p:spPr>
            <a:xfrm flipH="false" flipV="false" rot="0">
              <a:off x="0" y="0"/>
              <a:ext cx="812800" cy="250378"/>
            </a:xfrm>
            <a:custGeom>
              <a:avLst/>
              <a:gdLst/>
              <a:ahLst/>
              <a:cxnLst/>
              <a:rect r="r" b="b" t="t" l="l"/>
              <a:pathLst>
                <a:path h="250378" w="812800">
                  <a:moveTo>
                    <a:pt x="125189" y="0"/>
                  </a:moveTo>
                  <a:lnTo>
                    <a:pt x="687611" y="0"/>
                  </a:lnTo>
                  <a:cubicBezTo>
                    <a:pt x="756751" y="0"/>
                    <a:pt x="812800" y="56049"/>
                    <a:pt x="812800" y="125189"/>
                  </a:cubicBezTo>
                  <a:lnTo>
                    <a:pt x="812800" y="125189"/>
                  </a:lnTo>
                  <a:cubicBezTo>
                    <a:pt x="812800" y="158391"/>
                    <a:pt x="799610" y="190234"/>
                    <a:pt x="776133" y="213711"/>
                  </a:cubicBezTo>
                  <a:cubicBezTo>
                    <a:pt x="752655" y="237189"/>
                    <a:pt x="720813" y="250378"/>
                    <a:pt x="687611" y="250378"/>
                  </a:cubicBezTo>
                  <a:lnTo>
                    <a:pt x="125189" y="250378"/>
                  </a:lnTo>
                  <a:cubicBezTo>
                    <a:pt x="56049" y="250378"/>
                    <a:pt x="0" y="194329"/>
                    <a:pt x="0" y="125189"/>
                  </a:cubicBezTo>
                  <a:lnTo>
                    <a:pt x="0" y="125189"/>
                  </a:lnTo>
                  <a:cubicBezTo>
                    <a:pt x="0" y="56049"/>
                    <a:pt x="56049" y="0"/>
                    <a:pt x="125189" y="0"/>
                  </a:cubicBezTo>
                  <a:close/>
                </a:path>
              </a:pathLst>
            </a:custGeom>
            <a:solidFill>
              <a:srgbClr val="000000"/>
            </a:solidFill>
          </p:spPr>
        </p:sp>
        <p:sp>
          <p:nvSpPr>
            <p:cNvPr name="TextBox 24" id="24"/>
            <p:cNvSpPr txBox="true"/>
            <p:nvPr/>
          </p:nvSpPr>
          <p:spPr>
            <a:xfrm>
              <a:off x="0" y="-28575"/>
              <a:ext cx="812800" cy="278953"/>
            </a:xfrm>
            <a:prstGeom prst="rect">
              <a:avLst/>
            </a:prstGeom>
          </p:spPr>
          <p:txBody>
            <a:bodyPr anchor="ctr" rtlCol="false" tIns="50800" lIns="50800" bIns="50800" rIns="50800"/>
            <a:lstStyle/>
            <a:p>
              <a:pPr algn="ctr">
                <a:lnSpc>
                  <a:spcPts val="2240"/>
                </a:lnSpc>
              </a:pPr>
            </a:p>
          </p:txBody>
        </p:sp>
      </p:grpSp>
      <p:grpSp>
        <p:nvGrpSpPr>
          <p:cNvPr name="Group 25" id="25"/>
          <p:cNvGrpSpPr/>
          <p:nvPr/>
        </p:nvGrpSpPr>
        <p:grpSpPr>
          <a:xfrm rot="0">
            <a:off x="13865435" y="7682022"/>
            <a:ext cx="3086100" cy="950655"/>
            <a:chOff x="0" y="0"/>
            <a:chExt cx="812800" cy="250378"/>
          </a:xfrm>
        </p:grpSpPr>
        <p:sp>
          <p:nvSpPr>
            <p:cNvPr name="Freeform 26" id="26"/>
            <p:cNvSpPr/>
            <p:nvPr/>
          </p:nvSpPr>
          <p:spPr>
            <a:xfrm flipH="false" flipV="false" rot="0">
              <a:off x="0" y="0"/>
              <a:ext cx="812800" cy="250378"/>
            </a:xfrm>
            <a:custGeom>
              <a:avLst/>
              <a:gdLst/>
              <a:ahLst/>
              <a:cxnLst/>
              <a:rect r="r" b="b" t="t" l="l"/>
              <a:pathLst>
                <a:path h="250378" w="812800">
                  <a:moveTo>
                    <a:pt x="125189" y="0"/>
                  </a:moveTo>
                  <a:lnTo>
                    <a:pt x="687611" y="0"/>
                  </a:lnTo>
                  <a:cubicBezTo>
                    <a:pt x="756751" y="0"/>
                    <a:pt x="812800" y="56049"/>
                    <a:pt x="812800" y="125189"/>
                  </a:cubicBezTo>
                  <a:lnTo>
                    <a:pt x="812800" y="125189"/>
                  </a:lnTo>
                  <a:cubicBezTo>
                    <a:pt x="812800" y="158391"/>
                    <a:pt x="799610" y="190234"/>
                    <a:pt x="776133" y="213711"/>
                  </a:cubicBezTo>
                  <a:cubicBezTo>
                    <a:pt x="752655" y="237189"/>
                    <a:pt x="720813" y="250378"/>
                    <a:pt x="687611" y="250378"/>
                  </a:cubicBezTo>
                  <a:lnTo>
                    <a:pt x="125189" y="250378"/>
                  </a:lnTo>
                  <a:cubicBezTo>
                    <a:pt x="56049" y="250378"/>
                    <a:pt x="0" y="194329"/>
                    <a:pt x="0" y="125189"/>
                  </a:cubicBezTo>
                  <a:lnTo>
                    <a:pt x="0" y="125189"/>
                  </a:lnTo>
                  <a:cubicBezTo>
                    <a:pt x="0" y="56049"/>
                    <a:pt x="56049" y="0"/>
                    <a:pt x="125189" y="0"/>
                  </a:cubicBezTo>
                  <a:close/>
                </a:path>
              </a:pathLst>
            </a:custGeom>
            <a:solidFill>
              <a:srgbClr val="000000"/>
            </a:solidFill>
          </p:spPr>
        </p:sp>
        <p:sp>
          <p:nvSpPr>
            <p:cNvPr name="TextBox 27" id="27"/>
            <p:cNvSpPr txBox="true"/>
            <p:nvPr/>
          </p:nvSpPr>
          <p:spPr>
            <a:xfrm>
              <a:off x="0" y="-28575"/>
              <a:ext cx="812800" cy="278953"/>
            </a:xfrm>
            <a:prstGeom prst="rect">
              <a:avLst/>
            </a:prstGeom>
          </p:spPr>
          <p:txBody>
            <a:bodyPr anchor="ctr" rtlCol="false" tIns="50800" lIns="50800" bIns="50800" rIns="50800"/>
            <a:lstStyle/>
            <a:p>
              <a:pPr algn="ctr">
                <a:lnSpc>
                  <a:spcPts val="2240"/>
                </a:lnSpc>
              </a:pPr>
            </a:p>
          </p:txBody>
        </p:sp>
      </p:grpSp>
      <p:sp>
        <p:nvSpPr>
          <p:cNvPr name="Freeform 28" id="28"/>
          <p:cNvSpPr/>
          <p:nvPr/>
        </p:nvSpPr>
        <p:spPr>
          <a:xfrm flipH="false" flipV="false" rot="0">
            <a:off x="1106287" y="3975874"/>
            <a:ext cx="3546456" cy="1516110"/>
          </a:xfrm>
          <a:custGeom>
            <a:avLst/>
            <a:gdLst/>
            <a:ahLst/>
            <a:cxnLst/>
            <a:rect r="r" b="b" t="t" l="l"/>
            <a:pathLst>
              <a:path h="1516110" w="3546456">
                <a:moveTo>
                  <a:pt x="0" y="0"/>
                </a:moveTo>
                <a:lnTo>
                  <a:pt x="3546456" y="0"/>
                </a:lnTo>
                <a:lnTo>
                  <a:pt x="3546456" y="1516110"/>
                </a:lnTo>
                <a:lnTo>
                  <a:pt x="0" y="151611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29" id="29"/>
          <p:cNvSpPr/>
          <p:nvPr/>
        </p:nvSpPr>
        <p:spPr>
          <a:xfrm flipH="false" flipV="false" rot="0">
            <a:off x="5282610" y="3975874"/>
            <a:ext cx="3546456" cy="1516110"/>
          </a:xfrm>
          <a:custGeom>
            <a:avLst/>
            <a:gdLst/>
            <a:ahLst/>
            <a:cxnLst/>
            <a:rect r="r" b="b" t="t" l="l"/>
            <a:pathLst>
              <a:path h="1516110" w="3546456">
                <a:moveTo>
                  <a:pt x="0" y="0"/>
                </a:moveTo>
                <a:lnTo>
                  <a:pt x="3546456" y="0"/>
                </a:lnTo>
                <a:lnTo>
                  <a:pt x="3546456" y="1516110"/>
                </a:lnTo>
                <a:lnTo>
                  <a:pt x="0" y="151611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30" id="30"/>
          <p:cNvSpPr/>
          <p:nvPr/>
        </p:nvSpPr>
        <p:spPr>
          <a:xfrm flipH="false" flipV="false" rot="0">
            <a:off x="9461055" y="3975874"/>
            <a:ext cx="3546456" cy="1516110"/>
          </a:xfrm>
          <a:custGeom>
            <a:avLst/>
            <a:gdLst/>
            <a:ahLst/>
            <a:cxnLst/>
            <a:rect r="r" b="b" t="t" l="l"/>
            <a:pathLst>
              <a:path h="1516110" w="3546456">
                <a:moveTo>
                  <a:pt x="0" y="0"/>
                </a:moveTo>
                <a:lnTo>
                  <a:pt x="3546456" y="0"/>
                </a:lnTo>
                <a:lnTo>
                  <a:pt x="3546456" y="1516110"/>
                </a:lnTo>
                <a:lnTo>
                  <a:pt x="0" y="151611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31" id="31"/>
          <p:cNvSpPr/>
          <p:nvPr/>
        </p:nvSpPr>
        <p:spPr>
          <a:xfrm flipH="false" flipV="false" rot="0">
            <a:off x="13635257" y="3975874"/>
            <a:ext cx="3546456" cy="1516110"/>
          </a:xfrm>
          <a:custGeom>
            <a:avLst/>
            <a:gdLst/>
            <a:ahLst/>
            <a:cxnLst/>
            <a:rect r="r" b="b" t="t" l="l"/>
            <a:pathLst>
              <a:path h="1516110" w="3546456">
                <a:moveTo>
                  <a:pt x="0" y="0"/>
                </a:moveTo>
                <a:lnTo>
                  <a:pt x="3546456" y="0"/>
                </a:lnTo>
                <a:lnTo>
                  <a:pt x="3546456" y="1516110"/>
                </a:lnTo>
                <a:lnTo>
                  <a:pt x="0" y="151611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32" id="32"/>
          <p:cNvSpPr txBox="true"/>
          <p:nvPr/>
        </p:nvSpPr>
        <p:spPr>
          <a:xfrm rot="0">
            <a:off x="1686438" y="8010982"/>
            <a:ext cx="2386154" cy="264160"/>
          </a:xfrm>
          <a:prstGeom prst="rect">
            <a:avLst/>
          </a:prstGeom>
        </p:spPr>
        <p:txBody>
          <a:bodyPr anchor="t" rtlCol="false" tIns="0" lIns="0" bIns="0" rIns="0">
            <a:spAutoFit/>
          </a:bodyPr>
          <a:lstStyle/>
          <a:p>
            <a:pPr algn="ctr" marL="0" indent="0" lvl="1">
              <a:lnSpc>
                <a:spcPts val="2240"/>
              </a:lnSpc>
              <a:spcBef>
                <a:spcPct val="0"/>
              </a:spcBef>
            </a:pPr>
            <a:r>
              <a:rPr lang="en-US" sz="1600">
                <a:solidFill>
                  <a:srgbClr val="FFFFFF"/>
                </a:solidFill>
                <a:latin typeface="Open Sans Bold"/>
              </a:rPr>
              <a:t>Title or Position</a:t>
            </a:r>
          </a:p>
        </p:txBody>
      </p:sp>
      <p:sp>
        <p:nvSpPr>
          <p:cNvPr name="TextBox 33" id="33"/>
          <p:cNvSpPr txBox="true"/>
          <p:nvPr/>
        </p:nvSpPr>
        <p:spPr>
          <a:xfrm rot="0">
            <a:off x="5862761" y="8010982"/>
            <a:ext cx="2386154" cy="264160"/>
          </a:xfrm>
          <a:prstGeom prst="rect">
            <a:avLst/>
          </a:prstGeom>
        </p:spPr>
        <p:txBody>
          <a:bodyPr anchor="t" rtlCol="false" tIns="0" lIns="0" bIns="0" rIns="0">
            <a:spAutoFit/>
          </a:bodyPr>
          <a:lstStyle/>
          <a:p>
            <a:pPr algn="ctr" marL="0" indent="0" lvl="1">
              <a:lnSpc>
                <a:spcPts val="2240"/>
              </a:lnSpc>
              <a:spcBef>
                <a:spcPct val="0"/>
              </a:spcBef>
            </a:pPr>
            <a:r>
              <a:rPr lang="en-US" sz="1600">
                <a:solidFill>
                  <a:srgbClr val="FFFFFF"/>
                </a:solidFill>
                <a:latin typeface="Open Sans Bold"/>
              </a:rPr>
              <a:t>Title or Position</a:t>
            </a:r>
          </a:p>
        </p:txBody>
      </p:sp>
      <p:sp>
        <p:nvSpPr>
          <p:cNvPr name="TextBox 34" id="34"/>
          <p:cNvSpPr txBox="true"/>
          <p:nvPr/>
        </p:nvSpPr>
        <p:spPr>
          <a:xfrm rot="0">
            <a:off x="10041206" y="8010982"/>
            <a:ext cx="2386154" cy="264160"/>
          </a:xfrm>
          <a:prstGeom prst="rect">
            <a:avLst/>
          </a:prstGeom>
        </p:spPr>
        <p:txBody>
          <a:bodyPr anchor="t" rtlCol="false" tIns="0" lIns="0" bIns="0" rIns="0">
            <a:spAutoFit/>
          </a:bodyPr>
          <a:lstStyle/>
          <a:p>
            <a:pPr algn="ctr" marL="0" indent="0" lvl="1">
              <a:lnSpc>
                <a:spcPts val="2240"/>
              </a:lnSpc>
              <a:spcBef>
                <a:spcPct val="0"/>
              </a:spcBef>
            </a:pPr>
            <a:r>
              <a:rPr lang="en-US" sz="1600">
                <a:solidFill>
                  <a:srgbClr val="FFFFFF"/>
                </a:solidFill>
                <a:latin typeface="Open Sans Bold"/>
              </a:rPr>
              <a:t>Title or Position</a:t>
            </a:r>
          </a:p>
        </p:txBody>
      </p:sp>
      <p:sp>
        <p:nvSpPr>
          <p:cNvPr name="TextBox 35" id="35"/>
          <p:cNvSpPr txBox="true"/>
          <p:nvPr/>
        </p:nvSpPr>
        <p:spPr>
          <a:xfrm rot="0">
            <a:off x="14215408" y="8010982"/>
            <a:ext cx="2386154" cy="264160"/>
          </a:xfrm>
          <a:prstGeom prst="rect">
            <a:avLst/>
          </a:prstGeom>
        </p:spPr>
        <p:txBody>
          <a:bodyPr anchor="t" rtlCol="false" tIns="0" lIns="0" bIns="0" rIns="0">
            <a:spAutoFit/>
          </a:bodyPr>
          <a:lstStyle/>
          <a:p>
            <a:pPr algn="ctr" marL="0" indent="0" lvl="1">
              <a:lnSpc>
                <a:spcPts val="2240"/>
              </a:lnSpc>
              <a:spcBef>
                <a:spcPct val="0"/>
              </a:spcBef>
            </a:pPr>
            <a:r>
              <a:rPr lang="en-US" sz="1600">
                <a:solidFill>
                  <a:srgbClr val="FFFFFF"/>
                </a:solidFill>
                <a:latin typeface="Open Sans Bold"/>
              </a:rPr>
              <a:t>Title or Position</a:t>
            </a:r>
          </a:p>
        </p:txBody>
      </p:sp>
      <p:sp>
        <p:nvSpPr>
          <p:cNvPr name="TextBox 36" id="36"/>
          <p:cNvSpPr txBox="true"/>
          <p:nvPr/>
        </p:nvSpPr>
        <p:spPr>
          <a:xfrm rot="0">
            <a:off x="1504433" y="4162857"/>
            <a:ext cx="2750164" cy="647700"/>
          </a:xfrm>
          <a:prstGeom prst="rect">
            <a:avLst/>
          </a:prstGeom>
        </p:spPr>
        <p:txBody>
          <a:bodyPr anchor="t" rtlCol="false" tIns="0" lIns="0" bIns="0" rIns="0">
            <a:spAutoFit/>
          </a:bodyPr>
          <a:lstStyle/>
          <a:p>
            <a:pPr algn="ctr" marL="0" indent="0" lvl="0">
              <a:lnSpc>
                <a:spcPts val="5043"/>
              </a:lnSpc>
              <a:spcBef>
                <a:spcPct val="0"/>
              </a:spcBef>
            </a:pPr>
            <a:r>
              <a:rPr lang="en-US" sz="4202">
                <a:solidFill>
                  <a:srgbClr val="000000"/>
                </a:solidFill>
                <a:latin typeface="Bobby Jones"/>
              </a:rPr>
              <a:t>Name</a:t>
            </a:r>
          </a:p>
        </p:txBody>
      </p:sp>
      <p:sp>
        <p:nvSpPr>
          <p:cNvPr name="TextBox 37" id="37"/>
          <p:cNvSpPr txBox="true"/>
          <p:nvPr/>
        </p:nvSpPr>
        <p:spPr>
          <a:xfrm rot="0">
            <a:off x="5680757" y="4162857"/>
            <a:ext cx="2750164" cy="647700"/>
          </a:xfrm>
          <a:prstGeom prst="rect">
            <a:avLst/>
          </a:prstGeom>
        </p:spPr>
        <p:txBody>
          <a:bodyPr anchor="t" rtlCol="false" tIns="0" lIns="0" bIns="0" rIns="0">
            <a:spAutoFit/>
          </a:bodyPr>
          <a:lstStyle/>
          <a:p>
            <a:pPr algn="ctr" marL="0" indent="0" lvl="0">
              <a:lnSpc>
                <a:spcPts val="5043"/>
              </a:lnSpc>
              <a:spcBef>
                <a:spcPct val="0"/>
              </a:spcBef>
            </a:pPr>
            <a:r>
              <a:rPr lang="en-US" sz="4202">
                <a:solidFill>
                  <a:srgbClr val="000000"/>
                </a:solidFill>
                <a:latin typeface="Bobby Jones"/>
              </a:rPr>
              <a:t>Name</a:t>
            </a:r>
          </a:p>
        </p:txBody>
      </p:sp>
      <p:sp>
        <p:nvSpPr>
          <p:cNvPr name="TextBox 38" id="38"/>
          <p:cNvSpPr txBox="true"/>
          <p:nvPr/>
        </p:nvSpPr>
        <p:spPr>
          <a:xfrm rot="0">
            <a:off x="9859201" y="4162857"/>
            <a:ext cx="2750164" cy="647700"/>
          </a:xfrm>
          <a:prstGeom prst="rect">
            <a:avLst/>
          </a:prstGeom>
        </p:spPr>
        <p:txBody>
          <a:bodyPr anchor="t" rtlCol="false" tIns="0" lIns="0" bIns="0" rIns="0">
            <a:spAutoFit/>
          </a:bodyPr>
          <a:lstStyle/>
          <a:p>
            <a:pPr algn="ctr" marL="0" indent="0" lvl="0">
              <a:lnSpc>
                <a:spcPts val="5043"/>
              </a:lnSpc>
              <a:spcBef>
                <a:spcPct val="0"/>
              </a:spcBef>
            </a:pPr>
            <a:r>
              <a:rPr lang="en-US" sz="4202">
                <a:solidFill>
                  <a:srgbClr val="000000"/>
                </a:solidFill>
                <a:latin typeface="Bobby Jones"/>
              </a:rPr>
              <a:t>Name</a:t>
            </a:r>
          </a:p>
        </p:txBody>
      </p:sp>
      <p:sp>
        <p:nvSpPr>
          <p:cNvPr name="TextBox 39" id="39"/>
          <p:cNvSpPr txBox="true"/>
          <p:nvPr/>
        </p:nvSpPr>
        <p:spPr>
          <a:xfrm rot="0">
            <a:off x="14033403" y="4162857"/>
            <a:ext cx="2750164" cy="647700"/>
          </a:xfrm>
          <a:prstGeom prst="rect">
            <a:avLst/>
          </a:prstGeom>
        </p:spPr>
        <p:txBody>
          <a:bodyPr anchor="t" rtlCol="false" tIns="0" lIns="0" bIns="0" rIns="0">
            <a:spAutoFit/>
          </a:bodyPr>
          <a:lstStyle/>
          <a:p>
            <a:pPr algn="ctr" marL="0" indent="0" lvl="0">
              <a:lnSpc>
                <a:spcPts val="5043"/>
              </a:lnSpc>
              <a:spcBef>
                <a:spcPct val="0"/>
              </a:spcBef>
            </a:pPr>
            <a:r>
              <a:rPr lang="en-US" sz="4202">
                <a:solidFill>
                  <a:srgbClr val="000000"/>
                </a:solidFill>
                <a:latin typeface="Bobby Jones"/>
              </a:rPr>
              <a:t>Name</a:t>
            </a:r>
          </a:p>
        </p:txBody>
      </p:sp>
    </p:spTree>
  </p:cSld>
  <p:clrMapOvr>
    <a:masterClrMapping/>
  </p:clrMapOvr>
  <p:transition spd="fast">
    <p:circle/>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65999"/>
            </a:blip>
            <a:stretch>
              <a:fillRect l="0" t="-108024" r="0" b="-108024"/>
            </a:stretch>
          </a:blipFill>
        </p:spPr>
      </p:sp>
      <p:sp>
        <p:nvSpPr>
          <p:cNvPr name="Freeform 3" id="3"/>
          <p:cNvSpPr/>
          <p:nvPr/>
        </p:nvSpPr>
        <p:spPr>
          <a:xfrm flipH="false" flipV="false" rot="-10800000">
            <a:off x="14068249" y="-126657"/>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1495086" y="6887656"/>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367760" y="443677"/>
            <a:ext cx="8963576" cy="9843323"/>
          </a:xfrm>
          <a:custGeom>
            <a:avLst/>
            <a:gdLst/>
            <a:ahLst/>
            <a:cxnLst/>
            <a:rect r="r" b="b" t="t" l="l"/>
            <a:pathLst>
              <a:path h="9843323" w="8963576">
                <a:moveTo>
                  <a:pt x="0" y="0"/>
                </a:moveTo>
                <a:lnTo>
                  <a:pt x="8963576" y="0"/>
                </a:lnTo>
                <a:lnTo>
                  <a:pt x="8963576" y="9843323"/>
                </a:lnTo>
                <a:lnTo>
                  <a:pt x="0" y="9843323"/>
                </a:lnTo>
                <a:lnTo>
                  <a:pt x="0" y="0"/>
                </a:lnTo>
                <a:close/>
              </a:path>
            </a:pathLst>
          </a:custGeom>
          <a:blipFill>
            <a:blip r:embed="rId5"/>
            <a:stretch>
              <a:fillRect l="0" t="0" r="0" b="0"/>
            </a:stretch>
          </a:blipFill>
        </p:spPr>
      </p:sp>
      <p:sp>
        <p:nvSpPr>
          <p:cNvPr name="Freeform 6" id="6"/>
          <p:cNvSpPr/>
          <p:nvPr/>
        </p:nvSpPr>
        <p:spPr>
          <a:xfrm flipH="false" flipV="false" rot="0">
            <a:off x="8217118" y="1208040"/>
            <a:ext cx="9042182" cy="8635283"/>
          </a:xfrm>
          <a:custGeom>
            <a:avLst/>
            <a:gdLst/>
            <a:ahLst/>
            <a:cxnLst/>
            <a:rect r="r" b="b" t="t" l="l"/>
            <a:pathLst>
              <a:path h="8635283" w="9042182">
                <a:moveTo>
                  <a:pt x="0" y="0"/>
                </a:moveTo>
                <a:lnTo>
                  <a:pt x="9042182" y="0"/>
                </a:lnTo>
                <a:lnTo>
                  <a:pt x="9042182" y="8635283"/>
                </a:lnTo>
                <a:lnTo>
                  <a:pt x="0" y="86352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7" id="7"/>
          <p:cNvGrpSpPr/>
          <p:nvPr/>
        </p:nvGrpSpPr>
        <p:grpSpPr>
          <a:xfrm rot="0">
            <a:off x="10365712" y="443677"/>
            <a:ext cx="4744994" cy="1777727"/>
            <a:chOff x="0" y="0"/>
            <a:chExt cx="6326659" cy="2370303"/>
          </a:xfrm>
        </p:grpSpPr>
        <p:grpSp>
          <p:nvGrpSpPr>
            <p:cNvPr name="Group 8" id="8"/>
            <p:cNvGrpSpPr/>
            <p:nvPr/>
          </p:nvGrpSpPr>
          <p:grpSpPr>
            <a:xfrm rot="0">
              <a:off x="0" y="0"/>
              <a:ext cx="6326659" cy="2370303"/>
              <a:chOff x="0" y="0"/>
              <a:chExt cx="1346403" cy="504434"/>
            </a:xfrm>
          </p:grpSpPr>
          <p:sp>
            <p:nvSpPr>
              <p:cNvPr name="Freeform 9" id="9"/>
              <p:cNvSpPr/>
              <p:nvPr/>
            </p:nvSpPr>
            <p:spPr>
              <a:xfrm flipH="false" flipV="false" rot="0">
                <a:off x="0" y="0"/>
                <a:ext cx="1346403" cy="504434"/>
              </a:xfrm>
              <a:custGeom>
                <a:avLst/>
                <a:gdLst/>
                <a:ahLst/>
                <a:cxnLst/>
                <a:rect r="r" b="b" t="t" l="l"/>
                <a:pathLst>
                  <a:path h="504434" w="1346403">
                    <a:moveTo>
                      <a:pt x="1143203" y="0"/>
                    </a:moveTo>
                    <a:lnTo>
                      <a:pt x="203200" y="0"/>
                    </a:lnTo>
                    <a:lnTo>
                      <a:pt x="0" y="252217"/>
                    </a:lnTo>
                    <a:lnTo>
                      <a:pt x="203200" y="504434"/>
                    </a:lnTo>
                    <a:lnTo>
                      <a:pt x="1143203" y="504434"/>
                    </a:lnTo>
                    <a:lnTo>
                      <a:pt x="1346403" y="252217"/>
                    </a:lnTo>
                    <a:lnTo>
                      <a:pt x="1143203" y="0"/>
                    </a:lnTo>
                    <a:close/>
                  </a:path>
                </a:pathLst>
              </a:custGeom>
              <a:solidFill>
                <a:srgbClr val="00DCFF"/>
              </a:solidFill>
              <a:ln w="66675" cap="sq">
                <a:solidFill>
                  <a:srgbClr val="000000"/>
                </a:solidFill>
                <a:prstDash val="solid"/>
                <a:miter/>
              </a:ln>
            </p:spPr>
          </p:sp>
          <p:sp>
            <p:nvSpPr>
              <p:cNvPr name="TextBox 10" id="10"/>
              <p:cNvSpPr txBox="true"/>
              <p:nvPr/>
            </p:nvSpPr>
            <p:spPr>
              <a:xfrm>
                <a:off x="152400" y="-38100"/>
                <a:ext cx="1041603" cy="542534"/>
              </a:xfrm>
              <a:prstGeom prst="rect">
                <a:avLst/>
              </a:prstGeom>
            </p:spPr>
            <p:txBody>
              <a:bodyPr anchor="ctr" rtlCol="false" tIns="50800" lIns="50800" bIns="50800" rIns="50800"/>
              <a:lstStyle/>
              <a:p>
                <a:pPr algn="ctr">
                  <a:lnSpc>
                    <a:spcPts val="2660"/>
                  </a:lnSpc>
                </a:pPr>
              </a:p>
            </p:txBody>
          </p:sp>
        </p:grpSp>
        <p:sp>
          <p:nvSpPr>
            <p:cNvPr name="TextBox 11" id="11"/>
            <p:cNvSpPr txBox="true"/>
            <p:nvPr/>
          </p:nvSpPr>
          <p:spPr>
            <a:xfrm rot="0">
              <a:off x="536678" y="245201"/>
              <a:ext cx="5253303" cy="1851325"/>
            </a:xfrm>
            <a:prstGeom prst="rect">
              <a:avLst/>
            </a:prstGeom>
          </p:spPr>
          <p:txBody>
            <a:bodyPr anchor="t" rtlCol="false" tIns="0" lIns="0" bIns="0" rIns="0">
              <a:spAutoFit/>
            </a:bodyPr>
            <a:lstStyle/>
            <a:p>
              <a:pPr algn="ctr" marL="0" indent="0" lvl="0">
                <a:lnSpc>
                  <a:spcPts val="10831"/>
                </a:lnSpc>
                <a:spcBef>
                  <a:spcPct val="0"/>
                </a:spcBef>
              </a:pPr>
              <a:r>
                <a:rPr lang="en-US" sz="9026">
                  <a:solidFill>
                    <a:srgbClr val="000000"/>
                  </a:solidFill>
                  <a:latin typeface="Bobby Jones"/>
                </a:rPr>
                <a:t>03.</a:t>
              </a:r>
            </a:p>
          </p:txBody>
        </p:sp>
      </p:grpSp>
      <p:sp>
        <p:nvSpPr>
          <p:cNvPr name="Freeform 12" id="12"/>
          <p:cNvSpPr/>
          <p:nvPr/>
        </p:nvSpPr>
        <p:spPr>
          <a:xfrm flipH="false" flipV="false" rot="1571434">
            <a:off x="11551899" y="6944811"/>
            <a:ext cx="3477006" cy="4114800"/>
          </a:xfrm>
          <a:custGeom>
            <a:avLst/>
            <a:gdLst/>
            <a:ahLst/>
            <a:cxnLst/>
            <a:rect r="r" b="b" t="t" l="l"/>
            <a:pathLst>
              <a:path h="4114800" w="3477006">
                <a:moveTo>
                  <a:pt x="0" y="0"/>
                </a:moveTo>
                <a:lnTo>
                  <a:pt x="3477006" y="0"/>
                </a:lnTo>
                <a:lnTo>
                  <a:pt x="3477006" y="4114800"/>
                </a:lnTo>
                <a:lnTo>
                  <a:pt x="0" y="41148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true" flipV="false" rot="-1017826">
            <a:off x="-1159671" y="993162"/>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true" flipV="false" rot="1024734">
            <a:off x="29666" y="-2648656"/>
            <a:ext cx="3477006" cy="4114800"/>
          </a:xfrm>
          <a:custGeom>
            <a:avLst/>
            <a:gdLst/>
            <a:ahLst/>
            <a:cxnLst/>
            <a:rect r="r" b="b" t="t" l="l"/>
            <a:pathLst>
              <a:path h="4114800" w="3477006">
                <a:moveTo>
                  <a:pt x="3477006" y="0"/>
                </a:moveTo>
                <a:lnTo>
                  <a:pt x="0" y="0"/>
                </a:lnTo>
                <a:lnTo>
                  <a:pt x="0" y="4114800"/>
                </a:lnTo>
                <a:lnTo>
                  <a:pt x="3477006" y="4114800"/>
                </a:lnTo>
                <a:lnTo>
                  <a:pt x="347700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5" id="15"/>
          <p:cNvSpPr txBox="true"/>
          <p:nvPr/>
        </p:nvSpPr>
        <p:spPr>
          <a:xfrm rot="0">
            <a:off x="9198348" y="4550543"/>
            <a:ext cx="7079723" cy="1466722"/>
          </a:xfrm>
          <a:prstGeom prst="rect">
            <a:avLst/>
          </a:prstGeom>
        </p:spPr>
        <p:txBody>
          <a:bodyPr anchor="t" rtlCol="false" tIns="0" lIns="0" bIns="0" rIns="0">
            <a:spAutoFit/>
          </a:bodyPr>
          <a:lstStyle/>
          <a:p>
            <a:pPr algn="ctr" marL="0" indent="0" lvl="0">
              <a:lnSpc>
                <a:spcPts val="5795"/>
              </a:lnSpc>
              <a:spcBef>
                <a:spcPct val="0"/>
              </a:spcBef>
            </a:pPr>
            <a:r>
              <a:rPr lang="en-US" sz="4829" strike="noStrike" u="none">
                <a:solidFill>
                  <a:srgbClr val="000000"/>
                </a:solidFill>
                <a:latin typeface="Bobby Jones"/>
              </a:rPr>
              <a:t>Elaborate on what you want to discuss. </a:t>
            </a:r>
          </a:p>
        </p:txBody>
      </p:sp>
      <p:sp>
        <p:nvSpPr>
          <p:cNvPr name="TextBox 16" id="16"/>
          <p:cNvSpPr txBox="true"/>
          <p:nvPr/>
        </p:nvSpPr>
        <p:spPr>
          <a:xfrm rot="0">
            <a:off x="8630505" y="2564484"/>
            <a:ext cx="8215409" cy="1614404"/>
          </a:xfrm>
          <a:prstGeom prst="rect">
            <a:avLst/>
          </a:prstGeom>
        </p:spPr>
        <p:txBody>
          <a:bodyPr anchor="t" rtlCol="false" tIns="0" lIns="0" bIns="0" rIns="0">
            <a:spAutoFit/>
          </a:bodyPr>
          <a:lstStyle/>
          <a:p>
            <a:pPr algn="ctr" marL="0" indent="0" lvl="0">
              <a:lnSpc>
                <a:spcPts val="12532"/>
              </a:lnSpc>
              <a:spcBef>
                <a:spcPct val="0"/>
              </a:spcBef>
            </a:pPr>
            <a:r>
              <a:rPr lang="en-US" sz="10443">
                <a:solidFill>
                  <a:srgbClr val="000000"/>
                </a:solidFill>
                <a:latin typeface="Bobby Jones"/>
              </a:rPr>
              <a:t>our projects</a:t>
            </a:r>
          </a:p>
        </p:txBody>
      </p:sp>
    </p:spTree>
  </p:cSld>
  <p:clrMapOvr>
    <a:masterClrMapping/>
  </p:clrMapOvr>
  <p:transition spd="fast">
    <p:circle/>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0" t="-108024" r="0" b="-108024"/>
            </a:stretch>
          </a:blipFill>
        </p:spPr>
      </p:sp>
      <p:grpSp>
        <p:nvGrpSpPr>
          <p:cNvPr name="Group 3" id="3"/>
          <p:cNvGrpSpPr/>
          <p:nvPr/>
        </p:nvGrpSpPr>
        <p:grpSpPr>
          <a:xfrm rot="0">
            <a:off x="618158" y="832022"/>
            <a:ext cx="17051684" cy="1939362"/>
            <a:chOff x="0" y="0"/>
            <a:chExt cx="22735578" cy="2585816"/>
          </a:xfrm>
        </p:grpSpPr>
        <p:grpSp>
          <p:nvGrpSpPr>
            <p:cNvPr name="Group 4" id="4"/>
            <p:cNvGrpSpPr/>
            <p:nvPr/>
          </p:nvGrpSpPr>
          <p:grpSpPr>
            <a:xfrm rot="0">
              <a:off x="0" y="0"/>
              <a:ext cx="22735578" cy="2585816"/>
              <a:chOff x="0" y="0"/>
              <a:chExt cx="6043184" cy="687318"/>
            </a:xfrm>
          </p:grpSpPr>
          <p:sp>
            <p:nvSpPr>
              <p:cNvPr name="Freeform 5" id="5"/>
              <p:cNvSpPr/>
              <p:nvPr/>
            </p:nvSpPr>
            <p:spPr>
              <a:xfrm flipH="false" flipV="false" rot="0">
                <a:off x="0" y="0"/>
                <a:ext cx="6043184" cy="687318"/>
              </a:xfrm>
              <a:custGeom>
                <a:avLst/>
                <a:gdLst/>
                <a:ahLst/>
                <a:cxnLst/>
                <a:rect r="r" b="b" t="t" l="l"/>
                <a:pathLst>
                  <a:path h="687318" w="6043184">
                    <a:moveTo>
                      <a:pt x="5839984" y="0"/>
                    </a:moveTo>
                    <a:lnTo>
                      <a:pt x="203200" y="0"/>
                    </a:lnTo>
                    <a:lnTo>
                      <a:pt x="0" y="343659"/>
                    </a:lnTo>
                    <a:lnTo>
                      <a:pt x="203200" y="687318"/>
                    </a:lnTo>
                    <a:lnTo>
                      <a:pt x="5839984" y="687318"/>
                    </a:lnTo>
                    <a:lnTo>
                      <a:pt x="6043184" y="343659"/>
                    </a:lnTo>
                    <a:lnTo>
                      <a:pt x="5839984" y="0"/>
                    </a:lnTo>
                    <a:close/>
                  </a:path>
                </a:pathLst>
              </a:custGeom>
              <a:solidFill>
                <a:srgbClr val="00DCFF"/>
              </a:solidFill>
              <a:ln w="66675" cap="sq">
                <a:solidFill>
                  <a:srgbClr val="000000"/>
                </a:solidFill>
                <a:prstDash val="solid"/>
                <a:miter/>
              </a:ln>
            </p:spPr>
          </p:sp>
          <p:sp>
            <p:nvSpPr>
              <p:cNvPr name="TextBox 6" id="6"/>
              <p:cNvSpPr txBox="true"/>
              <p:nvPr/>
            </p:nvSpPr>
            <p:spPr>
              <a:xfrm>
                <a:off x="152400" y="-38100"/>
                <a:ext cx="5738384" cy="725418"/>
              </a:xfrm>
              <a:prstGeom prst="rect">
                <a:avLst/>
              </a:prstGeom>
            </p:spPr>
            <p:txBody>
              <a:bodyPr anchor="ctr" rtlCol="false" tIns="50800" lIns="50800" bIns="50800" rIns="50800"/>
              <a:lstStyle/>
              <a:p>
                <a:pPr algn="ctr">
                  <a:lnSpc>
                    <a:spcPts val="2659"/>
                  </a:lnSpc>
                </a:pPr>
              </a:p>
            </p:txBody>
          </p:sp>
        </p:grpSp>
        <p:sp>
          <p:nvSpPr>
            <p:cNvPr name="TextBox 7" id="7"/>
            <p:cNvSpPr txBox="true"/>
            <p:nvPr/>
          </p:nvSpPr>
          <p:spPr>
            <a:xfrm rot="0">
              <a:off x="1928613" y="552573"/>
              <a:ext cx="18878352" cy="1814045"/>
            </a:xfrm>
            <a:prstGeom prst="rect">
              <a:avLst/>
            </a:prstGeom>
          </p:spPr>
          <p:txBody>
            <a:bodyPr anchor="t" rtlCol="false" tIns="0" lIns="0" bIns="0" rIns="0">
              <a:spAutoFit/>
            </a:bodyPr>
            <a:lstStyle/>
            <a:p>
              <a:pPr algn="ctr" marL="0" indent="0" lvl="0">
                <a:lnSpc>
                  <a:spcPts val="8883"/>
                </a:lnSpc>
                <a:spcBef>
                  <a:spcPct val="0"/>
                </a:spcBef>
              </a:pPr>
              <a:r>
                <a:rPr lang="en-US" sz="10576">
                  <a:solidFill>
                    <a:srgbClr val="000000"/>
                  </a:solidFill>
                  <a:latin typeface="Bobby Jones"/>
                </a:rPr>
                <a:t>Write Your Topic or Idea</a:t>
              </a:r>
            </a:p>
          </p:txBody>
        </p:sp>
      </p:grpSp>
      <p:sp>
        <p:nvSpPr>
          <p:cNvPr name="Freeform 8" id="8"/>
          <p:cNvSpPr/>
          <p:nvPr/>
        </p:nvSpPr>
        <p:spPr>
          <a:xfrm flipH="false" flipV="false" rot="0">
            <a:off x="1143985" y="4708547"/>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9" id="9"/>
          <p:cNvSpPr/>
          <p:nvPr/>
        </p:nvSpPr>
        <p:spPr>
          <a:xfrm flipH="false" flipV="false" rot="0">
            <a:off x="1143985" y="7988344"/>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10" id="10"/>
          <p:cNvSpPr/>
          <p:nvPr/>
        </p:nvSpPr>
        <p:spPr>
          <a:xfrm flipH="false" flipV="false" rot="0">
            <a:off x="6930564" y="4708547"/>
            <a:ext cx="4426871" cy="1269956"/>
          </a:xfrm>
          <a:custGeom>
            <a:avLst/>
            <a:gdLst/>
            <a:ahLst/>
            <a:cxnLst/>
            <a:rect r="r" b="b" t="t" l="l"/>
            <a:pathLst>
              <a:path h="1269956" w="4426871">
                <a:moveTo>
                  <a:pt x="0" y="0"/>
                </a:moveTo>
                <a:lnTo>
                  <a:pt x="4426872" y="0"/>
                </a:lnTo>
                <a:lnTo>
                  <a:pt x="4426872"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11" id="11"/>
          <p:cNvSpPr/>
          <p:nvPr/>
        </p:nvSpPr>
        <p:spPr>
          <a:xfrm flipH="false" flipV="false" rot="0">
            <a:off x="6930564" y="7988344"/>
            <a:ext cx="4426871" cy="1269956"/>
          </a:xfrm>
          <a:custGeom>
            <a:avLst/>
            <a:gdLst/>
            <a:ahLst/>
            <a:cxnLst/>
            <a:rect r="r" b="b" t="t" l="l"/>
            <a:pathLst>
              <a:path h="1269956" w="4426871">
                <a:moveTo>
                  <a:pt x="0" y="0"/>
                </a:moveTo>
                <a:lnTo>
                  <a:pt x="4426872" y="0"/>
                </a:lnTo>
                <a:lnTo>
                  <a:pt x="4426872"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12" id="12"/>
          <p:cNvSpPr/>
          <p:nvPr/>
        </p:nvSpPr>
        <p:spPr>
          <a:xfrm flipH="false" flipV="false" rot="0">
            <a:off x="12717144" y="4708547"/>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13" id="13"/>
          <p:cNvSpPr/>
          <p:nvPr/>
        </p:nvSpPr>
        <p:spPr>
          <a:xfrm flipH="false" flipV="false" rot="0">
            <a:off x="12717144" y="7988344"/>
            <a:ext cx="4426871" cy="1269956"/>
          </a:xfrm>
          <a:custGeom>
            <a:avLst/>
            <a:gdLst/>
            <a:ahLst/>
            <a:cxnLst/>
            <a:rect r="r" b="b" t="t" l="l"/>
            <a:pathLst>
              <a:path h="1269956" w="4426871">
                <a:moveTo>
                  <a:pt x="0" y="0"/>
                </a:moveTo>
                <a:lnTo>
                  <a:pt x="4426871" y="0"/>
                </a:lnTo>
                <a:lnTo>
                  <a:pt x="4426871" y="1269956"/>
                </a:lnTo>
                <a:lnTo>
                  <a:pt x="0" y="1269956"/>
                </a:lnTo>
                <a:lnTo>
                  <a:pt x="0" y="0"/>
                </a:lnTo>
                <a:close/>
              </a:path>
            </a:pathLst>
          </a:custGeom>
          <a:blipFill>
            <a:blip r:embed="rId3">
              <a:extLst>
                <a:ext uri="{96DAC541-7B7A-43D3-8B79-37D633B846F1}">
                  <asvg:svgBlip xmlns:asvg="http://schemas.microsoft.com/office/drawing/2016/SVG/main" r:embed="rId4"/>
                </a:ext>
              </a:extLst>
            </a:blip>
            <a:stretch>
              <a:fillRect l="0" t="0" r="0" b="-49019"/>
            </a:stretch>
          </a:blipFill>
        </p:spPr>
      </p:sp>
      <p:sp>
        <p:nvSpPr>
          <p:cNvPr name="Freeform 14" id="14"/>
          <p:cNvSpPr/>
          <p:nvPr/>
        </p:nvSpPr>
        <p:spPr>
          <a:xfrm flipH="true" flipV="false" rot="0">
            <a:off x="1143985" y="3241488"/>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5" id="15"/>
          <p:cNvSpPr/>
          <p:nvPr/>
        </p:nvSpPr>
        <p:spPr>
          <a:xfrm flipH="true" flipV="false" rot="0">
            <a:off x="1143985" y="6521285"/>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6" id="16"/>
          <p:cNvSpPr/>
          <p:nvPr/>
        </p:nvSpPr>
        <p:spPr>
          <a:xfrm flipH="true" flipV="false" rot="0">
            <a:off x="6930564" y="3241488"/>
            <a:ext cx="4426871" cy="1892487"/>
          </a:xfrm>
          <a:custGeom>
            <a:avLst/>
            <a:gdLst/>
            <a:ahLst/>
            <a:cxnLst/>
            <a:rect r="r" b="b" t="t" l="l"/>
            <a:pathLst>
              <a:path h="1892487" w="4426871">
                <a:moveTo>
                  <a:pt x="4426872" y="0"/>
                </a:moveTo>
                <a:lnTo>
                  <a:pt x="0" y="0"/>
                </a:lnTo>
                <a:lnTo>
                  <a:pt x="0" y="1892487"/>
                </a:lnTo>
                <a:lnTo>
                  <a:pt x="4426872" y="1892487"/>
                </a:lnTo>
                <a:lnTo>
                  <a:pt x="4426872"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7" id="17"/>
          <p:cNvSpPr/>
          <p:nvPr/>
        </p:nvSpPr>
        <p:spPr>
          <a:xfrm flipH="true" flipV="false" rot="0">
            <a:off x="6930564" y="6521285"/>
            <a:ext cx="4426871" cy="1892487"/>
          </a:xfrm>
          <a:custGeom>
            <a:avLst/>
            <a:gdLst/>
            <a:ahLst/>
            <a:cxnLst/>
            <a:rect r="r" b="b" t="t" l="l"/>
            <a:pathLst>
              <a:path h="1892487" w="4426871">
                <a:moveTo>
                  <a:pt x="4426872" y="0"/>
                </a:moveTo>
                <a:lnTo>
                  <a:pt x="0" y="0"/>
                </a:lnTo>
                <a:lnTo>
                  <a:pt x="0" y="1892487"/>
                </a:lnTo>
                <a:lnTo>
                  <a:pt x="4426872" y="1892487"/>
                </a:lnTo>
                <a:lnTo>
                  <a:pt x="4426872"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8" id="18"/>
          <p:cNvSpPr/>
          <p:nvPr/>
        </p:nvSpPr>
        <p:spPr>
          <a:xfrm flipH="true" flipV="false" rot="0">
            <a:off x="12717144" y="3241488"/>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9" id="19"/>
          <p:cNvSpPr/>
          <p:nvPr/>
        </p:nvSpPr>
        <p:spPr>
          <a:xfrm flipH="true" flipV="false" rot="0">
            <a:off x="12717144" y="6521285"/>
            <a:ext cx="4426871" cy="1892487"/>
          </a:xfrm>
          <a:custGeom>
            <a:avLst/>
            <a:gdLst/>
            <a:ahLst/>
            <a:cxnLst/>
            <a:rect r="r" b="b" t="t" l="l"/>
            <a:pathLst>
              <a:path h="1892487" w="4426871">
                <a:moveTo>
                  <a:pt x="4426871" y="0"/>
                </a:moveTo>
                <a:lnTo>
                  <a:pt x="0" y="0"/>
                </a:lnTo>
                <a:lnTo>
                  <a:pt x="0" y="1892487"/>
                </a:lnTo>
                <a:lnTo>
                  <a:pt x="4426871" y="1892487"/>
                </a:lnTo>
                <a:lnTo>
                  <a:pt x="4426871"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20" id="20"/>
          <p:cNvSpPr txBox="true"/>
          <p:nvPr/>
        </p:nvSpPr>
        <p:spPr>
          <a:xfrm rot="0">
            <a:off x="916569" y="3540031"/>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1" id="21"/>
          <p:cNvSpPr txBox="true"/>
          <p:nvPr/>
        </p:nvSpPr>
        <p:spPr>
          <a:xfrm rot="0">
            <a:off x="916569" y="6819828"/>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2" id="22"/>
          <p:cNvSpPr txBox="true"/>
          <p:nvPr/>
        </p:nvSpPr>
        <p:spPr>
          <a:xfrm rot="0">
            <a:off x="6703148" y="3540031"/>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3" id="23"/>
          <p:cNvSpPr txBox="true"/>
          <p:nvPr/>
        </p:nvSpPr>
        <p:spPr>
          <a:xfrm rot="0">
            <a:off x="6703148" y="6819828"/>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4" id="24"/>
          <p:cNvSpPr txBox="true"/>
          <p:nvPr/>
        </p:nvSpPr>
        <p:spPr>
          <a:xfrm rot="0">
            <a:off x="12489727" y="3540031"/>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5" id="25"/>
          <p:cNvSpPr txBox="true"/>
          <p:nvPr/>
        </p:nvSpPr>
        <p:spPr>
          <a:xfrm rot="0">
            <a:off x="12489727" y="6819828"/>
            <a:ext cx="4881704" cy="647700"/>
          </a:xfrm>
          <a:prstGeom prst="rect">
            <a:avLst/>
          </a:prstGeom>
        </p:spPr>
        <p:txBody>
          <a:bodyPr anchor="t" rtlCol="false" tIns="0" lIns="0" bIns="0" rIns="0">
            <a:spAutoFit/>
          </a:bodyPr>
          <a:lstStyle/>
          <a:p>
            <a:pPr algn="ctr" marL="0" indent="0" lvl="0">
              <a:lnSpc>
                <a:spcPts val="5043"/>
              </a:lnSpc>
              <a:spcBef>
                <a:spcPct val="0"/>
              </a:spcBef>
            </a:pPr>
            <a:r>
              <a:rPr lang="en-US" sz="4202" strike="noStrike" u="none">
                <a:solidFill>
                  <a:srgbClr val="000000"/>
                </a:solidFill>
                <a:latin typeface="Bobby Jones"/>
              </a:rPr>
              <a:t>Add a main point</a:t>
            </a:r>
          </a:p>
        </p:txBody>
      </p:sp>
      <p:sp>
        <p:nvSpPr>
          <p:cNvPr name="TextBox 26" id="26"/>
          <p:cNvSpPr txBox="true"/>
          <p:nvPr/>
        </p:nvSpPr>
        <p:spPr>
          <a:xfrm rot="0">
            <a:off x="1351269" y="5197158"/>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27" id="27"/>
          <p:cNvSpPr txBox="true"/>
          <p:nvPr/>
        </p:nvSpPr>
        <p:spPr>
          <a:xfrm rot="0">
            <a:off x="1351269" y="8476955"/>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28" id="28"/>
          <p:cNvSpPr txBox="true"/>
          <p:nvPr/>
        </p:nvSpPr>
        <p:spPr>
          <a:xfrm rot="0">
            <a:off x="7137848" y="5197158"/>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29" id="29"/>
          <p:cNvSpPr txBox="true"/>
          <p:nvPr/>
        </p:nvSpPr>
        <p:spPr>
          <a:xfrm rot="0">
            <a:off x="7137848" y="8476955"/>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30" id="30"/>
          <p:cNvSpPr txBox="true"/>
          <p:nvPr/>
        </p:nvSpPr>
        <p:spPr>
          <a:xfrm rot="0">
            <a:off x="12924427" y="5197158"/>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
        <p:nvSpPr>
          <p:cNvPr name="TextBox 31" id="31"/>
          <p:cNvSpPr txBox="true"/>
          <p:nvPr/>
        </p:nvSpPr>
        <p:spPr>
          <a:xfrm rot="0">
            <a:off x="12924427" y="8476955"/>
            <a:ext cx="4012304" cy="264160"/>
          </a:xfrm>
          <a:prstGeom prst="rect">
            <a:avLst/>
          </a:prstGeom>
        </p:spPr>
        <p:txBody>
          <a:bodyPr anchor="t" rtlCol="false" tIns="0" lIns="0" bIns="0" rIns="0">
            <a:spAutoFit/>
          </a:bodyPr>
          <a:lstStyle/>
          <a:p>
            <a:pPr marL="0" indent="0" lvl="1">
              <a:lnSpc>
                <a:spcPts val="2240"/>
              </a:lnSpc>
              <a:spcBef>
                <a:spcPct val="0"/>
              </a:spcBef>
            </a:pPr>
            <a:r>
              <a:rPr lang="en-US" sz="1600">
                <a:solidFill>
                  <a:srgbClr val="FFFFFF"/>
                </a:solidFill>
                <a:latin typeface="Open Sans Bold"/>
              </a:rPr>
              <a:t>Elaborate on what you want to discuss.</a:t>
            </a:r>
            <a:r>
              <a:rPr lang="en-US" sz="1600">
                <a:solidFill>
                  <a:srgbClr val="FFFFFF"/>
                </a:solidFill>
                <a:latin typeface="Open Sans Bold"/>
              </a:rPr>
              <a:t> </a:t>
            </a:r>
          </a:p>
        </p:txBody>
      </p:sp>
    </p:spTree>
  </p:cSld>
  <p:clrMapOvr>
    <a:masterClrMapping/>
  </p:clrMapOvr>
  <p:transition spd="fast">
    <p:circle/>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0" t="-207459" r="0" b="-8941"/>
            </a:stretch>
          </a:blipFill>
        </p:spPr>
      </p:sp>
      <p:sp>
        <p:nvSpPr>
          <p:cNvPr name="Freeform 3" id="3"/>
          <p:cNvSpPr/>
          <p:nvPr/>
        </p:nvSpPr>
        <p:spPr>
          <a:xfrm flipH="true" flipV="false" rot="0">
            <a:off x="498807" y="1028700"/>
            <a:ext cx="9826102" cy="8646970"/>
          </a:xfrm>
          <a:custGeom>
            <a:avLst/>
            <a:gdLst/>
            <a:ahLst/>
            <a:cxnLst/>
            <a:rect r="r" b="b" t="t" l="l"/>
            <a:pathLst>
              <a:path h="8646970" w="9826102">
                <a:moveTo>
                  <a:pt x="9826103" y="0"/>
                </a:moveTo>
                <a:lnTo>
                  <a:pt x="0" y="0"/>
                </a:lnTo>
                <a:lnTo>
                  <a:pt x="0" y="8646970"/>
                </a:lnTo>
                <a:lnTo>
                  <a:pt x="9826103" y="8646970"/>
                </a:lnTo>
                <a:lnTo>
                  <a:pt x="9826103" y="0"/>
                </a:lnTo>
                <a:close/>
              </a:path>
            </a:pathLst>
          </a:custGeom>
          <a:blipFill>
            <a:blip r:embed="rId3">
              <a:extLst>
                <a:ext uri="{96DAC541-7B7A-43D3-8B79-37D633B846F1}">
                  <asvg:svgBlip xmlns:asvg="http://schemas.microsoft.com/office/drawing/2016/SVG/main" r:embed="rId4"/>
                </a:ext>
              </a:extLst>
            </a:blip>
            <a:stretch>
              <a:fillRect l="0" t="0" r="0" b="0"/>
            </a:stretch>
          </a:blipFill>
        </p:spPr>
      </p:sp>
      <p:pic>
        <p:nvPicPr>
          <p:cNvPr name="Picture 4" id="4"/>
          <p:cNvPicPr>
            <a:picLocks noChangeAspect="true"/>
          </p:cNvPicPr>
          <p:nvPr/>
        </p:nvPicPr>
        <p:blipFill>
          <a:blip r:embed="rId5"/>
          <a:stretch>
            <a:fillRect/>
          </a:stretch>
        </p:blipFill>
        <p:spPr>
          <a:xfrm rot="0">
            <a:off x="938980" y="870160"/>
            <a:ext cx="8945756" cy="6782466"/>
          </a:xfrm>
          <a:prstGeom prst="rect">
            <a:avLst/>
          </a:prstGeom>
        </p:spPr>
      </p:pic>
      <p:sp>
        <p:nvSpPr>
          <p:cNvPr name="Freeform 5" id="5"/>
          <p:cNvSpPr/>
          <p:nvPr/>
        </p:nvSpPr>
        <p:spPr>
          <a:xfrm flipH="false" flipV="false" rot="0">
            <a:off x="10324910" y="409665"/>
            <a:ext cx="8185841" cy="9877335"/>
          </a:xfrm>
          <a:custGeom>
            <a:avLst/>
            <a:gdLst/>
            <a:ahLst/>
            <a:cxnLst/>
            <a:rect r="r" b="b" t="t" l="l"/>
            <a:pathLst>
              <a:path h="9877335" w="8185841">
                <a:moveTo>
                  <a:pt x="0" y="0"/>
                </a:moveTo>
                <a:lnTo>
                  <a:pt x="8185841" y="0"/>
                </a:lnTo>
                <a:lnTo>
                  <a:pt x="8185841" y="9877335"/>
                </a:lnTo>
                <a:lnTo>
                  <a:pt x="0" y="9877335"/>
                </a:lnTo>
                <a:lnTo>
                  <a:pt x="0" y="0"/>
                </a:lnTo>
                <a:close/>
              </a:path>
            </a:pathLst>
          </a:custGeom>
          <a:blipFill>
            <a:blip r:embed="rId6"/>
            <a:stretch>
              <a:fillRect l="0" t="0" r="0" b="0"/>
            </a:stretch>
          </a:blipFill>
        </p:spPr>
      </p:sp>
    </p:spTree>
  </p:cSld>
  <p:clrMapOvr>
    <a:masterClrMapping/>
  </p:clrMapOvr>
  <p:transition spd="fast">
    <p:circle/>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true" flipV="false" rot="0">
            <a:off x="0" y="0"/>
            <a:ext cx="18288000" cy="10287000"/>
          </a:xfrm>
          <a:custGeom>
            <a:avLst/>
            <a:gdLst/>
            <a:ahLst/>
            <a:cxnLst/>
            <a:rect r="r" b="b" t="t" l="l"/>
            <a:pathLst>
              <a:path h="10287000" w="18288000">
                <a:moveTo>
                  <a:pt x="18288000" y="0"/>
                </a:moveTo>
                <a:lnTo>
                  <a:pt x="0" y="0"/>
                </a:lnTo>
                <a:lnTo>
                  <a:pt x="0" y="10287000"/>
                </a:lnTo>
                <a:lnTo>
                  <a:pt x="18288000" y="10287000"/>
                </a:lnTo>
                <a:lnTo>
                  <a:pt x="18288000" y="0"/>
                </a:lnTo>
                <a:close/>
              </a:path>
            </a:pathLst>
          </a:custGeom>
          <a:blipFill>
            <a:blip r:embed="rId2">
              <a:alphaModFix amt="71000"/>
            </a:blip>
            <a:stretch>
              <a:fillRect l="0" t="-108024" r="0" b="-108024"/>
            </a:stretch>
          </a:blipFill>
        </p:spPr>
      </p:sp>
      <p:sp>
        <p:nvSpPr>
          <p:cNvPr name="Freeform 3" id="3"/>
          <p:cNvSpPr/>
          <p:nvPr/>
        </p:nvSpPr>
        <p:spPr>
          <a:xfrm flipH="true" flipV="false" rot="0">
            <a:off x="8395521" y="1028700"/>
            <a:ext cx="8507359" cy="3636896"/>
          </a:xfrm>
          <a:custGeom>
            <a:avLst/>
            <a:gdLst/>
            <a:ahLst/>
            <a:cxnLst/>
            <a:rect r="r" b="b" t="t" l="l"/>
            <a:pathLst>
              <a:path h="3636896" w="8507359">
                <a:moveTo>
                  <a:pt x="8507358" y="0"/>
                </a:moveTo>
                <a:lnTo>
                  <a:pt x="0" y="0"/>
                </a:lnTo>
                <a:lnTo>
                  <a:pt x="0" y="3636896"/>
                </a:lnTo>
                <a:lnTo>
                  <a:pt x="8507358" y="3636896"/>
                </a:lnTo>
                <a:lnTo>
                  <a:pt x="8507358"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true" flipV="false" rot="0">
            <a:off x="1431798" y="-264679"/>
            <a:ext cx="9122367" cy="10546089"/>
          </a:xfrm>
          <a:custGeom>
            <a:avLst/>
            <a:gdLst/>
            <a:ahLst/>
            <a:cxnLst/>
            <a:rect r="r" b="b" t="t" l="l"/>
            <a:pathLst>
              <a:path h="10546089" w="9122367">
                <a:moveTo>
                  <a:pt x="9122367" y="0"/>
                </a:moveTo>
                <a:lnTo>
                  <a:pt x="0" y="0"/>
                </a:lnTo>
                <a:lnTo>
                  <a:pt x="0" y="10546089"/>
                </a:lnTo>
                <a:lnTo>
                  <a:pt x="9122367" y="10546089"/>
                </a:lnTo>
                <a:lnTo>
                  <a:pt x="9122367" y="0"/>
                </a:lnTo>
                <a:close/>
              </a:path>
            </a:pathLst>
          </a:custGeom>
          <a:blipFill>
            <a:blip r:embed="rId5"/>
            <a:stretch>
              <a:fillRect l="0" t="0" r="0" b="0"/>
            </a:stretch>
          </a:blipFill>
        </p:spPr>
      </p:sp>
      <p:sp>
        <p:nvSpPr>
          <p:cNvPr name="TextBox 5" id="5"/>
          <p:cNvSpPr txBox="true"/>
          <p:nvPr/>
        </p:nvSpPr>
        <p:spPr>
          <a:xfrm rot="0">
            <a:off x="7234273" y="1227898"/>
            <a:ext cx="10829854" cy="1619250"/>
          </a:xfrm>
          <a:prstGeom prst="rect">
            <a:avLst/>
          </a:prstGeom>
        </p:spPr>
        <p:txBody>
          <a:bodyPr anchor="t" rtlCol="false" tIns="0" lIns="0" bIns="0" rIns="0">
            <a:spAutoFit/>
          </a:bodyPr>
          <a:lstStyle/>
          <a:p>
            <a:pPr algn="ctr" marL="0" indent="0" lvl="0">
              <a:lnSpc>
                <a:spcPts val="12532"/>
              </a:lnSpc>
              <a:spcBef>
                <a:spcPct val="0"/>
              </a:spcBef>
            </a:pPr>
            <a:r>
              <a:rPr lang="en-US" sz="10443" strike="noStrike" u="none">
                <a:solidFill>
                  <a:srgbClr val="000000"/>
                </a:solidFill>
                <a:latin typeface="Bobby Jones"/>
              </a:rPr>
              <a:t>Thank you!</a:t>
            </a:r>
          </a:p>
        </p:txBody>
      </p:sp>
      <p:sp>
        <p:nvSpPr>
          <p:cNvPr name="TextBox 6" id="6"/>
          <p:cNvSpPr txBox="true"/>
          <p:nvPr/>
        </p:nvSpPr>
        <p:spPr>
          <a:xfrm rot="0">
            <a:off x="9209018" y="2818573"/>
            <a:ext cx="6880363" cy="264160"/>
          </a:xfrm>
          <a:prstGeom prst="rect">
            <a:avLst/>
          </a:prstGeom>
        </p:spPr>
        <p:txBody>
          <a:bodyPr anchor="t" rtlCol="false" tIns="0" lIns="0" bIns="0" rIns="0">
            <a:spAutoFit/>
          </a:bodyPr>
          <a:lstStyle/>
          <a:p>
            <a:pPr algn="ctr" marL="0" indent="0" lvl="1">
              <a:lnSpc>
                <a:spcPts val="2240"/>
              </a:lnSpc>
              <a:spcBef>
                <a:spcPct val="0"/>
              </a:spcBef>
            </a:pPr>
            <a:r>
              <a:rPr lang="en-US" sz="1600" strike="noStrike" u="none">
                <a:solidFill>
                  <a:srgbClr val="000000"/>
                </a:solidFill>
                <a:latin typeface="Open Sans Bold"/>
              </a:rPr>
              <a:t>Write a closing statement or call-to-action here.</a:t>
            </a:r>
          </a:p>
        </p:txBody>
      </p:sp>
      <p:sp>
        <p:nvSpPr>
          <p:cNvPr name="Freeform 7" id="7"/>
          <p:cNvSpPr/>
          <p:nvPr/>
        </p:nvSpPr>
        <p:spPr>
          <a:xfrm flipH="false" flipV="true" rot="0">
            <a:off x="-1495086" y="-264679"/>
            <a:ext cx="5668884" cy="5109082"/>
          </a:xfrm>
          <a:custGeom>
            <a:avLst/>
            <a:gdLst/>
            <a:ahLst/>
            <a:cxnLst/>
            <a:rect r="r" b="b" t="t" l="l"/>
            <a:pathLst>
              <a:path h="5109082" w="5668884">
                <a:moveTo>
                  <a:pt x="0" y="5109082"/>
                </a:moveTo>
                <a:lnTo>
                  <a:pt x="5668884" y="5109082"/>
                </a:lnTo>
                <a:lnTo>
                  <a:pt x="5668884" y="0"/>
                </a:lnTo>
                <a:lnTo>
                  <a:pt x="0" y="0"/>
                </a:lnTo>
                <a:lnTo>
                  <a:pt x="0" y="5109082"/>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true" rot="-10800000">
            <a:off x="13348770" y="5518180"/>
            <a:ext cx="5285138" cy="4763231"/>
          </a:xfrm>
          <a:custGeom>
            <a:avLst/>
            <a:gdLst/>
            <a:ahLst/>
            <a:cxnLst/>
            <a:rect r="r" b="b" t="t" l="l"/>
            <a:pathLst>
              <a:path h="4763231" w="5285138">
                <a:moveTo>
                  <a:pt x="0" y="4763230"/>
                </a:moveTo>
                <a:lnTo>
                  <a:pt x="5285138" y="4763230"/>
                </a:lnTo>
                <a:lnTo>
                  <a:pt x="5285138" y="0"/>
                </a:lnTo>
                <a:lnTo>
                  <a:pt x="0" y="0"/>
                </a:lnTo>
                <a:lnTo>
                  <a:pt x="0" y="476323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transition spd="fast">
    <p:circle/>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alphaModFix amt="71000"/>
            </a:blip>
            <a:stretch>
              <a:fillRect l="0" t="-176913" r="0" b="-39135"/>
            </a:stretch>
          </a:blipFill>
          <a:ln cap="sq">
            <a:noFill/>
            <a:prstDash val="solid"/>
            <a:miter/>
          </a:ln>
        </p:spPr>
      </p:sp>
      <p:sp>
        <p:nvSpPr>
          <p:cNvPr name="TextBox 3" id="3"/>
          <p:cNvSpPr txBox="true"/>
          <p:nvPr/>
        </p:nvSpPr>
        <p:spPr>
          <a:xfrm rot="0">
            <a:off x="563777" y="1036504"/>
            <a:ext cx="4111195" cy="1466850"/>
          </a:xfrm>
          <a:prstGeom prst="rect">
            <a:avLst/>
          </a:prstGeom>
        </p:spPr>
        <p:txBody>
          <a:bodyPr anchor="t" rtlCol="false" tIns="0" lIns="0" bIns="0" rIns="0">
            <a:spAutoFit/>
          </a:bodyPr>
          <a:lstStyle/>
          <a:p>
            <a:pPr marL="0" indent="0" lvl="0">
              <a:lnSpc>
                <a:spcPts val="5795"/>
              </a:lnSpc>
              <a:spcBef>
                <a:spcPct val="0"/>
              </a:spcBef>
            </a:pPr>
            <a:r>
              <a:rPr lang="en-US" sz="4829" strike="noStrike" u="none">
                <a:solidFill>
                  <a:srgbClr val="FFFFFF"/>
                </a:solidFill>
                <a:latin typeface="Bobby Jones"/>
              </a:rPr>
              <a:t>Resource  Page</a:t>
            </a:r>
          </a:p>
        </p:txBody>
      </p:sp>
      <p:sp>
        <p:nvSpPr>
          <p:cNvPr name="TextBox 4" id="4"/>
          <p:cNvSpPr txBox="true"/>
          <p:nvPr/>
        </p:nvSpPr>
        <p:spPr>
          <a:xfrm rot="0">
            <a:off x="628171" y="3031004"/>
            <a:ext cx="3982409" cy="540385"/>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Use these design resources in your Canva Presentation.</a:t>
            </a:r>
          </a:p>
        </p:txBody>
      </p:sp>
      <p:sp>
        <p:nvSpPr>
          <p:cNvPr name="TextBox 5" id="5"/>
          <p:cNvSpPr txBox="true"/>
          <p:nvPr/>
        </p:nvSpPr>
        <p:spPr>
          <a:xfrm rot="0">
            <a:off x="563777" y="4350973"/>
            <a:ext cx="4111195" cy="540385"/>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This presentation template uses the following free fonts:</a:t>
            </a:r>
          </a:p>
        </p:txBody>
      </p:sp>
      <p:sp>
        <p:nvSpPr>
          <p:cNvPr name="TextBox 6" id="6"/>
          <p:cNvSpPr txBox="true"/>
          <p:nvPr/>
        </p:nvSpPr>
        <p:spPr>
          <a:xfrm rot="0">
            <a:off x="563777" y="5670942"/>
            <a:ext cx="4111195" cy="816610"/>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Titles: Bobby Jones</a:t>
            </a:r>
          </a:p>
          <a:p>
            <a:pPr algn="l" marL="0" indent="0" lvl="1">
              <a:lnSpc>
                <a:spcPts val="2240"/>
              </a:lnSpc>
              <a:spcBef>
                <a:spcPct val="0"/>
              </a:spcBef>
            </a:pPr>
            <a:r>
              <a:rPr lang="en-US" sz="1600" strike="noStrike" u="none">
                <a:solidFill>
                  <a:srgbClr val="FFFFFF"/>
                </a:solidFill>
                <a:latin typeface="Open Sans Bold"/>
              </a:rPr>
              <a:t>Headers: Bobby Jones</a:t>
            </a:r>
          </a:p>
          <a:p>
            <a:pPr algn="l" marL="0" indent="0" lvl="1">
              <a:lnSpc>
                <a:spcPts val="2240"/>
              </a:lnSpc>
              <a:spcBef>
                <a:spcPct val="0"/>
              </a:spcBef>
            </a:pPr>
            <a:r>
              <a:rPr lang="en-US" sz="1600" strike="noStrike" u="none">
                <a:solidFill>
                  <a:srgbClr val="FFFFFF"/>
                </a:solidFill>
                <a:latin typeface="Open Sans Bold"/>
              </a:rPr>
              <a:t>Body Copy: Open Sans Bold</a:t>
            </a:r>
          </a:p>
        </p:txBody>
      </p:sp>
      <p:sp>
        <p:nvSpPr>
          <p:cNvPr name="TextBox 7" id="7"/>
          <p:cNvSpPr txBox="true"/>
          <p:nvPr/>
        </p:nvSpPr>
        <p:spPr>
          <a:xfrm rot="0">
            <a:off x="628171" y="7362386"/>
            <a:ext cx="3982409" cy="540385"/>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You can find these fonts online too. Happy designing! </a:t>
            </a:r>
          </a:p>
        </p:txBody>
      </p:sp>
      <p:sp>
        <p:nvSpPr>
          <p:cNvPr name="TextBox 8" id="8"/>
          <p:cNvSpPr txBox="true"/>
          <p:nvPr/>
        </p:nvSpPr>
        <p:spPr>
          <a:xfrm rot="0">
            <a:off x="628171" y="8682355"/>
            <a:ext cx="3982409" cy="540385"/>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Don't forget to delete this page</a:t>
            </a:r>
          </a:p>
          <a:p>
            <a:pPr algn="l" marL="0" indent="0" lvl="1">
              <a:lnSpc>
                <a:spcPts val="2240"/>
              </a:lnSpc>
              <a:spcBef>
                <a:spcPct val="0"/>
              </a:spcBef>
            </a:pPr>
            <a:r>
              <a:rPr lang="en-US" sz="1600" strike="noStrike" u="none">
                <a:solidFill>
                  <a:srgbClr val="FFFFFF"/>
                </a:solidFill>
                <a:latin typeface="Open Sans Bold"/>
              </a:rPr>
              <a:t>before presenting. </a:t>
            </a:r>
          </a:p>
        </p:txBody>
      </p:sp>
      <p:sp>
        <p:nvSpPr>
          <p:cNvPr name="Freeform 9" id="9"/>
          <p:cNvSpPr/>
          <p:nvPr/>
        </p:nvSpPr>
        <p:spPr>
          <a:xfrm flipH="false" flipV="false" rot="0">
            <a:off x="5908654" y="1064260"/>
            <a:ext cx="979225" cy="842134"/>
          </a:xfrm>
          <a:custGeom>
            <a:avLst/>
            <a:gdLst/>
            <a:ahLst/>
            <a:cxnLst/>
            <a:rect r="r" b="b" t="t" l="l"/>
            <a:pathLst>
              <a:path h="842134" w="979225">
                <a:moveTo>
                  <a:pt x="0" y="0"/>
                </a:moveTo>
                <a:lnTo>
                  <a:pt x="979226" y="0"/>
                </a:lnTo>
                <a:lnTo>
                  <a:pt x="979226" y="842134"/>
                </a:lnTo>
                <a:lnTo>
                  <a:pt x="0" y="84213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false" flipV="false" rot="0">
            <a:off x="15901950" y="1064260"/>
            <a:ext cx="695976" cy="961775"/>
          </a:xfrm>
          <a:custGeom>
            <a:avLst/>
            <a:gdLst/>
            <a:ahLst/>
            <a:cxnLst/>
            <a:rect r="r" b="b" t="t" l="l"/>
            <a:pathLst>
              <a:path h="961775" w="695976">
                <a:moveTo>
                  <a:pt x="0" y="0"/>
                </a:moveTo>
                <a:lnTo>
                  <a:pt x="695976" y="0"/>
                </a:lnTo>
                <a:lnTo>
                  <a:pt x="695976" y="961775"/>
                </a:lnTo>
                <a:lnTo>
                  <a:pt x="0" y="96177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0">
            <a:off x="14778023" y="1115494"/>
            <a:ext cx="573393" cy="859308"/>
          </a:xfrm>
          <a:custGeom>
            <a:avLst/>
            <a:gdLst/>
            <a:ahLst/>
            <a:cxnLst/>
            <a:rect r="r" b="b" t="t" l="l"/>
            <a:pathLst>
              <a:path h="859308" w="573393">
                <a:moveTo>
                  <a:pt x="0" y="0"/>
                </a:moveTo>
                <a:lnTo>
                  <a:pt x="573393" y="0"/>
                </a:lnTo>
                <a:lnTo>
                  <a:pt x="573393" y="859307"/>
                </a:lnTo>
                <a:lnTo>
                  <a:pt x="0" y="85930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12" id="12"/>
          <p:cNvSpPr/>
          <p:nvPr/>
        </p:nvSpPr>
        <p:spPr>
          <a:xfrm flipH="false" flipV="false" rot="0">
            <a:off x="13281626" y="1115494"/>
            <a:ext cx="950944" cy="859308"/>
          </a:xfrm>
          <a:custGeom>
            <a:avLst/>
            <a:gdLst/>
            <a:ahLst/>
            <a:cxnLst/>
            <a:rect r="r" b="b" t="t" l="l"/>
            <a:pathLst>
              <a:path h="859308" w="950944">
                <a:moveTo>
                  <a:pt x="0" y="0"/>
                </a:moveTo>
                <a:lnTo>
                  <a:pt x="950944" y="0"/>
                </a:lnTo>
                <a:lnTo>
                  <a:pt x="950944" y="859307"/>
                </a:lnTo>
                <a:lnTo>
                  <a:pt x="0" y="85930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13" id="13"/>
          <p:cNvSpPr/>
          <p:nvPr/>
        </p:nvSpPr>
        <p:spPr>
          <a:xfrm flipH="false" flipV="false" rot="0">
            <a:off x="11876865" y="1115494"/>
            <a:ext cx="859308" cy="859308"/>
          </a:xfrm>
          <a:custGeom>
            <a:avLst/>
            <a:gdLst/>
            <a:ahLst/>
            <a:cxnLst/>
            <a:rect r="r" b="b" t="t" l="l"/>
            <a:pathLst>
              <a:path h="859308" w="859308">
                <a:moveTo>
                  <a:pt x="0" y="0"/>
                </a:moveTo>
                <a:lnTo>
                  <a:pt x="859308" y="0"/>
                </a:lnTo>
                <a:lnTo>
                  <a:pt x="859308" y="859307"/>
                </a:lnTo>
                <a:lnTo>
                  <a:pt x="0" y="85930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14" id="14"/>
          <p:cNvSpPr/>
          <p:nvPr/>
        </p:nvSpPr>
        <p:spPr>
          <a:xfrm flipH="false" flipV="false" rot="0">
            <a:off x="10155759" y="1124081"/>
            <a:ext cx="1175654" cy="722493"/>
          </a:xfrm>
          <a:custGeom>
            <a:avLst/>
            <a:gdLst/>
            <a:ahLst/>
            <a:cxnLst/>
            <a:rect r="r" b="b" t="t" l="l"/>
            <a:pathLst>
              <a:path h="722493" w="1175654">
                <a:moveTo>
                  <a:pt x="0" y="0"/>
                </a:moveTo>
                <a:lnTo>
                  <a:pt x="1175653" y="0"/>
                </a:lnTo>
                <a:lnTo>
                  <a:pt x="1175653" y="722492"/>
                </a:lnTo>
                <a:lnTo>
                  <a:pt x="0" y="722492"/>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5" id="15"/>
          <p:cNvSpPr/>
          <p:nvPr/>
        </p:nvSpPr>
        <p:spPr>
          <a:xfrm flipH="false" flipV="false" rot="0">
            <a:off x="7433333" y="1064260"/>
            <a:ext cx="961775" cy="961775"/>
          </a:xfrm>
          <a:custGeom>
            <a:avLst/>
            <a:gdLst/>
            <a:ahLst/>
            <a:cxnLst/>
            <a:rect r="r" b="b" t="t" l="l"/>
            <a:pathLst>
              <a:path h="961775" w="961775">
                <a:moveTo>
                  <a:pt x="0" y="0"/>
                </a:moveTo>
                <a:lnTo>
                  <a:pt x="961775" y="0"/>
                </a:lnTo>
                <a:lnTo>
                  <a:pt x="961775" y="961775"/>
                </a:lnTo>
                <a:lnTo>
                  <a:pt x="0" y="961775"/>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6" id="16"/>
          <p:cNvSpPr/>
          <p:nvPr/>
        </p:nvSpPr>
        <p:spPr>
          <a:xfrm flipH="false" flipV="false" rot="0">
            <a:off x="8940561" y="1064260"/>
            <a:ext cx="669745" cy="961775"/>
          </a:xfrm>
          <a:custGeom>
            <a:avLst/>
            <a:gdLst/>
            <a:ahLst/>
            <a:cxnLst/>
            <a:rect r="r" b="b" t="t" l="l"/>
            <a:pathLst>
              <a:path h="961775" w="669745">
                <a:moveTo>
                  <a:pt x="0" y="0"/>
                </a:moveTo>
                <a:lnTo>
                  <a:pt x="669745" y="0"/>
                </a:lnTo>
                <a:lnTo>
                  <a:pt x="669745" y="961775"/>
                </a:lnTo>
                <a:lnTo>
                  <a:pt x="0" y="961775"/>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7" id="17"/>
          <p:cNvSpPr/>
          <p:nvPr/>
        </p:nvSpPr>
        <p:spPr>
          <a:xfrm flipH="false" flipV="false" rot="0">
            <a:off x="12784321" y="2854223"/>
            <a:ext cx="844614" cy="961775"/>
          </a:xfrm>
          <a:custGeom>
            <a:avLst/>
            <a:gdLst/>
            <a:ahLst/>
            <a:cxnLst/>
            <a:rect r="r" b="b" t="t" l="l"/>
            <a:pathLst>
              <a:path h="961775" w="844614">
                <a:moveTo>
                  <a:pt x="0" y="0"/>
                </a:moveTo>
                <a:lnTo>
                  <a:pt x="844614" y="0"/>
                </a:lnTo>
                <a:lnTo>
                  <a:pt x="844614" y="961775"/>
                </a:lnTo>
                <a:lnTo>
                  <a:pt x="0" y="961775"/>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18" id="18"/>
          <p:cNvSpPr/>
          <p:nvPr/>
        </p:nvSpPr>
        <p:spPr>
          <a:xfrm flipH="false" flipV="false" rot="0">
            <a:off x="15574480" y="3028721"/>
            <a:ext cx="1115113" cy="662985"/>
          </a:xfrm>
          <a:custGeom>
            <a:avLst/>
            <a:gdLst/>
            <a:ahLst/>
            <a:cxnLst/>
            <a:rect r="r" b="b" t="t" l="l"/>
            <a:pathLst>
              <a:path h="662985" w="1115113">
                <a:moveTo>
                  <a:pt x="0" y="0"/>
                </a:moveTo>
                <a:lnTo>
                  <a:pt x="1115113" y="0"/>
                </a:lnTo>
                <a:lnTo>
                  <a:pt x="1115113" y="662985"/>
                </a:lnTo>
                <a:lnTo>
                  <a:pt x="0" y="662985"/>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Freeform 19" id="19"/>
          <p:cNvSpPr/>
          <p:nvPr/>
        </p:nvSpPr>
        <p:spPr>
          <a:xfrm flipH="false" flipV="false" rot="0">
            <a:off x="7239453" y="2905457"/>
            <a:ext cx="859308" cy="859308"/>
          </a:xfrm>
          <a:custGeom>
            <a:avLst/>
            <a:gdLst/>
            <a:ahLst/>
            <a:cxnLst/>
            <a:rect r="r" b="b" t="t" l="l"/>
            <a:pathLst>
              <a:path h="859308" w="859308">
                <a:moveTo>
                  <a:pt x="0" y="0"/>
                </a:moveTo>
                <a:lnTo>
                  <a:pt x="859308" y="0"/>
                </a:lnTo>
                <a:lnTo>
                  <a:pt x="859308" y="859308"/>
                </a:lnTo>
                <a:lnTo>
                  <a:pt x="0" y="859308"/>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20" id="20"/>
          <p:cNvSpPr/>
          <p:nvPr/>
        </p:nvSpPr>
        <p:spPr>
          <a:xfrm flipH="false" flipV="false" rot="0">
            <a:off x="5908654" y="2905457"/>
            <a:ext cx="859308" cy="859308"/>
          </a:xfrm>
          <a:custGeom>
            <a:avLst/>
            <a:gdLst/>
            <a:ahLst/>
            <a:cxnLst/>
            <a:rect r="r" b="b" t="t" l="l"/>
            <a:pathLst>
              <a:path h="859308" w="859308">
                <a:moveTo>
                  <a:pt x="0" y="0"/>
                </a:moveTo>
                <a:lnTo>
                  <a:pt x="859308" y="0"/>
                </a:lnTo>
                <a:lnTo>
                  <a:pt x="859308" y="859308"/>
                </a:lnTo>
                <a:lnTo>
                  <a:pt x="0" y="859308"/>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
        <p:nvSpPr>
          <p:cNvPr name="Freeform 21" id="21"/>
          <p:cNvSpPr/>
          <p:nvPr/>
        </p:nvSpPr>
        <p:spPr>
          <a:xfrm flipH="false" flipV="false" rot="0">
            <a:off x="11317560" y="2879974"/>
            <a:ext cx="953620" cy="910274"/>
          </a:xfrm>
          <a:custGeom>
            <a:avLst/>
            <a:gdLst/>
            <a:ahLst/>
            <a:cxnLst/>
            <a:rect r="r" b="b" t="t" l="l"/>
            <a:pathLst>
              <a:path h="910274" w="953620">
                <a:moveTo>
                  <a:pt x="0" y="0"/>
                </a:moveTo>
                <a:lnTo>
                  <a:pt x="953620" y="0"/>
                </a:lnTo>
                <a:lnTo>
                  <a:pt x="953620" y="910274"/>
                </a:lnTo>
                <a:lnTo>
                  <a:pt x="0" y="910274"/>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a:ln cap="sq">
            <a:noFill/>
            <a:prstDash val="solid"/>
            <a:miter/>
          </a:ln>
        </p:spPr>
      </p:sp>
      <p:sp>
        <p:nvSpPr>
          <p:cNvPr name="Freeform 22" id="22"/>
          <p:cNvSpPr/>
          <p:nvPr/>
        </p:nvSpPr>
        <p:spPr>
          <a:xfrm flipH="false" flipV="false" rot="0">
            <a:off x="8589686" y="2854223"/>
            <a:ext cx="954781" cy="961775"/>
          </a:xfrm>
          <a:custGeom>
            <a:avLst/>
            <a:gdLst/>
            <a:ahLst/>
            <a:cxnLst/>
            <a:rect r="r" b="b" t="t" l="l"/>
            <a:pathLst>
              <a:path h="961775" w="954781">
                <a:moveTo>
                  <a:pt x="0" y="0"/>
                </a:moveTo>
                <a:lnTo>
                  <a:pt x="954781" y="0"/>
                </a:lnTo>
                <a:lnTo>
                  <a:pt x="954781" y="961775"/>
                </a:lnTo>
                <a:lnTo>
                  <a:pt x="0" y="961775"/>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a:ln cap="sq">
            <a:noFill/>
            <a:prstDash val="solid"/>
            <a:miter/>
          </a:ln>
        </p:spPr>
      </p:sp>
      <p:sp>
        <p:nvSpPr>
          <p:cNvPr name="Freeform 23" id="23"/>
          <p:cNvSpPr/>
          <p:nvPr/>
        </p:nvSpPr>
        <p:spPr>
          <a:xfrm flipH="false" flipV="false" rot="0">
            <a:off x="10025675" y="2844774"/>
            <a:ext cx="796404" cy="971225"/>
          </a:xfrm>
          <a:custGeom>
            <a:avLst/>
            <a:gdLst/>
            <a:ahLst/>
            <a:cxnLst/>
            <a:rect r="r" b="b" t="t" l="l"/>
            <a:pathLst>
              <a:path h="971225" w="796404">
                <a:moveTo>
                  <a:pt x="0" y="0"/>
                </a:moveTo>
                <a:lnTo>
                  <a:pt x="796404" y="0"/>
                </a:lnTo>
                <a:lnTo>
                  <a:pt x="796404" y="971224"/>
                </a:lnTo>
                <a:lnTo>
                  <a:pt x="0" y="971224"/>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a:ln cap="sq">
            <a:noFill/>
            <a:prstDash val="solid"/>
            <a:miter/>
          </a:ln>
        </p:spPr>
      </p:sp>
      <p:sp>
        <p:nvSpPr>
          <p:cNvPr name="Freeform 24" id="24"/>
          <p:cNvSpPr/>
          <p:nvPr/>
        </p:nvSpPr>
        <p:spPr>
          <a:xfrm flipH="false" flipV="false" rot="0">
            <a:off x="14164693" y="2905457"/>
            <a:ext cx="904552" cy="909513"/>
          </a:xfrm>
          <a:custGeom>
            <a:avLst/>
            <a:gdLst/>
            <a:ahLst/>
            <a:cxnLst/>
            <a:rect r="r" b="b" t="t" l="l"/>
            <a:pathLst>
              <a:path h="909513" w="904552">
                <a:moveTo>
                  <a:pt x="0" y="0"/>
                </a:moveTo>
                <a:lnTo>
                  <a:pt x="904553" y="0"/>
                </a:lnTo>
                <a:lnTo>
                  <a:pt x="904553" y="909513"/>
                </a:lnTo>
                <a:lnTo>
                  <a:pt x="0" y="909513"/>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a:ln cap="sq">
            <a:noFill/>
            <a:prstDash val="solid"/>
            <a:miter/>
          </a:ln>
        </p:spPr>
      </p:sp>
      <p:sp>
        <p:nvSpPr>
          <p:cNvPr name="Freeform 25" id="25"/>
          <p:cNvSpPr/>
          <p:nvPr/>
        </p:nvSpPr>
        <p:spPr>
          <a:xfrm flipH="false" flipV="false" rot="0">
            <a:off x="14068008" y="4621752"/>
            <a:ext cx="776415" cy="961775"/>
          </a:xfrm>
          <a:custGeom>
            <a:avLst/>
            <a:gdLst/>
            <a:ahLst/>
            <a:cxnLst/>
            <a:rect r="r" b="b" t="t" l="l"/>
            <a:pathLst>
              <a:path h="961775" w="776415">
                <a:moveTo>
                  <a:pt x="0" y="0"/>
                </a:moveTo>
                <a:lnTo>
                  <a:pt x="776415" y="0"/>
                </a:lnTo>
                <a:lnTo>
                  <a:pt x="776415" y="961776"/>
                </a:lnTo>
                <a:lnTo>
                  <a:pt x="0" y="961776"/>
                </a:lnTo>
                <a:lnTo>
                  <a:pt x="0" y="0"/>
                </a:lnTo>
                <a:close/>
              </a:path>
            </a:pathLst>
          </a:custGeom>
          <a:blipFill>
            <a:blip r:embed="rId35">
              <a:extLst>
                <a:ext uri="{96DAC541-7B7A-43D3-8B79-37D633B846F1}">
                  <asvg:svgBlip xmlns:asvg="http://schemas.microsoft.com/office/drawing/2016/SVG/main" r:embed="rId36"/>
                </a:ext>
              </a:extLst>
            </a:blip>
            <a:stretch>
              <a:fillRect l="0" t="0" r="0" b="0"/>
            </a:stretch>
          </a:blipFill>
          <a:ln cap="sq">
            <a:noFill/>
            <a:prstDash val="solid"/>
            <a:miter/>
          </a:ln>
        </p:spPr>
      </p:sp>
      <p:sp>
        <p:nvSpPr>
          <p:cNvPr name="Freeform 26" id="26"/>
          <p:cNvSpPr/>
          <p:nvPr/>
        </p:nvSpPr>
        <p:spPr>
          <a:xfrm flipH="false" flipV="false" rot="0">
            <a:off x="12394991" y="4621752"/>
            <a:ext cx="1045408" cy="961775"/>
          </a:xfrm>
          <a:custGeom>
            <a:avLst/>
            <a:gdLst/>
            <a:ahLst/>
            <a:cxnLst/>
            <a:rect r="r" b="b" t="t" l="l"/>
            <a:pathLst>
              <a:path h="961775" w="1045408">
                <a:moveTo>
                  <a:pt x="0" y="0"/>
                </a:moveTo>
                <a:lnTo>
                  <a:pt x="1045408" y="0"/>
                </a:lnTo>
                <a:lnTo>
                  <a:pt x="1045408" y="961776"/>
                </a:lnTo>
                <a:lnTo>
                  <a:pt x="0" y="961776"/>
                </a:lnTo>
                <a:lnTo>
                  <a:pt x="0" y="0"/>
                </a:lnTo>
                <a:close/>
              </a:path>
            </a:pathLst>
          </a:custGeom>
          <a:blipFill>
            <a:blip r:embed="rId37">
              <a:extLst>
                <a:ext uri="{96DAC541-7B7A-43D3-8B79-37D633B846F1}">
                  <asvg:svgBlip xmlns:asvg="http://schemas.microsoft.com/office/drawing/2016/SVG/main" r:embed="rId38"/>
                </a:ext>
              </a:extLst>
            </a:blip>
            <a:stretch>
              <a:fillRect l="0" t="0" r="0" b="0"/>
            </a:stretch>
          </a:blipFill>
          <a:ln cap="sq">
            <a:noFill/>
            <a:prstDash val="solid"/>
            <a:miter/>
          </a:ln>
        </p:spPr>
      </p:sp>
      <p:sp>
        <p:nvSpPr>
          <p:cNvPr name="Freeform 27" id="27"/>
          <p:cNvSpPr/>
          <p:nvPr/>
        </p:nvSpPr>
        <p:spPr>
          <a:xfrm flipH="false" flipV="false" rot="0">
            <a:off x="15536601" y="4839860"/>
            <a:ext cx="1099100" cy="631483"/>
          </a:xfrm>
          <a:custGeom>
            <a:avLst/>
            <a:gdLst/>
            <a:ahLst/>
            <a:cxnLst/>
            <a:rect r="r" b="b" t="t" l="l"/>
            <a:pathLst>
              <a:path h="631483" w="1099100">
                <a:moveTo>
                  <a:pt x="0" y="0"/>
                </a:moveTo>
                <a:lnTo>
                  <a:pt x="1099099" y="0"/>
                </a:lnTo>
                <a:lnTo>
                  <a:pt x="1099099" y="631483"/>
                </a:lnTo>
                <a:lnTo>
                  <a:pt x="0" y="631483"/>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a:ln cap="sq">
            <a:noFill/>
            <a:prstDash val="solid"/>
            <a:miter/>
          </a:ln>
        </p:spPr>
      </p:sp>
      <p:sp>
        <p:nvSpPr>
          <p:cNvPr name="Freeform 28" id="28"/>
          <p:cNvSpPr/>
          <p:nvPr/>
        </p:nvSpPr>
        <p:spPr>
          <a:xfrm flipH="false" flipV="false" rot="0">
            <a:off x="9237355" y="4621752"/>
            <a:ext cx="961775" cy="961775"/>
          </a:xfrm>
          <a:custGeom>
            <a:avLst/>
            <a:gdLst/>
            <a:ahLst/>
            <a:cxnLst/>
            <a:rect r="r" b="b" t="t" l="l"/>
            <a:pathLst>
              <a:path h="961775" w="961775">
                <a:moveTo>
                  <a:pt x="0" y="0"/>
                </a:moveTo>
                <a:lnTo>
                  <a:pt x="961775" y="0"/>
                </a:lnTo>
                <a:lnTo>
                  <a:pt x="961775" y="961776"/>
                </a:lnTo>
                <a:lnTo>
                  <a:pt x="0" y="961776"/>
                </a:lnTo>
                <a:lnTo>
                  <a:pt x="0" y="0"/>
                </a:lnTo>
                <a:close/>
              </a:path>
            </a:pathLst>
          </a:custGeom>
          <a:blipFill>
            <a:blip r:embed="rId41">
              <a:extLst>
                <a:ext uri="{96DAC541-7B7A-43D3-8B79-37D633B846F1}">
                  <asvg:svgBlip xmlns:asvg="http://schemas.microsoft.com/office/drawing/2016/SVG/main" r:embed="rId42"/>
                </a:ext>
              </a:extLst>
            </a:blip>
            <a:stretch>
              <a:fillRect l="0" t="0" r="0" b="0"/>
            </a:stretch>
          </a:blipFill>
          <a:ln cap="sq">
            <a:noFill/>
            <a:prstDash val="solid"/>
            <a:miter/>
          </a:ln>
        </p:spPr>
      </p:sp>
      <p:sp>
        <p:nvSpPr>
          <p:cNvPr name="Freeform 29" id="29"/>
          <p:cNvSpPr/>
          <p:nvPr/>
        </p:nvSpPr>
        <p:spPr>
          <a:xfrm flipH="false" flipV="false" rot="0">
            <a:off x="5908654" y="4621752"/>
            <a:ext cx="1118343" cy="961775"/>
          </a:xfrm>
          <a:custGeom>
            <a:avLst/>
            <a:gdLst/>
            <a:ahLst/>
            <a:cxnLst/>
            <a:rect r="r" b="b" t="t" l="l"/>
            <a:pathLst>
              <a:path h="961775" w="1118343">
                <a:moveTo>
                  <a:pt x="0" y="0"/>
                </a:moveTo>
                <a:lnTo>
                  <a:pt x="1118344" y="0"/>
                </a:lnTo>
                <a:lnTo>
                  <a:pt x="1118344" y="961776"/>
                </a:lnTo>
                <a:lnTo>
                  <a:pt x="0" y="961776"/>
                </a:lnTo>
                <a:lnTo>
                  <a:pt x="0" y="0"/>
                </a:lnTo>
                <a:close/>
              </a:path>
            </a:pathLst>
          </a:custGeom>
          <a:blipFill>
            <a:blip r:embed="rId43">
              <a:extLst>
                <a:ext uri="{96DAC541-7B7A-43D3-8B79-37D633B846F1}">
                  <asvg:svgBlip xmlns:asvg="http://schemas.microsoft.com/office/drawing/2016/SVG/main" r:embed="rId44"/>
                </a:ext>
              </a:extLst>
            </a:blip>
            <a:stretch>
              <a:fillRect l="0" t="0" r="0" b="0"/>
            </a:stretch>
          </a:blipFill>
          <a:ln cap="sq">
            <a:noFill/>
            <a:prstDash val="solid"/>
            <a:miter/>
          </a:ln>
        </p:spPr>
      </p:sp>
      <p:sp>
        <p:nvSpPr>
          <p:cNvPr name="Freeform 30" id="30"/>
          <p:cNvSpPr/>
          <p:nvPr/>
        </p:nvSpPr>
        <p:spPr>
          <a:xfrm flipH="false" flipV="false" rot="0">
            <a:off x="10713042" y="4621752"/>
            <a:ext cx="960027" cy="961775"/>
          </a:xfrm>
          <a:custGeom>
            <a:avLst/>
            <a:gdLst/>
            <a:ahLst/>
            <a:cxnLst/>
            <a:rect r="r" b="b" t="t" l="l"/>
            <a:pathLst>
              <a:path h="961775" w="960027">
                <a:moveTo>
                  <a:pt x="0" y="0"/>
                </a:moveTo>
                <a:lnTo>
                  <a:pt x="960027" y="0"/>
                </a:lnTo>
                <a:lnTo>
                  <a:pt x="960027" y="961776"/>
                </a:lnTo>
                <a:lnTo>
                  <a:pt x="0" y="961776"/>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a:ln cap="sq">
            <a:noFill/>
            <a:prstDash val="solid"/>
            <a:miter/>
          </a:ln>
        </p:spPr>
      </p:sp>
      <p:sp>
        <p:nvSpPr>
          <p:cNvPr name="Freeform 31" id="31"/>
          <p:cNvSpPr/>
          <p:nvPr/>
        </p:nvSpPr>
        <p:spPr>
          <a:xfrm flipH="false" flipV="false" rot="0">
            <a:off x="7651289" y="4621752"/>
            <a:ext cx="961775" cy="961775"/>
          </a:xfrm>
          <a:custGeom>
            <a:avLst/>
            <a:gdLst/>
            <a:ahLst/>
            <a:cxnLst/>
            <a:rect r="r" b="b" t="t" l="l"/>
            <a:pathLst>
              <a:path h="961775" w="961775">
                <a:moveTo>
                  <a:pt x="0" y="0"/>
                </a:moveTo>
                <a:lnTo>
                  <a:pt x="961775" y="0"/>
                </a:lnTo>
                <a:lnTo>
                  <a:pt x="961775" y="961776"/>
                </a:lnTo>
                <a:lnTo>
                  <a:pt x="0" y="961776"/>
                </a:lnTo>
                <a:lnTo>
                  <a:pt x="0" y="0"/>
                </a:lnTo>
                <a:close/>
              </a:path>
            </a:pathLst>
          </a:custGeom>
          <a:blipFill>
            <a:blip r:embed="rId47">
              <a:extLst>
                <a:ext uri="{96DAC541-7B7A-43D3-8B79-37D633B846F1}">
                  <asvg:svgBlip xmlns:asvg="http://schemas.microsoft.com/office/drawing/2016/SVG/main" r:embed="rId48"/>
                </a:ext>
              </a:extLst>
            </a:blip>
            <a:stretch>
              <a:fillRect l="0" t="0" r="0" b="0"/>
            </a:stretch>
          </a:blipFill>
          <a:ln cap="sq">
            <a:noFill/>
            <a:prstDash val="solid"/>
            <a:miter/>
          </a:ln>
        </p:spPr>
      </p:sp>
      <p:sp>
        <p:nvSpPr>
          <p:cNvPr name="Freeform 32" id="32"/>
          <p:cNvSpPr/>
          <p:nvPr/>
        </p:nvSpPr>
        <p:spPr>
          <a:xfrm flipH="false" flipV="false" rot="0">
            <a:off x="12917285" y="6415721"/>
            <a:ext cx="1054056" cy="831746"/>
          </a:xfrm>
          <a:custGeom>
            <a:avLst/>
            <a:gdLst/>
            <a:ahLst/>
            <a:cxnLst/>
            <a:rect r="r" b="b" t="t" l="l"/>
            <a:pathLst>
              <a:path h="831746" w="1054056">
                <a:moveTo>
                  <a:pt x="0" y="0"/>
                </a:moveTo>
                <a:lnTo>
                  <a:pt x="1054057" y="0"/>
                </a:lnTo>
                <a:lnTo>
                  <a:pt x="1054057" y="831746"/>
                </a:lnTo>
                <a:lnTo>
                  <a:pt x="0" y="831746"/>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a:ln cap="sq">
            <a:noFill/>
            <a:prstDash val="solid"/>
            <a:miter/>
          </a:ln>
        </p:spPr>
      </p:sp>
      <p:sp>
        <p:nvSpPr>
          <p:cNvPr name="Freeform 33" id="33"/>
          <p:cNvSpPr/>
          <p:nvPr/>
        </p:nvSpPr>
        <p:spPr>
          <a:xfrm flipH="false" flipV="false" rot="0">
            <a:off x="11301708" y="6454810"/>
            <a:ext cx="1087064" cy="654215"/>
          </a:xfrm>
          <a:custGeom>
            <a:avLst/>
            <a:gdLst/>
            <a:ahLst/>
            <a:cxnLst/>
            <a:rect r="r" b="b" t="t" l="l"/>
            <a:pathLst>
              <a:path h="654215" w="1087064">
                <a:moveTo>
                  <a:pt x="0" y="0"/>
                </a:moveTo>
                <a:lnTo>
                  <a:pt x="1087064" y="0"/>
                </a:lnTo>
                <a:lnTo>
                  <a:pt x="1087064" y="654215"/>
                </a:lnTo>
                <a:lnTo>
                  <a:pt x="0" y="654215"/>
                </a:lnTo>
                <a:lnTo>
                  <a:pt x="0" y="0"/>
                </a:lnTo>
                <a:close/>
              </a:path>
            </a:pathLst>
          </a:custGeom>
          <a:blipFill>
            <a:blip r:embed="rId51">
              <a:extLst>
                <a:ext uri="{96DAC541-7B7A-43D3-8B79-37D633B846F1}">
                  <asvg:svgBlip xmlns:asvg="http://schemas.microsoft.com/office/drawing/2016/SVG/main" r:embed="rId52"/>
                </a:ext>
              </a:extLst>
            </a:blip>
            <a:stretch>
              <a:fillRect l="0" t="0" r="0" b="0"/>
            </a:stretch>
          </a:blipFill>
          <a:ln cap="sq">
            <a:noFill/>
            <a:prstDash val="solid"/>
            <a:miter/>
          </a:ln>
        </p:spPr>
      </p:sp>
      <p:sp>
        <p:nvSpPr>
          <p:cNvPr name="Freeform 34" id="34"/>
          <p:cNvSpPr/>
          <p:nvPr/>
        </p:nvSpPr>
        <p:spPr>
          <a:xfrm flipH="false" flipV="false" rot="0">
            <a:off x="8742253" y="6354875"/>
            <a:ext cx="894498" cy="953438"/>
          </a:xfrm>
          <a:custGeom>
            <a:avLst/>
            <a:gdLst/>
            <a:ahLst/>
            <a:cxnLst/>
            <a:rect r="r" b="b" t="t" l="l"/>
            <a:pathLst>
              <a:path h="953438" w="894498">
                <a:moveTo>
                  <a:pt x="0" y="0"/>
                </a:moveTo>
                <a:lnTo>
                  <a:pt x="894498" y="0"/>
                </a:lnTo>
                <a:lnTo>
                  <a:pt x="894498" y="953438"/>
                </a:lnTo>
                <a:lnTo>
                  <a:pt x="0" y="953438"/>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a:ln cap="sq">
            <a:noFill/>
            <a:prstDash val="solid"/>
            <a:miter/>
          </a:ln>
        </p:spPr>
      </p:sp>
      <p:sp>
        <p:nvSpPr>
          <p:cNvPr name="Freeform 35" id="35"/>
          <p:cNvSpPr/>
          <p:nvPr/>
        </p:nvSpPr>
        <p:spPr>
          <a:xfrm flipH="false" flipV="false" rot="0">
            <a:off x="10165264" y="6366044"/>
            <a:ext cx="607931" cy="831746"/>
          </a:xfrm>
          <a:custGeom>
            <a:avLst/>
            <a:gdLst/>
            <a:ahLst/>
            <a:cxnLst/>
            <a:rect r="r" b="b" t="t" l="l"/>
            <a:pathLst>
              <a:path h="831746" w="607931">
                <a:moveTo>
                  <a:pt x="0" y="0"/>
                </a:moveTo>
                <a:lnTo>
                  <a:pt x="607931" y="0"/>
                </a:lnTo>
                <a:lnTo>
                  <a:pt x="607931" y="831746"/>
                </a:lnTo>
                <a:lnTo>
                  <a:pt x="0" y="831746"/>
                </a:lnTo>
                <a:lnTo>
                  <a:pt x="0" y="0"/>
                </a:lnTo>
                <a:close/>
              </a:path>
            </a:pathLst>
          </a:custGeom>
          <a:blipFill>
            <a:blip r:embed="rId55">
              <a:extLst>
                <a:ext uri="{96DAC541-7B7A-43D3-8B79-37D633B846F1}">
                  <asvg:svgBlip xmlns:asvg="http://schemas.microsoft.com/office/drawing/2016/SVG/main" r:embed="rId56"/>
                </a:ext>
              </a:extLst>
            </a:blip>
            <a:stretch>
              <a:fillRect l="0" t="0" r="0" b="0"/>
            </a:stretch>
          </a:blipFill>
          <a:ln cap="sq">
            <a:noFill/>
            <a:prstDash val="solid"/>
            <a:miter/>
          </a:ln>
        </p:spPr>
      </p:sp>
      <p:sp>
        <p:nvSpPr>
          <p:cNvPr name="Freeform 36" id="36"/>
          <p:cNvSpPr/>
          <p:nvPr/>
        </p:nvSpPr>
        <p:spPr>
          <a:xfrm flipH="false" flipV="false" rot="0">
            <a:off x="7515874" y="6354875"/>
            <a:ext cx="695143" cy="953438"/>
          </a:xfrm>
          <a:custGeom>
            <a:avLst/>
            <a:gdLst/>
            <a:ahLst/>
            <a:cxnLst/>
            <a:rect r="r" b="b" t="t" l="l"/>
            <a:pathLst>
              <a:path h="953438" w="695143">
                <a:moveTo>
                  <a:pt x="0" y="0"/>
                </a:moveTo>
                <a:lnTo>
                  <a:pt x="695143" y="0"/>
                </a:lnTo>
                <a:lnTo>
                  <a:pt x="695143" y="953438"/>
                </a:lnTo>
                <a:lnTo>
                  <a:pt x="0" y="953438"/>
                </a:lnTo>
                <a:lnTo>
                  <a:pt x="0" y="0"/>
                </a:lnTo>
                <a:close/>
              </a:path>
            </a:pathLst>
          </a:custGeom>
          <a:blipFill>
            <a:blip r:embed="rId57">
              <a:extLst>
                <a:ext uri="{96DAC541-7B7A-43D3-8B79-37D633B846F1}">
                  <asvg:svgBlip xmlns:asvg="http://schemas.microsoft.com/office/drawing/2016/SVG/main" r:embed="rId58"/>
                </a:ext>
              </a:extLst>
            </a:blip>
            <a:stretch>
              <a:fillRect l="0" t="0" r="0" b="0"/>
            </a:stretch>
          </a:blipFill>
          <a:ln cap="sq">
            <a:noFill/>
            <a:prstDash val="solid"/>
            <a:miter/>
          </a:ln>
        </p:spPr>
      </p:sp>
      <p:sp>
        <p:nvSpPr>
          <p:cNvPr name="Freeform 37" id="37"/>
          <p:cNvSpPr/>
          <p:nvPr/>
        </p:nvSpPr>
        <p:spPr>
          <a:xfrm flipH="false" flipV="false" rot="0">
            <a:off x="15865560" y="6415721"/>
            <a:ext cx="831746" cy="831746"/>
          </a:xfrm>
          <a:custGeom>
            <a:avLst/>
            <a:gdLst/>
            <a:ahLst/>
            <a:cxnLst/>
            <a:rect r="r" b="b" t="t" l="l"/>
            <a:pathLst>
              <a:path h="831746" w="831746">
                <a:moveTo>
                  <a:pt x="0" y="0"/>
                </a:moveTo>
                <a:lnTo>
                  <a:pt x="831746" y="0"/>
                </a:lnTo>
                <a:lnTo>
                  <a:pt x="831746" y="831746"/>
                </a:lnTo>
                <a:lnTo>
                  <a:pt x="0" y="831746"/>
                </a:lnTo>
                <a:lnTo>
                  <a:pt x="0" y="0"/>
                </a:lnTo>
                <a:close/>
              </a:path>
            </a:pathLst>
          </a:custGeom>
          <a:blipFill>
            <a:blip r:embed="rId59">
              <a:extLst>
                <a:ext uri="{96DAC541-7B7A-43D3-8B79-37D633B846F1}">
                  <asvg:svgBlip xmlns:asvg="http://schemas.microsoft.com/office/drawing/2016/SVG/main" r:embed="rId60"/>
                </a:ext>
              </a:extLst>
            </a:blip>
            <a:stretch>
              <a:fillRect l="0" t="0" r="0" b="0"/>
            </a:stretch>
          </a:blipFill>
          <a:ln cap="sq">
            <a:noFill/>
            <a:prstDash val="solid"/>
            <a:miter/>
          </a:ln>
        </p:spPr>
      </p:sp>
      <p:sp>
        <p:nvSpPr>
          <p:cNvPr name="Freeform 38" id="38"/>
          <p:cNvSpPr/>
          <p:nvPr/>
        </p:nvSpPr>
        <p:spPr>
          <a:xfrm flipH="false" flipV="false" rot="0">
            <a:off x="14503939" y="6415721"/>
            <a:ext cx="831746" cy="831746"/>
          </a:xfrm>
          <a:custGeom>
            <a:avLst/>
            <a:gdLst/>
            <a:ahLst/>
            <a:cxnLst/>
            <a:rect r="r" b="b" t="t" l="l"/>
            <a:pathLst>
              <a:path h="831746" w="831746">
                <a:moveTo>
                  <a:pt x="0" y="0"/>
                </a:moveTo>
                <a:lnTo>
                  <a:pt x="831746" y="0"/>
                </a:lnTo>
                <a:lnTo>
                  <a:pt x="831746" y="831746"/>
                </a:lnTo>
                <a:lnTo>
                  <a:pt x="0" y="831746"/>
                </a:lnTo>
                <a:lnTo>
                  <a:pt x="0" y="0"/>
                </a:lnTo>
                <a:close/>
              </a:path>
            </a:pathLst>
          </a:custGeom>
          <a:blipFill>
            <a:blip r:embed="rId61">
              <a:extLst>
                <a:ext uri="{96DAC541-7B7A-43D3-8B79-37D633B846F1}">
                  <asvg:svgBlip xmlns:asvg="http://schemas.microsoft.com/office/drawing/2016/SVG/main" r:embed="rId62"/>
                </a:ext>
              </a:extLst>
            </a:blip>
            <a:stretch>
              <a:fillRect l="0" t="0" r="0" b="0"/>
            </a:stretch>
          </a:blipFill>
          <a:ln cap="sq">
            <a:noFill/>
            <a:prstDash val="solid"/>
            <a:miter/>
          </a:ln>
        </p:spPr>
      </p:sp>
      <p:sp>
        <p:nvSpPr>
          <p:cNvPr name="Freeform 39" id="39"/>
          <p:cNvSpPr/>
          <p:nvPr/>
        </p:nvSpPr>
        <p:spPr>
          <a:xfrm flipH="false" flipV="false" rot="0">
            <a:off x="5908654" y="6301030"/>
            <a:ext cx="1077345" cy="961775"/>
          </a:xfrm>
          <a:custGeom>
            <a:avLst/>
            <a:gdLst/>
            <a:ahLst/>
            <a:cxnLst/>
            <a:rect r="r" b="b" t="t" l="l"/>
            <a:pathLst>
              <a:path h="961775" w="1077345">
                <a:moveTo>
                  <a:pt x="0" y="0"/>
                </a:moveTo>
                <a:lnTo>
                  <a:pt x="1077345" y="0"/>
                </a:lnTo>
                <a:lnTo>
                  <a:pt x="1077345" y="961775"/>
                </a:lnTo>
                <a:lnTo>
                  <a:pt x="0" y="961775"/>
                </a:lnTo>
                <a:lnTo>
                  <a:pt x="0" y="0"/>
                </a:lnTo>
                <a:close/>
              </a:path>
            </a:pathLst>
          </a:custGeom>
          <a:blipFill>
            <a:blip r:embed="rId63">
              <a:extLst>
                <a:ext uri="{96DAC541-7B7A-43D3-8B79-37D633B846F1}">
                  <asvg:svgBlip xmlns:asvg="http://schemas.microsoft.com/office/drawing/2016/SVG/main" r:embed="rId64"/>
                </a:ext>
              </a:extLst>
            </a:blip>
            <a:stretch>
              <a:fillRect l="0" t="0" r="0" b="0"/>
            </a:stretch>
          </a:blipFill>
          <a:ln cap="sq">
            <a:noFill/>
            <a:prstDash val="solid"/>
            <a:miter/>
          </a:ln>
        </p:spPr>
      </p:sp>
      <p:sp>
        <p:nvSpPr>
          <p:cNvPr name="Freeform 40" id="40"/>
          <p:cNvSpPr/>
          <p:nvPr/>
        </p:nvSpPr>
        <p:spPr>
          <a:xfrm flipH="false" flipV="false" rot="0">
            <a:off x="15661048" y="8196664"/>
            <a:ext cx="823390" cy="941506"/>
          </a:xfrm>
          <a:custGeom>
            <a:avLst/>
            <a:gdLst/>
            <a:ahLst/>
            <a:cxnLst/>
            <a:rect r="r" b="b" t="t" l="l"/>
            <a:pathLst>
              <a:path h="941506" w="823390">
                <a:moveTo>
                  <a:pt x="0" y="0"/>
                </a:moveTo>
                <a:lnTo>
                  <a:pt x="823390" y="0"/>
                </a:lnTo>
                <a:lnTo>
                  <a:pt x="823390" y="941506"/>
                </a:lnTo>
                <a:lnTo>
                  <a:pt x="0" y="941506"/>
                </a:lnTo>
                <a:lnTo>
                  <a:pt x="0" y="0"/>
                </a:lnTo>
                <a:close/>
              </a:path>
            </a:pathLst>
          </a:custGeom>
          <a:blipFill>
            <a:blip r:embed="rId65">
              <a:extLst>
                <a:ext uri="{96DAC541-7B7A-43D3-8B79-37D633B846F1}">
                  <asvg:svgBlip xmlns:asvg="http://schemas.microsoft.com/office/drawing/2016/SVG/main" r:embed="rId66"/>
                </a:ext>
              </a:extLst>
            </a:blip>
            <a:stretch>
              <a:fillRect l="0" t="0" r="0" b="0"/>
            </a:stretch>
          </a:blipFill>
          <a:ln cap="sq">
            <a:noFill/>
            <a:prstDash val="solid"/>
            <a:miter/>
          </a:ln>
        </p:spPr>
      </p:sp>
      <p:sp>
        <p:nvSpPr>
          <p:cNvPr name="Freeform 41" id="41"/>
          <p:cNvSpPr/>
          <p:nvPr/>
        </p:nvSpPr>
        <p:spPr>
          <a:xfrm flipH="false" flipV="false" rot="0">
            <a:off x="14031129" y="8320462"/>
            <a:ext cx="991298" cy="693909"/>
          </a:xfrm>
          <a:custGeom>
            <a:avLst/>
            <a:gdLst/>
            <a:ahLst/>
            <a:cxnLst/>
            <a:rect r="r" b="b" t="t" l="l"/>
            <a:pathLst>
              <a:path h="693909" w="991298">
                <a:moveTo>
                  <a:pt x="0" y="0"/>
                </a:moveTo>
                <a:lnTo>
                  <a:pt x="991299" y="0"/>
                </a:lnTo>
                <a:lnTo>
                  <a:pt x="991299" y="693909"/>
                </a:lnTo>
                <a:lnTo>
                  <a:pt x="0" y="693909"/>
                </a:lnTo>
                <a:lnTo>
                  <a:pt x="0" y="0"/>
                </a:lnTo>
                <a:close/>
              </a:path>
            </a:pathLst>
          </a:custGeom>
          <a:blipFill>
            <a:blip r:embed="rId67">
              <a:extLst>
                <a:ext uri="{96DAC541-7B7A-43D3-8B79-37D633B846F1}">
                  <asvg:svgBlip xmlns:asvg="http://schemas.microsoft.com/office/drawing/2016/SVG/main" r:embed="rId68"/>
                </a:ext>
              </a:extLst>
            </a:blip>
            <a:stretch>
              <a:fillRect l="0" t="0" r="0" b="0"/>
            </a:stretch>
          </a:blipFill>
          <a:ln cap="sq">
            <a:noFill/>
            <a:prstDash val="solid"/>
            <a:miter/>
          </a:ln>
        </p:spPr>
      </p:sp>
      <p:sp>
        <p:nvSpPr>
          <p:cNvPr name="Freeform 42" id="42"/>
          <p:cNvSpPr/>
          <p:nvPr/>
        </p:nvSpPr>
        <p:spPr>
          <a:xfrm flipH="false" flipV="false" rot="0">
            <a:off x="12535695" y="8320462"/>
            <a:ext cx="848111" cy="693909"/>
          </a:xfrm>
          <a:custGeom>
            <a:avLst/>
            <a:gdLst/>
            <a:ahLst/>
            <a:cxnLst/>
            <a:rect r="r" b="b" t="t" l="l"/>
            <a:pathLst>
              <a:path h="693909" w="848111">
                <a:moveTo>
                  <a:pt x="0" y="0"/>
                </a:moveTo>
                <a:lnTo>
                  <a:pt x="848111" y="0"/>
                </a:lnTo>
                <a:lnTo>
                  <a:pt x="848111" y="693909"/>
                </a:lnTo>
                <a:lnTo>
                  <a:pt x="0" y="693909"/>
                </a:lnTo>
                <a:lnTo>
                  <a:pt x="0" y="0"/>
                </a:lnTo>
                <a:close/>
              </a:path>
            </a:pathLst>
          </a:custGeom>
          <a:blipFill>
            <a:blip r:embed="rId69">
              <a:extLst>
                <a:ext uri="{96DAC541-7B7A-43D3-8B79-37D633B846F1}">
                  <asvg:svgBlip xmlns:asvg="http://schemas.microsoft.com/office/drawing/2016/SVG/main" r:embed="rId70"/>
                </a:ext>
              </a:extLst>
            </a:blip>
            <a:stretch>
              <a:fillRect l="0" t="0" r="0" b="0"/>
            </a:stretch>
          </a:blipFill>
          <a:ln cap="sq">
            <a:noFill/>
            <a:prstDash val="solid"/>
            <a:miter/>
          </a:ln>
        </p:spPr>
      </p:sp>
      <p:sp>
        <p:nvSpPr>
          <p:cNvPr name="Freeform 43" id="43"/>
          <p:cNvSpPr/>
          <p:nvPr/>
        </p:nvSpPr>
        <p:spPr>
          <a:xfrm flipH="false" flipV="false" rot="0">
            <a:off x="10090370" y="8196664"/>
            <a:ext cx="474177" cy="941506"/>
          </a:xfrm>
          <a:custGeom>
            <a:avLst/>
            <a:gdLst/>
            <a:ahLst/>
            <a:cxnLst/>
            <a:rect r="r" b="b" t="t" l="l"/>
            <a:pathLst>
              <a:path h="941506" w="474177">
                <a:moveTo>
                  <a:pt x="0" y="0"/>
                </a:moveTo>
                <a:lnTo>
                  <a:pt x="474176" y="0"/>
                </a:lnTo>
                <a:lnTo>
                  <a:pt x="474176" y="941506"/>
                </a:lnTo>
                <a:lnTo>
                  <a:pt x="0" y="941506"/>
                </a:lnTo>
                <a:lnTo>
                  <a:pt x="0" y="0"/>
                </a:lnTo>
                <a:close/>
              </a:path>
            </a:pathLst>
          </a:custGeom>
          <a:blipFill>
            <a:blip r:embed="rId71">
              <a:extLst>
                <a:ext uri="{96DAC541-7B7A-43D3-8B79-37D633B846F1}">
                  <asvg:svgBlip xmlns:asvg="http://schemas.microsoft.com/office/drawing/2016/SVG/main" r:embed="rId72"/>
                </a:ext>
              </a:extLst>
            </a:blip>
            <a:stretch>
              <a:fillRect l="0" t="0" r="0" b="0"/>
            </a:stretch>
          </a:blipFill>
          <a:ln cap="sq">
            <a:noFill/>
            <a:prstDash val="solid"/>
            <a:miter/>
          </a:ln>
        </p:spPr>
      </p:sp>
      <p:sp>
        <p:nvSpPr>
          <p:cNvPr name="Freeform 44" id="44"/>
          <p:cNvSpPr/>
          <p:nvPr/>
        </p:nvSpPr>
        <p:spPr>
          <a:xfrm flipH="false" flipV="false" rot="0">
            <a:off x="11203166" y="8320462"/>
            <a:ext cx="693909" cy="693909"/>
          </a:xfrm>
          <a:custGeom>
            <a:avLst/>
            <a:gdLst/>
            <a:ahLst/>
            <a:cxnLst/>
            <a:rect r="r" b="b" t="t" l="l"/>
            <a:pathLst>
              <a:path h="693909" w="693909">
                <a:moveTo>
                  <a:pt x="0" y="0"/>
                </a:moveTo>
                <a:lnTo>
                  <a:pt x="693909" y="0"/>
                </a:lnTo>
                <a:lnTo>
                  <a:pt x="693909" y="693909"/>
                </a:lnTo>
                <a:lnTo>
                  <a:pt x="0" y="693909"/>
                </a:lnTo>
                <a:lnTo>
                  <a:pt x="0" y="0"/>
                </a:lnTo>
                <a:close/>
              </a:path>
            </a:pathLst>
          </a:custGeom>
          <a:blipFill>
            <a:blip r:embed="rId73">
              <a:extLst>
                <a:ext uri="{96DAC541-7B7A-43D3-8B79-37D633B846F1}">
                  <asvg:svgBlip xmlns:asvg="http://schemas.microsoft.com/office/drawing/2016/SVG/main" r:embed="rId74"/>
                </a:ext>
              </a:extLst>
            </a:blip>
            <a:stretch>
              <a:fillRect l="0" t="0" r="0" b="0"/>
            </a:stretch>
          </a:blipFill>
          <a:ln cap="sq">
            <a:noFill/>
            <a:prstDash val="solid"/>
            <a:miter/>
          </a:ln>
        </p:spPr>
      </p:sp>
      <p:sp>
        <p:nvSpPr>
          <p:cNvPr name="Freeform 45" id="45"/>
          <p:cNvSpPr/>
          <p:nvPr/>
        </p:nvSpPr>
        <p:spPr>
          <a:xfrm flipH="false" flipV="false" rot="0">
            <a:off x="5901674" y="8112093"/>
            <a:ext cx="597730" cy="1110647"/>
          </a:xfrm>
          <a:custGeom>
            <a:avLst/>
            <a:gdLst/>
            <a:ahLst/>
            <a:cxnLst/>
            <a:rect r="r" b="b" t="t" l="l"/>
            <a:pathLst>
              <a:path h="1110647" w="597730">
                <a:moveTo>
                  <a:pt x="0" y="0"/>
                </a:moveTo>
                <a:lnTo>
                  <a:pt x="597730" y="0"/>
                </a:lnTo>
                <a:lnTo>
                  <a:pt x="597730" y="1110647"/>
                </a:lnTo>
                <a:lnTo>
                  <a:pt x="0" y="1110647"/>
                </a:lnTo>
                <a:lnTo>
                  <a:pt x="0" y="0"/>
                </a:lnTo>
                <a:close/>
              </a:path>
            </a:pathLst>
          </a:custGeom>
          <a:blipFill>
            <a:blip r:embed="rId75">
              <a:extLst>
                <a:ext uri="{96DAC541-7B7A-43D3-8B79-37D633B846F1}">
                  <asvg:svgBlip xmlns:asvg="http://schemas.microsoft.com/office/drawing/2016/SVG/main" r:embed="rId76"/>
                </a:ext>
              </a:extLst>
            </a:blip>
            <a:stretch>
              <a:fillRect l="0" t="0" r="0" b="0"/>
            </a:stretch>
          </a:blipFill>
          <a:ln cap="sq">
            <a:noFill/>
            <a:prstDash val="solid"/>
            <a:miter/>
          </a:ln>
        </p:spPr>
      </p:sp>
      <p:sp>
        <p:nvSpPr>
          <p:cNvPr name="Freeform 46" id="46"/>
          <p:cNvSpPr/>
          <p:nvPr/>
        </p:nvSpPr>
        <p:spPr>
          <a:xfrm flipH="false" flipV="false" rot="0">
            <a:off x="7139765" y="8112093"/>
            <a:ext cx="860247" cy="1110647"/>
          </a:xfrm>
          <a:custGeom>
            <a:avLst/>
            <a:gdLst/>
            <a:ahLst/>
            <a:cxnLst/>
            <a:rect r="r" b="b" t="t" l="l"/>
            <a:pathLst>
              <a:path h="1110647" w="860247">
                <a:moveTo>
                  <a:pt x="0" y="0"/>
                </a:moveTo>
                <a:lnTo>
                  <a:pt x="860246" y="0"/>
                </a:lnTo>
                <a:lnTo>
                  <a:pt x="860246" y="1110647"/>
                </a:lnTo>
                <a:lnTo>
                  <a:pt x="0" y="1110647"/>
                </a:lnTo>
                <a:lnTo>
                  <a:pt x="0" y="0"/>
                </a:lnTo>
                <a:close/>
              </a:path>
            </a:pathLst>
          </a:custGeom>
          <a:blipFill>
            <a:blip r:embed="rId77">
              <a:extLst>
                <a:ext uri="{96DAC541-7B7A-43D3-8B79-37D633B846F1}">
                  <asvg:svgBlip xmlns:asvg="http://schemas.microsoft.com/office/drawing/2016/SVG/main" r:embed="rId78"/>
                </a:ext>
              </a:extLst>
            </a:blip>
            <a:stretch>
              <a:fillRect l="0" t="0" r="0" b="0"/>
            </a:stretch>
          </a:blipFill>
          <a:ln cap="sq">
            <a:noFill/>
            <a:prstDash val="solid"/>
            <a:miter/>
          </a:ln>
        </p:spPr>
      </p:sp>
      <p:sp>
        <p:nvSpPr>
          <p:cNvPr name="Freeform 47" id="47"/>
          <p:cNvSpPr/>
          <p:nvPr/>
        </p:nvSpPr>
        <p:spPr>
          <a:xfrm flipH="false" flipV="false" rot="0">
            <a:off x="8638631" y="8196664"/>
            <a:ext cx="813119" cy="941506"/>
          </a:xfrm>
          <a:custGeom>
            <a:avLst/>
            <a:gdLst/>
            <a:ahLst/>
            <a:cxnLst/>
            <a:rect r="r" b="b" t="t" l="l"/>
            <a:pathLst>
              <a:path h="941506" w="813119">
                <a:moveTo>
                  <a:pt x="0" y="0"/>
                </a:moveTo>
                <a:lnTo>
                  <a:pt x="813119" y="0"/>
                </a:lnTo>
                <a:lnTo>
                  <a:pt x="813119" y="941506"/>
                </a:lnTo>
                <a:lnTo>
                  <a:pt x="0" y="941506"/>
                </a:lnTo>
                <a:lnTo>
                  <a:pt x="0" y="0"/>
                </a:lnTo>
                <a:close/>
              </a:path>
            </a:pathLst>
          </a:custGeom>
          <a:blipFill>
            <a:blip r:embed="rId79">
              <a:extLst>
                <a:ext uri="{96DAC541-7B7A-43D3-8B79-37D633B846F1}">
                  <asvg:svgBlip xmlns:asvg="http://schemas.microsoft.com/office/drawing/2016/SVG/main" r:embed="rId80"/>
                </a:ext>
              </a:extLst>
            </a:blip>
            <a:stretch>
              <a:fillRect l="0" t="0" r="0" b="0"/>
            </a:stretch>
          </a:blipFill>
          <a:ln cap="sq">
            <a:noFill/>
            <a:prstDash val="solid"/>
            <a:miter/>
          </a:ln>
        </p:spPr>
      </p:sp>
    </p:spTree>
  </p:cSld>
  <p:clrMapOvr>
    <a:masterClrMapping/>
  </p:clrMapOvr>
  <p:transition spd="fast">
    <p:circle/>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sp>
        <p:nvSpPr>
          <p:cNvPr name="Freeform 2" id="2"/>
          <p:cNvSpPr/>
          <p:nvPr/>
        </p:nvSpPr>
        <p:spPr>
          <a:xfrm flipH="true" flipV="false" rot="0">
            <a:off x="0" y="0"/>
            <a:ext cx="18288000" cy="10287000"/>
          </a:xfrm>
          <a:custGeom>
            <a:avLst/>
            <a:gdLst/>
            <a:ahLst/>
            <a:cxnLst/>
            <a:rect r="r" b="b" t="t" l="l"/>
            <a:pathLst>
              <a:path h="10287000" w="18288000">
                <a:moveTo>
                  <a:pt x="18288000" y="0"/>
                </a:moveTo>
                <a:lnTo>
                  <a:pt x="0" y="0"/>
                </a:lnTo>
                <a:lnTo>
                  <a:pt x="0" y="10287000"/>
                </a:lnTo>
                <a:lnTo>
                  <a:pt x="18288000" y="10287000"/>
                </a:lnTo>
                <a:lnTo>
                  <a:pt x="18288000" y="0"/>
                </a:lnTo>
                <a:close/>
              </a:path>
            </a:pathLst>
          </a:custGeom>
          <a:blipFill>
            <a:blip r:embed="rId2">
              <a:alphaModFix amt="52000"/>
            </a:blip>
            <a:stretch>
              <a:fillRect l="0" t="-205061" r="0" b="-10987"/>
            </a:stretch>
          </a:blipFill>
        </p:spPr>
      </p:sp>
      <p:sp>
        <p:nvSpPr>
          <p:cNvPr name="Freeform 3" id="3"/>
          <p:cNvSpPr/>
          <p:nvPr/>
        </p:nvSpPr>
        <p:spPr>
          <a:xfrm flipH="false" flipV="false" rot="0">
            <a:off x="1028700" y="1032521"/>
            <a:ext cx="3897863" cy="985096"/>
          </a:xfrm>
          <a:custGeom>
            <a:avLst/>
            <a:gdLst/>
            <a:ahLst/>
            <a:cxnLst/>
            <a:rect r="r" b="b" t="t" l="l"/>
            <a:pathLst>
              <a:path h="985096" w="3897863">
                <a:moveTo>
                  <a:pt x="0" y="0"/>
                </a:moveTo>
                <a:lnTo>
                  <a:pt x="3897863" y="0"/>
                </a:lnTo>
                <a:lnTo>
                  <a:pt x="3897863" y="985096"/>
                </a:lnTo>
                <a:lnTo>
                  <a:pt x="0" y="98509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10800000">
            <a:off x="14068249" y="-126657"/>
            <a:ext cx="4565659" cy="4114800"/>
          </a:xfrm>
          <a:custGeom>
            <a:avLst/>
            <a:gdLst/>
            <a:ahLst/>
            <a:cxnLst/>
            <a:rect r="r" b="b" t="t" l="l"/>
            <a:pathLst>
              <a:path h="4114800" w="4565659">
                <a:moveTo>
                  <a:pt x="0" y="0"/>
                </a:moveTo>
                <a:lnTo>
                  <a:pt x="4565659" y="0"/>
                </a:lnTo>
                <a:lnTo>
                  <a:pt x="4565659" y="4114800"/>
                </a:lnTo>
                <a:lnTo>
                  <a:pt x="0" y="41148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7377127" y="-428740"/>
            <a:ext cx="9456641" cy="10715740"/>
          </a:xfrm>
          <a:custGeom>
            <a:avLst/>
            <a:gdLst/>
            <a:ahLst/>
            <a:cxnLst/>
            <a:rect r="r" b="b" t="t" l="l"/>
            <a:pathLst>
              <a:path h="10715740" w="9456641">
                <a:moveTo>
                  <a:pt x="0" y="0"/>
                </a:moveTo>
                <a:lnTo>
                  <a:pt x="9456641" y="0"/>
                </a:lnTo>
                <a:lnTo>
                  <a:pt x="9456641" y="10715740"/>
                </a:lnTo>
                <a:lnTo>
                  <a:pt x="0" y="10715740"/>
                </a:lnTo>
                <a:lnTo>
                  <a:pt x="0" y="0"/>
                </a:lnTo>
                <a:close/>
              </a:path>
            </a:pathLst>
          </a:custGeom>
          <a:blipFill>
            <a:blip r:embed="rId7"/>
            <a:stretch>
              <a:fillRect l="0" t="0" r="0" b="0"/>
            </a:stretch>
          </a:blipFill>
        </p:spPr>
      </p:sp>
      <p:sp>
        <p:nvSpPr>
          <p:cNvPr name="TextBox 6" id="6"/>
          <p:cNvSpPr txBox="true"/>
          <p:nvPr/>
        </p:nvSpPr>
        <p:spPr>
          <a:xfrm rot="0">
            <a:off x="1028700" y="2817811"/>
            <a:ext cx="6545050" cy="2933700"/>
          </a:xfrm>
          <a:prstGeom prst="rect">
            <a:avLst/>
          </a:prstGeom>
        </p:spPr>
        <p:txBody>
          <a:bodyPr anchor="t" rtlCol="false" tIns="0" lIns="0" bIns="0" rIns="0">
            <a:spAutoFit/>
          </a:bodyPr>
          <a:lstStyle/>
          <a:p>
            <a:pPr algn="l" marL="0" indent="0" lvl="0">
              <a:lnSpc>
                <a:spcPts val="5795"/>
              </a:lnSpc>
              <a:spcBef>
                <a:spcPct val="0"/>
              </a:spcBef>
            </a:pPr>
            <a:r>
              <a:rPr lang="en-US" sz="4829" strike="noStrike" u="none">
                <a:solidFill>
                  <a:srgbClr val="FFFFFF"/>
                </a:solidFill>
                <a:latin typeface="Bobby Jones"/>
              </a:rPr>
              <a:t>This presentation template is free for everyone to use thanks to the following:</a:t>
            </a:r>
          </a:p>
        </p:txBody>
      </p:sp>
      <p:sp>
        <p:nvSpPr>
          <p:cNvPr name="TextBox 7" id="7"/>
          <p:cNvSpPr txBox="true"/>
          <p:nvPr/>
        </p:nvSpPr>
        <p:spPr>
          <a:xfrm rot="0">
            <a:off x="1028700" y="6835763"/>
            <a:ext cx="7010400" cy="540385"/>
          </a:xfrm>
          <a:prstGeom prst="rect">
            <a:avLst/>
          </a:prstGeom>
        </p:spPr>
        <p:txBody>
          <a:bodyPr anchor="t" rtlCol="false" tIns="0" lIns="0" bIns="0" rIns="0">
            <a:spAutoFit/>
          </a:bodyPr>
          <a:lstStyle/>
          <a:p>
            <a:pPr algn="l" marL="0" indent="0" lvl="1">
              <a:lnSpc>
                <a:spcPts val="2240"/>
              </a:lnSpc>
              <a:spcBef>
                <a:spcPct val="0"/>
              </a:spcBef>
            </a:pPr>
            <a:r>
              <a:rPr lang="en-US" sz="1600" strike="noStrike" u="none">
                <a:solidFill>
                  <a:srgbClr val="FFFFFF"/>
                </a:solidFill>
                <a:latin typeface="Open Sans Bold"/>
              </a:rPr>
              <a:t>SlidesCarnival for the presentation template</a:t>
            </a:r>
          </a:p>
          <a:p>
            <a:pPr algn="l" marL="0" indent="0" lvl="1">
              <a:lnSpc>
                <a:spcPts val="2240"/>
              </a:lnSpc>
              <a:spcBef>
                <a:spcPct val="0"/>
              </a:spcBef>
            </a:pPr>
            <a:r>
              <a:rPr lang="en-US" sz="1600" strike="noStrike" u="none">
                <a:solidFill>
                  <a:srgbClr val="FFFFFF"/>
                </a:solidFill>
                <a:latin typeface="Open Sans Bold"/>
              </a:rPr>
              <a:t>Pexels for the photos</a:t>
            </a:r>
          </a:p>
        </p:txBody>
      </p:sp>
      <p:sp>
        <p:nvSpPr>
          <p:cNvPr name="TextBox 8" id="8"/>
          <p:cNvSpPr txBox="true"/>
          <p:nvPr/>
        </p:nvSpPr>
        <p:spPr>
          <a:xfrm rot="0">
            <a:off x="1028700" y="8318583"/>
            <a:ext cx="12241000" cy="733425"/>
          </a:xfrm>
          <a:prstGeom prst="rect">
            <a:avLst/>
          </a:prstGeom>
        </p:spPr>
        <p:txBody>
          <a:bodyPr anchor="t" rtlCol="false" tIns="0" lIns="0" bIns="0" rIns="0">
            <a:spAutoFit/>
          </a:bodyPr>
          <a:lstStyle/>
          <a:p>
            <a:pPr algn="l" marL="0" indent="0" lvl="0">
              <a:lnSpc>
                <a:spcPts val="5795"/>
              </a:lnSpc>
              <a:spcBef>
                <a:spcPct val="0"/>
              </a:spcBef>
            </a:pPr>
            <a:r>
              <a:rPr lang="en-US" sz="4829" strike="noStrike" u="none">
                <a:solidFill>
                  <a:srgbClr val="FFFFFF"/>
                </a:solidFill>
                <a:latin typeface="Bobby Jones"/>
              </a:rPr>
              <a:t>Happy designing! </a:t>
            </a:r>
          </a:p>
        </p:txBody>
      </p:sp>
    </p:spTree>
  </p:cSld>
  <p:clrMapOvr>
    <a:masterClrMapping/>
  </p:clrMapOvr>
  <p:transition spd="fast">
    <p:circl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DAF8SOCphyc</dc:identifier>
  <dcterms:modified xsi:type="dcterms:W3CDTF">2011-08-01T06:04:30Z</dcterms:modified>
  <cp:revision>1</cp:revision>
  <dc:title>Copia de Anime Style Project Proposal Detailed Illustration Presentation</dc:title>
</cp:coreProperties>
</file>