
<file path=[Content_Types].xml><?xml version="1.0" encoding="utf-8"?>
<Types xmlns="http://schemas.openxmlformats.org/package/2006/content-types">
  <Default ContentType="application/x-fontdata" Extension="fntdata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yes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</p:sldIdLst>
  <p:sldSz cx="18288000" cy="10287000"/>
  <p:notesSz cx="6858000" cy="9144000"/>
  <p:embeddedFontLst>
    <p:embeddedFont>
      <p:font typeface="Higuen Elegant Serif" charset="1" panose="00000000000000000000"/>
      <p:regular r:id="rId26"/>
    </p:embeddedFont>
    <p:embeddedFont>
      <p:font typeface="Sukar" charset="1" panose="02000500000000000000"/>
      <p:regular r:id="rId27"/>
    </p:embeddedFont>
    <p:embeddedFont>
      <p:font typeface="Quattrocento Bold" charset="1" panose="02020802030000000404"/>
      <p:regular r:id="rId28"/>
    </p:embeddedFont>
    <p:embeddedFont>
      <p:font typeface="March" charset="1" panose="02000500000000000000"/>
      <p:regular r:id="rId29"/>
    </p:embeddedFont>
    <p:embeddedFont>
      <p:font typeface="Canva Sans" charset="1" panose="020B0503030501040103"/>
      <p:regular r:id="rId30"/>
    </p:embeddedFont>
    <p:embeddedFont>
      <p:font typeface="Canva Sans Bold" charset="1" panose="020B0803030501040103"/>
      <p:regular r:id="rId31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<Relationships xmlns="http://schemas.openxmlformats.org/package/2006/relationships"><Relationship Id="rId1" Target="slideMasters/slideMaster1.xml" Type="http://schemas.openxmlformats.org/officeDocument/2006/relationships/slideMaster"/><Relationship Id="rId10" Target="slides/slide5.xml" Type="http://schemas.openxmlformats.org/officeDocument/2006/relationships/slide"/><Relationship Id="rId11" Target="slides/slide6.xml" Type="http://schemas.openxmlformats.org/officeDocument/2006/relationships/slide"/><Relationship Id="rId12" Target="slides/slide7.xml" Type="http://schemas.openxmlformats.org/officeDocument/2006/relationships/slide"/><Relationship Id="rId13" Target="slides/slide8.xml" Type="http://schemas.openxmlformats.org/officeDocument/2006/relationships/slide"/><Relationship Id="rId14" Target="slides/slide9.xml" Type="http://schemas.openxmlformats.org/officeDocument/2006/relationships/slide"/><Relationship Id="rId15" Target="slides/slide10.xml" Type="http://schemas.openxmlformats.org/officeDocument/2006/relationships/slide"/><Relationship Id="rId16" Target="slides/slide11.xml" Type="http://schemas.openxmlformats.org/officeDocument/2006/relationships/slide"/><Relationship Id="rId17" Target="slides/slide12.xml" Type="http://schemas.openxmlformats.org/officeDocument/2006/relationships/slide"/><Relationship Id="rId18" Target="slides/slide13.xml" Type="http://schemas.openxmlformats.org/officeDocument/2006/relationships/slide"/><Relationship Id="rId19" Target="slides/slide14.xml" Type="http://schemas.openxmlformats.org/officeDocument/2006/relationships/slide"/><Relationship Id="rId2" Target="presProps.xml" Type="http://schemas.openxmlformats.org/officeDocument/2006/relationships/presProps"/><Relationship Id="rId20" Target="slides/slide15.xml" Type="http://schemas.openxmlformats.org/officeDocument/2006/relationships/slide"/><Relationship Id="rId21" Target="slides/slide16.xml" Type="http://schemas.openxmlformats.org/officeDocument/2006/relationships/slide"/><Relationship Id="rId22" Target="slides/slide17.xml" Type="http://schemas.openxmlformats.org/officeDocument/2006/relationships/slide"/><Relationship Id="rId23" Target="slides/slide18.xml" Type="http://schemas.openxmlformats.org/officeDocument/2006/relationships/slide"/><Relationship Id="rId24" Target="slides/slide19.xml" Type="http://schemas.openxmlformats.org/officeDocument/2006/relationships/slide"/><Relationship Id="rId25" Target="slides/slide20.xml" Type="http://schemas.openxmlformats.org/officeDocument/2006/relationships/slide"/><Relationship Id="rId26" Target="fonts/font26.fntdata" Type="http://schemas.openxmlformats.org/officeDocument/2006/relationships/font"/><Relationship Id="rId27" Target="fonts/font27.fntdata" Type="http://schemas.openxmlformats.org/officeDocument/2006/relationships/font"/><Relationship Id="rId28" Target="fonts/font28.fntdata" Type="http://schemas.openxmlformats.org/officeDocument/2006/relationships/font"/><Relationship Id="rId29" Target="fonts/font29.fntdata" Type="http://schemas.openxmlformats.org/officeDocument/2006/relationships/font"/><Relationship Id="rId3" Target="viewProps.xml" Type="http://schemas.openxmlformats.org/officeDocument/2006/relationships/viewProps"/><Relationship Id="rId30" Target="fonts/font30.fntdata" Type="http://schemas.openxmlformats.org/officeDocument/2006/relationships/font"/><Relationship Id="rId31" Target="fonts/font31.fntdata" Type="http://schemas.openxmlformats.org/officeDocument/2006/relationships/font"/><Relationship Id="rId4" Target="theme/theme1.xml" Type="http://schemas.openxmlformats.org/officeDocument/2006/relationships/theme"/><Relationship Id="rId5" Target="tableStyles.xml" Type="http://schemas.openxmlformats.org/officeDocument/2006/relationships/tableStyles"/><Relationship Id="rId6" Target="slides/slide1.xml" Type="http://schemas.openxmlformats.org/officeDocument/2006/relationships/slide"/><Relationship Id="rId7" Target="slides/slide2.xml" Type="http://schemas.openxmlformats.org/officeDocument/2006/relationships/slide"/><Relationship Id="rId8" Target="slides/slide3.xml" Type="http://schemas.openxmlformats.org/officeDocument/2006/relationships/slide"/><Relationship Id="rId9" Target="slides/slide4.xml" Type="http://schemas.openxmlformats.org/officeDocument/2006/relationships/slide"/></Relationships>
</file>

<file path=ppt/slideLayouts/_rels/slideLayout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/Relationships>
</file>

<file path=ppt/slides/_rels/slide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5.jpeg" Type="http://schemas.openxmlformats.org/officeDocument/2006/relationships/image"/><Relationship Id="rId5" Target="../media/image6.png" Type="http://schemas.openxmlformats.org/officeDocument/2006/relationships/image"/><Relationship Id="rId6" Target="../media/image7.svg" Type="http://schemas.openxmlformats.org/officeDocument/2006/relationships/image"/></Relationships>
</file>

<file path=ppt/slides/_rels/slide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8.png" Type="http://schemas.openxmlformats.org/officeDocument/2006/relationships/image"/><Relationship Id="rId5" Target="../media/image9.svg" Type="http://schemas.openxmlformats.org/officeDocument/2006/relationships/image"/></Relationships>
</file>

<file path=ppt/slides/_rels/slide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10.png" Type="http://schemas.openxmlformats.org/officeDocument/2006/relationships/image"/><Relationship Id="rId5" Target="../media/image11.svg" Type="http://schemas.openxmlformats.org/officeDocument/2006/relationships/image"/></Relationships>
</file>

<file path=ppt/slides/_rels/slide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8.png" Type="http://schemas.openxmlformats.org/officeDocument/2006/relationships/image"/><Relationship Id="rId11" Target="../media/image19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12.png" Type="http://schemas.openxmlformats.org/officeDocument/2006/relationships/image"/><Relationship Id="rId5" Target="../media/image13.svg" Type="http://schemas.openxmlformats.org/officeDocument/2006/relationships/image"/><Relationship Id="rId6" Target="../media/image14.png" Type="http://schemas.openxmlformats.org/officeDocument/2006/relationships/image"/><Relationship Id="rId7" Target="../media/image15.svg" Type="http://schemas.openxmlformats.org/officeDocument/2006/relationships/image"/><Relationship Id="rId8" Target="../media/image16.png" Type="http://schemas.openxmlformats.org/officeDocument/2006/relationships/image"/><Relationship Id="rId9" Target="../media/image17.svg" Type="http://schemas.openxmlformats.org/officeDocument/2006/relationships/image"/></Relationships>
</file>

<file path=ppt/slides/_rels/slide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20.png" Type="http://schemas.openxmlformats.org/officeDocument/2006/relationships/image"/><Relationship Id="rId5" Target="../media/image21.svg" Type="http://schemas.openxmlformats.org/officeDocument/2006/relationships/image"/></Relationships>
</file>

<file path=ppt/slides/_rels/slide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22.jpeg" Type="http://schemas.openxmlformats.org/officeDocument/2006/relationships/image"/></Relationships>
</file>

<file path=ppt/slides/_rels/slide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23.png" Type="http://schemas.openxmlformats.org/officeDocument/2006/relationships/image"/><Relationship Id="rId5" Target="../media/image24.svg" Type="http://schemas.openxmlformats.org/officeDocument/2006/relationships/image"/></Relationships>
</file>

<file path=ppt/slides/_rels/slide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25.png" Type="http://schemas.openxmlformats.org/officeDocument/2006/relationships/image"/><Relationship Id="rId5" Target="../media/image26.svg" Type="http://schemas.openxmlformats.org/officeDocument/2006/relationships/image"/></Relationships>
</file>

<file path=ppt/slides/_rels/slide1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27.png" Type="http://schemas.openxmlformats.org/officeDocument/2006/relationships/image"/><Relationship Id="rId5" Target="../media/image28.png" Type="http://schemas.openxmlformats.org/officeDocument/2006/relationships/image"/><Relationship Id="rId6" Target="../media/image29.png" Type="http://schemas.openxmlformats.org/officeDocument/2006/relationships/image"/><Relationship Id="rId7" Target="../media/image30.png" Type="http://schemas.openxmlformats.org/officeDocument/2006/relationships/image"/><Relationship Id="rId8" Target="../media/image31.png" Type="http://schemas.openxmlformats.org/officeDocument/2006/relationships/image"/><Relationship Id="rId9" Target="../media/image32.png" Type="http://schemas.openxmlformats.org/officeDocument/2006/relationships/image"/></Relationships>
</file>

<file path=ppt/slides/_rels/slide1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3.jpeg" Type="http://schemas.openxmlformats.org/officeDocument/2006/relationships/image"/><Relationship Id="rId5" Target="../media/image34.jpeg" Type="http://schemas.openxmlformats.org/officeDocument/2006/relationships/image"/><Relationship Id="rId6" Target="../media/image35.jpeg" Type="http://schemas.openxmlformats.org/officeDocument/2006/relationships/image"/></Relationships>
</file>

<file path=ppt/slides/_rels/slide1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6.png" Type="http://schemas.openxmlformats.org/officeDocument/2006/relationships/image"/><Relationship Id="rId5" Target="../media/image37.svg" Type="http://schemas.openxmlformats.org/officeDocument/2006/relationships/image"/></Relationships>
</file>

<file path=ppt/slides/_rels/slide1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8.png" Type="http://schemas.openxmlformats.org/officeDocument/2006/relationships/image"/><Relationship Id="rId5" Target="../media/image39.svg" Type="http://schemas.openxmlformats.org/officeDocument/2006/relationships/image"/></Relationships>
</file>

<file path=ppt/slides/_rels/slide1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/Relationships>
</file>

<file path=ppt/slides/_rels/slide1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40.jpeg" Type="http://schemas.openxmlformats.org/officeDocument/2006/relationships/image"/><Relationship Id="rId5" Target="../media/image41.jpeg" Type="http://schemas.openxmlformats.org/officeDocument/2006/relationships/image"/><Relationship Id="rId6" Target="../media/image42.jpeg" Type="http://schemas.openxmlformats.org/officeDocument/2006/relationships/image"/></Relationships>
</file>

<file path=ppt/slides/_rels/slide1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43.jpeg" Type="http://schemas.openxmlformats.org/officeDocument/2006/relationships/image"/></Relationships>
</file>

<file path=ppt/slides/_rels/slide1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44.png" Type="http://schemas.openxmlformats.org/officeDocument/2006/relationships/image"/><Relationship Id="rId5" Target="../media/image45.svg" Type="http://schemas.openxmlformats.org/officeDocument/2006/relationships/image"/></Relationships>
</file>

<file path=ppt/slides/_rels/slide1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46.jpeg" Type="http://schemas.openxmlformats.org/officeDocument/2006/relationships/image"/></Relationships>
</file>

<file path=ppt/slides/_rels/slide1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0.png" Type="http://schemas.openxmlformats.org/officeDocument/2006/relationships/image"/><Relationship Id="rId11" Target="../media/image11.svg" Type="http://schemas.openxmlformats.org/officeDocument/2006/relationships/image"/><Relationship Id="rId12" Target="../media/image12.png" Type="http://schemas.openxmlformats.org/officeDocument/2006/relationships/image"/><Relationship Id="rId13" Target="../media/image13.svg" Type="http://schemas.openxmlformats.org/officeDocument/2006/relationships/image"/><Relationship Id="rId14" Target="../media/image14.png" Type="http://schemas.openxmlformats.org/officeDocument/2006/relationships/image"/><Relationship Id="rId15" Target="../media/image15.svg" Type="http://schemas.openxmlformats.org/officeDocument/2006/relationships/image"/><Relationship Id="rId16" Target="../media/image16.png" Type="http://schemas.openxmlformats.org/officeDocument/2006/relationships/image"/><Relationship Id="rId17" Target="../media/image17.svg" Type="http://schemas.openxmlformats.org/officeDocument/2006/relationships/image"/><Relationship Id="rId18" Target="../media/image18.png" Type="http://schemas.openxmlformats.org/officeDocument/2006/relationships/image"/><Relationship Id="rId19" Target="../media/image19.svg" Type="http://schemas.openxmlformats.org/officeDocument/2006/relationships/image"/><Relationship Id="rId2" Target="../media/image1.png" Type="http://schemas.openxmlformats.org/officeDocument/2006/relationships/image"/><Relationship Id="rId20" Target="../media/image20.png" Type="http://schemas.openxmlformats.org/officeDocument/2006/relationships/image"/><Relationship Id="rId21" Target="../media/image21.svg" Type="http://schemas.openxmlformats.org/officeDocument/2006/relationships/image"/><Relationship Id="rId22" Target="../media/image23.png" Type="http://schemas.openxmlformats.org/officeDocument/2006/relationships/image"/><Relationship Id="rId23" Target="../media/image24.svg" Type="http://schemas.openxmlformats.org/officeDocument/2006/relationships/image"/><Relationship Id="rId24" Target="../media/image36.png" Type="http://schemas.openxmlformats.org/officeDocument/2006/relationships/image"/><Relationship Id="rId25" Target="../media/image37.svg" Type="http://schemas.openxmlformats.org/officeDocument/2006/relationships/image"/><Relationship Id="rId26" Target="../media/image38.png" Type="http://schemas.openxmlformats.org/officeDocument/2006/relationships/image"/><Relationship Id="rId27" Target="../media/image39.svg" Type="http://schemas.openxmlformats.org/officeDocument/2006/relationships/image"/><Relationship Id="rId28" Target="../media/image44.png" Type="http://schemas.openxmlformats.org/officeDocument/2006/relationships/image"/><Relationship Id="rId29" Target="../media/image45.svg" Type="http://schemas.openxmlformats.org/officeDocument/2006/relationships/image"/><Relationship Id="rId3" Target="../media/image2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Relationship Id="rId6" Target="../media/image6.png" Type="http://schemas.openxmlformats.org/officeDocument/2006/relationships/image"/><Relationship Id="rId7" Target="../media/image7.svg" Type="http://schemas.openxmlformats.org/officeDocument/2006/relationships/image"/><Relationship Id="rId8" Target="../media/image8.png" Type="http://schemas.openxmlformats.org/officeDocument/2006/relationships/image"/><Relationship Id="rId9" Target="../media/image9.svg" Type="http://schemas.openxmlformats.org/officeDocument/2006/relationships/image"/></Relationships>
</file>

<file path=ppt/slides/_rels/slide2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47.png" Type="http://schemas.openxmlformats.org/officeDocument/2006/relationships/image"/><Relationship Id="rId5" Target="../media/image48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5295D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TextBox 14" id="14"/>
          <p:cNvSpPr txBox="true"/>
          <p:nvPr/>
        </p:nvSpPr>
        <p:spPr>
          <a:xfrm rot="0">
            <a:off x="1520210" y="2240713"/>
            <a:ext cx="8935953" cy="37886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343"/>
              </a:lnSpc>
            </a:pPr>
            <a:r>
              <a:rPr lang="en-US" sz="15590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Ballet </a:t>
            </a:r>
          </a:p>
          <a:p>
            <a:pPr algn="ctr">
              <a:lnSpc>
                <a:spcPts val="14343"/>
              </a:lnSpc>
            </a:pPr>
            <a:r>
              <a:rPr lang="en-US" sz="15590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Academy</a:t>
            </a:r>
          </a:p>
        </p:txBody>
      </p:sp>
      <p:sp>
        <p:nvSpPr>
          <p:cNvPr name="AutoShape 15" id="15"/>
          <p:cNvSpPr/>
          <p:nvPr/>
        </p:nvSpPr>
        <p:spPr>
          <a:xfrm>
            <a:off x="485775" y="6667500"/>
            <a:ext cx="12560322" cy="0"/>
          </a:xfrm>
          <a:prstGeom prst="line">
            <a:avLst/>
          </a:prstGeom>
          <a:ln cap="flat" w="76200">
            <a:solidFill>
              <a:srgbClr val="BD8F4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6" id="16"/>
          <p:cNvSpPr/>
          <p:nvPr/>
        </p:nvSpPr>
        <p:spPr>
          <a:xfrm>
            <a:off x="14574378" y="6667500"/>
            <a:ext cx="3227847" cy="0"/>
          </a:xfrm>
          <a:prstGeom prst="line">
            <a:avLst/>
          </a:prstGeom>
          <a:ln cap="flat" w="76200">
            <a:solidFill>
              <a:srgbClr val="BD8F4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Freeform 17" id="17"/>
          <p:cNvSpPr/>
          <p:nvPr/>
        </p:nvSpPr>
        <p:spPr>
          <a:xfrm flipH="false" flipV="false" rot="0">
            <a:off x="9964573" y="621294"/>
            <a:ext cx="7399973" cy="9044412"/>
          </a:xfrm>
          <a:custGeom>
            <a:avLst/>
            <a:gdLst/>
            <a:ahLst/>
            <a:cxnLst/>
            <a:rect r="r" b="b" t="t" l="l"/>
            <a:pathLst>
              <a:path h="9044412" w="7399973">
                <a:moveTo>
                  <a:pt x="0" y="0"/>
                </a:moveTo>
                <a:lnTo>
                  <a:pt x="7399974" y="0"/>
                </a:lnTo>
                <a:lnTo>
                  <a:pt x="7399974" y="9044412"/>
                </a:lnTo>
                <a:lnTo>
                  <a:pt x="0" y="904441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8" id="18"/>
          <p:cNvSpPr txBox="true"/>
          <p:nvPr/>
        </p:nvSpPr>
        <p:spPr>
          <a:xfrm rot="0">
            <a:off x="2303944" y="7313738"/>
            <a:ext cx="7368484" cy="143159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894"/>
              </a:lnSpc>
            </a:pPr>
            <a:r>
              <a:rPr lang="en-US" sz="3368" spc="353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EXPLORING EXCELLENCE IN DANCE EDUCATION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5EC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151173" y="-457539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485775" y="495300"/>
            <a:ext cx="8658225" cy="9296400"/>
            <a:chOff x="0" y="0"/>
            <a:chExt cx="1341386" cy="1440256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0" y="0"/>
              <a:ext cx="1341386" cy="1440256"/>
            </a:xfrm>
            <a:custGeom>
              <a:avLst/>
              <a:gdLst/>
              <a:ahLst/>
              <a:cxnLst/>
              <a:rect r="r" b="b" t="t" l="l"/>
              <a:pathLst>
                <a:path h="1440256" w="1341386">
                  <a:moveTo>
                    <a:pt x="61698" y="0"/>
                  </a:moveTo>
                  <a:lnTo>
                    <a:pt x="1279688" y="0"/>
                  </a:lnTo>
                  <a:cubicBezTo>
                    <a:pt x="1313763" y="0"/>
                    <a:pt x="1341386" y="27623"/>
                    <a:pt x="1341386" y="61698"/>
                  </a:cubicBezTo>
                  <a:lnTo>
                    <a:pt x="1341386" y="1378558"/>
                  </a:lnTo>
                  <a:cubicBezTo>
                    <a:pt x="1341386" y="1412633"/>
                    <a:pt x="1313763" y="1440256"/>
                    <a:pt x="1279688" y="1440256"/>
                  </a:cubicBezTo>
                  <a:lnTo>
                    <a:pt x="61698" y="1440256"/>
                  </a:lnTo>
                  <a:cubicBezTo>
                    <a:pt x="27623" y="1440256"/>
                    <a:pt x="0" y="1412633"/>
                    <a:pt x="0" y="1378558"/>
                  </a:cubicBezTo>
                  <a:lnTo>
                    <a:pt x="0" y="61698"/>
                  </a:lnTo>
                  <a:cubicBezTo>
                    <a:pt x="0" y="27623"/>
                    <a:pt x="27623" y="0"/>
                    <a:pt x="61698" y="0"/>
                  </a:cubicBezTo>
                  <a:close/>
                </a:path>
              </a:pathLst>
            </a:custGeom>
            <a:blipFill>
              <a:blip r:embed="rId4"/>
              <a:stretch>
                <a:fillRect l="0" t="-19728" r="0" b="-20062"/>
              </a:stretch>
            </a:blipFill>
            <a:ln w="76200" cap="rnd">
              <a:solidFill>
                <a:srgbClr val="BD8F4F"/>
              </a:solidFill>
              <a:prstDash val="solid"/>
              <a:round/>
            </a:ln>
          </p:spPr>
        </p:sp>
      </p:grpSp>
      <p:sp>
        <p:nvSpPr>
          <p:cNvPr name="Freeform 16" id="16"/>
          <p:cNvSpPr/>
          <p:nvPr/>
        </p:nvSpPr>
        <p:spPr>
          <a:xfrm flipH="false" flipV="false" rot="-1329080">
            <a:off x="11362098" y="183306"/>
            <a:ext cx="4200906" cy="2558734"/>
          </a:xfrm>
          <a:custGeom>
            <a:avLst/>
            <a:gdLst/>
            <a:ahLst/>
            <a:cxnLst/>
            <a:rect r="r" b="b" t="t" l="l"/>
            <a:pathLst>
              <a:path h="2558734" w="4200906">
                <a:moveTo>
                  <a:pt x="0" y="0"/>
                </a:moveTo>
                <a:lnTo>
                  <a:pt x="4200906" y="0"/>
                </a:lnTo>
                <a:lnTo>
                  <a:pt x="4200906" y="2558733"/>
                </a:lnTo>
                <a:lnTo>
                  <a:pt x="0" y="2558733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7" id="17"/>
          <p:cNvSpPr txBox="true"/>
          <p:nvPr/>
        </p:nvSpPr>
        <p:spPr>
          <a:xfrm rot="0">
            <a:off x="9598935" y="2834514"/>
            <a:ext cx="7520722" cy="166365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Welcome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9459292" y="4569451"/>
            <a:ext cx="7800008" cy="15094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62"/>
              </a:lnSpc>
              <a:spcBef>
                <a:spcPct val="0"/>
              </a:spcBef>
            </a:pPr>
            <a:r>
              <a:rPr lang="en-US" sz="2321" spc="243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I'M RAINA AND I'LL BE SHARING WITH YOU MY BEAUTIFUL IDEAS. FOLLOW ME AT @REALLYGREATSITE TO LEARN MORE. 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0204222" y="6631067"/>
            <a:ext cx="6310148" cy="2138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Lorem ipsum dolor sit amet, consectetur adipiscing elit. Maecenas et placerat velit. Nam vitae dictum orci. Phasellus vehicula metus in libero euismod pretium. Vestibulum a dui a lorem pharetra sollicitudin. Vestibulum non dictum velit. Proin venenatis dictum nibh mollis dignissim. Vestibulum hendrerit tempor urna ac tristique. Maecenas vitae urna sapien.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5EC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05295D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Freeform 14" id="14"/>
          <p:cNvSpPr/>
          <p:nvPr/>
        </p:nvSpPr>
        <p:spPr>
          <a:xfrm flipH="false" flipV="false" rot="0">
            <a:off x="5840526" y="-772213"/>
            <a:ext cx="6606947" cy="13359636"/>
          </a:xfrm>
          <a:custGeom>
            <a:avLst/>
            <a:gdLst/>
            <a:ahLst/>
            <a:cxnLst/>
            <a:rect r="r" b="b" t="t" l="l"/>
            <a:pathLst>
              <a:path h="13359636" w="6606947">
                <a:moveTo>
                  <a:pt x="0" y="0"/>
                </a:moveTo>
                <a:lnTo>
                  <a:pt x="6606948" y="0"/>
                </a:lnTo>
                <a:lnTo>
                  <a:pt x="6606948" y="13359636"/>
                </a:lnTo>
                <a:lnTo>
                  <a:pt x="0" y="13359636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5" id="15"/>
          <p:cNvSpPr txBox="true"/>
          <p:nvPr/>
        </p:nvSpPr>
        <p:spPr>
          <a:xfrm rot="0">
            <a:off x="2600695" y="1729532"/>
            <a:ext cx="1960267" cy="1662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 strike="noStrike" u="none">
                <a:solidFill>
                  <a:srgbClr val="F5ECDF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01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931778" y="3153690"/>
            <a:ext cx="3298101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AGENDA 01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2267821" y="3990185"/>
            <a:ext cx="2626014" cy="614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F5ECDF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Elaborate on what you want to discuss. 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2600695" y="6012380"/>
            <a:ext cx="1960267" cy="1662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 strike="noStrike" u="none">
                <a:solidFill>
                  <a:srgbClr val="F5ECDF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02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2147015" y="7466375"/>
            <a:ext cx="2867627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AGENDA 02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2267821" y="8273033"/>
            <a:ext cx="2626014" cy="614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F5ECDF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Elaborate on what you want to discuss. 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3727038" y="1729532"/>
            <a:ext cx="1960267" cy="1662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 strike="noStrike" u="none">
                <a:solidFill>
                  <a:srgbClr val="F5ECDF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03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3058121" y="3153690"/>
            <a:ext cx="3298101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AGENDA 03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13301069" y="3990185"/>
            <a:ext cx="2812205" cy="614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F5ECDF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Elaborate on what you want to discuss. 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13727038" y="6012380"/>
            <a:ext cx="1960267" cy="1662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 strike="noStrike" u="none">
                <a:solidFill>
                  <a:srgbClr val="F5ECDF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04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3058121" y="7436538"/>
            <a:ext cx="3298101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AGENDA 04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3394165" y="8273033"/>
            <a:ext cx="2626014" cy="614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F5ECDF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Elaborate on what you want to discuss. </a:t>
            </a:r>
          </a:p>
        </p:txBody>
      </p: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5295D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3990083" y="-1721494"/>
            <a:ext cx="2507456" cy="4228904"/>
            <a:chOff x="0" y="0"/>
            <a:chExt cx="660400" cy="1113785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0" y="0"/>
              <a:ext cx="660400" cy="1113785"/>
            </a:xfrm>
            <a:custGeom>
              <a:avLst/>
              <a:gdLst/>
              <a:ahLst/>
              <a:cxnLst/>
              <a:rect r="r" b="b" t="t" l="l"/>
              <a:pathLst>
                <a:path h="1113785" w="660400">
                  <a:moveTo>
                    <a:pt x="220252" y="1094716"/>
                  </a:moveTo>
                  <a:cubicBezTo>
                    <a:pt x="254109" y="1106230"/>
                    <a:pt x="292600" y="1113785"/>
                    <a:pt x="330378" y="1113785"/>
                  </a:cubicBezTo>
                  <a:cubicBezTo>
                    <a:pt x="368157" y="1113785"/>
                    <a:pt x="404509" y="1107308"/>
                    <a:pt x="438009" y="1095795"/>
                  </a:cubicBezTo>
                  <a:cubicBezTo>
                    <a:pt x="438723" y="1095435"/>
                    <a:pt x="439435" y="1095435"/>
                    <a:pt x="440148" y="1095076"/>
                  </a:cubicBezTo>
                  <a:cubicBezTo>
                    <a:pt x="565955" y="1049020"/>
                    <a:pt x="658618" y="927406"/>
                    <a:pt x="660400" y="778598"/>
                  </a:cubicBezTo>
                  <a:lnTo>
                    <a:pt x="660400" y="173096"/>
                  </a:lnTo>
                  <a:cubicBezTo>
                    <a:pt x="660400" y="77498"/>
                    <a:pt x="582902" y="0"/>
                    <a:pt x="487304" y="0"/>
                  </a:cubicBezTo>
                  <a:lnTo>
                    <a:pt x="173096" y="0"/>
                  </a:lnTo>
                  <a:cubicBezTo>
                    <a:pt x="77498" y="0"/>
                    <a:pt x="0" y="77498"/>
                    <a:pt x="0" y="173096"/>
                  </a:cubicBezTo>
                  <a:lnTo>
                    <a:pt x="0" y="778020"/>
                  </a:lnTo>
                  <a:cubicBezTo>
                    <a:pt x="1782" y="928125"/>
                    <a:pt x="93019" y="1049740"/>
                    <a:pt x="220252" y="1094716"/>
                  </a:cubicBezTo>
                  <a:lnTo>
                    <a:pt x="220252" y="1094716"/>
                  </a:ln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6" id="16"/>
            <p:cNvSpPr txBox="true"/>
            <p:nvPr/>
          </p:nvSpPr>
          <p:spPr>
            <a:xfrm>
              <a:off x="0" y="-38100"/>
              <a:ext cx="660400" cy="102488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TextBox 17" id="17"/>
          <p:cNvSpPr txBox="true"/>
          <p:nvPr/>
        </p:nvSpPr>
        <p:spPr>
          <a:xfrm rot="0">
            <a:off x="4217712" y="762257"/>
            <a:ext cx="2052198" cy="174515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3402"/>
              </a:lnSpc>
              <a:spcBef>
                <a:spcPct val="0"/>
              </a:spcBef>
            </a:pPr>
            <a:r>
              <a:rPr lang="en-US" sz="12184" strike="noStrike" u="none">
                <a:solidFill>
                  <a:srgbClr val="BD8F4F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01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941746" y="2877066"/>
            <a:ext cx="8722688" cy="36165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4068"/>
              </a:lnSpc>
              <a:spcBef>
                <a:spcPct val="0"/>
              </a:spcBef>
            </a:pPr>
            <a:r>
              <a:rPr lang="en-US" sz="12789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Add an </a:t>
            </a:r>
            <a:r>
              <a:rPr lang="en-US" sz="12789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Agenda 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2422980" y="7698780"/>
            <a:ext cx="5760220" cy="1276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ELABORATE ON WHAT YOU WANT TO DISCUSS. </a:t>
            </a:r>
          </a:p>
        </p:txBody>
      </p:sp>
      <p:sp>
        <p:nvSpPr>
          <p:cNvPr name="AutoShape 20" id="20"/>
          <p:cNvSpPr/>
          <p:nvPr/>
        </p:nvSpPr>
        <p:spPr>
          <a:xfrm>
            <a:off x="485775" y="7091432"/>
            <a:ext cx="17316450" cy="0"/>
          </a:xfrm>
          <a:prstGeom prst="line">
            <a:avLst/>
          </a:prstGeom>
          <a:ln cap="flat" w="76200">
            <a:solidFill>
              <a:srgbClr val="BD8F4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Freeform 21" id="21"/>
          <p:cNvSpPr/>
          <p:nvPr/>
        </p:nvSpPr>
        <p:spPr>
          <a:xfrm flipH="false" flipV="false" rot="0">
            <a:off x="9557273" y="-1327178"/>
            <a:ext cx="8607103" cy="16323816"/>
          </a:xfrm>
          <a:custGeom>
            <a:avLst/>
            <a:gdLst/>
            <a:ahLst/>
            <a:cxnLst/>
            <a:rect r="r" b="b" t="t" l="l"/>
            <a:pathLst>
              <a:path h="16323816" w="8607103">
                <a:moveTo>
                  <a:pt x="0" y="0"/>
                </a:moveTo>
                <a:lnTo>
                  <a:pt x="8607103" y="0"/>
                </a:lnTo>
                <a:lnTo>
                  <a:pt x="8607103" y="16323816"/>
                </a:lnTo>
                <a:lnTo>
                  <a:pt x="0" y="16323816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5EC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AutoShape 14" id="14"/>
          <p:cNvSpPr/>
          <p:nvPr/>
        </p:nvSpPr>
        <p:spPr>
          <a:xfrm>
            <a:off x="485775" y="5446749"/>
            <a:ext cx="17316450" cy="0"/>
          </a:xfrm>
          <a:prstGeom prst="line">
            <a:avLst/>
          </a:prstGeom>
          <a:ln cap="flat" w="76200">
            <a:solidFill>
              <a:srgbClr val="BD8F4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Freeform 15" id="15"/>
          <p:cNvSpPr/>
          <p:nvPr/>
        </p:nvSpPr>
        <p:spPr>
          <a:xfrm flipH="false" flipV="false" rot="0">
            <a:off x="1798633" y="4658092"/>
            <a:ext cx="1958408" cy="1865829"/>
          </a:xfrm>
          <a:custGeom>
            <a:avLst/>
            <a:gdLst/>
            <a:ahLst/>
            <a:cxnLst/>
            <a:rect r="r" b="b" t="t" l="l"/>
            <a:pathLst>
              <a:path h="1865829" w="1958408">
                <a:moveTo>
                  <a:pt x="0" y="0"/>
                </a:moveTo>
                <a:lnTo>
                  <a:pt x="1958408" y="0"/>
                </a:lnTo>
                <a:lnTo>
                  <a:pt x="1958408" y="1865829"/>
                </a:lnTo>
                <a:lnTo>
                  <a:pt x="0" y="1865829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9681808" y="4432423"/>
            <a:ext cx="3031952" cy="2028651"/>
          </a:xfrm>
          <a:custGeom>
            <a:avLst/>
            <a:gdLst/>
            <a:ahLst/>
            <a:cxnLst/>
            <a:rect r="r" b="b" t="t" l="l"/>
            <a:pathLst>
              <a:path h="2028651" w="3031952">
                <a:moveTo>
                  <a:pt x="0" y="0"/>
                </a:moveTo>
                <a:lnTo>
                  <a:pt x="3031951" y="0"/>
                </a:lnTo>
                <a:lnTo>
                  <a:pt x="3031951" y="2028652"/>
                </a:lnTo>
                <a:lnTo>
                  <a:pt x="0" y="2028652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false" flipV="false" rot="0">
            <a:off x="14342334" y="4552680"/>
            <a:ext cx="2636664" cy="1788137"/>
          </a:xfrm>
          <a:custGeom>
            <a:avLst/>
            <a:gdLst/>
            <a:ahLst/>
            <a:cxnLst/>
            <a:rect r="r" b="b" t="t" l="l"/>
            <a:pathLst>
              <a:path h="1788137" w="2636664">
                <a:moveTo>
                  <a:pt x="0" y="0"/>
                </a:moveTo>
                <a:lnTo>
                  <a:pt x="2636664" y="0"/>
                </a:lnTo>
                <a:lnTo>
                  <a:pt x="2636664" y="1788138"/>
                </a:lnTo>
                <a:lnTo>
                  <a:pt x="0" y="1788138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5508759" y="4480987"/>
            <a:ext cx="2958102" cy="1785618"/>
          </a:xfrm>
          <a:custGeom>
            <a:avLst/>
            <a:gdLst/>
            <a:ahLst/>
            <a:cxnLst/>
            <a:rect r="r" b="b" t="t" l="l"/>
            <a:pathLst>
              <a:path h="1785618" w="2958102">
                <a:moveTo>
                  <a:pt x="0" y="0"/>
                </a:moveTo>
                <a:lnTo>
                  <a:pt x="2958103" y="0"/>
                </a:lnTo>
                <a:lnTo>
                  <a:pt x="2958103" y="1785618"/>
                </a:lnTo>
                <a:lnTo>
                  <a:pt x="0" y="1785618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9" id="19"/>
          <p:cNvSpPr txBox="true"/>
          <p:nvPr/>
        </p:nvSpPr>
        <p:spPr>
          <a:xfrm rot="0">
            <a:off x="5767540" y="1346450"/>
            <a:ext cx="6752919" cy="1662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Timeline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485775" y="6694606"/>
            <a:ext cx="4584125" cy="10896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70"/>
              </a:lnSpc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ADD A</a:t>
            </a:r>
          </a:p>
          <a:p>
            <a:pPr algn="ctr" marL="0" indent="0" lvl="0">
              <a:lnSpc>
                <a:spcPts val="4470"/>
              </a:lnSpc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MAIN POINT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921407" y="3379265"/>
            <a:ext cx="3712861" cy="84677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816"/>
              </a:lnSpc>
              <a:spcBef>
                <a:spcPct val="0"/>
              </a:spcBef>
            </a:pPr>
            <a:r>
              <a:rPr lang="en-US" sz="4868">
                <a:solidFill>
                  <a:srgbClr val="05295D"/>
                </a:solidFill>
                <a:latin typeface="March"/>
                <a:ea typeface="March"/>
                <a:cs typeface="March"/>
                <a:sym typeface="March"/>
              </a:rPr>
              <a:t>1900s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433431" y="8018581"/>
            <a:ext cx="2688813" cy="9188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Briefly elaborate on what you want to discuss. 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8905721" y="6694606"/>
            <a:ext cx="4584125" cy="10896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70"/>
              </a:lnSpc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ADD A</a:t>
            </a:r>
          </a:p>
          <a:p>
            <a:pPr algn="ctr" marL="0" indent="0" lvl="0">
              <a:lnSpc>
                <a:spcPts val="4470"/>
              </a:lnSpc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MAIN POINT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9341353" y="3379265"/>
            <a:ext cx="3712861" cy="84677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816"/>
              </a:lnSpc>
              <a:spcBef>
                <a:spcPct val="0"/>
              </a:spcBef>
            </a:pPr>
            <a:r>
              <a:rPr lang="en-US" sz="4868">
                <a:solidFill>
                  <a:srgbClr val="05295D"/>
                </a:solidFill>
                <a:latin typeface="March"/>
                <a:ea typeface="March"/>
                <a:cs typeface="March"/>
                <a:sym typeface="March"/>
              </a:rPr>
              <a:t>1980s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9853377" y="8018581"/>
            <a:ext cx="2688813" cy="9188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Briefly elaborate on what you want to discuss. 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4695748" y="6694606"/>
            <a:ext cx="4584125" cy="10896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70"/>
              </a:lnSpc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ADD A</a:t>
            </a:r>
          </a:p>
          <a:p>
            <a:pPr algn="ctr" marL="0" indent="0" lvl="0">
              <a:lnSpc>
                <a:spcPts val="4470"/>
              </a:lnSpc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MAIN POINT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5131380" y="3379265"/>
            <a:ext cx="3712861" cy="84677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816"/>
              </a:lnSpc>
              <a:spcBef>
                <a:spcPct val="0"/>
              </a:spcBef>
            </a:pPr>
            <a:r>
              <a:rPr lang="en-US" sz="4868">
                <a:solidFill>
                  <a:srgbClr val="05295D"/>
                </a:solidFill>
                <a:latin typeface="March"/>
                <a:ea typeface="March"/>
                <a:cs typeface="March"/>
                <a:sym typeface="March"/>
              </a:rPr>
              <a:t>1930s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5643404" y="8018581"/>
            <a:ext cx="2688813" cy="9188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Briefly elaborate on what you want to discuss. 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3115694" y="6694606"/>
            <a:ext cx="4584125" cy="10896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70"/>
              </a:lnSpc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ADD A</a:t>
            </a:r>
          </a:p>
          <a:p>
            <a:pPr algn="ctr" marL="0" indent="0" lvl="0">
              <a:lnSpc>
                <a:spcPts val="4470"/>
              </a:lnSpc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MAIN POINT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13551326" y="3379265"/>
            <a:ext cx="3712861" cy="84677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816"/>
              </a:lnSpc>
              <a:spcBef>
                <a:spcPct val="0"/>
              </a:spcBef>
            </a:pPr>
            <a:r>
              <a:rPr lang="en-US" sz="4868">
                <a:solidFill>
                  <a:srgbClr val="05295D"/>
                </a:solidFill>
                <a:latin typeface="March"/>
                <a:ea typeface="March"/>
                <a:cs typeface="March"/>
                <a:sym typeface="March"/>
              </a:rPr>
              <a:t>2000s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14063350" y="8018581"/>
            <a:ext cx="2688813" cy="9188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5EC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12447345" y="2056889"/>
            <a:ext cx="7822518" cy="2047037"/>
            <a:chOff x="0" y="0"/>
            <a:chExt cx="2060252" cy="539137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0" y="0"/>
              <a:ext cx="2060252" cy="539137"/>
            </a:xfrm>
            <a:custGeom>
              <a:avLst/>
              <a:gdLst/>
              <a:ahLst/>
              <a:cxnLst/>
              <a:rect r="r" b="b" t="t" l="l"/>
              <a:pathLst>
                <a:path h="539137" w="2060252">
                  <a:moveTo>
                    <a:pt x="68289" y="0"/>
                  </a:moveTo>
                  <a:lnTo>
                    <a:pt x="1991963" y="0"/>
                  </a:lnTo>
                  <a:cubicBezTo>
                    <a:pt x="2010074" y="0"/>
                    <a:pt x="2027444" y="7195"/>
                    <a:pt x="2040250" y="20001"/>
                  </a:cubicBezTo>
                  <a:cubicBezTo>
                    <a:pt x="2053057" y="32808"/>
                    <a:pt x="2060252" y="50178"/>
                    <a:pt x="2060252" y="68289"/>
                  </a:cubicBezTo>
                  <a:lnTo>
                    <a:pt x="2060252" y="470848"/>
                  </a:lnTo>
                  <a:cubicBezTo>
                    <a:pt x="2060252" y="488960"/>
                    <a:pt x="2053057" y="506329"/>
                    <a:pt x="2040250" y="519136"/>
                  </a:cubicBezTo>
                  <a:cubicBezTo>
                    <a:pt x="2027444" y="531943"/>
                    <a:pt x="2010074" y="539137"/>
                    <a:pt x="1991963" y="539137"/>
                  </a:cubicBezTo>
                  <a:lnTo>
                    <a:pt x="68289" y="539137"/>
                  </a:lnTo>
                  <a:cubicBezTo>
                    <a:pt x="50178" y="539137"/>
                    <a:pt x="32808" y="531943"/>
                    <a:pt x="20001" y="519136"/>
                  </a:cubicBezTo>
                  <a:cubicBezTo>
                    <a:pt x="7195" y="506329"/>
                    <a:pt x="0" y="488960"/>
                    <a:pt x="0" y="470848"/>
                  </a:cubicBezTo>
                  <a:lnTo>
                    <a:pt x="0" y="68289"/>
                  </a:lnTo>
                  <a:cubicBezTo>
                    <a:pt x="0" y="50178"/>
                    <a:pt x="7195" y="32808"/>
                    <a:pt x="20001" y="20001"/>
                  </a:cubicBezTo>
                  <a:cubicBezTo>
                    <a:pt x="32808" y="7195"/>
                    <a:pt x="50178" y="0"/>
                    <a:pt x="68289" y="0"/>
                  </a:cubicBezTo>
                  <a:close/>
                </a:path>
              </a:pathLst>
            </a:custGeom>
            <a:solidFill>
              <a:srgbClr val="05295D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6" id="16"/>
            <p:cNvSpPr txBox="true"/>
            <p:nvPr/>
          </p:nvSpPr>
          <p:spPr>
            <a:xfrm>
              <a:off x="0" y="-38100"/>
              <a:ext cx="2060252" cy="57723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2447345" y="4439155"/>
            <a:ext cx="7822518" cy="2047037"/>
            <a:chOff x="0" y="0"/>
            <a:chExt cx="2060252" cy="539137"/>
          </a:xfrm>
        </p:grpSpPr>
        <p:sp>
          <p:nvSpPr>
            <p:cNvPr name="Freeform 18" id="18"/>
            <p:cNvSpPr/>
            <p:nvPr/>
          </p:nvSpPr>
          <p:spPr>
            <a:xfrm flipH="false" flipV="false" rot="0">
              <a:off x="0" y="0"/>
              <a:ext cx="2060252" cy="539137"/>
            </a:xfrm>
            <a:custGeom>
              <a:avLst/>
              <a:gdLst/>
              <a:ahLst/>
              <a:cxnLst/>
              <a:rect r="r" b="b" t="t" l="l"/>
              <a:pathLst>
                <a:path h="539137" w="2060252">
                  <a:moveTo>
                    <a:pt x="68289" y="0"/>
                  </a:moveTo>
                  <a:lnTo>
                    <a:pt x="1991963" y="0"/>
                  </a:lnTo>
                  <a:cubicBezTo>
                    <a:pt x="2010074" y="0"/>
                    <a:pt x="2027444" y="7195"/>
                    <a:pt x="2040250" y="20001"/>
                  </a:cubicBezTo>
                  <a:cubicBezTo>
                    <a:pt x="2053057" y="32808"/>
                    <a:pt x="2060252" y="50178"/>
                    <a:pt x="2060252" y="68289"/>
                  </a:cubicBezTo>
                  <a:lnTo>
                    <a:pt x="2060252" y="470848"/>
                  </a:lnTo>
                  <a:cubicBezTo>
                    <a:pt x="2060252" y="488960"/>
                    <a:pt x="2053057" y="506329"/>
                    <a:pt x="2040250" y="519136"/>
                  </a:cubicBezTo>
                  <a:cubicBezTo>
                    <a:pt x="2027444" y="531943"/>
                    <a:pt x="2010074" y="539137"/>
                    <a:pt x="1991963" y="539137"/>
                  </a:cubicBezTo>
                  <a:lnTo>
                    <a:pt x="68289" y="539137"/>
                  </a:lnTo>
                  <a:cubicBezTo>
                    <a:pt x="50178" y="539137"/>
                    <a:pt x="32808" y="531943"/>
                    <a:pt x="20001" y="519136"/>
                  </a:cubicBezTo>
                  <a:cubicBezTo>
                    <a:pt x="7195" y="506329"/>
                    <a:pt x="0" y="488960"/>
                    <a:pt x="0" y="470848"/>
                  </a:cubicBezTo>
                  <a:lnTo>
                    <a:pt x="0" y="68289"/>
                  </a:lnTo>
                  <a:cubicBezTo>
                    <a:pt x="0" y="50178"/>
                    <a:pt x="7195" y="32808"/>
                    <a:pt x="20001" y="20001"/>
                  </a:cubicBezTo>
                  <a:cubicBezTo>
                    <a:pt x="32808" y="7195"/>
                    <a:pt x="50178" y="0"/>
                    <a:pt x="68289" y="0"/>
                  </a:cubicBezTo>
                  <a:close/>
                </a:path>
              </a:pathLst>
            </a:custGeom>
            <a:solidFill>
              <a:srgbClr val="05295D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9" id="19"/>
            <p:cNvSpPr txBox="true"/>
            <p:nvPr/>
          </p:nvSpPr>
          <p:spPr>
            <a:xfrm>
              <a:off x="0" y="-38100"/>
              <a:ext cx="2060252" cy="57723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12447345" y="6819567"/>
            <a:ext cx="7822518" cy="2047037"/>
            <a:chOff x="0" y="0"/>
            <a:chExt cx="2060252" cy="539137"/>
          </a:xfrm>
        </p:grpSpPr>
        <p:sp>
          <p:nvSpPr>
            <p:cNvPr name="Freeform 21" id="21"/>
            <p:cNvSpPr/>
            <p:nvPr/>
          </p:nvSpPr>
          <p:spPr>
            <a:xfrm flipH="false" flipV="false" rot="0">
              <a:off x="0" y="0"/>
              <a:ext cx="2060252" cy="539137"/>
            </a:xfrm>
            <a:custGeom>
              <a:avLst/>
              <a:gdLst/>
              <a:ahLst/>
              <a:cxnLst/>
              <a:rect r="r" b="b" t="t" l="l"/>
              <a:pathLst>
                <a:path h="539137" w="2060252">
                  <a:moveTo>
                    <a:pt x="68289" y="0"/>
                  </a:moveTo>
                  <a:lnTo>
                    <a:pt x="1991963" y="0"/>
                  </a:lnTo>
                  <a:cubicBezTo>
                    <a:pt x="2010074" y="0"/>
                    <a:pt x="2027444" y="7195"/>
                    <a:pt x="2040250" y="20001"/>
                  </a:cubicBezTo>
                  <a:cubicBezTo>
                    <a:pt x="2053057" y="32808"/>
                    <a:pt x="2060252" y="50178"/>
                    <a:pt x="2060252" y="68289"/>
                  </a:cubicBezTo>
                  <a:lnTo>
                    <a:pt x="2060252" y="470848"/>
                  </a:lnTo>
                  <a:cubicBezTo>
                    <a:pt x="2060252" y="488960"/>
                    <a:pt x="2053057" y="506329"/>
                    <a:pt x="2040250" y="519136"/>
                  </a:cubicBezTo>
                  <a:cubicBezTo>
                    <a:pt x="2027444" y="531943"/>
                    <a:pt x="2010074" y="539137"/>
                    <a:pt x="1991963" y="539137"/>
                  </a:cubicBezTo>
                  <a:lnTo>
                    <a:pt x="68289" y="539137"/>
                  </a:lnTo>
                  <a:cubicBezTo>
                    <a:pt x="50178" y="539137"/>
                    <a:pt x="32808" y="531943"/>
                    <a:pt x="20001" y="519136"/>
                  </a:cubicBezTo>
                  <a:cubicBezTo>
                    <a:pt x="7195" y="506329"/>
                    <a:pt x="0" y="488960"/>
                    <a:pt x="0" y="470848"/>
                  </a:cubicBezTo>
                  <a:lnTo>
                    <a:pt x="0" y="68289"/>
                  </a:lnTo>
                  <a:cubicBezTo>
                    <a:pt x="0" y="50178"/>
                    <a:pt x="7195" y="32808"/>
                    <a:pt x="20001" y="20001"/>
                  </a:cubicBezTo>
                  <a:cubicBezTo>
                    <a:pt x="32808" y="7195"/>
                    <a:pt x="50178" y="0"/>
                    <a:pt x="68289" y="0"/>
                  </a:cubicBezTo>
                  <a:close/>
                </a:path>
              </a:pathLst>
            </a:custGeom>
            <a:solidFill>
              <a:srgbClr val="05295D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22" id="22"/>
            <p:cNvSpPr txBox="true"/>
            <p:nvPr/>
          </p:nvSpPr>
          <p:spPr>
            <a:xfrm>
              <a:off x="0" y="-38100"/>
              <a:ext cx="2060252" cy="57723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Freeform 23" id="23"/>
          <p:cNvSpPr/>
          <p:nvPr/>
        </p:nvSpPr>
        <p:spPr>
          <a:xfrm flipH="false" flipV="false" rot="0">
            <a:off x="5765556" y="10504"/>
            <a:ext cx="6756889" cy="10265991"/>
          </a:xfrm>
          <a:custGeom>
            <a:avLst/>
            <a:gdLst/>
            <a:ahLst/>
            <a:cxnLst/>
            <a:rect r="r" b="b" t="t" l="l"/>
            <a:pathLst>
              <a:path h="10265991" w="6756889">
                <a:moveTo>
                  <a:pt x="0" y="0"/>
                </a:moveTo>
                <a:lnTo>
                  <a:pt x="6756888" y="0"/>
                </a:lnTo>
                <a:lnTo>
                  <a:pt x="6756888" y="10265992"/>
                </a:lnTo>
                <a:lnTo>
                  <a:pt x="0" y="1026599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24" id="24"/>
          <p:cNvSpPr txBox="true"/>
          <p:nvPr/>
        </p:nvSpPr>
        <p:spPr>
          <a:xfrm rot="0">
            <a:off x="1269772" y="2121570"/>
            <a:ext cx="5061078" cy="362000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14068"/>
              </a:lnSpc>
            </a:pPr>
            <a:r>
              <a:rPr lang="en-US" sz="12789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The</a:t>
            </a:r>
          </a:p>
          <a:p>
            <a:pPr algn="l" marL="0" indent="0" lvl="0">
              <a:lnSpc>
                <a:spcPts val="14068"/>
              </a:lnSpc>
              <a:spcBef>
                <a:spcPct val="0"/>
              </a:spcBef>
            </a:pPr>
            <a:r>
              <a:rPr lang="en-US" sz="12789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Ballet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2779619" y="2522201"/>
            <a:ext cx="1668099" cy="14821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358"/>
              </a:lnSpc>
              <a:spcBef>
                <a:spcPct val="0"/>
              </a:spcBef>
            </a:pPr>
            <a:r>
              <a:rPr lang="en-US" sz="10326" strike="noStrike" u="none">
                <a:solidFill>
                  <a:srgbClr val="BD8F4F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01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4709554" y="2282709"/>
            <a:ext cx="3298101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MAIN POINT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4687007" y="3038001"/>
            <a:ext cx="2470856" cy="614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F5ECDF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Elaborate on what you want to discuss. 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2779619" y="4903100"/>
            <a:ext cx="1668099" cy="148369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358"/>
              </a:lnSpc>
              <a:spcBef>
                <a:spcPct val="0"/>
              </a:spcBef>
            </a:pPr>
            <a:r>
              <a:rPr lang="en-US" sz="10326" strike="noStrike" u="none">
                <a:solidFill>
                  <a:srgbClr val="BD8F4F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02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4709554" y="4664975"/>
            <a:ext cx="3298101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MAIN POINT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14687007" y="5420267"/>
            <a:ext cx="2470856" cy="614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F5ECDF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Elaborate on what you want to discuss. 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12891658" y="7202477"/>
            <a:ext cx="1444022" cy="148369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358"/>
              </a:lnSpc>
              <a:spcBef>
                <a:spcPct val="0"/>
              </a:spcBef>
            </a:pPr>
            <a:r>
              <a:rPr lang="en-US" sz="10326" strike="noStrike" u="none">
                <a:solidFill>
                  <a:srgbClr val="BD8F4F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03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14709554" y="7045387"/>
            <a:ext cx="3298101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MAIN POINT</a:t>
            </a:r>
          </a:p>
        </p:txBody>
      </p:sp>
      <p:sp>
        <p:nvSpPr>
          <p:cNvPr name="TextBox 33" id="33"/>
          <p:cNvSpPr txBox="true"/>
          <p:nvPr/>
        </p:nvSpPr>
        <p:spPr>
          <a:xfrm rot="0">
            <a:off x="14687007" y="7800679"/>
            <a:ext cx="2470856" cy="614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F5ECDF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Elaborate on what you want to discuss. </a:t>
            </a:r>
          </a:p>
        </p:txBody>
      </p:sp>
      <p:sp>
        <p:nvSpPr>
          <p:cNvPr name="TextBox 34" id="34"/>
          <p:cNvSpPr txBox="true"/>
          <p:nvPr/>
        </p:nvSpPr>
        <p:spPr>
          <a:xfrm rot="0">
            <a:off x="1269772" y="6114477"/>
            <a:ext cx="6310148" cy="2138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Lorem ipsum dolor sit amet, consectetur adipiscing elit. Maecenas et placerat velit. Nam vitae dictum orci. Phasellus vehicula metus in libero euismod pretium. Vestibulum a dui a lorem pharetra sollicitudin. Vestibulum non dictum velit. Proin venenatis dictum nibh mollis dignissim. Vestibulum hendrerit tempor urna ac tristique. Maecenas vitae urna sapien.</a:t>
            </a:r>
          </a:p>
        </p:txBody>
      </p: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5295D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2682771" cy="1440256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2682771" cy="1440256"/>
            </a:xfrm>
            <a:custGeom>
              <a:avLst/>
              <a:gdLst/>
              <a:ahLst/>
              <a:cxnLst/>
              <a:rect r="r" b="b" t="t" l="l"/>
              <a:pathLst>
                <a:path h="1440256" w="2682771">
                  <a:moveTo>
                    <a:pt x="30849" y="0"/>
                  </a:moveTo>
                  <a:lnTo>
                    <a:pt x="2651922" y="0"/>
                  </a:lnTo>
                  <a:cubicBezTo>
                    <a:pt x="2660104" y="0"/>
                    <a:pt x="2667951" y="3250"/>
                    <a:pt x="2673736" y="9035"/>
                  </a:cubicBezTo>
                  <a:cubicBezTo>
                    <a:pt x="2679521" y="14821"/>
                    <a:pt x="2682771" y="22667"/>
                    <a:pt x="2682771" y="30849"/>
                  </a:cubicBezTo>
                  <a:lnTo>
                    <a:pt x="2682771" y="1409407"/>
                  </a:lnTo>
                  <a:cubicBezTo>
                    <a:pt x="2682771" y="1417588"/>
                    <a:pt x="2679521" y="1425435"/>
                    <a:pt x="2673736" y="1431220"/>
                  </a:cubicBezTo>
                  <a:cubicBezTo>
                    <a:pt x="2667951" y="1437006"/>
                    <a:pt x="2660104" y="1440256"/>
                    <a:pt x="2651922" y="1440256"/>
                  </a:cubicBezTo>
                  <a:lnTo>
                    <a:pt x="30849" y="1440256"/>
                  </a:lnTo>
                  <a:cubicBezTo>
                    <a:pt x="22667" y="1440256"/>
                    <a:pt x="14821" y="1437006"/>
                    <a:pt x="9035" y="1431220"/>
                  </a:cubicBezTo>
                  <a:cubicBezTo>
                    <a:pt x="3250" y="1425435"/>
                    <a:pt x="0" y="1417588"/>
                    <a:pt x="0" y="1409407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blipFill>
              <a:blip r:embed="rId4"/>
              <a:stretch>
                <a:fillRect l="0" t="-12090" r="0" b="-12090"/>
              </a:stretch>
            </a:blipFill>
            <a:ln w="76200" cap="rnd">
              <a:solidFill>
                <a:srgbClr val="BD8F4F"/>
              </a:solidFill>
              <a:prstDash val="solid"/>
              <a:round/>
            </a:ln>
          </p:spPr>
        </p:sp>
      </p:grp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5295D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3990083" y="-1721494"/>
            <a:ext cx="2507456" cy="4228904"/>
            <a:chOff x="0" y="0"/>
            <a:chExt cx="660400" cy="1113785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0" y="0"/>
              <a:ext cx="660400" cy="1113785"/>
            </a:xfrm>
            <a:custGeom>
              <a:avLst/>
              <a:gdLst/>
              <a:ahLst/>
              <a:cxnLst/>
              <a:rect r="r" b="b" t="t" l="l"/>
              <a:pathLst>
                <a:path h="1113785" w="660400">
                  <a:moveTo>
                    <a:pt x="220252" y="1094716"/>
                  </a:moveTo>
                  <a:cubicBezTo>
                    <a:pt x="254109" y="1106230"/>
                    <a:pt x="292600" y="1113785"/>
                    <a:pt x="330378" y="1113785"/>
                  </a:cubicBezTo>
                  <a:cubicBezTo>
                    <a:pt x="368157" y="1113785"/>
                    <a:pt x="404509" y="1107308"/>
                    <a:pt x="438009" y="1095795"/>
                  </a:cubicBezTo>
                  <a:cubicBezTo>
                    <a:pt x="438723" y="1095435"/>
                    <a:pt x="439435" y="1095435"/>
                    <a:pt x="440148" y="1095076"/>
                  </a:cubicBezTo>
                  <a:cubicBezTo>
                    <a:pt x="565955" y="1049020"/>
                    <a:pt x="658618" y="927406"/>
                    <a:pt x="660400" y="778598"/>
                  </a:cubicBezTo>
                  <a:lnTo>
                    <a:pt x="660400" y="173096"/>
                  </a:lnTo>
                  <a:cubicBezTo>
                    <a:pt x="660400" y="77498"/>
                    <a:pt x="582902" y="0"/>
                    <a:pt x="487304" y="0"/>
                  </a:cubicBezTo>
                  <a:lnTo>
                    <a:pt x="173096" y="0"/>
                  </a:lnTo>
                  <a:cubicBezTo>
                    <a:pt x="77498" y="0"/>
                    <a:pt x="0" y="77498"/>
                    <a:pt x="0" y="173096"/>
                  </a:cubicBezTo>
                  <a:lnTo>
                    <a:pt x="0" y="778020"/>
                  </a:lnTo>
                  <a:cubicBezTo>
                    <a:pt x="1782" y="928125"/>
                    <a:pt x="93019" y="1049740"/>
                    <a:pt x="220252" y="1094716"/>
                  </a:cubicBezTo>
                  <a:lnTo>
                    <a:pt x="220252" y="1094716"/>
                  </a:ln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6" id="16"/>
            <p:cNvSpPr txBox="true"/>
            <p:nvPr/>
          </p:nvSpPr>
          <p:spPr>
            <a:xfrm>
              <a:off x="0" y="-38100"/>
              <a:ext cx="660400" cy="102488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AutoShape 17" id="17"/>
          <p:cNvSpPr/>
          <p:nvPr/>
        </p:nvSpPr>
        <p:spPr>
          <a:xfrm>
            <a:off x="485775" y="7091432"/>
            <a:ext cx="17316450" cy="0"/>
          </a:xfrm>
          <a:prstGeom prst="line">
            <a:avLst/>
          </a:prstGeom>
          <a:ln cap="flat" w="76200">
            <a:solidFill>
              <a:srgbClr val="BD8F4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Freeform 18" id="18"/>
          <p:cNvSpPr/>
          <p:nvPr/>
        </p:nvSpPr>
        <p:spPr>
          <a:xfrm flipH="false" flipV="false" rot="0">
            <a:off x="10254037" y="-1051534"/>
            <a:ext cx="9416229" cy="16285931"/>
          </a:xfrm>
          <a:custGeom>
            <a:avLst/>
            <a:gdLst/>
            <a:ahLst/>
            <a:cxnLst/>
            <a:rect r="r" b="b" t="t" l="l"/>
            <a:pathLst>
              <a:path h="16285931" w="9416229">
                <a:moveTo>
                  <a:pt x="0" y="0"/>
                </a:moveTo>
                <a:lnTo>
                  <a:pt x="9416230" y="0"/>
                </a:lnTo>
                <a:lnTo>
                  <a:pt x="9416230" y="16285931"/>
                </a:lnTo>
                <a:lnTo>
                  <a:pt x="0" y="16285931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9" id="19"/>
          <p:cNvSpPr txBox="true"/>
          <p:nvPr/>
        </p:nvSpPr>
        <p:spPr>
          <a:xfrm rot="0">
            <a:off x="4217712" y="762257"/>
            <a:ext cx="2052198" cy="174515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3402"/>
              </a:lnSpc>
              <a:spcBef>
                <a:spcPct val="0"/>
              </a:spcBef>
            </a:pPr>
            <a:r>
              <a:rPr lang="en-US" sz="12184" strike="noStrike" u="none">
                <a:solidFill>
                  <a:srgbClr val="BD8F4F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02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941746" y="2877066"/>
            <a:ext cx="8722688" cy="36165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4068"/>
              </a:lnSpc>
              <a:spcBef>
                <a:spcPct val="0"/>
              </a:spcBef>
            </a:pPr>
            <a:r>
              <a:rPr lang="en-US" sz="12789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Add an </a:t>
            </a:r>
            <a:r>
              <a:rPr lang="en-US" sz="12789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Agenda 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2422980" y="7698780"/>
            <a:ext cx="5760220" cy="1276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ELABORATE ON WHAT YOU WANT TO DISCUSS. </a:t>
            </a:r>
          </a:p>
        </p:txBody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5EC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Freeform 14" id="14"/>
          <p:cNvSpPr/>
          <p:nvPr/>
        </p:nvSpPr>
        <p:spPr>
          <a:xfrm flipH="false" flipV="false" rot="-352102">
            <a:off x="7287659" y="-290587"/>
            <a:ext cx="10483164" cy="6385200"/>
          </a:xfrm>
          <a:custGeom>
            <a:avLst/>
            <a:gdLst/>
            <a:ahLst/>
            <a:cxnLst/>
            <a:rect r="r" b="b" t="t" l="l"/>
            <a:pathLst>
              <a:path h="6385200" w="10483164">
                <a:moveTo>
                  <a:pt x="0" y="0"/>
                </a:moveTo>
                <a:lnTo>
                  <a:pt x="10483164" y="0"/>
                </a:lnTo>
                <a:lnTo>
                  <a:pt x="10483164" y="6385200"/>
                </a:lnTo>
                <a:lnTo>
                  <a:pt x="0" y="638520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5" id="15"/>
          <p:cNvSpPr txBox="true"/>
          <p:nvPr/>
        </p:nvSpPr>
        <p:spPr>
          <a:xfrm rot="0">
            <a:off x="1028700" y="1523492"/>
            <a:ext cx="8272988" cy="362000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4068"/>
              </a:lnSpc>
              <a:spcBef>
                <a:spcPct val="0"/>
              </a:spcBef>
            </a:pPr>
            <a:r>
              <a:rPr lang="en-US" sz="12789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Our</a:t>
            </a:r>
          </a:p>
          <a:p>
            <a:pPr algn="l" marL="0" indent="0" lvl="0">
              <a:lnSpc>
                <a:spcPts val="14068"/>
              </a:lnSpc>
              <a:spcBef>
                <a:spcPct val="0"/>
              </a:spcBef>
            </a:pPr>
            <a:r>
              <a:rPr lang="en-US" sz="12789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Academy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2775669" y="7358592"/>
            <a:ext cx="4482038" cy="15284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Lorem ipsum dolor sit amet, consectetur adipiscing elit, sed do eiusmod tempor incididunt ut labore et dolore magna aliqua. Viverra adipiscing at in tellus integer feugiat.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6988706" y="7358592"/>
            <a:ext cx="4482038" cy="15284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Lorem ipsum dolor sit amet, consectetur adipiscing elit, sed do eiusmod tempor incididunt ut labore et dolore magna aliqua. Viverra adipiscing at in tellus integer feugiat.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028700" y="7358592"/>
            <a:ext cx="4482038" cy="15284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Lorem ipsum dolor sit amet, consectetur adipiscing elit, sed do eiusmod tempor incididunt ut labore et dolore magna aliqua. Viverra adipiscing at in tellus integer feugiat.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028700" y="6356927"/>
            <a:ext cx="3298101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MAIN POINT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6988706" y="6356927"/>
            <a:ext cx="3298101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MAIN POINT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2947119" y="6356927"/>
            <a:ext cx="3298101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MAIN POINT</a:t>
            </a:r>
          </a:p>
        </p:txBody>
      </p: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5EC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1223516" y="3498206"/>
            <a:ext cx="15840967" cy="8027766"/>
            <a:chOff x="0" y="0"/>
            <a:chExt cx="21121290" cy="10703688"/>
          </a:xfrm>
        </p:grpSpPr>
        <p:grpSp>
          <p:nvGrpSpPr>
            <p:cNvPr name="Group 15" id="15"/>
            <p:cNvGrpSpPr/>
            <p:nvPr/>
          </p:nvGrpSpPr>
          <p:grpSpPr>
            <a:xfrm rot="-10800000">
              <a:off x="0" y="0"/>
              <a:ext cx="6346569" cy="10703688"/>
              <a:chOff x="0" y="0"/>
              <a:chExt cx="660400" cy="1113785"/>
            </a:xfrm>
          </p:grpSpPr>
          <p:sp>
            <p:nvSpPr>
              <p:cNvPr name="Freeform 16" id="16"/>
              <p:cNvSpPr/>
              <p:nvPr/>
            </p:nvSpPr>
            <p:spPr>
              <a:xfrm flipH="false" flipV="false" rot="0">
                <a:off x="0" y="0"/>
                <a:ext cx="660400" cy="1113785"/>
              </a:xfrm>
              <a:custGeom>
                <a:avLst/>
                <a:gdLst/>
                <a:ahLst/>
                <a:cxnLst/>
                <a:rect r="r" b="b" t="t" l="l"/>
                <a:pathLst>
                  <a:path h="1113785" w="660400">
                    <a:moveTo>
                      <a:pt x="220252" y="1094716"/>
                    </a:moveTo>
                    <a:cubicBezTo>
                      <a:pt x="254109" y="1106230"/>
                      <a:pt x="292600" y="1113785"/>
                      <a:pt x="330378" y="1113785"/>
                    </a:cubicBezTo>
                    <a:cubicBezTo>
                      <a:pt x="368157" y="1113785"/>
                      <a:pt x="404509" y="1107308"/>
                      <a:pt x="438009" y="1095795"/>
                    </a:cubicBezTo>
                    <a:cubicBezTo>
                      <a:pt x="438723" y="1095435"/>
                      <a:pt x="439435" y="1095435"/>
                      <a:pt x="440148" y="1095076"/>
                    </a:cubicBezTo>
                    <a:cubicBezTo>
                      <a:pt x="565955" y="1049020"/>
                      <a:pt x="658618" y="927406"/>
                      <a:pt x="660400" y="778598"/>
                    </a:cubicBezTo>
                    <a:lnTo>
                      <a:pt x="660400" y="91184"/>
                    </a:lnTo>
                    <a:cubicBezTo>
                      <a:pt x="660400" y="40825"/>
                      <a:pt x="619575" y="0"/>
                      <a:pt x="569216" y="0"/>
                    </a:cubicBezTo>
                    <a:lnTo>
                      <a:pt x="91184" y="0"/>
                    </a:lnTo>
                    <a:cubicBezTo>
                      <a:pt x="40825" y="0"/>
                      <a:pt x="0" y="40825"/>
                      <a:pt x="0" y="91184"/>
                    </a:cubicBezTo>
                    <a:lnTo>
                      <a:pt x="0" y="778020"/>
                    </a:lnTo>
                    <a:cubicBezTo>
                      <a:pt x="1782" y="928125"/>
                      <a:pt x="93019" y="1049740"/>
                      <a:pt x="220252" y="1094716"/>
                    </a:cubicBezTo>
                    <a:lnTo>
                      <a:pt x="220252" y="1094716"/>
                    </a:lnTo>
                    <a:close/>
                  </a:path>
                </a:pathLst>
              </a:custGeom>
              <a:solidFill>
                <a:srgbClr val="05295D"/>
              </a:solidFill>
              <a:ln w="76200" cap="rnd">
                <a:solidFill>
                  <a:srgbClr val="BD8F4F"/>
                </a:solidFill>
                <a:prstDash val="solid"/>
                <a:round/>
              </a:ln>
            </p:spPr>
          </p:sp>
          <p:sp>
            <p:nvSpPr>
              <p:cNvPr name="TextBox 17" id="17"/>
              <p:cNvSpPr txBox="true"/>
              <p:nvPr/>
            </p:nvSpPr>
            <p:spPr>
              <a:xfrm>
                <a:off x="0" y="-38100"/>
                <a:ext cx="660400" cy="102488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grpSp>
          <p:nvGrpSpPr>
            <p:cNvPr name="Group 18" id="18"/>
            <p:cNvGrpSpPr/>
            <p:nvPr/>
          </p:nvGrpSpPr>
          <p:grpSpPr>
            <a:xfrm rot="-10800000">
              <a:off x="7387360" y="0"/>
              <a:ext cx="6346569" cy="10703688"/>
              <a:chOff x="0" y="0"/>
              <a:chExt cx="660400" cy="1113785"/>
            </a:xfrm>
          </p:grpSpPr>
          <p:sp>
            <p:nvSpPr>
              <p:cNvPr name="Freeform 19" id="19"/>
              <p:cNvSpPr/>
              <p:nvPr/>
            </p:nvSpPr>
            <p:spPr>
              <a:xfrm flipH="false" flipV="false" rot="0">
                <a:off x="0" y="0"/>
                <a:ext cx="660400" cy="1113785"/>
              </a:xfrm>
              <a:custGeom>
                <a:avLst/>
                <a:gdLst/>
                <a:ahLst/>
                <a:cxnLst/>
                <a:rect r="r" b="b" t="t" l="l"/>
                <a:pathLst>
                  <a:path h="1113785" w="660400">
                    <a:moveTo>
                      <a:pt x="220252" y="1094716"/>
                    </a:moveTo>
                    <a:cubicBezTo>
                      <a:pt x="254109" y="1106230"/>
                      <a:pt x="292600" y="1113785"/>
                      <a:pt x="330378" y="1113785"/>
                    </a:cubicBezTo>
                    <a:cubicBezTo>
                      <a:pt x="368157" y="1113785"/>
                      <a:pt x="404509" y="1107308"/>
                      <a:pt x="438009" y="1095795"/>
                    </a:cubicBezTo>
                    <a:cubicBezTo>
                      <a:pt x="438723" y="1095435"/>
                      <a:pt x="439435" y="1095435"/>
                      <a:pt x="440148" y="1095076"/>
                    </a:cubicBezTo>
                    <a:cubicBezTo>
                      <a:pt x="565955" y="1049020"/>
                      <a:pt x="658618" y="927406"/>
                      <a:pt x="660400" y="778598"/>
                    </a:cubicBezTo>
                    <a:lnTo>
                      <a:pt x="660400" y="91184"/>
                    </a:lnTo>
                    <a:cubicBezTo>
                      <a:pt x="660400" y="40825"/>
                      <a:pt x="619575" y="0"/>
                      <a:pt x="569216" y="0"/>
                    </a:cubicBezTo>
                    <a:lnTo>
                      <a:pt x="91184" y="0"/>
                    </a:lnTo>
                    <a:cubicBezTo>
                      <a:pt x="40825" y="0"/>
                      <a:pt x="0" y="40825"/>
                      <a:pt x="0" y="91184"/>
                    </a:cubicBezTo>
                    <a:lnTo>
                      <a:pt x="0" y="778020"/>
                    </a:lnTo>
                    <a:cubicBezTo>
                      <a:pt x="1782" y="928125"/>
                      <a:pt x="93019" y="1049740"/>
                      <a:pt x="220252" y="1094716"/>
                    </a:cubicBezTo>
                    <a:lnTo>
                      <a:pt x="220252" y="1094716"/>
                    </a:lnTo>
                    <a:close/>
                  </a:path>
                </a:pathLst>
              </a:custGeom>
              <a:solidFill>
                <a:srgbClr val="05295D"/>
              </a:solidFill>
              <a:ln w="76200" cap="rnd">
                <a:solidFill>
                  <a:srgbClr val="BD8F4F"/>
                </a:solidFill>
                <a:prstDash val="solid"/>
                <a:round/>
              </a:ln>
            </p:spPr>
          </p:sp>
          <p:sp>
            <p:nvSpPr>
              <p:cNvPr name="TextBox 20" id="20"/>
              <p:cNvSpPr txBox="true"/>
              <p:nvPr/>
            </p:nvSpPr>
            <p:spPr>
              <a:xfrm>
                <a:off x="0" y="-38100"/>
                <a:ext cx="660400" cy="102488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grpSp>
          <p:nvGrpSpPr>
            <p:cNvPr name="Group 21" id="21"/>
            <p:cNvGrpSpPr/>
            <p:nvPr/>
          </p:nvGrpSpPr>
          <p:grpSpPr>
            <a:xfrm rot="-10800000">
              <a:off x="14774721" y="0"/>
              <a:ext cx="6346569" cy="10703688"/>
              <a:chOff x="0" y="0"/>
              <a:chExt cx="660400" cy="1113785"/>
            </a:xfrm>
          </p:grpSpPr>
          <p:sp>
            <p:nvSpPr>
              <p:cNvPr name="Freeform 22" id="22"/>
              <p:cNvSpPr/>
              <p:nvPr/>
            </p:nvSpPr>
            <p:spPr>
              <a:xfrm flipH="false" flipV="false" rot="0">
                <a:off x="0" y="0"/>
                <a:ext cx="660400" cy="1113785"/>
              </a:xfrm>
              <a:custGeom>
                <a:avLst/>
                <a:gdLst/>
                <a:ahLst/>
                <a:cxnLst/>
                <a:rect r="r" b="b" t="t" l="l"/>
                <a:pathLst>
                  <a:path h="1113785" w="660400">
                    <a:moveTo>
                      <a:pt x="220252" y="1094716"/>
                    </a:moveTo>
                    <a:cubicBezTo>
                      <a:pt x="254109" y="1106230"/>
                      <a:pt x="292600" y="1113785"/>
                      <a:pt x="330378" y="1113785"/>
                    </a:cubicBezTo>
                    <a:cubicBezTo>
                      <a:pt x="368157" y="1113785"/>
                      <a:pt x="404509" y="1107308"/>
                      <a:pt x="438009" y="1095795"/>
                    </a:cubicBezTo>
                    <a:cubicBezTo>
                      <a:pt x="438723" y="1095435"/>
                      <a:pt x="439435" y="1095435"/>
                      <a:pt x="440148" y="1095076"/>
                    </a:cubicBezTo>
                    <a:cubicBezTo>
                      <a:pt x="565955" y="1049020"/>
                      <a:pt x="658618" y="927406"/>
                      <a:pt x="660400" y="778598"/>
                    </a:cubicBezTo>
                    <a:lnTo>
                      <a:pt x="660400" y="91184"/>
                    </a:lnTo>
                    <a:cubicBezTo>
                      <a:pt x="660400" y="40825"/>
                      <a:pt x="619575" y="0"/>
                      <a:pt x="569216" y="0"/>
                    </a:cubicBezTo>
                    <a:lnTo>
                      <a:pt x="91184" y="0"/>
                    </a:lnTo>
                    <a:cubicBezTo>
                      <a:pt x="40825" y="0"/>
                      <a:pt x="0" y="40825"/>
                      <a:pt x="0" y="91184"/>
                    </a:cubicBezTo>
                    <a:lnTo>
                      <a:pt x="0" y="778020"/>
                    </a:lnTo>
                    <a:cubicBezTo>
                      <a:pt x="1782" y="928125"/>
                      <a:pt x="93019" y="1049740"/>
                      <a:pt x="220252" y="1094716"/>
                    </a:cubicBezTo>
                    <a:lnTo>
                      <a:pt x="220252" y="1094716"/>
                    </a:lnTo>
                    <a:close/>
                  </a:path>
                </a:pathLst>
              </a:custGeom>
              <a:solidFill>
                <a:srgbClr val="05295D"/>
              </a:solidFill>
              <a:ln w="76200" cap="rnd">
                <a:solidFill>
                  <a:srgbClr val="BD8F4F"/>
                </a:solidFill>
                <a:prstDash val="solid"/>
                <a:round/>
              </a:ln>
            </p:spPr>
          </p:sp>
          <p:sp>
            <p:nvSpPr>
              <p:cNvPr name="TextBox 23" id="23"/>
              <p:cNvSpPr txBox="true"/>
              <p:nvPr/>
            </p:nvSpPr>
            <p:spPr>
              <a:xfrm>
                <a:off x="0" y="-38100"/>
                <a:ext cx="660400" cy="102488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</p:grpSp>
      <p:grpSp>
        <p:nvGrpSpPr>
          <p:cNvPr name="Group 24" id="24"/>
          <p:cNvGrpSpPr/>
          <p:nvPr/>
        </p:nvGrpSpPr>
        <p:grpSpPr>
          <a:xfrm rot="0">
            <a:off x="1226820" y="3498206"/>
            <a:ext cx="4732020" cy="4732020"/>
            <a:chOff x="0" y="0"/>
            <a:chExt cx="812800" cy="812800"/>
          </a:xfrm>
        </p:grpSpPr>
        <p:sp>
          <p:nvSpPr>
            <p:cNvPr name="Freeform 25" id="25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blipFill>
              <a:blip r:embed="rId4"/>
              <a:stretch>
                <a:fillRect l="-44773" t="0" r="-5320" b="0"/>
              </a:stretch>
            </a:blipFill>
            <a:ln w="76200" cap="sq">
              <a:solidFill>
                <a:srgbClr val="BD8F4F"/>
              </a:solidFill>
              <a:prstDash val="solid"/>
              <a:miter/>
            </a:ln>
          </p:spPr>
        </p:sp>
      </p:grpSp>
      <p:grpSp>
        <p:nvGrpSpPr>
          <p:cNvPr name="Group 26" id="26"/>
          <p:cNvGrpSpPr/>
          <p:nvPr/>
        </p:nvGrpSpPr>
        <p:grpSpPr>
          <a:xfrm rot="0">
            <a:off x="6781294" y="3498206"/>
            <a:ext cx="4732020" cy="4732020"/>
            <a:chOff x="0" y="0"/>
            <a:chExt cx="812800" cy="812800"/>
          </a:xfrm>
        </p:grpSpPr>
        <p:sp>
          <p:nvSpPr>
            <p:cNvPr name="Freeform 27" id="27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blipFill>
              <a:blip r:embed="rId5"/>
              <a:stretch>
                <a:fillRect l="0" t="-2012" r="0" b="-48080"/>
              </a:stretch>
            </a:blipFill>
            <a:ln w="76200" cap="sq">
              <a:solidFill>
                <a:srgbClr val="BD8F4F"/>
              </a:solidFill>
              <a:prstDash val="solid"/>
              <a:miter/>
            </a:ln>
          </p:spPr>
        </p:sp>
      </p:grpSp>
      <p:grpSp>
        <p:nvGrpSpPr>
          <p:cNvPr name="Group 28" id="28"/>
          <p:cNvGrpSpPr/>
          <p:nvPr/>
        </p:nvGrpSpPr>
        <p:grpSpPr>
          <a:xfrm rot="0">
            <a:off x="12332464" y="3498206"/>
            <a:ext cx="4732020" cy="4732020"/>
            <a:chOff x="0" y="0"/>
            <a:chExt cx="812800" cy="812800"/>
          </a:xfrm>
        </p:grpSpPr>
        <p:sp>
          <p:nvSpPr>
            <p:cNvPr name="Freeform 29" id="29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blipFill>
              <a:blip r:embed="rId6"/>
              <a:stretch>
                <a:fillRect l="0" t="-21551" r="-22405" b="-62171"/>
              </a:stretch>
            </a:blipFill>
            <a:ln w="76200" cap="sq">
              <a:solidFill>
                <a:srgbClr val="BD8F4F"/>
              </a:solidFill>
              <a:prstDash val="solid"/>
              <a:miter/>
            </a:ln>
          </p:spPr>
        </p:sp>
      </p:grpSp>
      <p:grpSp>
        <p:nvGrpSpPr>
          <p:cNvPr name="Group 30" id="30"/>
          <p:cNvGrpSpPr/>
          <p:nvPr/>
        </p:nvGrpSpPr>
        <p:grpSpPr>
          <a:xfrm rot="0">
            <a:off x="1223516" y="3498206"/>
            <a:ext cx="4732020" cy="4732020"/>
            <a:chOff x="0" y="0"/>
            <a:chExt cx="812800" cy="812800"/>
          </a:xfrm>
        </p:grpSpPr>
        <p:sp>
          <p:nvSpPr>
            <p:cNvPr name="Freeform 31" id="31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blipFill>
              <a:blip r:embed="rId7"/>
              <a:stretch>
                <a:fillRect l="-44773" t="0" r="-5320" b="0"/>
              </a:stretch>
            </a:blipFill>
            <a:ln w="76200" cap="sq">
              <a:solidFill>
                <a:srgbClr val="BD8F4F"/>
              </a:solidFill>
              <a:prstDash val="solid"/>
              <a:miter/>
            </a:ln>
          </p:spPr>
        </p:sp>
      </p:grpSp>
      <p:grpSp>
        <p:nvGrpSpPr>
          <p:cNvPr name="Group 32" id="32"/>
          <p:cNvGrpSpPr/>
          <p:nvPr/>
        </p:nvGrpSpPr>
        <p:grpSpPr>
          <a:xfrm rot="0">
            <a:off x="6777990" y="3498206"/>
            <a:ext cx="4732020" cy="4732020"/>
            <a:chOff x="0" y="0"/>
            <a:chExt cx="812800" cy="812800"/>
          </a:xfrm>
        </p:grpSpPr>
        <p:sp>
          <p:nvSpPr>
            <p:cNvPr name="Freeform 33" id="33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blipFill>
              <a:blip r:embed="rId8"/>
              <a:stretch>
                <a:fillRect l="0" t="-2012" r="0" b="-48080"/>
              </a:stretch>
            </a:blipFill>
            <a:ln w="76200" cap="sq">
              <a:solidFill>
                <a:srgbClr val="BD8F4F"/>
              </a:solidFill>
              <a:prstDash val="solid"/>
              <a:miter/>
            </a:ln>
          </p:spPr>
        </p:sp>
      </p:grpSp>
      <p:grpSp>
        <p:nvGrpSpPr>
          <p:cNvPr name="Group 34" id="34"/>
          <p:cNvGrpSpPr/>
          <p:nvPr/>
        </p:nvGrpSpPr>
        <p:grpSpPr>
          <a:xfrm rot="0">
            <a:off x="12329160" y="3498206"/>
            <a:ext cx="4732020" cy="4732020"/>
            <a:chOff x="0" y="0"/>
            <a:chExt cx="812800" cy="812800"/>
          </a:xfrm>
        </p:grpSpPr>
        <p:sp>
          <p:nvSpPr>
            <p:cNvPr name="Freeform 35" id="35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blipFill>
              <a:blip r:embed="rId9"/>
              <a:stretch>
                <a:fillRect l="0" t="-21551" r="-22405" b="-62171"/>
              </a:stretch>
            </a:blipFill>
            <a:ln w="76200" cap="sq">
              <a:solidFill>
                <a:srgbClr val="BD8F4F"/>
              </a:solidFill>
              <a:prstDash val="solid"/>
              <a:miter/>
            </a:ln>
          </p:spPr>
        </p:sp>
      </p:grpSp>
      <p:sp>
        <p:nvSpPr>
          <p:cNvPr name="TextBox 36" id="36"/>
          <p:cNvSpPr txBox="true"/>
          <p:nvPr/>
        </p:nvSpPr>
        <p:spPr>
          <a:xfrm rot="0">
            <a:off x="485775" y="1346450"/>
            <a:ext cx="17316450" cy="1662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Meet The Teachers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1371412" y="8320405"/>
            <a:ext cx="4584125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NAME SURNAME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6851938" y="8320405"/>
            <a:ext cx="4584125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NAME SURNAME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12403108" y="8320405"/>
            <a:ext cx="4584125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NAME SURNAME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2319068" y="9091930"/>
            <a:ext cx="2688813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>
                <a:solidFill>
                  <a:srgbClr val="F5ECDF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Teaching </a:t>
            </a:r>
            <a:r>
              <a:rPr lang="en-US" sz="1900" strike="noStrike" u="none">
                <a:solidFill>
                  <a:srgbClr val="F5ECDF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Class 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7799593" y="9091930"/>
            <a:ext cx="2688813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>
                <a:solidFill>
                  <a:srgbClr val="F5ECDF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Teaching Class</a:t>
            </a:r>
            <a:r>
              <a:rPr lang="en-US" sz="1900">
                <a:solidFill>
                  <a:srgbClr val="F5ECDF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 </a:t>
            </a:r>
          </a:p>
        </p:txBody>
      </p:sp>
      <p:sp>
        <p:nvSpPr>
          <p:cNvPr name="TextBox 42" id="42"/>
          <p:cNvSpPr txBox="true"/>
          <p:nvPr/>
        </p:nvSpPr>
        <p:spPr>
          <a:xfrm rot="0">
            <a:off x="13350763" y="9091930"/>
            <a:ext cx="2688813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>
                <a:solidFill>
                  <a:srgbClr val="F5ECDF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Teaching Class</a:t>
            </a:r>
            <a:r>
              <a:rPr lang="en-US" sz="1900">
                <a:solidFill>
                  <a:srgbClr val="F5ECDF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 </a:t>
            </a:r>
          </a:p>
        </p:txBody>
      </p: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5295D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5334000" cy="9296400"/>
            <a:chOff x="0" y="0"/>
            <a:chExt cx="826376" cy="1440256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826376" cy="1440256"/>
            </a:xfrm>
            <a:custGeom>
              <a:avLst/>
              <a:gdLst/>
              <a:ahLst/>
              <a:cxnLst/>
              <a:rect r="r" b="b" t="t" l="l"/>
              <a:pathLst>
                <a:path h="1440256" w="826376">
                  <a:moveTo>
                    <a:pt x="100149" y="0"/>
                  </a:moveTo>
                  <a:lnTo>
                    <a:pt x="726228" y="0"/>
                  </a:lnTo>
                  <a:cubicBezTo>
                    <a:pt x="781538" y="0"/>
                    <a:pt x="826376" y="44838"/>
                    <a:pt x="826376" y="100149"/>
                  </a:cubicBezTo>
                  <a:lnTo>
                    <a:pt x="826376" y="1340107"/>
                  </a:lnTo>
                  <a:cubicBezTo>
                    <a:pt x="826376" y="1395418"/>
                    <a:pt x="781538" y="1440256"/>
                    <a:pt x="726228" y="1440256"/>
                  </a:cubicBezTo>
                  <a:lnTo>
                    <a:pt x="100149" y="1440256"/>
                  </a:lnTo>
                  <a:cubicBezTo>
                    <a:pt x="44838" y="1440256"/>
                    <a:pt x="0" y="1395418"/>
                    <a:pt x="0" y="1340107"/>
                  </a:cubicBezTo>
                  <a:lnTo>
                    <a:pt x="0" y="100149"/>
                  </a:lnTo>
                  <a:cubicBezTo>
                    <a:pt x="0" y="44838"/>
                    <a:pt x="44838" y="0"/>
                    <a:pt x="100149" y="0"/>
                  </a:cubicBezTo>
                  <a:close/>
                </a:path>
              </a:pathLst>
            </a:custGeom>
            <a:blipFill>
              <a:blip r:embed="rId4"/>
              <a:stretch>
                <a:fillRect l="-8058" t="0" r="-8058" b="0"/>
              </a:stretch>
            </a:blipFill>
            <a:ln w="76200" cap="rnd">
              <a:solidFill>
                <a:srgbClr val="BD8F4F"/>
              </a:solidFill>
              <a:prstDash val="solid"/>
              <a:round/>
            </a:ln>
          </p:spPr>
        </p:sp>
      </p:grpSp>
      <p:grpSp>
        <p:nvGrpSpPr>
          <p:cNvPr name="Group 13" id="13"/>
          <p:cNvGrpSpPr/>
          <p:nvPr/>
        </p:nvGrpSpPr>
        <p:grpSpPr>
          <a:xfrm rot="0">
            <a:off x="12468225" y="495300"/>
            <a:ext cx="5334000" cy="9296400"/>
            <a:chOff x="0" y="0"/>
            <a:chExt cx="826376" cy="1440256"/>
          </a:xfrm>
        </p:grpSpPr>
        <p:sp>
          <p:nvSpPr>
            <p:cNvPr name="Freeform 14" id="14"/>
            <p:cNvSpPr/>
            <p:nvPr/>
          </p:nvSpPr>
          <p:spPr>
            <a:xfrm flipH="false" flipV="false" rot="0">
              <a:off x="0" y="0"/>
              <a:ext cx="826376" cy="1440256"/>
            </a:xfrm>
            <a:custGeom>
              <a:avLst/>
              <a:gdLst/>
              <a:ahLst/>
              <a:cxnLst/>
              <a:rect r="r" b="b" t="t" l="l"/>
              <a:pathLst>
                <a:path h="1440256" w="826376">
                  <a:moveTo>
                    <a:pt x="100149" y="0"/>
                  </a:moveTo>
                  <a:lnTo>
                    <a:pt x="726228" y="0"/>
                  </a:lnTo>
                  <a:cubicBezTo>
                    <a:pt x="781538" y="0"/>
                    <a:pt x="826376" y="44838"/>
                    <a:pt x="826376" y="100149"/>
                  </a:cubicBezTo>
                  <a:lnTo>
                    <a:pt x="826376" y="1340107"/>
                  </a:lnTo>
                  <a:cubicBezTo>
                    <a:pt x="826376" y="1395418"/>
                    <a:pt x="781538" y="1440256"/>
                    <a:pt x="726228" y="1440256"/>
                  </a:cubicBezTo>
                  <a:lnTo>
                    <a:pt x="100149" y="1440256"/>
                  </a:lnTo>
                  <a:cubicBezTo>
                    <a:pt x="44838" y="1440256"/>
                    <a:pt x="0" y="1395418"/>
                    <a:pt x="0" y="1340107"/>
                  </a:cubicBezTo>
                  <a:lnTo>
                    <a:pt x="0" y="100149"/>
                  </a:lnTo>
                  <a:cubicBezTo>
                    <a:pt x="0" y="44838"/>
                    <a:pt x="44838" y="0"/>
                    <a:pt x="100149" y="0"/>
                  </a:cubicBezTo>
                  <a:close/>
                </a:path>
              </a:pathLst>
            </a:custGeom>
            <a:blipFill>
              <a:blip r:embed="rId5"/>
              <a:stretch>
                <a:fillRect l="-8095" t="0" r="-8095" b="0"/>
              </a:stretch>
            </a:blipFill>
            <a:ln w="76200" cap="rnd">
              <a:solidFill>
                <a:srgbClr val="BD8F4F"/>
              </a:solidFill>
              <a:prstDash val="solid"/>
              <a:round/>
            </a:ln>
          </p:spPr>
        </p:sp>
      </p:grpSp>
      <p:grpSp>
        <p:nvGrpSpPr>
          <p:cNvPr name="Group 15" id="15"/>
          <p:cNvGrpSpPr/>
          <p:nvPr/>
        </p:nvGrpSpPr>
        <p:grpSpPr>
          <a:xfrm rot="0">
            <a:off x="6248400" y="495300"/>
            <a:ext cx="5791200" cy="9296400"/>
            <a:chOff x="0" y="0"/>
            <a:chExt cx="897208" cy="1440256"/>
          </a:xfrm>
        </p:grpSpPr>
        <p:sp>
          <p:nvSpPr>
            <p:cNvPr name="Freeform 16" id="16"/>
            <p:cNvSpPr/>
            <p:nvPr/>
          </p:nvSpPr>
          <p:spPr>
            <a:xfrm flipH="false" flipV="false" rot="0">
              <a:off x="0" y="0"/>
              <a:ext cx="897208" cy="1440256"/>
            </a:xfrm>
            <a:custGeom>
              <a:avLst/>
              <a:gdLst/>
              <a:ahLst/>
              <a:cxnLst/>
              <a:rect r="r" b="b" t="t" l="l"/>
              <a:pathLst>
                <a:path h="1440256" w="897208">
                  <a:moveTo>
                    <a:pt x="92242" y="0"/>
                  </a:moveTo>
                  <a:lnTo>
                    <a:pt x="804966" y="0"/>
                  </a:lnTo>
                  <a:cubicBezTo>
                    <a:pt x="829430" y="0"/>
                    <a:pt x="852893" y="9718"/>
                    <a:pt x="870191" y="27017"/>
                  </a:cubicBezTo>
                  <a:cubicBezTo>
                    <a:pt x="887490" y="44316"/>
                    <a:pt x="897208" y="67778"/>
                    <a:pt x="897208" y="92242"/>
                  </a:cubicBezTo>
                  <a:lnTo>
                    <a:pt x="897208" y="1348013"/>
                  </a:lnTo>
                  <a:cubicBezTo>
                    <a:pt x="897208" y="1372478"/>
                    <a:pt x="887490" y="1395940"/>
                    <a:pt x="870191" y="1413239"/>
                  </a:cubicBezTo>
                  <a:cubicBezTo>
                    <a:pt x="852893" y="1430537"/>
                    <a:pt x="829430" y="1440256"/>
                    <a:pt x="804966" y="1440256"/>
                  </a:cubicBezTo>
                  <a:lnTo>
                    <a:pt x="92242" y="1440256"/>
                  </a:lnTo>
                  <a:cubicBezTo>
                    <a:pt x="67778" y="1440256"/>
                    <a:pt x="44316" y="1430537"/>
                    <a:pt x="27017" y="1413239"/>
                  </a:cubicBezTo>
                  <a:cubicBezTo>
                    <a:pt x="9718" y="1395940"/>
                    <a:pt x="0" y="1372478"/>
                    <a:pt x="0" y="1348013"/>
                  </a:cubicBezTo>
                  <a:lnTo>
                    <a:pt x="0" y="92242"/>
                  </a:lnTo>
                  <a:cubicBezTo>
                    <a:pt x="0" y="67778"/>
                    <a:pt x="9718" y="44316"/>
                    <a:pt x="27017" y="27017"/>
                  </a:cubicBezTo>
                  <a:cubicBezTo>
                    <a:pt x="44316" y="9718"/>
                    <a:pt x="67778" y="0"/>
                    <a:pt x="92242" y="0"/>
                  </a:cubicBezTo>
                  <a:close/>
                </a:path>
              </a:pathLst>
            </a:custGeom>
            <a:blipFill>
              <a:blip r:embed="rId6"/>
              <a:stretch>
                <a:fillRect l="-3475" t="0" r="-3475" b="0"/>
              </a:stretch>
            </a:blipFill>
            <a:ln w="76200" cap="rnd">
              <a:solidFill>
                <a:srgbClr val="BD8F4F"/>
              </a:solidFill>
              <a:prstDash val="solid"/>
              <a:round/>
            </a:ln>
          </p:spPr>
        </p:sp>
      </p:grp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5EC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Freeform 14" id="14"/>
          <p:cNvSpPr/>
          <p:nvPr/>
        </p:nvSpPr>
        <p:spPr>
          <a:xfrm flipH="false" flipV="false" rot="0">
            <a:off x="6399745" y="0"/>
            <a:ext cx="4956464" cy="10287000"/>
          </a:xfrm>
          <a:custGeom>
            <a:avLst/>
            <a:gdLst/>
            <a:ahLst/>
            <a:cxnLst/>
            <a:rect r="r" b="b" t="t" l="l"/>
            <a:pathLst>
              <a:path h="10287000" w="4956464">
                <a:moveTo>
                  <a:pt x="0" y="0"/>
                </a:moveTo>
                <a:lnTo>
                  <a:pt x="4956464" y="0"/>
                </a:lnTo>
                <a:lnTo>
                  <a:pt x="4956464" y="10287000"/>
                </a:lnTo>
                <a:lnTo>
                  <a:pt x="0" y="1028700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5" id="15"/>
          <p:cNvSpPr txBox="true"/>
          <p:nvPr/>
        </p:nvSpPr>
        <p:spPr>
          <a:xfrm rot="0">
            <a:off x="485775" y="2561788"/>
            <a:ext cx="6752919" cy="328153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Title here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890537" y="6344067"/>
            <a:ext cx="3918348" cy="1833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Lorem ipsum dolor sit amet, consectetur adipiscing elit, sed do eiusmod tempor incididunt ut labore et dolore magna aliqua. Viverra adipiscing at in tellus integer feugiat.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1049306" y="2561788"/>
            <a:ext cx="6752919" cy="328153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Title here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2466591" y="6344067"/>
            <a:ext cx="3918348" cy="1833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Lorem ipsum dolor sit amet, consectetur adipiscing elit, sed do eiusmod tempor incididunt ut labore et dolore magna aliqua. Viverra adipiscing at in tellus integer feugiat.</a:t>
            </a:r>
          </a:p>
        </p:txBody>
      </p:sp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5295D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3990083" y="-1721494"/>
            <a:ext cx="2507456" cy="4228904"/>
            <a:chOff x="0" y="0"/>
            <a:chExt cx="660400" cy="1113785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0" y="0"/>
              <a:ext cx="660400" cy="1113785"/>
            </a:xfrm>
            <a:custGeom>
              <a:avLst/>
              <a:gdLst/>
              <a:ahLst/>
              <a:cxnLst/>
              <a:rect r="r" b="b" t="t" l="l"/>
              <a:pathLst>
                <a:path h="1113785" w="660400">
                  <a:moveTo>
                    <a:pt x="220252" y="1094716"/>
                  </a:moveTo>
                  <a:cubicBezTo>
                    <a:pt x="254109" y="1106230"/>
                    <a:pt x="292600" y="1113785"/>
                    <a:pt x="330378" y="1113785"/>
                  </a:cubicBezTo>
                  <a:cubicBezTo>
                    <a:pt x="368157" y="1113785"/>
                    <a:pt x="404509" y="1107308"/>
                    <a:pt x="438009" y="1095795"/>
                  </a:cubicBezTo>
                  <a:cubicBezTo>
                    <a:pt x="438723" y="1095435"/>
                    <a:pt x="439435" y="1095435"/>
                    <a:pt x="440148" y="1095076"/>
                  </a:cubicBezTo>
                  <a:cubicBezTo>
                    <a:pt x="565955" y="1049020"/>
                    <a:pt x="658618" y="927406"/>
                    <a:pt x="660400" y="778598"/>
                  </a:cubicBezTo>
                  <a:lnTo>
                    <a:pt x="660400" y="173096"/>
                  </a:lnTo>
                  <a:cubicBezTo>
                    <a:pt x="660400" y="77498"/>
                    <a:pt x="582902" y="0"/>
                    <a:pt x="487304" y="0"/>
                  </a:cubicBezTo>
                  <a:lnTo>
                    <a:pt x="173096" y="0"/>
                  </a:lnTo>
                  <a:cubicBezTo>
                    <a:pt x="77498" y="0"/>
                    <a:pt x="0" y="77498"/>
                    <a:pt x="0" y="173096"/>
                  </a:cubicBezTo>
                  <a:lnTo>
                    <a:pt x="0" y="778020"/>
                  </a:lnTo>
                  <a:cubicBezTo>
                    <a:pt x="1782" y="928125"/>
                    <a:pt x="93019" y="1049740"/>
                    <a:pt x="220252" y="1094716"/>
                  </a:cubicBezTo>
                  <a:lnTo>
                    <a:pt x="220252" y="1094716"/>
                  </a:ln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6" id="16"/>
            <p:cNvSpPr txBox="true"/>
            <p:nvPr/>
          </p:nvSpPr>
          <p:spPr>
            <a:xfrm>
              <a:off x="0" y="-38100"/>
              <a:ext cx="660400" cy="102488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AutoShape 17" id="17"/>
          <p:cNvSpPr/>
          <p:nvPr/>
        </p:nvSpPr>
        <p:spPr>
          <a:xfrm>
            <a:off x="485775" y="7091432"/>
            <a:ext cx="17316450" cy="0"/>
          </a:xfrm>
          <a:prstGeom prst="line">
            <a:avLst/>
          </a:prstGeom>
          <a:ln cap="flat" w="76200">
            <a:solidFill>
              <a:srgbClr val="BD8F4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Freeform 18" id="18"/>
          <p:cNvSpPr/>
          <p:nvPr/>
        </p:nvSpPr>
        <p:spPr>
          <a:xfrm flipH="false" flipV="false" rot="0">
            <a:off x="8791750" y="-1484580"/>
            <a:ext cx="9496250" cy="16902711"/>
          </a:xfrm>
          <a:custGeom>
            <a:avLst/>
            <a:gdLst/>
            <a:ahLst/>
            <a:cxnLst/>
            <a:rect r="r" b="b" t="t" l="l"/>
            <a:pathLst>
              <a:path h="16902711" w="9496250">
                <a:moveTo>
                  <a:pt x="0" y="0"/>
                </a:moveTo>
                <a:lnTo>
                  <a:pt x="9496250" y="0"/>
                </a:lnTo>
                <a:lnTo>
                  <a:pt x="9496250" y="16902711"/>
                </a:lnTo>
                <a:lnTo>
                  <a:pt x="0" y="16902711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9" id="19"/>
          <p:cNvSpPr txBox="true"/>
          <p:nvPr/>
        </p:nvSpPr>
        <p:spPr>
          <a:xfrm rot="0">
            <a:off x="4217712" y="762257"/>
            <a:ext cx="2052198" cy="174515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3402"/>
              </a:lnSpc>
              <a:spcBef>
                <a:spcPct val="0"/>
              </a:spcBef>
            </a:pPr>
            <a:r>
              <a:rPr lang="en-US" sz="12184" strike="noStrike" u="none">
                <a:solidFill>
                  <a:srgbClr val="BD8F4F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03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941746" y="2877066"/>
            <a:ext cx="8722688" cy="36165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4068"/>
              </a:lnSpc>
              <a:spcBef>
                <a:spcPct val="0"/>
              </a:spcBef>
            </a:pPr>
            <a:r>
              <a:rPr lang="en-US" sz="12789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Add an </a:t>
            </a:r>
            <a:r>
              <a:rPr lang="en-US" sz="12789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Agenda 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2422980" y="7698780"/>
            <a:ext cx="5760220" cy="1276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ELABORATE ON WHAT YOU WANT TO DISCUSS. </a:t>
            </a:r>
          </a:p>
        </p:txBody>
      </p: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5EC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TextBox 14" id="14"/>
          <p:cNvSpPr txBox="true"/>
          <p:nvPr/>
        </p:nvSpPr>
        <p:spPr>
          <a:xfrm rot="0">
            <a:off x="4892390" y="1390771"/>
            <a:ext cx="8503221" cy="1662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Our Classes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330952" y="6716586"/>
            <a:ext cx="2751219" cy="2138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Lorem ipsum</a:t>
            </a:r>
          </a:p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dolor sit amet, consectetur adipiscing elit, sed do eiusmod tempor incididunt ut labore et</a:t>
            </a:r>
          </a:p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dolore magna.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5622995" y="6716586"/>
            <a:ext cx="2751219" cy="2138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Lorem ipsum</a:t>
            </a:r>
          </a:p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dolor sit amet, consectetur adipiscing elit, sed do eiusmod tempor incididunt ut labore et</a:t>
            </a:r>
          </a:p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dolore magna.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9914786" y="6716586"/>
            <a:ext cx="2751219" cy="2138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Lorem ipsum</a:t>
            </a:r>
          </a:p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dolor sit amet, consectetur adipiscing elit, sed do eiusmod tempor incididunt ut labore et</a:t>
            </a:r>
          </a:p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dolore magna.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4205829" y="6716586"/>
            <a:ext cx="2751219" cy="2138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Lorem ipsum</a:t>
            </a:r>
          </a:p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dolor sit amet, consectetur adipiscing elit, sed do eiusmod tempor incididunt ut labore et</a:t>
            </a:r>
          </a:p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dolore magna.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057511" y="5042154"/>
            <a:ext cx="3298101" cy="1276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BALLET</a:t>
            </a:r>
          </a:p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FOUNDATIONS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5349554" y="5042154"/>
            <a:ext cx="3298101" cy="1276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INTRO TO</a:t>
            </a:r>
          </a:p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CHOREOGRAPHY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9641345" y="5042154"/>
            <a:ext cx="3298101" cy="1276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MODERN</a:t>
            </a:r>
          </a:p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DANCING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3932388" y="5042154"/>
            <a:ext cx="3298101" cy="1276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BALLET</a:t>
            </a:r>
          </a:p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HISTORY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1872512" y="3400081"/>
            <a:ext cx="1668099" cy="14821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358"/>
              </a:lnSpc>
              <a:spcBef>
                <a:spcPct val="0"/>
              </a:spcBef>
            </a:pPr>
            <a:r>
              <a:rPr lang="en-US" sz="10326" strike="noStrike" u="none">
                <a:solidFill>
                  <a:srgbClr val="BD8F4F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01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6164555" y="3400081"/>
            <a:ext cx="1668099" cy="14821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358"/>
              </a:lnSpc>
              <a:spcBef>
                <a:spcPct val="0"/>
              </a:spcBef>
            </a:pPr>
            <a:r>
              <a:rPr lang="en-US" sz="10326" strike="noStrike" u="none">
                <a:solidFill>
                  <a:srgbClr val="BD8F4F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02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0456346" y="3400081"/>
            <a:ext cx="1668099" cy="14821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358"/>
              </a:lnSpc>
              <a:spcBef>
                <a:spcPct val="0"/>
              </a:spcBef>
            </a:pPr>
            <a:r>
              <a:rPr lang="en-US" sz="10326" strike="noStrike" u="none">
                <a:solidFill>
                  <a:srgbClr val="BD8F4F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03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4747389" y="3400081"/>
            <a:ext cx="1668099" cy="14821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358"/>
              </a:lnSpc>
              <a:spcBef>
                <a:spcPct val="0"/>
              </a:spcBef>
            </a:pPr>
            <a:r>
              <a:rPr lang="en-US" sz="10326" strike="noStrike" u="none">
                <a:solidFill>
                  <a:srgbClr val="BD8F4F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04</a:t>
            </a:r>
          </a:p>
        </p:txBody>
      </p: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5EC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AutoShape 14" id="14"/>
          <p:cNvSpPr/>
          <p:nvPr/>
        </p:nvSpPr>
        <p:spPr>
          <a:xfrm flipH="true">
            <a:off x="6276975" y="495300"/>
            <a:ext cx="0" cy="9296400"/>
          </a:xfrm>
          <a:prstGeom prst="line">
            <a:avLst/>
          </a:prstGeom>
          <a:ln cap="flat" w="76200">
            <a:solidFill>
              <a:srgbClr val="BD8F4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5" id="15"/>
          <p:cNvSpPr/>
          <p:nvPr/>
        </p:nvSpPr>
        <p:spPr>
          <a:xfrm>
            <a:off x="12011025" y="495300"/>
            <a:ext cx="0" cy="9296400"/>
          </a:xfrm>
          <a:prstGeom prst="line">
            <a:avLst/>
          </a:prstGeom>
          <a:ln cap="flat" w="76200">
            <a:solidFill>
              <a:srgbClr val="BD8F4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Freeform 16" id="16"/>
          <p:cNvSpPr/>
          <p:nvPr/>
        </p:nvSpPr>
        <p:spPr>
          <a:xfrm flipH="false" flipV="false" rot="0">
            <a:off x="561975" y="2981172"/>
            <a:ext cx="5676900" cy="4206875"/>
          </a:xfrm>
          <a:custGeom>
            <a:avLst/>
            <a:gdLst/>
            <a:ahLst/>
            <a:cxnLst/>
            <a:rect r="r" b="b" t="t" l="l"/>
            <a:pathLst>
              <a:path h="4206875" w="5676900">
                <a:moveTo>
                  <a:pt x="0" y="0"/>
                </a:moveTo>
                <a:lnTo>
                  <a:pt x="5676900" y="0"/>
                </a:lnTo>
                <a:lnTo>
                  <a:pt x="5676900" y="4206875"/>
                </a:lnTo>
                <a:lnTo>
                  <a:pt x="0" y="4206875"/>
                </a:lnTo>
                <a:lnTo>
                  <a:pt x="0" y="0"/>
                </a:lnTo>
                <a:close/>
              </a:path>
            </a:pathLst>
          </a:custGeom>
          <a:blipFill>
            <a:blip r:embed="rId4"/>
            <a:stretch>
              <a:fillRect l="0" t="0" r="-11157" b="0"/>
            </a:stretch>
          </a:blipFill>
        </p:spPr>
      </p:sp>
      <p:sp>
        <p:nvSpPr>
          <p:cNvPr name="Freeform 17" id="17"/>
          <p:cNvSpPr/>
          <p:nvPr/>
        </p:nvSpPr>
        <p:spPr>
          <a:xfrm flipH="false" flipV="false" rot="0">
            <a:off x="6312452" y="2981172"/>
            <a:ext cx="5657850" cy="4206875"/>
          </a:xfrm>
          <a:custGeom>
            <a:avLst/>
            <a:gdLst/>
            <a:ahLst/>
            <a:cxnLst/>
            <a:rect r="r" b="b" t="t" l="l"/>
            <a:pathLst>
              <a:path h="4206875" w="5657850">
                <a:moveTo>
                  <a:pt x="0" y="0"/>
                </a:moveTo>
                <a:lnTo>
                  <a:pt x="5657850" y="0"/>
                </a:lnTo>
                <a:lnTo>
                  <a:pt x="5657850" y="4206875"/>
                </a:lnTo>
                <a:lnTo>
                  <a:pt x="0" y="4206875"/>
                </a:lnTo>
                <a:lnTo>
                  <a:pt x="0" y="0"/>
                </a:lnTo>
                <a:close/>
              </a:path>
            </a:pathLst>
          </a:custGeom>
          <a:blipFill>
            <a:blip r:embed="rId5"/>
            <a:stretch>
              <a:fillRect l="-5765" t="0" r="-5765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12046502" y="2981172"/>
            <a:ext cx="5692775" cy="4206875"/>
          </a:xfrm>
          <a:custGeom>
            <a:avLst/>
            <a:gdLst/>
            <a:ahLst/>
            <a:cxnLst/>
            <a:rect r="r" b="b" t="t" l="l"/>
            <a:pathLst>
              <a:path h="4206875" w="5692775">
                <a:moveTo>
                  <a:pt x="0" y="0"/>
                </a:moveTo>
                <a:lnTo>
                  <a:pt x="5692775" y="0"/>
                </a:lnTo>
                <a:lnTo>
                  <a:pt x="5692775" y="4206875"/>
                </a:lnTo>
                <a:lnTo>
                  <a:pt x="0" y="4206875"/>
                </a:lnTo>
                <a:lnTo>
                  <a:pt x="0" y="0"/>
                </a:lnTo>
                <a:close/>
              </a:path>
            </a:pathLst>
          </a:custGeom>
          <a:blipFill>
            <a:blip r:embed="rId6"/>
            <a:stretch>
              <a:fillRect l="-5423" t="0" r="-5423" b="0"/>
            </a:stretch>
          </a:blipFill>
        </p:spPr>
      </p:sp>
      <p:sp>
        <p:nvSpPr>
          <p:cNvPr name="TextBox 19" id="19"/>
          <p:cNvSpPr txBox="true"/>
          <p:nvPr/>
        </p:nvSpPr>
        <p:spPr>
          <a:xfrm rot="0">
            <a:off x="1698919" y="1242689"/>
            <a:ext cx="3309233" cy="1662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100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766288" y="7718514"/>
            <a:ext cx="3298101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POINT HERE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2022769" y="8445232"/>
            <a:ext cx="2785140" cy="614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Elaborate on what you want to discuss. 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7184096" y="1242689"/>
            <a:ext cx="3933612" cy="1662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10,000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7264177" y="7718514"/>
            <a:ext cx="3920378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POINT HERE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7755596" y="8445232"/>
            <a:ext cx="2937540" cy="614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Elaborate on what you want to discuss. 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3220700" y="1242689"/>
            <a:ext cx="3309233" cy="1662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1,000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3288070" y="7718514"/>
            <a:ext cx="3298101" cy="609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250"/>
              </a:lnSpc>
              <a:spcBef>
                <a:spcPct val="0"/>
              </a:spcBef>
            </a:pPr>
            <a:r>
              <a:rPr lang="en-US" sz="3000" spc="315" strike="noStrike" u="none">
                <a:solidFill>
                  <a:srgbClr val="BD8F4F"/>
                </a:solidFill>
                <a:latin typeface="Sukar"/>
                <a:ea typeface="Sukar"/>
                <a:cs typeface="Sukar"/>
                <a:sym typeface="Sukar"/>
              </a:rPr>
              <a:t>POINT HERE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3735050" y="8445232"/>
            <a:ext cx="2404140" cy="6140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Elaborate on what you want to discuss. </a:t>
            </a:r>
          </a:p>
        </p:txBody>
      </p:sp>
      <p:sp>
        <p:nvSpPr>
          <p:cNvPr name="AutoShape 28" id="28"/>
          <p:cNvSpPr/>
          <p:nvPr/>
        </p:nvSpPr>
        <p:spPr>
          <a:xfrm>
            <a:off x="561975" y="3019272"/>
            <a:ext cx="17240250" cy="0"/>
          </a:xfrm>
          <a:prstGeom prst="line">
            <a:avLst/>
          </a:prstGeom>
          <a:ln cap="flat" w="76200">
            <a:solidFill>
              <a:srgbClr val="BD8F4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9" id="29"/>
          <p:cNvSpPr/>
          <p:nvPr/>
        </p:nvSpPr>
        <p:spPr>
          <a:xfrm>
            <a:off x="561975" y="7216622"/>
            <a:ext cx="17240250" cy="0"/>
          </a:xfrm>
          <a:prstGeom prst="line">
            <a:avLst/>
          </a:prstGeom>
          <a:ln cap="flat" w="76200">
            <a:solidFill>
              <a:srgbClr val="BD8F4F"/>
            </a:solidFill>
            <a:prstDash val="solid"/>
            <a:headEnd type="none" len="sm" w="sm"/>
            <a:tailEnd type="none" len="sm" w="sm"/>
          </a:ln>
        </p:spPr>
      </p: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5295D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2682771" cy="1440256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2682771" cy="1440256"/>
            </a:xfrm>
            <a:custGeom>
              <a:avLst/>
              <a:gdLst/>
              <a:ahLst/>
              <a:cxnLst/>
              <a:rect r="r" b="b" t="t" l="l"/>
              <a:pathLst>
                <a:path h="1440256" w="2682771">
                  <a:moveTo>
                    <a:pt x="30849" y="0"/>
                  </a:moveTo>
                  <a:lnTo>
                    <a:pt x="2651922" y="0"/>
                  </a:lnTo>
                  <a:cubicBezTo>
                    <a:pt x="2660104" y="0"/>
                    <a:pt x="2667951" y="3250"/>
                    <a:pt x="2673736" y="9035"/>
                  </a:cubicBezTo>
                  <a:cubicBezTo>
                    <a:pt x="2679521" y="14821"/>
                    <a:pt x="2682771" y="22667"/>
                    <a:pt x="2682771" y="30849"/>
                  </a:cubicBezTo>
                  <a:lnTo>
                    <a:pt x="2682771" y="1409407"/>
                  </a:lnTo>
                  <a:cubicBezTo>
                    <a:pt x="2682771" y="1417588"/>
                    <a:pt x="2679521" y="1425435"/>
                    <a:pt x="2673736" y="1431220"/>
                  </a:cubicBezTo>
                  <a:cubicBezTo>
                    <a:pt x="2667951" y="1437006"/>
                    <a:pt x="2660104" y="1440256"/>
                    <a:pt x="2651922" y="1440256"/>
                  </a:cubicBezTo>
                  <a:lnTo>
                    <a:pt x="30849" y="1440256"/>
                  </a:lnTo>
                  <a:cubicBezTo>
                    <a:pt x="22667" y="1440256"/>
                    <a:pt x="14821" y="1437006"/>
                    <a:pt x="9035" y="1431220"/>
                  </a:cubicBezTo>
                  <a:cubicBezTo>
                    <a:pt x="3250" y="1425435"/>
                    <a:pt x="0" y="1417588"/>
                    <a:pt x="0" y="1409407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blipFill>
              <a:blip r:embed="rId4"/>
              <a:stretch>
                <a:fillRect l="0" t="-12090" r="0" b="-12090"/>
              </a:stretch>
            </a:blipFill>
            <a:ln w="76200" cap="rnd">
              <a:solidFill>
                <a:srgbClr val="BD8F4F"/>
              </a:solidFill>
              <a:prstDash val="solid"/>
              <a:round/>
            </a:ln>
          </p:spPr>
        </p:sp>
      </p:grp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5EC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TextBox 14" id="14"/>
          <p:cNvSpPr txBox="true"/>
          <p:nvPr/>
        </p:nvSpPr>
        <p:spPr>
          <a:xfrm rot="0">
            <a:off x="7634533" y="1487476"/>
            <a:ext cx="8397975" cy="16566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Contact Us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0231050" y="4892834"/>
            <a:ext cx="5801458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123 Anywhere St., Any City,ST 12345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1139553" y="5818457"/>
            <a:ext cx="4892954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123-456-7890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1139553" y="6707016"/>
            <a:ext cx="4892954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hello@reallygreatsite.com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1139553" y="8488662"/>
            <a:ext cx="4892954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reallygreatsite.com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1139553" y="7584360"/>
            <a:ext cx="4892954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@reallygreatsite</a:t>
            </a:r>
          </a:p>
        </p:txBody>
      </p:sp>
      <p:sp>
        <p:nvSpPr>
          <p:cNvPr name="AutoShape 20" id="20"/>
          <p:cNvSpPr/>
          <p:nvPr/>
        </p:nvSpPr>
        <p:spPr>
          <a:xfrm>
            <a:off x="485775" y="4035584"/>
            <a:ext cx="17316450" cy="0"/>
          </a:xfrm>
          <a:prstGeom prst="line">
            <a:avLst/>
          </a:prstGeom>
          <a:ln cap="flat" w="76200">
            <a:solidFill>
              <a:srgbClr val="BD8F4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Freeform 21" id="21"/>
          <p:cNvSpPr/>
          <p:nvPr/>
        </p:nvSpPr>
        <p:spPr>
          <a:xfrm flipH="false" flipV="false" rot="0">
            <a:off x="-152400" y="1063607"/>
            <a:ext cx="11812385" cy="15468600"/>
          </a:xfrm>
          <a:custGeom>
            <a:avLst/>
            <a:gdLst/>
            <a:ahLst/>
            <a:cxnLst/>
            <a:rect r="r" b="b" t="t" l="l"/>
            <a:pathLst>
              <a:path h="15468600" w="11812385">
                <a:moveTo>
                  <a:pt x="0" y="0"/>
                </a:moveTo>
                <a:lnTo>
                  <a:pt x="11812385" y="0"/>
                </a:lnTo>
                <a:lnTo>
                  <a:pt x="11812385" y="15468600"/>
                </a:lnTo>
                <a:lnTo>
                  <a:pt x="0" y="1546860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5295D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7258050" y="495300"/>
            <a:ext cx="10544175" cy="9296400"/>
            <a:chOff x="0" y="0"/>
            <a:chExt cx="1633569" cy="1440256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0" y="0"/>
              <a:ext cx="1633569" cy="1440256"/>
            </a:xfrm>
            <a:custGeom>
              <a:avLst/>
              <a:gdLst/>
              <a:ahLst/>
              <a:cxnLst/>
              <a:rect r="r" b="b" t="t" l="l"/>
              <a:pathLst>
                <a:path h="1440256" w="1633569">
                  <a:moveTo>
                    <a:pt x="50662" y="0"/>
                  </a:moveTo>
                  <a:lnTo>
                    <a:pt x="1582906" y="0"/>
                  </a:lnTo>
                  <a:cubicBezTo>
                    <a:pt x="1596343" y="0"/>
                    <a:pt x="1609229" y="5338"/>
                    <a:pt x="1618730" y="14839"/>
                  </a:cubicBezTo>
                  <a:cubicBezTo>
                    <a:pt x="1628231" y="24340"/>
                    <a:pt x="1633569" y="37226"/>
                    <a:pt x="1633569" y="50662"/>
                  </a:cubicBezTo>
                  <a:lnTo>
                    <a:pt x="1633569" y="1389593"/>
                  </a:lnTo>
                  <a:cubicBezTo>
                    <a:pt x="1633569" y="1403030"/>
                    <a:pt x="1628231" y="1415916"/>
                    <a:pt x="1618730" y="1425417"/>
                  </a:cubicBezTo>
                  <a:cubicBezTo>
                    <a:pt x="1609229" y="1434918"/>
                    <a:pt x="1596343" y="1440256"/>
                    <a:pt x="1582906" y="1440256"/>
                  </a:cubicBezTo>
                  <a:lnTo>
                    <a:pt x="50662" y="1440256"/>
                  </a:lnTo>
                  <a:cubicBezTo>
                    <a:pt x="37226" y="1440256"/>
                    <a:pt x="24340" y="1434918"/>
                    <a:pt x="14839" y="1425417"/>
                  </a:cubicBezTo>
                  <a:cubicBezTo>
                    <a:pt x="5338" y="1415916"/>
                    <a:pt x="0" y="1403030"/>
                    <a:pt x="0" y="1389593"/>
                  </a:cubicBezTo>
                  <a:lnTo>
                    <a:pt x="0" y="50662"/>
                  </a:lnTo>
                  <a:cubicBezTo>
                    <a:pt x="0" y="37226"/>
                    <a:pt x="5338" y="24340"/>
                    <a:pt x="14839" y="14839"/>
                  </a:cubicBezTo>
                  <a:cubicBezTo>
                    <a:pt x="24340" y="5338"/>
                    <a:pt x="37226" y="0"/>
                    <a:pt x="50662" y="0"/>
                  </a:cubicBezTo>
                  <a:close/>
                </a:path>
              </a:pathLst>
            </a:custGeom>
            <a:blipFill>
              <a:blip r:embed="rId4"/>
              <a:stretch>
                <a:fillRect l="-21311" t="0" r="-11020" b="0"/>
              </a:stretch>
            </a:blipFill>
            <a:ln w="76200" cap="rnd">
              <a:solidFill>
                <a:srgbClr val="BD8F4F"/>
              </a:solidFill>
              <a:prstDash val="solid"/>
              <a:round/>
            </a:ln>
          </p:spPr>
        </p:sp>
      </p:grpSp>
      <p:sp>
        <p:nvSpPr>
          <p:cNvPr name="TextBox 16" id="16"/>
          <p:cNvSpPr txBox="true"/>
          <p:nvPr/>
        </p:nvSpPr>
        <p:spPr>
          <a:xfrm rot="0">
            <a:off x="1492450" y="1855959"/>
            <a:ext cx="4787501" cy="328754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THANK</a:t>
            </a:r>
          </a:p>
          <a:p>
            <a:pPr algn="ctr" marL="0" indent="0" lvl="0">
              <a:lnSpc>
                <a:spcPts val="12802"/>
              </a:lnSpc>
              <a:spcBef>
                <a:spcPct val="0"/>
              </a:spcBef>
            </a:pPr>
            <a:r>
              <a:rPr lang="en-US" sz="11638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YOU!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740100" y="5430917"/>
            <a:ext cx="4292201" cy="3357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70"/>
              </a:lnSpc>
              <a:spcBef>
                <a:spcPct val="0"/>
              </a:spcBef>
            </a:pPr>
            <a:r>
              <a:rPr lang="en-US" sz="1900" strike="noStrike" u="none">
                <a:solidFill>
                  <a:srgbClr val="05295D"/>
                </a:solidFill>
                <a:latin typeface="Quattrocento Bold"/>
                <a:ea typeface="Quattrocento Bold"/>
                <a:cs typeface="Quattrocento Bold"/>
                <a:sym typeface="Quattrocento Bold"/>
              </a:rPr>
              <a:t>Lorem ipsum dolor sit amet, consectetur adipiscing elit. Maecenas et placerat velit. Nam vitae dictum orci. Phasellus vehicula metus in libero euismod pretium. Vestibulum a dui a lorem pharetra sollicitudin. Vestibulum non dictum velit. Proin venenatis dictum nibh mollis dignissim. Vestibulum hendrerit tempor urna ac tristique. Maecenas vitae urna sapien.</a:t>
            </a:r>
          </a:p>
        </p:txBody>
      </p:sp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5EC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alphaModFix amt="31999"/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alphaModFix amt="31999"/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alphaModFix amt="31999"/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alphaModFix amt="31999"/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alphaModFix amt="31999"/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alphaModFix amt="31999"/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alphaModFix amt="31999"/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alphaModFix amt="31999"/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774218" y="2285896"/>
            <a:ext cx="5097641" cy="7400322"/>
            <a:chOff x="0" y="0"/>
            <a:chExt cx="1342589" cy="1949056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1342589" cy="1949056"/>
            </a:xfrm>
            <a:custGeom>
              <a:avLst/>
              <a:gdLst/>
              <a:ahLst/>
              <a:cxnLst/>
              <a:rect r="r" b="b" t="t" l="l"/>
              <a:pathLst>
                <a:path h="1949056" w="1342589">
                  <a:moveTo>
                    <a:pt x="36449" y="0"/>
                  </a:moveTo>
                  <a:lnTo>
                    <a:pt x="1306139" y="0"/>
                  </a:lnTo>
                  <a:cubicBezTo>
                    <a:pt x="1315806" y="0"/>
                    <a:pt x="1325077" y="3840"/>
                    <a:pt x="1331913" y="10676"/>
                  </a:cubicBezTo>
                  <a:cubicBezTo>
                    <a:pt x="1338748" y="17511"/>
                    <a:pt x="1342589" y="26782"/>
                    <a:pt x="1342589" y="36449"/>
                  </a:cubicBezTo>
                  <a:lnTo>
                    <a:pt x="1342589" y="1912607"/>
                  </a:lnTo>
                  <a:cubicBezTo>
                    <a:pt x="1342589" y="1932737"/>
                    <a:pt x="1326270" y="1949056"/>
                    <a:pt x="1306139" y="1949056"/>
                  </a:cubicBezTo>
                  <a:lnTo>
                    <a:pt x="36449" y="1949056"/>
                  </a:lnTo>
                  <a:cubicBezTo>
                    <a:pt x="16319" y="1949056"/>
                    <a:pt x="0" y="1932737"/>
                    <a:pt x="0" y="1912607"/>
                  </a:cubicBezTo>
                  <a:lnTo>
                    <a:pt x="0" y="36449"/>
                  </a:lnTo>
                  <a:cubicBezTo>
                    <a:pt x="0" y="16319"/>
                    <a:pt x="16319" y="0"/>
                    <a:pt x="36449" y="0"/>
                  </a:cubicBezTo>
                  <a:close/>
                </a:path>
              </a:pathLst>
            </a:custGeom>
            <a:solidFill>
              <a:srgbClr val="F0F0F0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-19050"/>
              <a:ext cx="1342589" cy="196810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6292347" y="2285896"/>
            <a:ext cx="11512980" cy="7400322"/>
            <a:chOff x="0" y="0"/>
            <a:chExt cx="3032225" cy="1949056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0" y="0"/>
              <a:ext cx="3032225" cy="1949056"/>
            </a:xfrm>
            <a:custGeom>
              <a:avLst/>
              <a:gdLst/>
              <a:ahLst/>
              <a:cxnLst/>
              <a:rect r="r" b="b" t="t" l="l"/>
              <a:pathLst>
                <a:path h="1949056" w="3032225">
                  <a:moveTo>
                    <a:pt x="16139" y="0"/>
                  </a:moveTo>
                  <a:lnTo>
                    <a:pt x="3016086" y="0"/>
                  </a:lnTo>
                  <a:cubicBezTo>
                    <a:pt x="3020366" y="0"/>
                    <a:pt x="3024471" y="1700"/>
                    <a:pt x="3027498" y="4727"/>
                  </a:cubicBezTo>
                  <a:cubicBezTo>
                    <a:pt x="3030525" y="7754"/>
                    <a:pt x="3032225" y="11859"/>
                    <a:pt x="3032225" y="16139"/>
                  </a:cubicBezTo>
                  <a:lnTo>
                    <a:pt x="3032225" y="1932917"/>
                  </a:lnTo>
                  <a:cubicBezTo>
                    <a:pt x="3032225" y="1937197"/>
                    <a:pt x="3030525" y="1941302"/>
                    <a:pt x="3027498" y="1944329"/>
                  </a:cubicBezTo>
                  <a:cubicBezTo>
                    <a:pt x="3024471" y="1947356"/>
                    <a:pt x="3020366" y="1949056"/>
                    <a:pt x="3016086" y="1949056"/>
                  </a:cubicBezTo>
                  <a:lnTo>
                    <a:pt x="16139" y="1949056"/>
                  </a:lnTo>
                  <a:cubicBezTo>
                    <a:pt x="11859" y="1949056"/>
                    <a:pt x="7754" y="1947356"/>
                    <a:pt x="4727" y="1944329"/>
                  </a:cubicBezTo>
                  <a:cubicBezTo>
                    <a:pt x="1700" y="1941302"/>
                    <a:pt x="0" y="1937197"/>
                    <a:pt x="0" y="1932917"/>
                  </a:cubicBezTo>
                  <a:lnTo>
                    <a:pt x="0" y="16139"/>
                  </a:lnTo>
                  <a:cubicBezTo>
                    <a:pt x="0" y="11859"/>
                    <a:pt x="1700" y="7754"/>
                    <a:pt x="4727" y="4727"/>
                  </a:cubicBezTo>
                  <a:cubicBezTo>
                    <a:pt x="7754" y="1700"/>
                    <a:pt x="11859" y="0"/>
                    <a:pt x="16139" y="0"/>
                  </a:cubicBezTo>
                  <a:close/>
                </a:path>
              </a:pathLst>
            </a:custGeom>
            <a:solidFill>
              <a:srgbClr val="F0F0F0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-19050"/>
              <a:ext cx="3032225" cy="196810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139005" y="2566614"/>
            <a:ext cx="4368067" cy="647237"/>
            <a:chOff x="0" y="0"/>
            <a:chExt cx="1150437" cy="170466"/>
          </a:xfrm>
        </p:grpSpPr>
        <p:sp>
          <p:nvSpPr>
            <p:cNvPr name="Freeform 18" id="18"/>
            <p:cNvSpPr/>
            <p:nvPr/>
          </p:nvSpPr>
          <p:spPr>
            <a:xfrm flipH="false" flipV="false" rot="0">
              <a:off x="0" y="0"/>
              <a:ext cx="1150437" cy="170466"/>
            </a:xfrm>
            <a:custGeom>
              <a:avLst/>
              <a:gdLst/>
              <a:ahLst/>
              <a:cxnLst/>
              <a:rect r="r" b="b" t="t" l="l"/>
              <a:pathLst>
                <a:path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19050" cap="sq">
              <a:solidFill>
                <a:srgbClr val="0F1A38"/>
              </a:solidFill>
              <a:prstDash val="solid"/>
              <a:miter/>
            </a:ln>
          </p:spPr>
        </p:sp>
        <p:sp>
          <p:nvSpPr>
            <p:cNvPr name="TextBox 19" id="19"/>
            <p:cNvSpPr txBox="true"/>
            <p:nvPr/>
          </p:nvSpPr>
          <p:spPr>
            <a:xfrm>
              <a:off x="0" y="-19050"/>
              <a:ext cx="1150437" cy="18951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9682440" y="2566614"/>
            <a:ext cx="4368067" cy="647237"/>
            <a:chOff x="0" y="0"/>
            <a:chExt cx="1150437" cy="170466"/>
          </a:xfrm>
        </p:grpSpPr>
        <p:sp>
          <p:nvSpPr>
            <p:cNvPr name="Freeform 21" id="21"/>
            <p:cNvSpPr/>
            <p:nvPr/>
          </p:nvSpPr>
          <p:spPr>
            <a:xfrm flipH="false" flipV="false" rot="0">
              <a:off x="0" y="0"/>
              <a:ext cx="1150437" cy="170466"/>
            </a:xfrm>
            <a:custGeom>
              <a:avLst/>
              <a:gdLst/>
              <a:ahLst/>
              <a:cxnLst/>
              <a:rect r="r" b="b" t="t" l="l"/>
              <a:pathLst>
                <a:path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19050" cap="sq">
              <a:solidFill>
                <a:srgbClr val="0F1A38"/>
              </a:solidFill>
              <a:prstDash val="solid"/>
              <a:miter/>
            </a:ln>
          </p:spPr>
        </p:sp>
        <p:sp>
          <p:nvSpPr>
            <p:cNvPr name="TextBox 22" id="22"/>
            <p:cNvSpPr txBox="true"/>
            <p:nvPr/>
          </p:nvSpPr>
          <p:spPr>
            <a:xfrm>
              <a:off x="0" y="-19050"/>
              <a:ext cx="1150437" cy="18951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1139005" y="7201013"/>
            <a:ext cx="4368067" cy="647237"/>
            <a:chOff x="0" y="0"/>
            <a:chExt cx="1150437" cy="170466"/>
          </a:xfrm>
        </p:grpSpPr>
        <p:sp>
          <p:nvSpPr>
            <p:cNvPr name="Freeform 24" id="24"/>
            <p:cNvSpPr/>
            <p:nvPr/>
          </p:nvSpPr>
          <p:spPr>
            <a:xfrm flipH="false" flipV="false" rot="0">
              <a:off x="0" y="0"/>
              <a:ext cx="1150437" cy="170466"/>
            </a:xfrm>
            <a:custGeom>
              <a:avLst/>
              <a:gdLst/>
              <a:ahLst/>
              <a:cxnLst/>
              <a:rect r="r" b="b" t="t" l="l"/>
              <a:pathLst>
                <a:path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19050" cap="sq">
              <a:solidFill>
                <a:srgbClr val="0F1A38"/>
              </a:solidFill>
              <a:prstDash val="solid"/>
              <a:miter/>
            </a:ln>
          </p:spPr>
        </p:sp>
        <p:sp>
          <p:nvSpPr>
            <p:cNvPr name="TextBox 25" id="25"/>
            <p:cNvSpPr txBox="true"/>
            <p:nvPr/>
          </p:nvSpPr>
          <p:spPr>
            <a:xfrm>
              <a:off x="0" y="-19050"/>
              <a:ext cx="1150437" cy="18951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sp>
        <p:nvSpPr>
          <p:cNvPr name="TextBox 26" id="26"/>
          <p:cNvSpPr txBox="true"/>
          <p:nvPr/>
        </p:nvSpPr>
        <p:spPr>
          <a:xfrm rot="0">
            <a:off x="1232396" y="3461646"/>
            <a:ext cx="4181285" cy="50368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074"/>
              </a:lnSpc>
            </a:pPr>
            <a:r>
              <a:rPr lang="en-US" sz="1700" strike="noStrike" u="none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This presentation template</a:t>
            </a:r>
          </a:p>
          <a:p>
            <a:pPr algn="ctr">
              <a:lnSpc>
                <a:spcPts val="2074"/>
              </a:lnSpc>
            </a:pPr>
            <a:r>
              <a:rPr lang="en-US" sz="1700" strike="noStrike" u="none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uses the following free fonts: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175455" y="6551281"/>
            <a:ext cx="4368067" cy="24968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074"/>
              </a:lnSpc>
            </a:pPr>
            <a:r>
              <a:rPr lang="en-US" sz="170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You can find these fonts online too.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747770" y="4317826"/>
            <a:ext cx="3150536" cy="196950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542"/>
              </a:lnSpc>
            </a:pPr>
            <a:r>
              <a:rPr lang="en-US" sz="1497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TITLES:</a:t>
            </a:r>
          </a:p>
          <a:p>
            <a:pPr algn="ctr">
              <a:lnSpc>
                <a:spcPts val="2173"/>
              </a:lnSpc>
            </a:pPr>
            <a:r>
              <a:rPr lang="en-US" sz="211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HIGUEN ELEGANT SERIF</a:t>
            </a:r>
          </a:p>
          <a:p>
            <a:pPr algn="ctr">
              <a:lnSpc>
                <a:spcPts val="2173"/>
              </a:lnSpc>
            </a:pPr>
          </a:p>
          <a:p>
            <a:pPr algn="ctr">
              <a:lnSpc>
                <a:spcPts val="1542"/>
              </a:lnSpc>
            </a:pPr>
            <a:r>
              <a:rPr lang="en-US" sz="1497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HEADERS:</a:t>
            </a:r>
          </a:p>
          <a:p>
            <a:pPr algn="ctr">
              <a:lnSpc>
                <a:spcPts val="2173"/>
              </a:lnSpc>
            </a:pPr>
            <a:r>
              <a:rPr lang="en-US" sz="211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SUKAR</a:t>
            </a:r>
          </a:p>
          <a:p>
            <a:pPr algn="ctr">
              <a:lnSpc>
                <a:spcPts val="2173"/>
              </a:lnSpc>
            </a:pPr>
          </a:p>
          <a:p>
            <a:pPr algn="ctr">
              <a:lnSpc>
                <a:spcPts val="1542"/>
              </a:lnSpc>
            </a:pPr>
            <a:r>
              <a:rPr lang="en-US" sz="1497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BODY COPY:</a:t>
            </a:r>
          </a:p>
          <a:p>
            <a:pPr algn="ctr">
              <a:lnSpc>
                <a:spcPts val="2173"/>
              </a:lnSpc>
            </a:pPr>
            <a:r>
              <a:rPr lang="en-US" sz="211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 QUATTROCENTRO</a:t>
            </a:r>
          </a:p>
        </p:txBody>
      </p:sp>
      <p:grpSp>
        <p:nvGrpSpPr>
          <p:cNvPr name="Group 29" id="29"/>
          <p:cNvGrpSpPr/>
          <p:nvPr/>
        </p:nvGrpSpPr>
        <p:grpSpPr>
          <a:xfrm rot="0">
            <a:off x="3685871" y="8114950"/>
            <a:ext cx="1221374" cy="1058119"/>
            <a:chOff x="0" y="0"/>
            <a:chExt cx="1628498" cy="1410825"/>
          </a:xfrm>
        </p:grpSpPr>
        <p:grpSp>
          <p:nvGrpSpPr>
            <p:cNvPr name="Group 30" id="30"/>
            <p:cNvGrpSpPr/>
            <p:nvPr/>
          </p:nvGrpSpPr>
          <p:grpSpPr>
            <a:xfrm rot="0">
              <a:off x="311446" y="0"/>
              <a:ext cx="1005606" cy="1005606"/>
              <a:chOff x="0" y="0"/>
              <a:chExt cx="812800" cy="812800"/>
            </a:xfrm>
          </p:grpSpPr>
          <p:sp>
            <p:nvSpPr>
              <p:cNvPr name="Freeform 31" id="31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lnTo>
                      <a:pt x="406400" y="0"/>
                    </a:lnTo>
                    <a:cubicBezTo>
                      <a:pt x="630849" y="0"/>
                      <a:pt x="812800" y="181951"/>
                      <a:pt x="812800" y="406400"/>
                    </a:cubicBezTo>
                    <a:lnTo>
                      <a:pt x="812800" y="406400"/>
                    </a:lnTo>
                    <a:cubicBezTo>
                      <a:pt x="812800" y="630849"/>
                      <a:pt x="630849" y="812800"/>
                      <a:pt x="406400" y="812800"/>
                    </a:cubicBezTo>
                    <a:lnTo>
                      <a:pt x="406400" y="812800"/>
                    </a:lnTo>
                    <a:cubicBezTo>
                      <a:pt x="181951" y="812800"/>
                      <a:pt x="0" y="630849"/>
                      <a:pt x="0" y="406400"/>
                    </a:cubicBezTo>
                    <a:lnTo>
                      <a:pt x="0" y="406400"/>
                    </a:lnTo>
                    <a:cubicBezTo>
                      <a:pt x="0" y="181951"/>
                      <a:pt x="181951" y="0"/>
                      <a:pt x="406400" y="0"/>
                    </a:cubicBezTo>
                    <a:close/>
                  </a:path>
                </a:pathLst>
              </a:custGeom>
              <a:solidFill>
                <a:srgbClr val="BD8F4F"/>
              </a:solidFill>
            </p:spPr>
          </p:sp>
          <p:sp>
            <p:nvSpPr>
              <p:cNvPr name="TextBox 32" id="32"/>
              <p:cNvSpPr txBox="true"/>
              <p:nvPr/>
            </p:nvSpPr>
            <p:spPr>
              <a:xfrm>
                <a:off x="0" y="-19050"/>
                <a:ext cx="812800" cy="8318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465"/>
                  </a:lnSpc>
                </a:pPr>
              </a:p>
            </p:txBody>
          </p:sp>
        </p:grpSp>
        <p:sp>
          <p:nvSpPr>
            <p:cNvPr name="TextBox 33" id="33"/>
            <p:cNvSpPr txBox="true"/>
            <p:nvPr/>
          </p:nvSpPr>
          <p:spPr>
            <a:xfrm rot="0">
              <a:off x="0" y="1167027"/>
              <a:ext cx="1628498" cy="24379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339"/>
                </a:lnSpc>
              </a:pPr>
              <a:r>
                <a:rPr lang="en-US" sz="1300">
                  <a:solidFill>
                    <a:srgbClr val="000000"/>
                  </a:solidFill>
                  <a:latin typeface="Canva Sans Bold"/>
                  <a:ea typeface="Canva Sans Bold"/>
                  <a:cs typeface="Canva Sans Bold"/>
                  <a:sym typeface="Canva Sans Bold"/>
                </a:rPr>
                <a:t>#BD8F4F</a:t>
              </a:r>
            </a:p>
          </p:txBody>
        </p:sp>
      </p:grpSp>
      <p:grpSp>
        <p:nvGrpSpPr>
          <p:cNvPr name="Group 34" id="34"/>
          <p:cNvGrpSpPr/>
          <p:nvPr/>
        </p:nvGrpSpPr>
        <p:grpSpPr>
          <a:xfrm rot="0">
            <a:off x="1811731" y="8114950"/>
            <a:ext cx="1221374" cy="1058119"/>
            <a:chOff x="0" y="0"/>
            <a:chExt cx="1628498" cy="1410825"/>
          </a:xfrm>
        </p:grpSpPr>
        <p:grpSp>
          <p:nvGrpSpPr>
            <p:cNvPr name="Group 35" id="35"/>
            <p:cNvGrpSpPr/>
            <p:nvPr/>
          </p:nvGrpSpPr>
          <p:grpSpPr>
            <a:xfrm rot="0">
              <a:off x="311446" y="0"/>
              <a:ext cx="1005606" cy="1005606"/>
              <a:chOff x="0" y="0"/>
              <a:chExt cx="812800" cy="812800"/>
            </a:xfrm>
          </p:grpSpPr>
          <p:sp>
            <p:nvSpPr>
              <p:cNvPr name="Freeform 36" id="36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lnTo>
                      <a:pt x="406400" y="0"/>
                    </a:lnTo>
                    <a:cubicBezTo>
                      <a:pt x="630849" y="0"/>
                      <a:pt x="812800" y="181951"/>
                      <a:pt x="812800" y="406400"/>
                    </a:cubicBezTo>
                    <a:lnTo>
                      <a:pt x="812800" y="406400"/>
                    </a:lnTo>
                    <a:cubicBezTo>
                      <a:pt x="812800" y="630849"/>
                      <a:pt x="630849" y="812800"/>
                      <a:pt x="406400" y="812800"/>
                    </a:cubicBezTo>
                    <a:lnTo>
                      <a:pt x="406400" y="812800"/>
                    </a:lnTo>
                    <a:cubicBezTo>
                      <a:pt x="181951" y="812800"/>
                      <a:pt x="0" y="630849"/>
                      <a:pt x="0" y="406400"/>
                    </a:cubicBezTo>
                    <a:lnTo>
                      <a:pt x="0" y="406400"/>
                    </a:lnTo>
                    <a:cubicBezTo>
                      <a:pt x="0" y="181951"/>
                      <a:pt x="181951" y="0"/>
                      <a:pt x="406400" y="0"/>
                    </a:cubicBezTo>
                    <a:close/>
                  </a:path>
                </a:pathLst>
              </a:custGeom>
              <a:solidFill>
                <a:srgbClr val="05295D"/>
              </a:solidFill>
            </p:spPr>
          </p:sp>
          <p:sp>
            <p:nvSpPr>
              <p:cNvPr name="TextBox 37" id="37"/>
              <p:cNvSpPr txBox="true"/>
              <p:nvPr/>
            </p:nvSpPr>
            <p:spPr>
              <a:xfrm>
                <a:off x="0" y="-19050"/>
                <a:ext cx="812800" cy="8318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465"/>
                  </a:lnSpc>
                </a:pPr>
              </a:p>
            </p:txBody>
          </p:sp>
        </p:grpSp>
        <p:sp>
          <p:nvSpPr>
            <p:cNvPr name="TextBox 38" id="38"/>
            <p:cNvSpPr txBox="true"/>
            <p:nvPr/>
          </p:nvSpPr>
          <p:spPr>
            <a:xfrm rot="0">
              <a:off x="0" y="1167027"/>
              <a:ext cx="1628498" cy="24379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339"/>
                </a:lnSpc>
              </a:pPr>
              <a:r>
                <a:rPr lang="en-US" sz="1300">
                  <a:solidFill>
                    <a:srgbClr val="000000"/>
                  </a:solidFill>
                  <a:latin typeface="Canva Sans Bold"/>
                  <a:ea typeface="Canva Sans Bold"/>
                  <a:cs typeface="Canva Sans Bold"/>
                  <a:sym typeface="Canva Sans Bold"/>
                </a:rPr>
                <a:t>#05295D</a:t>
              </a:r>
            </a:p>
          </p:txBody>
        </p:sp>
      </p:grpSp>
      <p:grpSp>
        <p:nvGrpSpPr>
          <p:cNvPr name="Group 39" id="39"/>
          <p:cNvGrpSpPr/>
          <p:nvPr/>
        </p:nvGrpSpPr>
        <p:grpSpPr>
          <a:xfrm rot="0">
            <a:off x="2748801" y="8114950"/>
            <a:ext cx="1221374" cy="1058119"/>
            <a:chOff x="0" y="0"/>
            <a:chExt cx="1628498" cy="1410825"/>
          </a:xfrm>
        </p:grpSpPr>
        <p:grpSp>
          <p:nvGrpSpPr>
            <p:cNvPr name="Group 40" id="40"/>
            <p:cNvGrpSpPr/>
            <p:nvPr/>
          </p:nvGrpSpPr>
          <p:grpSpPr>
            <a:xfrm rot="0">
              <a:off x="311446" y="0"/>
              <a:ext cx="1005606" cy="1005606"/>
              <a:chOff x="0" y="0"/>
              <a:chExt cx="812800" cy="812800"/>
            </a:xfrm>
          </p:grpSpPr>
          <p:sp>
            <p:nvSpPr>
              <p:cNvPr name="Freeform 41" id="41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lnTo>
                      <a:pt x="406400" y="0"/>
                    </a:lnTo>
                    <a:cubicBezTo>
                      <a:pt x="630849" y="0"/>
                      <a:pt x="812800" y="181951"/>
                      <a:pt x="812800" y="406400"/>
                    </a:cubicBezTo>
                    <a:lnTo>
                      <a:pt x="812800" y="406400"/>
                    </a:lnTo>
                    <a:cubicBezTo>
                      <a:pt x="812800" y="630849"/>
                      <a:pt x="630849" y="812800"/>
                      <a:pt x="406400" y="812800"/>
                    </a:cubicBezTo>
                    <a:lnTo>
                      <a:pt x="406400" y="812800"/>
                    </a:lnTo>
                    <a:cubicBezTo>
                      <a:pt x="181951" y="812800"/>
                      <a:pt x="0" y="630849"/>
                      <a:pt x="0" y="406400"/>
                    </a:cubicBezTo>
                    <a:lnTo>
                      <a:pt x="0" y="406400"/>
                    </a:lnTo>
                    <a:cubicBezTo>
                      <a:pt x="0" y="181951"/>
                      <a:pt x="181951" y="0"/>
                      <a:pt x="406400" y="0"/>
                    </a:cubicBezTo>
                    <a:close/>
                  </a:path>
                </a:pathLst>
              </a:custGeom>
              <a:solidFill>
                <a:srgbClr val="F5ECDF"/>
              </a:solidFill>
              <a:ln w="28575" cap="rnd">
                <a:solidFill>
                  <a:srgbClr val="000000"/>
                </a:solidFill>
                <a:prstDash val="solid"/>
                <a:round/>
              </a:ln>
            </p:spPr>
          </p:sp>
          <p:sp>
            <p:nvSpPr>
              <p:cNvPr name="TextBox 42" id="42"/>
              <p:cNvSpPr txBox="true"/>
              <p:nvPr/>
            </p:nvSpPr>
            <p:spPr>
              <a:xfrm>
                <a:off x="0" y="-19050"/>
                <a:ext cx="812800" cy="8318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465"/>
                  </a:lnSpc>
                </a:pPr>
              </a:p>
            </p:txBody>
          </p:sp>
        </p:grpSp>
        <p:sp>
          <p:nvSpPr>
            <p:cNvPr name="TextBox 43" id="43"/>
            <p:cNvSpPr txBox="true"/>
            <p:nvPr/>
          </p:nvSpPr>
          <p:spPr>
            <a:xfrm rot="0">
              <a:off x="0" y="1167027"/>
              <a:ext cx="1628498" cy="24379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339"/>
                </a:lnSpc>
              </a:pPr>
              <a:r>
                <a:rPr lang="en-US" sz="1300">
                  <a:solidFill>
                    <a:srgbClr val="000000"/>
                  </a:solidFill>
                  <a:latin typeface="Canva Sans Bold"/>
                  <a:ea typeface="Canva Sans Bold"/>
                  <a:cs typeface="Canva Sans Bold"/>
                  <a:sym typeface="Canva Sans Bold"/>
                </a:rPr>
                <a:t>#F5ECDF</a:t>
              </a:r>
            </a:p>
          </p:txBody>
        </p:sp>
      </p:grpSp>
      <p:sp>
        <p:nvSpPr>
          <p:cNvPr name="TextBox 44" id="44"/>
          <p:cNvSpPr txBox="true"/>
          <p:nvPr/>
        </p:nvSpPr>
        <p:spPr>
          <a:xfrm rot="0">
            <a:off x="4210005" y="1561234"/>
            <a:ext cx="9867990" cy="3246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683"/>
              </a:lnSpc>
            </a:pPr>
            <a:r>
              <a:rPr lang="en-US" sz="2199" strike="noStrike" u="none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Use these design resources in your Canva Presentation.</a:t>
            </a:r>
          </a:p>
        </p:txBody>
      </p:sp>
      <p:sp>
        <p:nvSpPr>
          <p:cNvPr name="TextBox 45" id="45"/>
          <p:cNvSpPr txBox="true"/>
          <p:nvPr/>
        </p:nvSpPr>
        <p:spPr>
          <a:xfrm rot="0">
            <a:off x="11706206" y="9915836"/>
            <a:ext cx="5916757" cy="1670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1">
              <a:lnSpc>
                <a:spcPts val="1463"/>
              </a:lnSpc>
            </a:pPr>
            <a:r>
              <a:rPr lang="en-US" sz="1199">
                <a:solidFill>
                  <a:srgbClr val="B6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DON'T FORGET TO DELETE THIS </a:t>
            </a:r>
            <a:r>
              <a:rPr lang="en-US" sz="1199">
                <a:solidFill>
                  <a:srgbClr val="B6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PAGE BEFORE PRESENTING. </a:t>
            </a:r>
          </a:p>
        </p:txBody>
      </p:sp>
      <p:sp>
        <p:nvSpPr>
          <p:cNvPr name="TextBox 46" id="46"/>
          <p:cNvSpPr txBox="true"/>
          <p:nvPr/>
        </p:nvSpPr>
        <p:spPr>
          <a:xfrm rot="0">
            <a:off x="4053689" y="521903"/>
            <a:ext cx="10180621" cy="107819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225"/>
              </a:lnSpc>
              <a:spcBef>
                <a:spcPct val="0"/>
              </a:spcBef>
            </a:pPr>
            <a:r>
              <a:rPr lang="en-US" sz="7477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Resource Page</a:t>
            </a:r>
          </a:p>
        </p:txBody>
      </p:sp>
      <p:sp>
        <p:nvSpPr>
          <p:cNvPr name="TextBox 47" id="47"/>
          <p:cNvSpPr txBox="true"/>
          <p:nvPr/>
        </p:nvSpPr>
        <p:spPr>
          <a:xfrm rot="0">
            <a:off x="1747770" y="2693383"/>
            <a:ext cx="3150536" cy="384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49"/>
              </a:lnSpc>
            </a:pPr>
            <a:r>
              <a:rPr lang="en-US" sz="2499">
                <a:solidFill>
                  <a:srgbClr val="0F1A38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Fonts</a:t>
            </a:r>
          </a:p>
        </p:txBody>
      </p:sp>
      <p:sp>
        <p:nvSpPr>
          <p:cNvPr name="TextBox 48" id="48"/>
          <p:cNvSpPr txBox="true"/>
          <p:nvPr/>
        </p:nvSpPr>
        <p:spPr>
          <a:xfrm rot="0">
            <a:off x="10291206" y="2693383"/>
            <a:ext cx="3150536" cy="384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49"/>
              </a:lnSpc>
            </a:pPr>
            <a:r>
              <a:rPr lang="en-US" sz="2499">
                <a:solidFill>
                  <a:srgbClr val="0F1A38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Design Elements</a:t>
            </a:r>
          </a:p>
        </p:txBody>
      </p:sp>
      <p:sp>
        <p:nvSpPr>
          <p:cNvPr name="TextBox 49" id="49"/>
          <p:cNvSpPr txBox="true"/>
          <p:nvPr/>
        </p:nvSpPr>
        <p:spPr>
          <a:xfrm rot="0">
            <a:off x="1747770" y="7296522"/>
            <a:ext cx="3150536" cy="384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49"/>
              </a:lnSpc>
            </a:pPr>
            <a:r>
              <a:rPr lang="en-US" sz="2499">
                <a:solidFill>
                  <a:srgbClr val="0F1A38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Colors</a:t>
            </a:r>
          </a:p>
        </p:txBody>
      </p:sp>
      <p:sp>
        <p:nvSpPr>
          <p:cNvPr name="Freeform 50" id="50"/>
          <p:cNvSpPr/>
          <p:nvPr/>
        </p:nvSpPr>
        <p:spPr>
          <a:xfrm flipH="false" flipV="false" rot="0">
            <a:off x="6726380" y="2702908"/>
            <a:ext cx="2417620" cy="2954868"/>
          </a:xfrm>
          <a:custGeom>
            <a:avLst/>
            <a:gdLst/>
            <a:ahLst/>
            <a:cxnLst/>
            <a:rect r="r" b="b" t="t" l="l"/>
            <a:pathLst>
              <a:path h="2954868" w="2417620">
                <a:moveTo>
                  <a:pt x="0" y="0"/>
                </a:moveTo>
                <a:lnTo>
                  <a:pt x="2417620" y="0"/>
                </a:lnTo>
                <a:lnTo>
                  <a:pt x="2417620" y="2954868"/>
                </a:lnTo>
                <a:lnTo>
                  <a:pt x="0" y="2954868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1" id="51"/>
          <p:cNvSpPr/>
          <p:nvPr/>
        </p:nvSpPr>
        <p:spPr>
          <a:xfrm flipH="false" flipV="false" rot="-1329080">
            <a:off x="14191238" y="2492083"/>
            <a:ext cx="3183638" cy="1939125"/>
          </a:xfrm>
          <a:custGeom>
            <a:avLst/>
            <a:gdLst/>
            <a:ahLst/>
            <a:cxnLst/>
            <a:rect r="r" b="b" t="t" l="l"/>
            <a:pathLst>
              <a:path h="1939125" w="3183638">
                <a:moveTo>
                  <a:pt x="0" y="0"/>
                </a:moveTo>
                <a:lnTo>
                  <a:pt x="3183638" y="0"/>
                </a:lnTo>
                <a:lnTo>
                  <a:pt x="3183638" y="1939125"/>
                </a:lnTo>
                <a:lnTo>
                  <a:pt x="0" y="1939125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2" id="52"/>
          <p:cNvSpPr/>
          <p:nvPr/>
        </p:nvSpPr>
        <p:spPr>
          <a:xfrm flipH="false" flipV="false" rot="0">
            <a:off x="6903653" y="5689035"/>
            <a:ext cx="1815572" cy="3671193"/>
          </a:xfrm>
          <a:custGeom>
            <a:avLst/>
            <a:gdLst/>
            <a:ahLst/>
            <a:cxnLst/>
            <a:rect r="r" b="b" t="t" l="l"/>
            <a:pathLst>
              <a:path h="3671193" w="1815572">
                <a:moveTo>
                  <a:pt x="0" y="0"/>
                </a:moveTo>
                <a:lnTo>
                  <a:pt x="1815572" y="0"/>
                </a:lnTo>
                <a:lnTo>
                  <a:pt x="1815572" y="3671193"/>
                </a:lnTo>
                <a:lnTo>
                  <a:pt x="0" y="3671193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3" id="53"/>
          <p:cNvSpPr/>
          <p:nvPr/>
        </p:nvSpPr>
        <p:spPr>
          <a:xfrm flipH="true" flipV="false" rot="0">
            <a:off x="8719225" y="3461646"/>
            <a:ext cx="1765417" cy="3348204"/>
          </a:xfrm>
          <a:custGeom>
            <a:avLst/>
            <a:gdLst/>
            <a:ahLst/>
            <a:cxnLst/>
            <a:rect r="r" b="b" t="t" l="l"/>
            <a:pathLst>
              <a:path h="3348204" w="1765417">
                <a:moveTo>
                  <a:pt x="1765417" y="0"/>
                </a:moveTo>
                <a:lnTo>
                  <a:pt x="0" y="0"/>
                </a:lnTo>
                <a:lnTo>
                  <a:pt x="0" y="3348204"/>
                </a:lnTo>
                <a:lnTo>
                  <a:pt x="1765417" y="3348204"/>
                </a:lnTo>
                <a:lnTo>
                  <a:pt x="1765417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4" id="54"/>
          <p:cNvSpPr/>
          <p:nvPr/>
        </p:nvSpPr>
        <p:spPr>
          <a:xfrm flipH="false" flipV="false" rot="0">
            <a:off x="12458888" y="3713487"/>
            <a:ext cx="1476704" cy="1406896"/>
          </a:xfrm>
          <a:custGeom>
            <a:avLst/>
            <a:gdLst/>
            <a:ahLst/>
            <a:cxnLst/>
            <a:rect r="r" b="b" t="t" l="l"/>
            <a:pathLst>
              <a:path h="1406896" w="1476704">
                <a:moveTo>
                  <a:pt x="0" y="0"/>
                </a:moveTo>
                <a:lnTo>
                  <a:pt x="1476703" y="0"/>
                </a:lnTo>
                <a:lnTo>
                  <a:pt x="1476703" y="1406896"/>
                </a:lnTo>
                <a:lnTo>
                  <a:pt x="0" y="1406896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5" id="55"/>
          <p:cNvSpPr/>
          <p:nvPr/>
        </p:nvSpPr>
        <p:spPr>
          <a:xfrm flipH="false" flipV="false" rot="0">
            <a:off x="8302196" y="7191442"/>
            <a:ext cx="2760488" cy="1847017"/>
          </a:xfrm>
          <a:custGeom>
            <a:avLst/>
            <a:gdLst/>
            <a:ahLst/>
            <a:cxnLst/>
            <a:rect r="r" b="b" t="t" l="l"/>
            <a:pathLst>
              <a:path h="1847017" w="2760488">
                <a:moveTo>
                  <a:pt x="0" y="0"/>
                </a:moveTo>
                <a:lnTo>
                  <a:pt x="2760488" y="0"/>
                </a:lnTo>
                <a:lnTo>
                  <a:pt x="2760488" y="1847017"/>
                </a:lnTo>
                <a:lnTo>
                  <a:pt x="0" y="1847017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6" id="56"/>
          <p:cNvSpPr/>
          <p:nvPr/>
        </p:nvSpPr>
        <p:spPr>
          <a:xfrm flipH="false" flipV="false" rot="0">
            <a:off x="10605829" y="3713487"/>
            <a:ext cx="1988131" cy="1348314"/>
          </a:xfrm>
          <a:custGeom>
            <a:avLst/>
            <a:gdLst/>
            <a:ahLst/>
            <a:cxnLst/>
            <a:rect r="r" b="b" t="t" l="l"/>
            <a:pathLst>
              <a:path h="1348314" w="1988131">
                <a:moveTo>
                  <a:pt x="0" y="0"/>
                </a:moveTo>
                <a:lnTo>
                  <a:pt x="1988131" y="0"/>
                </a:lnTo>
                <a:lnTo>
                  <a:pt x="1988131" y="1348314"/>
                </a:lnTo>
                <a:lnTo>
                  <a:pt x="0" y="1348314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7" id="57"/>
          <p:cNvSpPr/>
          <p:nvPr/>
        </p:nvSpPr>
        <p:spPr>
          <a:xfrm flipH="false" flipV="false" rot="0">
            <a:off x="10484642" y="5442801"/>
            <a:ext cx="2230506" cy="1346414"/>
          </a:xfrm>
          <a:custGeom>
            <a:avLst/>
            <a:gdLst/>
            <a:ahLst/>
            <a:cxnLst/>
            <a:rect r="r" b="b" t="t" l="l"/>
            <a:pathLst>
              <a:path h="1346414" w="2230506">
                <a:moveTo>
                  <a:pt x="0" y="0"/>
                </a:moveTo>
                <a:lnTo>
                  <a:pt x="2230506" y="0"/>
                </a:lnTo>
                <a:lnTo>
                  <a:pt x="2230506" y="1346414"/>
                </a:lnTo>
                <a:lnTo>
                  <a:pt x="0" y="1346414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8" id="58"/>
          <p:cNvSpPr/>
          <p:nvPr/>
        </p:nvSpPr>
        <p:spPr>
          <a:xfrm flipH="false" flipV="false" rot="0">
            <a:off x="10740901" y="6818907"/>
            <a:ext cx="1717987" cy="2610201"/>
          </a:xfrm>
          <a:custGeom>
            <a:avLst/>
            <a:gdLst/>
            <a:ahLst/>
            <a:cxnLst/>
            <a:rect r="r" b="b" t="t" l="l"/>
            <a:pathLst>
              <a:path h="2610201" w="1717987">
                <a:moveTo>
                  <a:pt x="0" y="0"/>
                </a:moveTo>
                <a:lnTo>
                  <a:pt x="1717987" y="0"/>
                </a:lnTo>
                <a:lnTo>
                  <a:pt x="1717987" y="2610201"/>
                </a:lnTo>
                <a:lnTo>
                  <a:pt x="0" y="2610201"/>
                </a:lnTo>
                <a:lnTo>
                  <a:pt x="0" y="0"/>
                </a:lnTo>
                <a:close/>
              </a:path>
            </a:pathLst>
          </a:custGeom>
          <a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9" id="59"/>
          <p:cNvSpPr/>
          <p:nvPr/>
        </p:nvSpPr>
        <p:spPr>
          <a:xfrm flipH="false" flipV="false" rot="0">
            <a:off x="12612828" y="6818907"/>
            <a:ext cx="1657827" cy="2867311"/>
          </a:xfrm>
          <a:custGeom>
            <a:avLst/>
            <a:gdLst/>
            <a:ahLst/>
            <a:cxnLst/>
            <a:rect r="r" b="b" t="t" l="l"/>
            <a:pathLst>
              <a:path h="2867311" w="1657827">
                <a:moveTo>
                  <a:pt x="0" y="0"/>
                </a:moveTo>
                <a:lnTo>
                  <a:pt x="1657827" y="0"/>
                </a:lnTo>
                <a:lnTo>
                  <a:pt x="1657827" y="2867311"/>
                </a:lnTo>
                <a:lnTo>
                  <a:pt x="0" y="2867311"/>
                </a:lnTo>
                <a:lnTo>
                  <a:pt x="0" y="0"/>
                </a:lnTo>
                <a:close/>
              </a:path>
            </a:pathLst>
          </a:custGeom>
          <a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0" id="60"/>
          <p:cNvSpPr/>
          <p:nvPr/>
        </p:nvSpPr>
        <p:spPr>
          <a:xfrm flipH="false" flipV="false" rot="0">
            <a:off x="13197240" y="4298776"/>
            <a:ext cx="1685836" cy="3498904"/>
          </a:xfrm>
          <a:custGeom>
            <a:avLst/>
            <a:gdLst/>
            <a:ahLst/>
            <a:cxnLst/>
            <a:rect r="r" b="b" t="t" l="l"/>
            <a:pathLst>
              <a:path h="3498904" w="1685836">
                <a:moveTo>
                  <a:pt x="0" y="0"/>
                </a:moveTo>
                <a:lnTo>
                  <a:pt x="1685835" y="0"/>
                </a:lnTo>
                <a:lnTo>
                  <a:pt x="1685835" y="3498905"/>
                </a:lnTo>
                <a:lnTo>
                  <a:pt x="0" y="3498905"/>
                </a:lnTo>
                <a:lnTo>
                  <a:pt x="0" y="0"/>
                </a:lnTo>
                <a:close/>
              </a:path>
            </a:pathLst>
          </a:custGeom>
          <a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1" id="61"/>
          <p:cNvSpPr/>
          <p:nvPr/>
        </p:nvSpPr>
        <p:spPr>
          <a:xfrm flipH="true" flipV="false" rot="0">
            <a:off x="15368850" y="4055330"/>
            <a:ext cx="2169435" cy="3861454"/>
          </a:xfrm>
          <a:custGeom>
            <a:avLst/>
            <a:gdLst/>
            <a:ahLst/>
            <a:cxnLst/>
            <a:rect r="r" b="b" t="t" l="l"/>
            <a:pathLst>
              <a:path h="3861454" w="2169435">
                <a:moveTo>
                  <a:pt x="2169435" y="0"/>
                </a:moveTo>
                <a:lnTo>
                  <a:pt x="0" y="0"/>
                </a:lnTo>
                <a:lnTo>
                  <a:pt x="0" y="3861455"/>
                </a:lnTo>
                <a:lnTo>
                  <a:pt x="2169435" y="3861455"/>
                </a:lnTo>
                <a:lnTo>
                  <a:pt x="2169435" y="0"/>
                </a:lnTo>
                <a:close/>
              </a:path>
            </a:pathLst>
          </a:custGeom>
          <a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2" id="62"/>
          <p:cNvSpPr/>
          <p:nvPr/>
        </p:nvSpPr>
        <p:spPr>
          <a:xfrm flipH="false" flipV="false" rot="0">
            <a:off x="14527830" y="6639219"/>
            <a:ext cx="2077862" cy="2721009"/>
          </a:xfrm>
          <a:custGeom>
            <a:avLst/>
            <a:gdLst/>
            <a:ahLst/>
            <a:cxnLst/>
            <a:rect r="r" b="b" t="t" l="l"/>
            <a:pathLst>
              <a:path h="2721009" w="2077862">
                <a:moveTo>
                  <a:pt x="0" y="0"/>
                </a:moveTo>
                <a:lnTo>
                  <a:pt x="2077862" y="0"/>
                </a:lnTo>
                <a:lnTo>
                  <a:pt x="2077862" y="2721009"/>
                </a:lnTo>
                <a:lnTo>
                  <a:pt x="0" y="2721009"/>
                </a:lnTo>
                <a:lnTo>
                  <a:pt x="0" y="0"/>
                </a:lnTo>
                <a:close/>
              </a:path>
            </a:pathLst>
          </a:custGeom>
          <a:blipFill>
            <a:blip r:embed="rId28">
              <a:extLst>
                <a:ext uri="{96DAC541-7B7A-43D3-8B79-37D633B846F1}">
                  <asvg:svgBlip xmlns:asvg="http://schemas.microsoft.com/office/drawing/2016/SVG/main" r:embed="rId29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5EC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2275300" y="-566150"/>
            <a:ext cx="22838600" cy="11419300"/>
            <a:chOff x="0" y="0"/>
            <a:chExt cx="30451467" cy="152257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7612867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7612867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6" y="0"/>
                  </a:lnTo>
                  <a:lnTo>
                    <a:pt x="7612866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5225733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5225733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22838600" y="0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7"/>
                  </a:lnTo>
                  <a:lnTo>
                    <a:pt x="0" y="761286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22838600" y="7612867"/>
              <a:ext cx="7612867" cy="7612867"/>
            </a:xfrm>
            <a:custGeom>
              <a:avLst/>
              <a:gdLst/>
              <a:ahLst/>
              <a:cxnLst/>
              <a:rect r="r" b="b" t="t" l="l"/>
              <a:pathLst>
                <a:path h="7612867" w="7612867">
                  <a:moveTo>
                    <a:pt x="0" y="0"/>
                  </a:moveTo>
                  <a:lnTo>
                    <a:pt x="7612867" y="0"/>
                  </a:lnTo>
                  <a:lnTo>
                    <a:pt x="7612867" y="7612866"/>
                  </a:lnTo>
                  <a:lnTo>
                    <a:pt x="0" y="761286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485775" y="495300"/>
            <a:ext cx="17316450" cy="9296400"/>
            <a:chOff x="0" y="0"/>
            <a:chExt cx="4560711" cy="244843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560711" cy="2448435"/>
            </a:xfrm>
            <a:custGeom>
              <a:avLst/>
              <a:gdLst/>
              <a:ahLst/>
              <a:cxnLst/>
              <a:rect r="r" b="b" t="t" l="l"/>
              <a:pathLst>
                <a:path h="2448435" w="4560711">
                  <a:moveTo>
                    <a:pt x="30849" y="0"/>
                  </a:moveTo>
                  <a:lnTo>
                    <a:pt x="4529862" y="0"/>
                  </a:lnTo>
                  <a:cubicBezTo>
                    <a:pt x="4538044" y="0"/>
                    <a:pt x="4545890" y="3250"/>
                    <a:pt x="4551676" y="9035"/>
                  </a:cubicBezTo>
                  <a:cubicBezTo>
                    <a:pt x="4557461" y="14821"/>
                    <a:pt x="4560711" y="22667"/>
                    <a:pt x="4560711" y="30849"/>
                  </a:cubicBezTo>
                  <a:lnTo>
                    <a:pt x="4560711" y="2417586"/>
                  </a:lnTo>
                  <a:cubicBezTo>
                    <a:pt x="4560711" y="2425767"/>
                    <a:pt x="4557461" y="2433614"/>
                    <a:pt x="4551676" y="2439399"/>
                  </a:cubicBezTo>
                  <a:cubicBezTo>
                    <a:pt x="4545890" y="2445184"/>
                    <a:pt x="4538044" y="2448435"/>
                    <a:pt x="4529862" y="2448435"/>
                  </a:cubicBezTo>
                  <a:lnTo>
                    <a:pt x="30849" y="2448435"/>
                  </a:lnTo>
                  <a:cubicBezTo>
                    <a:pt x="22667" y="2448435"/>
                    <a:pt x="14821" y="2445184"/>
                    <a:pt x="9035" y="2439399"/>
                  </a:cubicBezTo>
                  <a:cubicBezTo>
                    <a:pt x="3250" y="2433614"/>
                    <a:pt x="0" y="2425767"/>
                    <a:pt x="0" y="2417586"/>
                  </a:cubicBezTo>
                  <a:lnTo>
                    <a:pt x="0" y="30849"/>
                  </a:lnTo>
                  <a:cubicBezTo>
                    <a:pt x="0" y="22667"/>
                    <a:pt x="3250" y="14821"/>
                    <a:pt x="9035" y="9035"/>
                  </a:cubicBezTo>
                  <a:cubicBezTo>
                    <a:pt x="14821" y="3250"/>
                    <a:pt x="22667" y="0"/>
                    <a:pt x="30849" y="0"/>
                  </a:cubicBezTo>
                  <a:close/>
                </a:path>
              </a:pathLst>
            </a:custGeom>
            <a:solidFill>
              <a:srgbClr val="F5ECDF"/>
            </a:solidFill>
            <a:ln w="76200" cap="rnd">
              <a:solidFill>
                <a:srgbClr val="BD8F4F"/>
              </a:solidFill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38100"/>
              <a:ext cx="4560711" cy="248653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sp>
        <p:nvSpPr>
          <p:cNvPr name="Freeform 14" id="14"/>
          <p:cNvSpPr/>
          <p:nvPr/>
        </p:nvSpPr>
        <p:spPr>
          <a:xfrm flipH="false" flipV="false" rot="0">
            <a:off x="6731779" y="3395000"/>
            <a:ext cx="4824443" cy="1206111"/>
          </a:xfrm>
          <a:custGeom>
            <a:avLst/>
            <a:gdLst/>
            <a:ahLst/>
            <a:cxnLst/>
            <a:rect r="r" b="b" t="t" l="l"/>
            <a:pathLst>
              <a:path h="1206111" w="4824443">
                <a:moveTo>
                  <a:pt x="0" y="0"/>
                </a:moveTo>
                <a:lnTo>
                  <a:pt x="4824442" y="0"/>
                </a:lnTo>
                <a:lnTo>
                  <a:pt x="4824442" y="1206111"/>
                </a:lnTo>
                <a:lnTo>
                  <a:pt x="0" y="1206111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5" id="15"/>
          <p:cNvSpPr txBox="true"/>
          <p:nvPr/>
        </p:nvSpPr>
        <p:spPr>
          <a:xfrm rot="0">
            <a:off x="3377480" y="2269426"/>
            <a:ext cx="11533039" cy="3246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683"/>
              </a:lnSpc>
            </a:pPr>
            <a:r>
              <a:rPr lang="en-US" sz="2199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This presentation template is free for everyone to use thanks to the following: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5812337" y="8284958"/>
            <a:ext cx="6663325" cy="6889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600"/>
              </a:lnSpc>
              <a:spcBef>
                <a:spcPct val="0"/>
              </a:spcBef>
            </a:pPr>
            <a:r>
              <a:rPr lang="en-US" sz="4000" strike="noStrike" u="none">
                <a:solidFill>
                  <a:srgbClr val="BD8F4F"/>
                </a:solidFill>
                <a:latin typeface="March"/>
                <a:ea typeface="March"/>
                <a:cs typeface="March"/>
                <a:sym typeface="March"/>
              </a:rPr>
              <a:t>Happy designing!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4210005" y="4801673"/>
            <a:ext cx="9867990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</a:pPr>
            <a:r>
              <a:rPr lang="en-US" sz="200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for the presentation template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4210005" y="7205460"/>
            <a:ext cx="9867990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</a:pPr>
            <a:r>
              <a:rPr lang="en-US" sz="200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for the photos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878265" y="1085850"/>
            <a:ext cx="14531470" cy="107382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225"/>
              </a:lnSpc>
              <a:spcBef>
                <a:spcPct val="0"/>
              </a:spcBef>
            </a:pPr>
            <a:r>
              <a:rPr lang="en-US" sz="7477" strike="noStrike" u="none">
                <a:solidFill>
                  <a:srgbClr val="05295D"/>
                </a:solidFill>
                <a:latin typeface="Higuen Elegant Serif"/>
                <a:ea typeface="Higuen Elegant Serif"/>
                <a:cs typeface="Higuen Elegant Serif"/>
                <a:sym typeface="Higuen Elegant Serif"/>
              </a:rPr>
              <a:t>Credits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6110027" y="6472993"/>
            <a:ext cx="6067945" cy="6181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712"/>
              </a:lnSpc>
            </a:pPr>
            <a:r>
              <a:rPr lang="en-US" sz="4712">
                <a:solidFill>
                  <a:srgbClr val="0F1A38"/>
                </a:solidFill>
                <a:latin typeface="Canva Sans"/>
                <a:ea typeface="Canva Sans"/>
                <a:cs typeface="Canva Sans"/>
                <a:sym typeface="Canva Sans"/>
              </a:rPr>
              <a:t>Pexels, Pixabay</a:t>
            </a:r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DAGOkT8bK3Q</dc:identifier>
  <dcterms:modified xsi:type="dcterms:W3CDTF">2011-08-01T06:04:30Z</dcterms:modified>
  <cp:revision>1</cp:revision>
  <dc:title>Copia de Ballet Academy</dc:title>
</cp:coreProperties>
</file>