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6.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4"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Lst>
  <p:sldSz cy="6858000" cx="12192000"/>
  <p:notesSz cx="6858000" cy="9144000"/>
  <p:embeddedFontLst>
    <p:embeddedFont>
      <p:font typeface="Roboto"/>
      <p:regular r:id="rId25"/>
      <p:bold r:id="rId26"/>
      <p:italic r:id="rId27"/>
      <p:boldItalic r:id="rId28"/>
    </p:embeddedFont>
    <p:embeddedFont>
      <p:font typeface="Roboto Medium"/>
      <p:regular r:id="rId29"/>
      <p:bold r:id="rId30"/>
      <p:italic r:id="rId31"/>
      <p:boldItalic r:id="rId32"/>
    </p:embeddedFont>
    <p:embeddedFont>
      <p:font typeface="Barlow Condensed SemiBold"/>
      <p:regular r:id="rId33"/>
      <p:bold r:id="rId34"/>
      <p:italic r:id="rId35"/>
      <p:boldItalic r:id="rId36"/>
    </p:embeddedFont>
    <p:embeddedFont>
      <p:font typeface="Poppins"/>
      <p:regular r:id="rId37"/>
      <p:bold r:id="rId38"/>
      <p:italic r:id="rId39"/>
      <p:boldItalic r:id="rId40"/>
    </p:embeddedFont>
    <p:embeddedFont>
      <p:font typeface="Barlow Condensed"/>
      <p:regular r:id="rId41"/>
      <p:bold r:id="rId42"/>
      <p:italic r:id="rId43"/>
      <p:boldItalic r:id="rId44"/>
    </p:embeddedFont>
    <p:embeddedFont>
      <p:font typeface="Roboto Condensed"/>
      <p:regular r:id="rId45"/>
      <p:bold r:id="rId46"/>
      <p:italic r:id="rId47"/>
      <p:boldItalic r:id="rId48"/>
    </p:embeddedFont>
    <p:embeddedFont>
      <p:font typeface="Homemade Apple"/>
      <p:regular r:id="rId4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Poppins-boldItalic.fntdata"/><Relationship Id="rId42" Type="http://schemas.openxmlformats.org/officeDocument/2006/relationships/font" Target="fonts/BarlowCondensed-bold.fntdata"/><Relationship Id="rId41" Type="http://schemas.openxmlformats.org/officeDocument/2006/relationships/font" Target="fonts/BarlowCondensed-regular.fntdata"/><Relationship Id="rId44" Type="http://schemas.openxmlformats.org/officeDocument/2006/relationships/font" Target="fonts/BarlowCondensed-boldItalic.fntdata"/><Relationship Id="rId43" Type="http://schemas.openxmlformats.org/officeDocument/2006/relationships/font" Target="fonts/BarlowCondensed-italic.fntdata"/><Relationship Id="rId46" Type="http://schemas.openxmlformats.org/officeDocument/2006/relationships/font" Target="fonts/RobotoCondensed-bold.fntdata"/><Relationship Id="rId45" Type="http://schemas.openxmlformats.org/officeDocument/2006/relationships/font" Target="fonts/RobotoCondensed-regular.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48" Type="http://schemas.openxmlformats.org/officeDocument/2006/relationships/font" Target="fonts/RobotoCondensed-boldItalic.fntdata"/><Relationship Id="rId47" Type="http://schemas.openxmlformats.org/officeDocument/2006/relationships/font" Target="fonts/RobotoCondensed-italic.fntdata"/><Relationship Id="rId49" Type="http://schemas.openxmlformats.org/officeDocument/2006/relationships/font" Target="fonts/HomemadeApple-regular.fntdata"/><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RobotoMedium-italic.fntdata"/><Relationship Id="rId30" Type="http://schemas.openxmlformats.org/officeDocument/2006/relationships/font" Target="fonts/RobotoMedium-bold.fntdata"/><Relationship Id="rId33" Type="http://schemas.openxmlformats.org/officeDocument/2006/relationships/font" Target="fonts/BarlowCondensedSemiBold-regular.fntdata"/><Relationship Id="rId32" Type="http://schemas.openxmlformats.org/officeDocument/2006/relationships/font" Target="fonts/RobotoMedium-boldItalic.fntdata"/><Relationship Id="rId35" Type="http://schemas.openxmlformats.org/officeDocument/2006/relationships/font" Target="fonts/BarlowCondensedSemiBold-italic.fntdata"/><Relationship Id="rId34" Type="http://schemas.openxmlformats.org/officeDocument/2006/relationships/font" Target="fonts/BarlowCondensedSemiBold-bold.fntdata"/><Relationship Id="rId37" Type="http://schemas.openxmlformats.org/officeDocument/2006/relationships/font" Target="fonts/Poppins-regular.fntdata"/><Relationship Id="rId36" Type="http://schemas.openxmlformats.org/officeDocument/2006/relationships/font" Target="fonts/BarlowCondensedSemiBold-boldItalic.fntdata"/><Relationship Id="rId39" Type="http://schemas.openxmlformats.org/officeDocument/2006/relationships/font" Target="fonts/Poppins-italic.fntdata"/><Relationship Id="rId38" Type="http://schemas.openxmlformats.org/officeDocument/2006/relationships/font" Target="fonts/Poppins-bold.fntdata"/><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26" Type="http://schemas.openxmlformats.org/officeDocument/2006/relationships/font" Target="fonts/Roboto-bold.fntdata"/><Relationship Id="rId25" Type="http://schemas.openxmlformats.org/officeDocument/2006/relationships/font" Target="fonts/Roboto-regular.fntdata"/><Relationship Id="rId28" Type="http://schemas.openxmlformats.org/officeDocument/2006/relationships/font" Target="fonts/Roboto-boldItalic.fntdata"/><Relationship Id="rId27" Type="http://schemas.openxmlformats.org/officeDocument/2006/relationships/font" Target="fonts/Roboto-italic.fntdata"/><Relationship Id="rId29" Type="http://schemas.openxmlformats.org/officeDocument/2006/relationships/font" Target="fonts/RobotoMedium-regular.fntdata"/><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7" name="Shape 157"/>
        <p:cNvGrpSpPr/>
        <p:nvPr/>
      </p:nvGrpSpPr>
      <p:grpSpPr>
        <a:xfrm>
          <a:off x="0" y="0"/>
          <a:ext cx="0" cy="0"/>
          <a:chOff x="0" y="0"/>
          <a:chExt cx="0" cy="0"/>
        </a:xfrm>
      </p:grpSpPr>
      <p:sp>
        <p:nvSpPr>
          <p:cNvPr id="158" name="Google Shape;158;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159" name="Google Shape;159;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6" name="Shape 176"/>
        <p:cNvGrpSpPr/>
        <p:nvPr/>
      </p:nvGrpSpPr>
      <p:grpSpPr>
        <a:xfrm>
          <a:off x="0" y="0"/>
          <a:ext cx="0" cy="0"/>
          <a:chOff x="0" y="0"/>
          <a:chExt cx="0" cy="0"/>
        </a:xfrm>
      </p:grpSpPr>
      <p:sp>
        <p:nvSpPr>
          <p:cNvPr id="177" name="Google Shape;177;g6fd8ccc017_0_10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78" name="Google Shape;178;g6fd8ccc017_0_10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2" name="Shape 192"/>
        <p:cNvGrpSpPr/>
        <p:nvPr/>
      </p:nvGrpSpPr>
      <p:grpSpPr>
        <a:xfrm>
          <a:off x="0" y="0"/>
          <a:ext cx="0" cy="0"/>
          <a:chOff x="0" y="0"/>
          <a:chExt cx="0" cy="0"/>
        </a:xfrm>
      </p:grpSpPr>
      <p:sp>
        <p:nvSpPr>
          <p:cNvPr id="193" name="Google Shape;193;g8d46dd8dd9_0_1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4" name="Google Shape;194;g8d46dd8dd9_0_1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8" name="Shape 218"/>
        <p:cNvGrpSpPr/>
        <p:nvPr/>
      </p:nvGrpSpPr>
      <p:grpSpPr>
        <a:xfrm>
          <a:off x="0" y="0"/>
          <a:ext cx="0" cy="0"/>
          <a:chOff x="0" y="0"/>
          <a:chExt cx="0" cy="0"/>
        </a:xfrm>
      </p:grpSpPr>
      <p:sp>
        <p:nvSpPr>
          <p:cNvPr id="219" name="Google Shape;219;g8d46dd8dd9_0_16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0" name="Google Shape;220;g8d46dd8dd9_0_16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2" name="Shape 242"/>
        <p:cNvGrpSpPr/>
        <p:nvPr/>
      </p:nvGrpSpPr>
      <p:grpSpPr>
        <a:xfrm>
          <a:off x="0" y="0"/>
          <a:ext cx="0" cy="0"/>
          <a:chOff x="0" y="0"/>
          <a:chExt cx="0" cy="0"/>
        </a:xfrm>
      </p:grpSpPr>
      <p:sp>
        <p:nvSpPr>
          <p:cNvPr id="243" name="Google Shape;243;g8d46dd8dd9_0_4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44" name="Google Shape;244;g8d46dd8dd9_0_4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8" name="Shape 258"/>
        <p:cNvGrpSpPr/>
        <p:nvPr/>
      </p:nvGrpSpPr>
      <p:grpSpPr>
        <a:xfrm>
          <a:off x="0" y="0"/>
          <a:ext cx="0" cy="0"/>
          <a:chOff x="0" y="0"/>
          <a:chExt cx="0" cy="0"/>
        </a:xfrm>
      </p:grpSpPr>
      <p:sp>
        <p:nvSpPr>
          <p:cNvPr id="259" name="Google Shape;259;g8d46dd8dd9_0_44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0" name="Google Shape;260;g8d46dd8dd9_0_44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4" name="Shape 284"/>
        <p:cNvGrpSpPr/>
        <p:nvPr/>
      </p:nvGrpSpPr>
      <p:grpSpPr>
        <a:xfrm>
          <a:off x="0" y="0"/>
          <a:ext cx="0" cy="0"/>
          <a:chOff x="0" y="0"/>
          <a:chExt cx="0" cy="0"/>
        </a:xfrm>
      </p:grpSpPr>
      <p:sp>
        <p:nvSpPr>
          <p:cNvPr id="285" name="Google Shape;285;g8d46dd8dd9_0_115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6" name="Google Shape;286;g8d46dd8dd9_0_115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9" name="Shape 309"/>
        <p:cNvGrpSpPr/>
        <p:nvPr/>
      </p:nvGrpSpPr>
      <p:grpSpPr>
        <a:xfrm>
          <a:off x="0" y="0"/>
          <a:ext cx="0" cy="0"/>
          <a:chOff x="0" y="0"/>
          <a:chExt cx="0" cy="0"/>
        </a:xfrm>
      </p:grpSpPr>
      <p:sp>
        <p:nvSpPr>
          <p:cNvPr id="310" name="Google Shape;310;g8d46dd8dd9_0_117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1" name="Google Shape;311;g8d46dd8dd9_0_117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5" name="Shape 325"/>
        <p:cNvGrpSpPr/>
        <p:nvPr/>
      </p:nvGrpSpPr>
      <p:grpSpPr>
        <a:xfrm>
          <a:off x="0" y="0"/>
          <a:ext cx="0" cy="0"/>
          <a:chOff x="0" y="0"/>
          <a:chExt cx="0" cy="0"/>
        </a:xfrm>
      </p:grpSpPr>
      <p:sp>
        <p:nvSpPr>
          <p:cNvPr id="326" name="Google Shape;326;g8d46dd8dd9_0_5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7" name="Google Shape;327;g8d46dd8dd9_0_5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1" name="Shape 351"/>
        <p:cNvGrpSpPr/>
        <p:nvPr/>
      </p:nvGrpSpPr>
      <p:grpSpPr>
        <a:xfrm>
          <a:off x="0" y="0"/>
          <a:ext cx="0" cy="0"/>
          <a:chOff x="0" y="0"/>
          <a:chExt cx="0" cy="0"/>
        </a:xfrm>
      </p:grpSpPr>
      <p:sp>
        <p:nvSpPr>
          <p:cNvPr id="352" name="Google Shape;352;g8d46dd8dd9_0_57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3" name="Google Shape;353;g8d46dd8dd9_0_57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76" name="Shape 376"/>
        <p:cNvGrpSpPr/>
        <p:nvPr/>
      </p:nvGrpSpPr>
      <p:grpSpPr>
        <a:xfrm>
          <a:off x="0" y="0"/>
          <a:ext cx="0" cy="0"/>
          <a:chOff x="0" y="0"/>
          <a:chExt cx="0" cy="0"/>
        </a:xfrm>
      </p:grpSpPr>
      <p:sp>
        <p:nvSpPr>
          <p:cNvPr id="377" name="Google Shape;377;g8d46dd8dd9_0_76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78" name="Google Shape;378;g8d46dd8dd9_0_76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92" name="Shape 392"/>
        <p:cNvGrpSpPr/>
        <p:nvPr/>
      </p:nvGrpSpPr>
      <p:grpSpPr>
        <a:xfrm>
          <a:off x="0" y="0"/>
          <a:ext cx="0" cy="0"/>
          <a:chOff x="0" y="0"/>
          <a:chExt cx="0" cy="0"/>
        </a:xfrm>
      </p:grpSpPr>
      <p:sp>
        <p:nvSpPr>
          <p:cNvPr id="393" name="Google Shape;393;g8d46dd8dd9_0_119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94" name="Google Shape;394;g8d46dd8dd9_0_119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18" name="Shape 418"/>
        <p:cNvGrpSpPr/>
        <p:nvPr/>
      </p:nvGrpSpPr>
      <p:grpSpPr>
        <a:xfrm>
          <a:off x="0" y="0"/>
          <a:ext cx="0" cy="0"/>
          <a:chOff x="0" y="0"/>
          <a:chExt cx="0" cy="0"/>
        </a:xfrm>
      </p:grpSpPr>
      <p:sp>
        <p:nvSpPr>
          <p:cNvPr id="419" name="Google Shape;419;g8d46dd8dd9_0_12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20" name="Google Shape;420;g8d46dd8dd9_0_12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43" name="Shape 443"/>
        <p:cNvGrpSpPr/>
        <p:nvPr/>
      </p:nvGrpSpPr>
      <p:grpSpPr>
        <a:xfrm>
          <a:off x="0" y="0"/>
          <a:ext cx="0" cy="0"/>
          <a:chOff x="0" y="0"/>
          <a:chExt cx="0" cy="0"/>
        </a:xfrm>
      </p:grpSpPr>
      <p:sp>
        <p:nvSpPr>
          <p:cNvPr id="444" name="Google Shape;444;g8d46dd8dd9_0_124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45" name="Google Shape;445;g8d46dd8dd9_0_124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9" name="Shape 459"/>
        <p:cNvGrpSpPr/>
        <p:nvPr/>
      </p:nvGrpSpPr>
      <p:grpSpPr>
        <a:xfrm>
          <a:off x="0" y="0"/>
          <a:ext cx="0" cy="0"/>
          <a:chOff x="0" y="0"/>
          <a:chExt cx="0" cy="0"/>
        </a:xfrm>
      </p:grpSpPr>
      <p:sp>
        <p:nvSpPr>
          <p:cNvPr id="460" name="Google Shape;460;g8d46dd8dd9_0_87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1" name="Google Shape;461;g8d46dd8dd9_0_87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5" name="Shape 485"/>
        <p:cNvGrpSpPr/>
        <p:nvPr/>
      </p:nvGrpSpPr>
      <p:grpSpPr>
        <a:xfrm>
          <a:off x="0" y="0"/>
          <a:ext cx="0" cy="0"/>
          <a:chOff x="0" y="0"/>
          <a:chExt cx="0" cy="0"/>
        </a:xfrm>
      </p:grpSpPr>
      <p:sp>
        <p:nvSpPr>
          <p:cNvPr id="486" name="Google Shape;486;g8d46dd8dd9_0_90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87" name="Google Shape;487;g8d46dd8dd9_0_90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0" name="Shape 510"/>
        <p:cNvGrpSpPr/>
        <p:nvPr/>
      </p:nvGrpSpPr>
      <p:grpSpPr>
        <a:xfrm>
          <a:off x="0" y="0"/>
          <a:ext cx="0" cy="0"/>
          <a:chOff x="0" y="0"/>
          <a:chExt cx="0" cy="0"/>
        </a:xfrm>
      </p:grpSpPr>
      <p:sp>
        <p:nvSpPr>
          <p:cNvPr id="511" name="Google Shape;511;g8d46dd8dd9_0_27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2" name="Google Shape;512;g8d46dd8dd9_0_27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6" name="Shape 516"/>
        <p:cNvGrpSpPr/>
        <p:nvPr/>
      </p:nvGrpSpPr>
      <p:grpSpPr>
        <a:xfrm>
          <a:off x="0" y="0"/>
          <a:ext cx="0" cy="0"/>
          <a:chOff x="0" y="0"/>
          <a:chExt cx="0" cy="0"/>
        </a:xfrm>
      </p:grpSpPr>
      <p:sp>
        <p:nvSpPr>
          <p:cNvPr id="517" name="Google Shape;517;g8d46dd8dd9_0_28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8" name="Google Shape;518;g8d46dd8dd9_0_28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2" name="Shape 522"/>
        <p:cNvGrpSpPr/>
        <p:nvPr/>
      </p:nvGrpSpPr>
      <p:grpSpPr>
        <a:xfrm>
          <a:off x="0" y="0"/>
          <a:ext cx="0" cy="0"/>
          <a:chOff x="0" y="0"/>
          <a:chExt cx="0" cy="0"/>
        </a:xfrm>
      </p:grpSpPr>
      <p:sp>
        <p:nvSpPr>
          <p:cNvPr id="523" name="Google Shape;523;g6fd8ccc017_1_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24" name="Google Shape;524;g6fd8ccc017_1_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slide" Target="/ppt/slides/slide1.xml"/><Relationship Id="rId3" Type="http://schemas.openxmlformats.org/officeDocument/2006/relationships/slide" Target="/ppt/slides/slide2.xml"/><Relationship Id="rId4" Type="http://schemas.openxmlformats.org/officeDocument/2006/relationships/slide" Target="/ppt/slides/slide5.xml"/><Relationship Id="rId5" Type="http://schemas.openxmlformats.org/officeDocument/2006/relationships/slide" Target="/ppt/slides/slide8.xml"/><Relationship Id="rId6" Type="http://schemas.openxmlformats.org/officeDocument/2006/relationships/slide" Target="/ppt/slides/slide11.xml"/><Relationship Id="rId7" Type="http://schemas.openxmlformats.org/officeDocument/2006/relationships/slide" Target="/ppt/slides/slide14.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1.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2.png"/><Relationship Id="rId12" Type="http://schemas.openxmlformats.org/officeDocument/2006/relationships/image" Target="../media/image7.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5.png"/><Relationship Id="rId7" Type="http://schemas.openxmlformats.org/officeDocument/2006/relationships/hyperlink" Target="https://twitter.com/SlidesManiaSM/" TargetMode="External"/><Relationship Id="rId8" Type="http://schemas.openxmlformats.org/officeDocument/2006/relationships/image" Target="../media/image3.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 Home">
  <p:cSld name="CUSTOM">
    <p:spTree>
      <p:nvGrpSpPr>
        <p:cNvPr id="80" name="Shape 80"/>
        <p:cNvGrpSpPr/>
        <p:nvPr/>
      </p:nvGrpSpPr>
      <p:grpSpPr>
        <a:xfrm>
          <a:off x="0" y="0"/>
          <a:ext cx="0" cy="0"/>
          <a:chOff x="0" y="0"/>
          <a:chExt cx="0" cy="0"/>
        </a:xfrm>
      </p:grpSpPr>
      <p:sp>
        <p:nvSpPr>
          <p:cNvPr id="81" name="Google Shape;81;p2"/>
          <p:cNvSpPr/>
          <p:nvPr/>
        </p:nvSpPr>
        <p:spPr>
          <a:xfrm>
            <a:off x="895950" y="540700"/>
            <a:ext cx="11219400" cy="2314800"/>
          </a:xfrm>
          <a:prstGeom prst="rect">
            <a:avLst/>
          </a:prstGeom>
          <a:solidFill>
            <a:srgbClr val="FFFFFF"/>
          </a:solidFill>
          <a:ln cap="flat" cmpd="sng" w="9525">
            <a:solidFill>
              <a:srgbClr val="D9D9D9"/>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a:t>Insert your cover image here, use the crop tool to make it fit.</a:t>
            </a:r>
            <a:endParaRPr/>
          </a:p>
        </p:txBody>
      </p:sp>
      <p:sp>
        <p:nvSpPr>
          <p:cNvPr id="82" name="Google Shape;82;p2"/>
          <p:cNvSpPr/>
          <p:nvPr/>
        </p:nvSpPr>
        <p:spPr>
          <a:xfrm>
            <a:off x="895950" y="2855400"/>
            <a:ext cx="11219400" cy="1156200"/>
          </a:xfrm>
          <a:prstGeom prst="rect">
            <a:avLst/>
          </a:prstGeom>
          <a:solidFill>
            <a:srgbClr val="F3F3F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3" name="Google Shape;83;p2"/>
          <p:cNvSpPr/>
          <p:nvPr/>
        </p:nvSpPr>
        <p:spPr>
          <a:xfrm>
            <a:off x="895950" y="4011600"/>
            <a:ext cx="11219400" cy="2761800"/>
          </a:xfrm>
          <a:prstGeom prst="rect">
            <a:avLst/>
          </a:prstGeom>
          <a:solidFill>
            <a:srgbClr val="EFEF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84" name="Google Shape;84;p2"/>
          <p:cNvSpPr txBox="1"/>
          <p:nvPr>
            <p:ph type="ctrTitle"/>
          </p:nvPr>
        </p:nvSpPr>
        <p:spPr>
          <a:xfrm>
            <a:off x="1282175" y="922225"/>
            <a:ext cx="10452300" cy="15273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6900"/>
              <a:buNone/>
              <a:defRPr sz="6900"/>
            </a:lvl1pPr>
            <a:lvl2pPr lvl="1" rtl="0" algn="ctr">
              <a:spcBef>
                <a:spcPts val="0"/>
              </a:spcBef>
              <a:spcAft>
                <a:spcPts val="0"/>
              </a:spcAft>
              <a:buSzPts val="6900"/>
              <a:buNone/>
              <a:defRPr sz="6900"/>
            </a:lvl2pPr>
            <a:lvl3pPr lvl="2" rtl="0" algn="ctr">
              <a:spcBef>
                <a:spcPts val="0"/>
              </a:spcBef>
              <a:spcAft>
                <a:spcPts val="0"/>
              </a:spcAft>
              <a:buSzPts val="6900"/>
              <a:buNone/>
              <a:defRPr sz="6900"/>
            </a:lvl3pPr>
            <a:lvl4pPr lvl="3" rtl="0" algn="ctr">
              <a:spcBef>
                <a:spcPts val="0"/>
              </a:spcBef>
              <a:spcAft>
                <a:spcPts val="0"/>
              </a:spcAft>
              <a:buSzPts val="6900"/>
              <a:buNone/>
              <a:defRPr sz="6900"/>
            </a:lvl4pPr>
            <a:lvl5pPr lvl="4" rtl="0" algn="ctr">
              <a:spcBef>
                <a:spcPts val="0"/>
              </a:spcBef>
              <a:spcAft>
                <a:spcPts val="0"/>
              </a:spcAft>
              <a:buSzPts val="6900"/>
              <a:buNone/>
              <a:defRPr sz="6900"/>
            </a:lvl5pPr>
            <a:lvl6pPr lvl="5" rtl="0" algn="ctr">
              <a:spcBef>
                <a:spcPts val="0"/>
              </a:spcBef>
              <a:spcAft>
                <a:spcPts val="0"/>
              </a:spcAft>
              <a:buSzPts val="6900"/>
              <a:buNone/>
              <a:defRPr sz="6900"/>
            </a:lvl6pPr>
            <a:lvl7pPr lvl="6" rtl="0" algn="ctr">
              <a:spcBef>
                <a:spcPts val="0"/>
              </a:spcBef>
              <a:spcAft>
                <a:spcPts val="0"/>
              </a:spcAft>
              <a:buSzPts val="6900"/>
              <a:buNone/>
              <a:defRPr sz="6900"/>
            </a:lvl7pPr>
            <a:lvl8pPr lvl="7" rtl="0" algn="ctr">
              <a:spcBef>
                <a:spcPts val="0"/>
              </a:spcBef>
              <a:spcAft>
                <a:spcPts val="0"/>
              </a:spcAft>
              <a:buSzPts val="6900"/>
              <a:buNone/>
              <a:defRPr sz="6900"/>
            </a:lvl8pPr>
            <a:lvl9pPr lvl="8" rtl="0" algn="ctr">
              <a:spcBef>
                <a:spcPts val="0"/>
              </a:spcBef>
              <a:spcAft>
                <a:spcPts val="0"/>
              </a:spcAft>
              <a:buSzPts val="6900"/>
              <a:buNone/>
              <a:defRPr sz="6900"/>
            </a:lvl9pPr>
          </a:lstStyle>
          <a:p/>
        </p:txBody>
      </p:sp>
      <p:sp>
        <p:nvSpPr>
          <p:cNvPr id="85" name="Google Shape;85;p2"/>
          <p:cNvSpPr txBox="1"/>
          <p:nvPr>
            <p:ph idx="1" type="subTitle"/>
          </p:nvPr>
        </p:nvSpPr>
        <p:spPr>
          <a:xfrm>
            <a:off x="4641775" y="4388425"/>
            <a:ext cx="7386600" cy="447000"/>
          </a:xfrm>
          <a:prstGeom prst="rect">
            <a:avLst/>
          </a:prstGeom>
        </p:spPr>
        <p:txBody>
          <a:bodyPr anchorCtr="0" anchor="b" bIns="121900" lIns="121900" spcFirstLastPara="1" rIns="121900" wrap="square" tIns="121900">
            <a:noAutofit/>
          </a:bodyPr>
          <a:lstStyle>
            <a:lvl1pPr lvl="0" rtl="0">
              <a:lnSpc>
                <a:spcPct val="100000"/>
              </a:lnSpc>
              <a:spcBef>
                <a:spcPts val="0"/>
              </a:spcBef>
              <a:spcAft>
                <a:spcPts val="0"/>
              </a:spcAft>
              <a:buClr>
                <a:schemeClr val="lt2"/>
              </a:buClr>
              <a:buSzPts val="1200"/>
              <a:buFont typeface="Roboto Medium"/>
              <a:buNone/>
              <a:defRPr sz="1200">
                <a:solidFill>
                  <a:schemeClr val="lt2"/>
                </a:solidFill>
                <a:latin typeface="Roboto Medium"/>
                <a:ea typeface="Roboto Medium"/>
                <a:cs typeface="Roboto Medium"/>
                <a:sym typeface="Roboto Medium"/>
              </a:defRPr>
            </a:lvl1pPr>
            <a:lvl2pPr lvl="1" rtl="0" algn="ctr">
              <a:lnSpc>
                <a:spcPct val="100000"/>
              </a:lnSpc>
              <a:spcBef>
                <a:spcPts val="0"/>
              </a:spcBef>
              <a:spcAft>
                <a:spcPts val="0"/>
              </a:spcAft>
              <a:buClr>
                <a:schemeClr val="lt2"/>
              </a:buClr>
              <a:buSzPts val="3700"/>
              <a:buNone/>
              <a:defRPr sz="3700">
                <a:solidFill>
                  <a:schemeClr val="lt2"/>
                </a:solidFill>
              </a:defRPr>
            </a:lvl2pPr>
            <a:lvl3pPr lvl="2" rtl="0" algn="ctr">
              <a:lnSpc>
                <a:spcPct val="100000"/>
              </a:lnSpc>
              <a:spcBef>
                <a:spcPts val="0"/>
              </a:spcBef>
              <a:spcAft>
                <a:spcPts val="0"/>
              </a:spcAft>
              <a:buClr>
                <a:schemeClr val="lt2"/>
              </a:buClr>
              <a:buSzPts val="3700"/>
              <a:buNone/>
              <a:defRPr sz="3700">
                <a:solidFill>
                  <a:schemeClr val="lt2"/>
                </a:solidFill>
              </a:defRPr>
            </a:lvl3pPr>
            <a:lvl4pPr lvl="3" rtl="0" algn="ctr">
              <a:lnSpc>
                <a:spcPct val="100000"/>
              </a:lnSpc>
              <a:spcBef>
                <a:spcPts val="0"/>
              </a:spcBef>
              <a:spcAft>
                <a:spcPts val="0"/>
              </a:spcAft>
              <a:buClr>
                <a:schemeClr val="lt2"/>
              </a:buClr>
              <a:buSzPts val="3700"/>
              <a:buNone/>
              <a:defRPr sz="3700">
                <a:solidFill>
                  <a:schemeClr val="lt2"/>
                </a:solidFill>
              </a:defRPr>
            </a:lvl4pPr>
            <a:lvl5pPr lvl="4" rtl="0" algn="ctr">
              <a:lnSpc>
                <a:spcPct val="100000"/>
              </a:lnSpc>
              <a:spcBef>
                <a:spcPts val="0"/>
              </a:spcBef>
              <a:spcAft>
                <a:spcPts val="0"/>
              </a:spcAft>
              <a:buClr>
                <a:schemeClr val="lt2"/>
              </a:buClr>
              <a:buSzPts val="3700"/>
              <a:buNone/>
              <a:defRPr sz="3700">
                <a:solidFill>
                  <a:schemeClr val="lt2"/>
                </a:solidFill>
              </a:defRPr>
            </a:lvl5pPr>
            <a:lvl6pPr lvl="5" rtl="0" algn="ctr">
              <a:lnSpc>
                <a:spcPct val="100000"/>
              </a:lnSpc>
              <a:spcBef>
                <a:spcPts val="0"/>
              </a:spcBef>
              <a:spcAft>
                <a:spcPts val="0"/>
              </a:spcAft>
              <a:buClr>
                <a:schemeClr val="lt2"/>
              </a:buClr>
              <a:buSzPts val="3700"/>
              <a:buNone/>
              <a:defRPr sz="3700">
                <a:solidFill>
                  <a:schemeClr val="lt2"/>
                </a:solidFill>
              </a:defRPr>
            </a:lvl6pPr>
            <a:lvl7pPr lvl="6" rtl="0" algn="ctr">
              <a:lnSpc>
                <a:spcPct val="100000"/>
              </a:lnSpc>
              <a:spcBef>
                <a:spcPts val="0"/>
              </a:spcBef>
              <a:spcAft>
                <a:spcPts val="0"/>
              </a:spcAft>
              <a:buClr>
                <a:schemeClr val="lt2"/>
              </a:buClr>
              <a:buSzPts val="3700"/>
              <a:buNone/>
              <a:defRPr sz="3700">
                <a:solidFill>
                  <a:schemeClr val="lt2"/>
                </a:solidFill>
              </a:defRPr>
            </a:lvl7pPr>
            <a:lvl8pPr lvl="7" rtl="0" algn="ctr">
              <a:lnSpc>
                <a:spcPct val="100000"/>
              </a:lnSpc>
              <a:spcBef>
                <a:spcPts val="0"/>
              </a:spcBef>
              <a:spcAft>
                <a:spcPts val="0"/>
              </a:spcAft>
              <a:buClr>
                <a:schemeClr val="lt2"/>
              </a:buClr>
              <a:buSzPts val="3700"/>
              <a:buNone/>
              <a:defRPr sz="3700">
                <a:solidFill>
                  <a:schemeClr val="lt2"/>
                </a:solidFill>
              </a:defRPr>
            </a:lvl8pPr>
            <a:lvl9pPr lvl="8" rtl="0" algn="ctr">
              <a:lnSpc>
                <a:spcPct val="100000"/>
              </a:lnSpc>
              <a:spcBef>
                <a:spcPts val="0"/>
              </a:spcBef>
              <a:spcAft>
                <a:spcPts val="0"/>
              </a:spcAft>
              <a:buClr>
                <a:schemeClr val="lt2"/>
              </a:buClr>
              <a:buSzPts val="3700"/>
              <a:buNone/>
              <a:defRPr sz="3700">
                <a:solidFill>
                  <a:schemeClr val="lt2"/>
                </a:solidFill>
              </a:defRPr>
            </a:lvl9pPr>
          </a:lstStyle>
          <a:p/>
        </p:txBody>
      </p:sp>
      <p:sp>
        <p:nvSpPr>
          <p:cNvPr id="86" name="Google Shape;86;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Autofit/>
          </a:bodyPr>
          <a:lstStyle>
            <a:lvl1pPr lvl="0" rtl="0" algn="r">
              <a:buNone/>
              <a:defRPr sz="1300">
                <a:solidFill>
                  <a:schemeClr val="dk2"/>
                </a:solidFill>
              </a:defRPr>
            </a:lvl1pPr>
            <a:lvl2pPr lvl="1" rtl="0" algn="r">
              <a:buNone/>
              <a:defRPr sz="1300">
                <a:solidFill>
                  <a:schemeClr val="dk2"/>
                </a:solidFill>
              </a:defRPr>
            </a:lvl2pPr>
            <a:lvl3pPr lvl="2" rtl="0" algn="r">
              <a:buNone/>
              <a:defRPr sz="1300">
                <a:solidFill>
                  <a:schemeClr val="dk2"/>
                </a:solidFill>
              </a:defRPr>
            </a:lvl3pPr>
            <a:lvl4pPr lvl="3" rtl="0" algn="r">
              <a:buNone/>
              <a:defRPr sz="1300">
                <a:solidFill>
                  <a:schemeClr val="dk2"/>
                </a:solidFill>
              </a:defRPr>
            </a:lvl4pPr>
            <a:lvl5pPr lvl="4" rtl="0" algn="r">
              <a:buNone/>
              <a:defRPr sz="1300">
                <a:solidFill>
                  <a:schemeClr val="dk2"/>
                </a:solidFill>
              </a:defRPr>
            </a:lvl5pPr>
            <a:lvl6pPr lvl="5" rtl="0" algn="r">
              <a:buNone/>
              <a:defRPr sz="1300">
                <a:solidFill>
                  <a:schemeClr val="dk2"/>
                </a:solidFill>
              </a:defRPr>
            </a:lvl6pPr>
            <a:lvl7pPr lvl="6" rtl="0" algn="r">
              <a:buNone/>
              <a:defRPr sz="1300">
                <a:solidFill>
                  <a:schemeClr val="dk2"/>
                </a:solidFill>
              </a:defRPr>
            </a:lvl7pPr>
            <a:lvl8pPr lvl="7" rtl="0" algn="r">
              <a:buNone/>
              <a:defRPr sz="1300">
                <a:solidFill>
                  <a:schemeClr val="dk2"/>
                </a:solidFill>
              </a:defRPr>
            </a:lvl8pPr>
            <a:lvl9pPr lvl="8" rtl="0"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87" name="Google Shape;87;p2"/>
          <p:cNvSpPr/>
          <p:nvPr/>
        </p:nvSpPr>
        <p:spPr>
          <a:xfrm>
            <a:off x="1259922" y="4011604"/>
            <a:ext cx="1018500" cy="273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88" name="Google Shape;88;p2"/>
          <p:cNvSpPr txBox="1"/>
          <p:nvPr>
            <p:ph idx="2" type="body"/>
          </p:nvPr>
        </p:nvSpPr>
        <p:spPr>
          <a:xfrm>
            <a:off x="4641775" y="4960100"/>
            <a:ext cx="7386600" cy="1527300"/>
          </a:xfrm>
          <a:prstGeom prst="rect">
            <a:avLst/>
          </a:prstGeom>
        </p:spPr>
        <p:txBody>
          <a:bodyPr anchorCtr="0" anchor="ctr" bIns="121900" lIns="121900" spcFirstLastPara="1" rIns="121900" wrap="square" tIns="121900">
            <a:noAutofit/>
          </a:bodyPr>
          <a:lstStyle>
            <a:lvl1pPr indent="-292100" lvl="0" marL="457200">
              <a:spcBef>
                <a:spcPts val="0"/>
              </a:spcBef>
              <a:spcAft>
                <a:spcPts val="0"/>
              </a:spcAft>
              <a:buSzPts val="1000"/>
              <a:buChar char="●"/>
              <a:defRPr sz="1000"/>
            </a:lvl1pPr>
            <a:lvl2pPr indent="-292100" lvl="1" marL="914400">
              <a:spcBef>
                <a:spcPts val="0"/>
              </a:spcBef>
              <a:spcAft>
                <a:spcPts val="0"/>
              </a:spcAft>
              <a:buSzPts val="1000"/>
              <a:buChar char="○"/>
              <a:defRPr sz="1000"/>
            </a:lvl2pPr>
            <a:lvl3pPr indent="-292100" lvl="2" marL="1371600">
              <a:spcBef>
                <a:spcPts val="0"/>
              </a:spcBef>
              <a:spcAft>
                <a:spcPts val="0"/>
              </a:spcAft>
              <a:buSzPts val="1000"/>
              <a:buChar char="■"/>
              <a:defRPr sz="1000"/>
            </a:lvl3pPr>
            <a:lvl4pPr indent="-292100" lvl="3" marL="1828800">
              <a:spcBef>
                <a:spcPts val="0"/>
              </a:spcBef>
              <a:spcAft>
                <a:spcPts val="0"/>
              </a:spcAft>
              <a:buSzPts val="1000"/>
              <a:buChar char="●"/>
              <a:defRPr sz="1000"/>
            </a:lvl4pPr>
            <a:lvl5pPr indent="-292100" lvl="4" marL="2286000">
              <a:spcBef>
                <a:spcPts val="0"/>
              </a:spcBef>
              <a:spcAft>
                <a:spcPts val="0"/>
              </a:spcAft>
              <a:buSzPts val="1000"/>
              <a:buChar char="○"/>
              <a:defRPr sz="1000"/>
            </a:lvl5pPr>
            <a:lvl6pPr indent="-292100" lvl="5" marL="2743200">
              <a:spcBef>
                <a:spcPts val="0"/>
              </a:spcBef>
              <a:spcAft>
                <a:spcPts val="0"/>
              </a:spcAft>
              <a:buSzPts val="1000"/>
              <a:buChar char="■"/>
              <a:defRPr sz="1000"/>
            </a:lvl6pPr>
            <a:lvl7pPr indent="-292100" lvl="6" marL="3200400">
              <a:spcBef>
                <a:spcPts val="0"/>
              </a:spcBef>
              <a:spcAft>
                <a:spcPts val="0"/>
              </a:spcAft>
              <a:buSzPts val="1000"/>
              <a:buChar char="●"/>
              <a:defRPr sz="1000"/>
            </a:lvl7pPr>
            <a:lvl8pPr indent="-292100" lvl="7" marL="3657600">
              <a:spcBef>
                <a:spcPts val="0"/>
              </a:spcBef>
              <a:spcAft>
                <a:spcPts val="0"/>
              </a:spcAft>
              <a:buSzPts val="1000"/>
              <a:buChar char="○"/>
              <a:defRPr sz="1000"/>
            </a:lvl8pPr>
            <a:lvl9pPr indent="-292100" lvl="8" marL="4114800">
              <a:spcBef>
                <a:spcPts val="0"/>
              </a:spcBef>
              <a:spcAft>
                <a:spcPts val="0"/>
              </a:spcAft>
              <a:buSzPts val="1000"/>
              <a:buChar char="■"/>
              <a:defRPr sz="1000"/>
            </a:lvl9pPr>
          </a:lstStyle>
          <a:p/>
        </p:txBody>
      </p:sp>
      <p:sp>
        <p:nvSpPr>
          <p:cNvPr id="89" name="Google Shape;89;p2"/>
          <p:cNvSpPr/>
          <p:nvPr/>
        </p:nvSpPr>
        <p:spPr>
          <a:xfrm>
            <a:off x="42757" y="540699"/>
            <a:ext cx="853200" cy="848400"/>
          </a:xfrm>
          <a:prstGeom prst="rect">
            <a:avLst/>
          </a:prstGeom>
          <a:solidFill>
            <a:srgbClr val="EFEF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90" name="Google Shape;90;p2"/>
          <p:cNvSpPr/>
          <p:nvPr/>
        </p:nvSpPr>
        <p:spPr>
          <a:xfrm>
            <a:off x="328652" y="769679"/>
            <a:ext cx="254032" cy="209415"/>
          </a:xfrm>
          <a:custGeom>
            <a:rect b="b" l="l" r="r" t="t"/>
            <a:pathLst>
              <a:path extrusionOk="0" h="664808" w="800100">
                <a:moveTo>
                  <a:pt x="400050" y="0"/>
                </a:moveTo>
                <a:lnTo>
                  <a:pt x="800100" y="381000"/>
                </a:lnTo>
                <a:lnTo>
                  <a:pt x="757238" y="417195"/>
                </a:lnTo>
                <a:lnTo>
                  <a:pt x="682120" y="345883"/>
                </a:lnTo>
                <a:lnTo>
                  <a:pt x="685800" y="349776"/>
                </a:lnTo>
                <a:lnTo>
                  <a:pt x="685800" y="664808"/>
                </a:lnTo>
                <a:lnTo>
                  <a:pt x="457200" y="664808"/>
                </a:lnTo>
                <a:lnTo>
                  <a:pt x="457200" y="399629"/>
                </a:lnTo>
                <a:lnTo>
                  <a:pt x="342900" y="399629"/>
                </a:lnTo>
                <a:lnTo>
                  <a:pt x="342900" y="664808"/>
                </a:lnTo>
                <a:lnTo>
                  <a:pt x="114300" y="664808"/>
                </a:lnTo>
                <a:lnTo>
                  <a:pt x="114300" y="349776"/>
                </a:lnTo>
                <a:lnTo>
                  <a:pt x="117973" y="345891"/>
                </a:lnTo>
                <a:lnTo>
                  <a:pt x="42863" y="417195"/>
                </a:lnTo>
                <a:lnTo>
                  <a:pt x="0" y="38100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 name="Google Shape;91;p2"/>
          <p:cNvSpPr txBox="1"/>
          <p:nvPr/>
        </p:nvSpPr>
        <p:spPr>
          <a:xfrm>
            <a:off x="42739" y="1027520"/>
            <a:ext cx="8532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900">
                <a:solidFill>
                  <a:srgbClr val="606060"/>
                </a:solidFill>
                <a:latin typeface="Roboto"/>
                <a:ea typeface="Roboto"/>
                <a:cs typeface="Roboto"/>
                <a:sym typeface="Roboto"/>
              </a:rPr>
              <a:t>Home</a:t>
            </a:r>
            <a:endParaRPr sz="900">
              <a:solidFill>
                <a:srgbClr val="606060"/>
              </a:solidFill>
              <a:latin typeface="Roboto"/>
              <a:ea typeface="Roboto"/>
              <a:cs typeface="Roboto"/>
              <a:sym typeface="Roboto"/>
            </a:endParaRPr>
          </a:p>
        </p:txBody>
      </p:sp>
      <p:sp>
        <p:nvSpPr>
          <p:cNvPr id="92" name="Google Shape;92;p2">
            <a:hlinkClick action="ppaction://hlinksldjump" r:id="rId2"/>
          </p:cNvPr>
          <p:cNvSpPr txBox="1"/>
          <p:nvPr/>
        </p:nvSpPr>
        <p:spPr>
          <a:xfrm>
            <a:off x="1043350" y="3697800"/>
            <a:ext cx="15105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900">
                <a:solidFill>
                  <a:srgbClr val="3F3F3F"/>
                </a:solidFill>
                <a:latin typeface="Roboto"/>
                <a:ea typeface="Roboto"/>
                <a:cs typeface="Roboto"/>
                <a:sym typeface="Roboto"/>
              </a:rPr>
              <a:t>HOME</a:t>
            </a:r>
            <a:endParaRPr b="1" sz="900">
              <a:solidFill>
                <a:srgbClr val="3F3F3F"/>
              </a:solidFill>
              <a:latin typeface="Roboto"/>
              <a:ea typeface="Roboto"/>
              <a:cs typeface="Roboto"/>
              <a:sym typeface="Roboto"/>
            </a:endParaRPr>
          </a:p>
        </p:txBody>
      </p:sp>
      <p:sp>
        <p:nvSpPr>
          <p:cNvPr id="93" name="Google Shape;93;p2">
            <a:hlinkClick action="ppaction://hlinksldjump" r:id="rId3"/>
          </p:cNvPr>
          <p:cNvSpPr txBox="1"/>
          <p:nvPr/>
        </p:nvSpPr>
        <p:spPr>
          <a:xfrm>
            <a:off x="2673623" y="3697800"/>
            <a:ext cx="15105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900">
                <a:solidFill>
                  <a:srgbClr val="3F3F3F"/>
                </a:solidFill>
                <a:latin typeface="Roboto"/>
                <a:ea typeface="Roboto"/>
                <a:cs typeface="Roboto"/>
                <a:sym typeface="Roboto"/>
              </a:rPr>
              <a:t>TITLE ONE</a:t>
            </a:r>
            <a:endParaRPr b="1" sz="900">
              <a:solidFill>
                <a:srgbClr val="3F3F3F"/>
              </a:solidFill>
              <a:latin typeface="Roboto"/>
              <a:ea typeface="Roboto"/>
              <a:cs typeface="Roboto"/>
              <a:sym typeface="Roboto"/>
            </a:endParaRPr>
          </a:p>
        </p:txBody>
      </p:sp>
      <p:sp>
        <p:nvSpPr>
          <p:cNvPr id="94" name="Google Shape;94;p2">
            <a:hlinkClick action="ppaction://hlinksldjump" r:id="rId4"/>
          </p:cNvPr>
          <p:cNvSpPr txBox="1"/>
          <p:nvPr/>
        </p:nvSpPr>
        <p:spPr>
          <a:xfrm>
            <a:off x="4303896" y="3697800"/>
            <a:ext cx="15105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900">
                <a:solidFill>
                  <a:srgbClr val="3F3F3F"/>
                </a:solidFill>
                <a:latin typeface="Roboto"/>
                <a:ea typeface="Roboto"/>
                <a:cs typeface="Roboto"/>
                <a:sym typeface="Roboto"/>
              </a:rPr>
              <a:t>TITLE TWO</a:t>
            </a:r>
            <a:endParaRPr b="1" sz="900">
              <a:solidFill>
                <a:srgbClr val="3F3F3F"/>
              </a:solidFill>
              <a:latin typeface="Roboto"/>
              <a:ea typeface="Roboto"/>
              <a:cs typeface="Roboto"/>
              <a:sym typeface="Roboto"/>
            </a:endParaRPr>
          </a:p>
        </p:txBody>
      </p:sp>
      <p:sp>
        <p:nvSpPr>
          <p:cNvPr id="95" name="Google Shape;95;p2">
            <a:hlinkClick action="ppaction://hlinksldjump" r:id="rId5"/>
          </p:cNvPr>
          <p:cNvSpPr txBox="1"/>
          <p:nvPr/>
        </p:nvSpPr>
        <p:spPr>
          <a:xfrm>
            <a:off x="5934169" y="3697800"/>
            <a:ext cx="15105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900">
                <a:solidFill>
                  <a:srgbClr val="3F3F3F"/>
                </a:solidFill>
                <a:latin typeface="Roboto"/>
                <a:ea typeface="Roboto"/>
                <a:cs typeface="Roboto"/>
                <a:sym typeface="Roboto"/>
              </a:rPr>
              <a:t>TITLE THREE</a:t>
            </a:r>
            <a:endParaRPr b="1" sz="900">
              <a:solidFill>
                <a:srgbClr val="3F3F3F"/>
              </a:solidFill>
              <a:latin typeface="Roboto"/>
              <a:ea typeface="Roboto"/>
              <a:cs typeface="Roboto"/>
              <a:sym typeface="Roboto"/>
            </a:endParaRPr>
          </a:p>
        </p:txBody>
      </p:sp>
      <p:sp>
        <p:nvSpPr>
          <p:cNvPr id="96" name="Google Shape;96;p2">
            <a:hlinkClick action="ppaction://hlinksldjump" r:id="rId6"/>
          </p:cNvPr>
          <p:cNvSpPr txBox="1"/>
          <p:nvPr/>
        </p:nvSpPr>
        <p:spPr>
          <a:xfrm>
            <a:off x="7564442" y="3697800"/>
            <a:ext cx="15105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900">
                <a:solidFill>
                  <a:srgbClr val="3F3F3F"/>
                </a:solidFill>
                <a:latin typeface="Roboto"/>
                <a:ea typeface="Roboto"/>
                <a:cs typeface="Roboto"/>
                <a:sym typeface="Roboto"/>
              </a:rPr>
              <a:t>TITLE FOUR</a:t>
            </a:r>
            <a:endParaRPr b="1" sz="900">
              <a:solidFill>
                <a:srgbClr val="3F3F3F"/>
              </a:solidFill>
              <a:latin typeface="Roboto"/>
              <a:ea typeface="Roboto"/>
              <a:cs typeface="Roboto"/>
              <a:sym typeface="Roboto"/>
            </a:endParaRPr>
          </a:p>
        </p:txBody>
      </p:sp>
      <p:sp>
        <p:nvSpPr>
          <p:cNvPr id="97" name="Google Shape;97;p2">
            <a:hlinkClick action="ppaction://hlinksldjump" r:id="rId7"/>
          </p:cNvPr>
          <p:cNvSpPr txBox="1"/>
          <p:nvPr/>
        </p:nvSpPr>
        <p:spPr>
          <a:xfrm>
            <a:off x="9194715" y="3697800"/>
            <a:ext cx="15105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900">
                <a:solidFill>
                  <a:srgbClr val="3F3F3F"/>
                </a:solidFill>
                <a:latin typeface="Roboto"/>
                <a:ea typeface="Roboto"/>
                <a:cs typeface="Roboto"/>
                <a:sym typeface="Roboto"/>
              </a:rPr>
              <a:t>TITLE FIVE</a:t>
            </a:r>
            <a:endParaRPr b="1" sz="900">
              <a:solidFill>
                <a:srgbClr val="3F3F3F"/>
              </a:solidFill>
              <a:latin typeface="Roboto"/>
              <a:ea typeface="Roboto"/>
              <a:cs typeface="Roboto"/>
              <a:sym typeface="Roboto"/>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3 Two Videos per page">
  <p:cSld name="CUSTOM_5">
    <p:spTree>
      <p:nvGrpSpPr>
        <p:cNvPr id="98" name="Shape 98"/>
        <p:cNvGrpSpPr/>
        <p:nvPr/>
      </p:nvGrpSpPr>
      <p:grpSpPr>
        <a:xfrm>
          <a:off x="0" y="0"/>
          <a:ext cx="0" cy="0"/>
          <a:chOff x="0" y="0"/>
          <a:chExt cx="0" cy="0"/>
        </a:xfrm>
      </p:grpSpPr>
      <p:sp>
        <p:nvSpPr>
          <p:cNvPr id="99" name="Google Shape;99;p3"/>
          <p:cNvSpPr/>
          <p:nvPr/>
        </p:nvSpPr>
        <p:spPr>
          <a:xfrm>
            <a:off x="893300" y="915700"/>
            <a:ext cx="11222100" cy="5857800"/>
          </a:xfrm>
          <a:prstGeom prst="rect">
            <a:avLst/>
          </a:prstGeom>
          <a:solidFill>
            <a:srgbClr val="EFEF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00" name="Google Shape;100;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Autofit/>
          </a:bodyPr>
          <a:lstStyle>
            <a:lvl1pPr lvl="0" rtl="0" algn="r">
              <a:buNone/>
              <a:defRPr sz="1300">
                <a:solidFill>
                  <a:schemeClr val="dk2"/>
                </a:solidFill>
              </a:defRPr>
            </a:lvl1pPr>
            <a:lvl2pPr lvl="1" rtl="0" algn="r">
              <a:buNone/>
              <a:defRPr sz="1300">
                <a:solidFill>
                  <a:schemeClr val="dk2"/>
                </a:solidFill>
              </a:defRPr>
            </a:lvl2pPr>
            <a:lvl3pPr lvl="2" rtl="0" algn="r">
              <a:buNone/>
              <a:defRPr sz="1300">
                <a:solidFill>
                  <a:schemeClr val="dk2"/>
                </a:solidFill>
              </a:defRPr>
            </a:lvl3pPr>
            <a:lvl4pPr lvl="3" rtl="0" algn="r">
              <a:buNone/>
              <a:defRPr sz="1300">
                <a:solidFill>
                  <a:schemeClr val="dk2"/>
                </a:solidFill>
              </a:defRPr>
            </a:lvl4pPr>
            <a:lvl5pPr lvl="4" rtl="0" algn="r">
              <a:buNone/>
              <a:defRPr sz="1300">
                <a:solidFill>
                  <a:schemeClr val="dk2"/>
                </a:solidFill>
              </a:defRPr>
            </a:lvl5pPr>
            <a:lvl6pPr lvl="5" rtl="0" algn="r">
              <a:buNone/>
              <a:defRPr sz="1300">
                <a:solidFill>
                  <a:schemeClr val="dk2"/>
                </a:solidFill>
              </a:defRPr>
            </a:lvl6pPr>
            <a:lvl7pPr lvl="6" rtl="0" algn="r">
              <a:buNone/>
              <a:defRPr sz="1300">
                <a:solidFill>
                  <a:schemeClr val="dk2"/>
                </a:solidFill>
              </a:defRPr>
            </a:lvl7pPr>
            <a:lvl8pPr lvl="7" rtl="0" algn="r">
              <a:buNone/>
              <a:defRPr sz="1300">
                <a:solidFill>
                  <a:schemeClr val="dk2"/>
                </a:solidFill>
              </a:defRPr>
            </a:lvl8pPr>
            <a:lvl9pPr lvl="8" rtl="0"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101" name="Google Shape;101;p3"/>
          <p:cNvSpPr txBox="1"/>
          <p:nvPr>
            <p:ph type="title"/>
          </p:nvPr>
        </p:nvSpPr>
        <p:spPr>
          <a:xfrm>
            <a:off x="1222450" y="1041625"/>
            <a:ext cx="8265900" cy="524700"/>
          </a:xfrm>
          <a:prstGeom prst="rect">
            <a:avLst/>
          </a:prstGeom>
        </p:spPr>
        <p:txBody>
          <a:bodyPr anchorCtr="0" anchor="b" bIns="121900" lIns="121900" spcFirstLastPara="1" rIns="121900" wrap="square" tIns="121900">
            <a:noAutofit/>
          </a:bodyPr>
          <a:lstStyle>
            <a:lvl1pPr lvl="0" rtl="0">
              <a:spcBef>
                <a:spcPts val="0"/>
              </a:spcBef>
              <a:spcAft>
                <a:spcPts val="0"/>
              </a:spcAft>
              <a:buSzPts val="2000"/>
              <a:buNone/>
              <a:defRPr sz="2000"/>
            </a:lvl1pPr>
            <a:lvl2pPr lvl="1" rtl="0">
              <a:spcBef>
                <a:spcPts val="0"/>
              </a:spcBef>
              <a:spcAft>
                <a:spcPts val="0"/>
              </a:spcAft>
              <a:buClr>
                <a:schemeClr val="dk1"/>
              </a:buClr>
              <a:buSzPts val="2000"/>
              <a:buNone/>
              <a:defRPr sz="2000">
                <a:solidFill>
                  <a:schemeClr val="dk1"/>
                </a:solidFill>
              </a:defRPr>
            </a:lvl2pPr>
            <a:lvl3pPr lvl="2" rtl="0">
              <a:spcBef>
                <a:spcPts val="0"/>
              </a:spcBef>
              <a:spcAft>
                <a:spcPts val="0"/>
              </a:spcAft>
              <a:buClr>
                <a:schemeClr val="dk1"/>
              </a:buClr>
              <a:buSzPts val="2000"/>
              <a:buNone/>
              <a:defRPr sz="2000">
                <a:solidFill>
                  <a:schemeClr val="dk1"/>
                </a:solidFill>
              </a:defRPr>
            </a:lvl3pPr>
            <a:lvl4pPr lvl="3" rtl="0">
              <a:spcBef>
                <a:spcPts val="0"/>
              </a:spcBef>
              <a:spcAft>
                <a:spcPts val="0"/>
              </a:spcAft>
              <a:buClr>
                <a:schemeClr val="dk1"/>
              </a:buClr>
              <a:buSzPts val="2000"/>
              <a:buNone/>
              <a:defRPr sz="2000">
                <a:solidFill>
                  <a:schemeClr val="dk1"/>
                </a:solidFill>
              </a:defRPr>
            </a:lvl4pPr>
            <a:lvl5pPr lvl="4" rtl="0">
              <a:spcBef>
                <a:spcPts val="0"/>
              </a:spcBef>
              <a:spcAft>
                <a:spcPts val="0"/>
              </a:spcAft>
              <a:buClr>
                <a:schemeClr val="dk1"/>
              </a:buClr>
              <a:buSzPts val="2000"/>
              <a:buNone/>
              <a:defRPr sz="2000">
                <a:solidFill>
                  <a:schemeClr val="dk1"/>
                </a:solidFill>
              </a:defRPr>
            </a:lvl5pPr>
            <a:lvl6pPr lvl="5" rtl="0">
              <a:spcBef>
                <a:spcPts val="0"/>
              </a:spcBef>
              <a:spcAft>
                <a:spcPts val="0"/>
              </a:spcAft>
              <a:buClr>
                <a:schemeClr val="dk1"/>
              </a:buClr>
              <a:buSzPts val="2000"/>
              <a:buNone/>
              <a:defRPr sz="2000">
                <a:solidFill>
                  <a:schemeClr val="dk1"/>
                </a:solidFill>
              </a:defRPr>
            </a:lvl6pPr>
            <a:lvl7pPr lvl="6" rtl="0">
              <a:spcBef>
                <a:spcPts val="0"/>
              </a:spcBef>
              <a:spcAft>
                <a:spcPts val="0"/>
              </a:spcAft>
              <a:buClr>
                <a:schemeClr val="dk1"/>
              </a:buClr>
              <a:buSzPts val="2000"/>
              <a:buNone/>
              <a:defRPr sz="2000">
                <a:solidFill>
                  <a:schemeClr val="dk1"/>
                </a:solidFill>
              </a:defRPr>
            </a:lvl7pPr>
            <a:lvl8pPr lvl="7" rtl="0">
              <a:spcBef>
                <a:spcPts val="0"/>
              </a:spcBef>
              <a:spcAft>
                <a:spcPts val="0"/>
              </a:spcAft>
              <a:buClr>
                <a:schemeClr val="dk1"/>
              </a:buClr>
              <a:buSzPts val="2000"/>
              <a:buNone/>
              <a:defRPr sz="2000">
                <a:solidFill>
                  <a:schemeClr val="dk1"/>
                </a:solidFill>
              </a:defRPr>
            </a:lvl8pPr>
            <a:lvl9pPr lvl="8" rtl="0">
              <a:spcBef>
                <a:spcPts val="0"/>
              </a:spcBef>
              <a:spcAft>
                <a:spcPts val="0"/>
              </a:spcAft>
              <a:buClr>
                <a:schemeClr val="dk1"/>
              </a:buClr>
              <a:buSzPts val="2000"/>
              <a:buNone/>
              <a:defRPr sz="2000">
                <a:solidFill>
                  <a:schemeClr val="dk1"/>
                </a:solidFill>
              </a:defRPr>
            </a:lvl9pPr>
          </a:lstStyle>
          <a:p/>
        </p:txBody>
      </p:sp>
      <p:sp>
        <p:nvSpPr>
          <p:cNvPr id="102" name="Google Shape;102;p3"/>
          <p:cNvSpPr txBox="1"/>
          <p:nvPr>
            <p:ph idx="1" type="body"/>
          </p:nvPr>
        </p:nvSpPr>
        <p:spPr>
          <a:xfrm>
            <a:off x="4742725" y="2092425"/>
            <a:ext cx="7067700" cy="1656000"/>
          </a:xfrm>
          <a:prstGeom prst="rect">
            <a:avLst/>
          </a:prstGeom>
        </p:spPr>
        <p:txBody>
          <a:bodyPr anchorCtr="0" anchor="t" bIns="121900" lIns="121900" spcFirstLastPara="1" rIns="121900" wrap="square" tIns="121900">
            <a:noAutofit/>
          </a:bodyPr>
          <a:lstStyle>
            <a:lvl1pPr indent="-304800" lvl="0" marL="457200" rtl="0">
              <a:lnSpc>
                <a:spcPct val="100000"/>
              </a:lnSpc>
              <a:spcBef>
                <a:spcPts val="0"/>
              </a:spcBef>
              <a:spcAft>
                <a:spcPts val="0"/>
              </a:spcAft>
              <a:buSzPts val="1200"/>
              <a:buChar char="●"/>
              <a:defRPr sz="1200"/>
            </a:lvl1pPr>
            <a:lvl2pPr indent="-304800" lvl="1" marL="914400" rtl="0">
              <a:lnSpc>
                <a:spcPct val="100000"/>
              </a:lnSpc>
              <a:spcBef>
                <a:spcPts val="0"/>
              </a:spcBef>
              <a:spcAft>
                <a:spcPts val="0"/>
              </a:spcAft>
              <a:buSzPts val="1200"/>
              <a:buChar char="○"/>
              <a:defRPr sz="1200"/>
            </a:lvl2pPr>
            <a:lvl3pPr indent="-304800" lvl="2" marL="1371600" rtl="0">
              <a:lnSpc>
                <a:spcPct val="100000"/>
              </a:lnSpc>
              <a:spcBef>
                <a:spcPts val="0"/>
              </a:spcBef>
              <a:spcAft>
                <a:spcPts val="0"/>
              </a:spcAft>
              <a:buSzPts val="1200"/>
              <a:buChar char="■"/>
              <a:defRPr sz="1200"/>
            </a:lvl3pPr>
            <a:lvl4pPr indent="-304800" lvl="3" marL="1828800" rtl="0">
              <a:lnSpc>
                <a:spcPct val="100000"/>
              </a:lnSpc>
              <a:spcBef>
                <a:spcPts val="0"/>
              </a:spcBef>
              <a:spcAft>
                <a:spcPts val="0"/>
              </a:spcAft>
              <a:buSzPts val="1200"/>
              <a:buChar char="●"/>
              <a:defRPr sz="1200"/>
            </a:lvl4pPr>
            <a:lvl5pPr indent="-304800" lvl="4" marL="2286000" rtl="0">
              <a:lnSpc>
                <a:spcPct val="100000"/>
              </a:lnSpc>
              <a:spcBef>
                <a:spcPts val="0"/>
              </a:spcBef>
              <a:spcAft>
                <a:spcPts val="0"/>
              </a:spcAft>
              <a:buSzPts val="1200"/>
              <a:buChar char="○"/>
              <a:defRPr sz="1200"/>
            </a:lvl5pPr>
            <a:lvl6pPr indent="-304800" lvl="5" marL="2743200" rtl="0">
              <a:lnSpc>
                <a:spcPct val="100000"/>
              </a:lnSpc>
              <a:spcBef>
                <a:spcPts val="0"/>
              </a:spcBef>
              <a:spcAft>
                <a:spcPts val="0"/>
              </a:spcAft>
              <a:buSzPts val="1200"/>
              <a:buChar char="■"/>
              <a:defRPr sz="1200"/>
            </a:lvl6pPr>
            <a:lvl7pPr indent="-304800" lvl="6" marL="3200400" rtl="0">
              <a:lnSpc>
                <a:spcPct val="100000"/>
              </a:lnSpc>
              <a:spcBef>
                <a:spcPts val="0"/>
              </a:spcBef>
              <a:spcAft>
                <a:spcPts val="0"/>
              </a:spcAft>
              <a:buSzPts val="1200"/>
              <a:buChar char="●"/>
              <a:defRPr sz="1200"/>
            </a:lvl7pPr>
            <a:lvl8pPr indent="-304800" lvl="7" marL="3657600" rtl="0">
              <a:lnSpc>
                <a:spcPct val="100000"/>
              </a:lnSpc>
              <a:spcBef>
                <a:spcPts val="0"/>
              </a:spcBef>
              <a:spcAft>
                <a:spcPts val="0"/>
              </a:spcAft>
              <a:buSzPts val="1200"/>
              <a:buChar char="○"/>
              <a:defRPr sz="1200"/>
            </a:lvl8pPr>
            <a:lvl9pPr indent="-304800" lvl="8" marL="4114800" rtl="0">
              <a:lnSpc>
                <a:spcPct val="100000"/>
              </a:lnSpc>
              <a:spcBef>
                <a:spcPts val="0"/>
              </a:spcBef>
              <a:spcAft>
                <a:spcPts val="0"/>
              </a:spcAft>
              <a:buSzPts val="1200"/>
              <a:buChar char="■"/>
              <a:defRPr sz="1200"/>
            </a:lvl9pPr>
          </a:lstStyle>
          <a:p/>
        </p:txBody>
      </p:sp>
      <p:sp>
        <p:nvSpPr>
          <p:cNvPr id="103" name="Google Shape;103;p3"/>
          <p:cNvSpPr txBox="1"/>
          <p:nvPr>
            <p:ph idx="2" type="subTitle"/>
          </p:nvPr>
        </p:nvSpPr>
        <p:spPr>
          <a:xfrm>
            <a:off x="4742725" y="1567725"/>
            <a:ext cx="7067700" cy="524700"/>
          </a:xfrm>
          <a:prstGeom prst="rect">
            <a:avLst/>
          </a:prstGeom>
        </p:spPr>
        <p:txBody>
          <a:bodyPr anchorCtr="0" anchor="b" bIns="121900" lIns="121900" spcFirstLastPara="1" rIns="121900" wrap="square" tIns="121900">
            <a:noAutofit/>
          </a:bodyPr>
          <a:lstStyle>
            <a:lvl1pPr lvl="0" rtl="0">
              <a:lnSpc>
                <a:spcPct val="100000"/>
              </a:lnSpc>
              <a:spcBef>
                <a:spcPts val="0"/>
              </a:spcBef>
              <a:spcAft>
                <a:spcPts val="0"/>
              </a:spcAft>
              <a:buNone/>
              <a:defRPr sz="1400">
                <a:solidFill>
                  <a:schemeClr val="lt2"/>
                </a:solidFill>
                <a:latin typeface="Roboto Medium"/>
                <a:ea typeface="Roboto Medium"/>
                <a:cs typeface="Roboto Medium"/>
                <a:sym typeface="Roboto Medium"/>
              </a:defRPr>
            </a:lvl1pPr>
            <a:lvl2pPr lvl="1" rtl="0">
              <a:spcBef>
                <a:spcPts val="0"/>
              </a:spcBef>
              <a:spcAft>
                <a:spcPts val="0"/>
              </a:spcAft>
              <a:buNone/>
              <a:defRPr sz="1400">
                <a:latin typeface="Roboto Medium"/>
                <a:ea typeface="Roboto Medium"/>
                <a:cs typeface="Roboto Medium"/>
                <a:sym typeface="Roboto Medium"/>
              </a:defRPr>
            </a:lvl2pPr>
            <a:lvl3pPr lvl="2" rtl="0">
              <a:spcBef>
                <a:spcPts val="2100"/>
              </a:spcBef>
              <a:spcAft>
                <a:spcPts val="0"/>
              </a:spcAft>
              <a:buNone/>
              <a:defRPr sz="1400">
                <a:latin typeface="Roboto Medium"/>
                <a:ea typeface="Roboto Medium"/>
                <a:cs typeface="Roboto Medium"/>
                <a:sym typeface="Roboto Medium"/>
              </a:defRPr>
            </a:lvl3pPr>
            <a:lvl4pPr lvl="3" rtl="0">
              <a:spcBef>
                <a:spcPts val="2100"/>
              </a:spcBef>
              <a:spcAft>
                <a:spcPts val="0"/>
              </a:spcAft>
              <a:buNone/>
              <a:defRPr sz="1400">
                <a:latin typeface="Roboto Medium"/>
                <a:ea typeface="Roboto Medium"/>
                <a:cs typeface="Roboto Medium"/>
                <a:sym typeface="Roboto Medium"/>
              </a:defRPr>
            </a:lvl4pPr>
            <a:lvl5pPr lvl="4" rtl="0">
              <a:spcBef>
                <a:spcPts val="2100"/>
              </a:spcBef>
              <a:spcAft>
                <a:spcPts val="0"/>
              </a:spcAft>
              <a:buNone/>
              <a:defRPr sz="1400">
                <a:latin typeface="Roboto Medium"/>
                <a:ea typeface="Roboto Medium"/>
                <a:cs typeface="Roboto Medium"/>
                <a:sym typeface="Roboto Medium"/>
              </a:defRPr>
            </a:lvl5pPr>
            <a:lvl6pPr lvl="5" rtl="0">
              <a:spcBef>
                <a:spcPts val="2100"/>
              </a:spcBef>
              <a:spcAft>
                <a:spcPts val="0"/>
              </a:spcAft>
              <a:buNone/>
              <a:defRPr sz="1400">
                <a:latin typeface="Roboto Medium"/>
                <a:ea typeface="Roboto Medium"/>
                <a:cs typeface="Roboto Medium"/>
                <a:sym typeface="Roboto Medium"/>
              </a:defRPr>
            </a:lvl6pPr>
            <a:lvl7pPr lvl="6" rtl="0">
              <a:spcBef>
                <a:spcPts val="2100"/>
              </a:spcBef>
              <a:spcAft>
                <a:spcPts val="0"/>
              </a:spcAft>
              <a:buNone/>
              <a:defRPr sz="1400">
                <a:latin typeface="Roboto Medium"/>
                <a:ea typeface="Roboto Medium"/>
                <a:cs typeface="Roboto Medium"/>
                <a:sym typeface="Roboto Medium"/>
              </a:defRPr>
            </a:lvl7pPr>
            <a:lvl8pPr lvl="7" rtl="0">
              <a:spcBef>
                <a:spcPts val="2100"/>
              </a:spcBef>
              <a:spcAft>
                <a:spcPts val="0"/>
              </a:spcAft>
              <a:buNone/>
              <a:defRPr sz="1400">
                <a:latin typeface="Roboto Medium"/>
                <a:ea typeface="Roboto Medium"/>
                <a:cs typeface="Roboto Medium"/>
                <a:sym typeface="Roboto Medium"/>
              </a:defRPr>
            </a:lvl8pPr>
            <a:lvl9pPr lvl="8" rtl="0">
              <a:spcBef>
                <a:spcPts val="2100"/>
              </a:spcBef>
              <a:spcAft>
                <a:spcPts val="2100"/>
              </a:spcAft>
              <a:buNone/>
              <a:defRPr sz="1400">
                <a:latin typeface="Roboto Medium"/>
                <a:ea typeface="Roboto Medium"/>
                <a:cs typeface="Roboto Medium"/>
                <a:sym typeface="Roboto Medium"/>
              </a:defRPr>
            </a:lvl9pPr>
          </a:lstStyle>
          <a:p/>
        </p:txBody>
      </p:sp>
      <p:sp>
        <p:nvSpPr>
          <p:cNvPr id="104" name="Google Shape;104;p3"/>
          <p:cNvSpPr txBox="1"/>
          <p:nvPr>
            <p:ph idx="3" type="body"/>
          </p:nvPr>
        </p:nvSpPr>
        <p:spPr>
          <a:xfrm>
            <a:off x="4742725" y="4693325"/>
            <a:ext cx="7067700" cy="1656000"/>
          </a:xfrm>
          <a:prstGeom prst="rect">
            <a:avLst/>
          </a:prstGeom>
        </p:spPr>
        <p:txBody>
          <a:bodyPr anchorCtr="0" anchor="t" bIns="121900" lIns="121900" spcFirstLastPara="1" rIns="121900" wrap="square" tIns="121900">
            <a:noAutofit/>
          </a:bodyPr>
          <a:lstStyle>
            <a:lvl1pPr indent="-304800" lvl="0" marL="457200" rtl="0">
              <a:lnSpc>
                <a:spcPct val="100000"/>
              </a:lnSpc>
              <a:spcBef>
                <a:spcPts val="0"/>
              </a:spcBef>
              <a:spcAft>
                <a:spcPts val="0"/>
              </a:spcAft>
              <a:buSzPts val="1200"/>
              <a:buChar char="●"/>
              <a:defRPr sz="1200"/>
            </a:lvl1pPr>
            <a:lvl2pPr indent="-304800" lvl="1" marL="914400" rtl="0">
              <a:lnSpc>
                <a:spcPct val="100000"/>
              </a:lnSpc>
              <a:spcBef>
                <a:spcPts val="0"/>
              </a:spcBef>
              <a:spcAft>
                <a:spcPts val="0"/>
              </a:spcAft>
              <a:buSzPts val="1200"/>
              <a:buChar char="○"/>
              <a:defRPr sz="1200"/>
            </a:lvl2pPr>
            <a:lvl3pPr indent="-304800" lvl="2" marL="1371600" rtl="0">
              <a:lnSpc>
                <a:spcPct val="100000"/>
              </a:lnSpc>
              <a:spcBef>
                <a:spcPts val="0"/>
              </a:spcBef>
              <a:spcAft>
                <a:spcPts val="0"/>
              </a:spcAft>
              <a:buSzPts val="1200"/>
              <a:buChar char="■"/>
              <a:defRPr sz="1200"/>
            </a:lvl3pPr>
            <a:lvl4pPr indent="-304800" lvl="3" marL="1828800" rtl="0">
              <a:lnSpc>
                <a:spcPct val="100000"/>
              </a:lnSpc>
              <a:spcBef>
                <a:spcPts val="0"/>
              </a:spcBef>
              <a:spcAft>
                <a:spcPts val="0"/>
              </a:spcAft>
              <a:buSzPts val="1200"/>
              <a:buChar char="●"/>
              <a:defRPr sz="1200"/>
            </a:lvl4pPr>
            <a:lvl5pPr indent="-304800" lvl="4" marL="2286000" rtl="0">
              <a:lnSpc>
                <a:spcPct val="100000"/>
              </a:lnSpc>
              <a:spcBef>
                <a:spcPts val="0"/>
              </a:spcBef>
              <a:spcAft>
                <a:spcPts val="0"/>
              </a:spcAft>
              <a:buSzPts val="1200"/>
              <a:buChar char="○"/>
              <a:defRPr sz="1200"/>
            </a:lvl5pPr>
            <a:lvl6pPr indent="-304800" lvl="5" marL="2743200" rtl="0">
              <a:lnSpc>
                <a:spcPct val="100000"/>
              </a:lnSpc>
              <a:spcBef>
                <a:spcPts val="0"/>
              </a:spcBef>
              <a:spcAft>
                <a:spcPts val="0"/>
              </a:spcAft>
              <a:buSzPts val="1200"/>
              <a:buChar char="■"/>
              <a:defRPr sz="1200"/>
            </a:lvl6pPr>
            <a:lvl7pPr indent="-304800" lvl="6" marL="3200400" rtl="0">
              <a:lnSpc>
                <a:spcPct val="100000"/>
              </a:lnSpc>
              <a:spcBef>
                <a:spcPts val="0"/>
              </a:spcBef>
              <a:spcAft>
                <a:spcPts val="0"/>
              </a:spcAft>
              <a:buSzPts val="1200"/>
              <a:buChar char="●"/>
              <a:defRPr sz="1200"/>
            </a:lvl7pPr>
            <a:lvl8pPr indent="-304800" lvl="7" marL="3657600" rtl="0">
              <a:lnSpc>
                <a:spcPct val="100000"/>
              </a:lnSpc>
              <a:spcBef>
                <a:spcPts val="0"/>
              </a:spcBef>
              <a:spcAft>
                <a:spcPts val="0"/>
              </a:spcAft>
              <a:buSzPts val="1200"/>
              <a:buChar char="○"/>
              <a:defRPr sz="1200"/>
            </a:lvl8pPr>
            <a:lvl9pPr indent="-304800" lvl="8" marL="4114800" rtl="0">
              <a:lnSpc>
                <a:spcPct val="100000"/>
              </a:lnSpc>
              <a:spcBef>
                <a:spcPts val="0"/>
              </a:spcBef>
              <a:spcAft>
                <a:spcPts val="0"/>
              </a:spcAft>
              <a:buSzPts val="1200"/>
              <a:buChar char="■"/>
              <a:defRPr sz="1200"/>
            </a:lvl9pPr>
          </a:lstStyle>
          <a:p/>
        </p:txBody>
      </p:sp>
      <p:sp>
        <p:nvSpPr>
          <p:cNvPr id="105" name="Google Shape;105;p3"/>
          <p:cNvSpPr txBox="1"/>
          <p:nvPr>
            <p:ph idx="4" type="subTitle"/>
          </p:nvPr>
        </p:nvSpPr>
        <p:spPr>
          <a:xfrm>
            <a:off x="4742725" y="4168625"/>
            <a:ext cx="7067700" cy="524700"/>
          </a:xfrm>
          <a:prstGeom prst="rect">
            <a:avLst/>
          </a:prstGeom>
        </p:spPr>
        <p:txBody>
          <a:bodyPr anchorCtr="0" anchor="b" bIns="121900" lIns="121900" spcFirstLastPara="1" rIns="121900" wrap="square" tIns="121900">
            <a:noAutofit/>
          </a:bodyPr>
          <a:lstStyle>
            <a:lvl1pPr lvl="0" rtl="0">
              <a:lnSpc>
                <a:spcPct val="100000"/>
              </a:lnSpc>
              <a:spcBef>
                <a:spcPts val="0"/>
              </a:spcBef>
              <a:spcAft>
                <a:spcPts val="0"/>
              </a:spcAft>
              <a:buNone/>
              <a:defRPr sz="1400">
                <a:solidFill>
                  <a:schemeClr val="lt2"/>
                </a:solidFill>
                <a:latin typeface="Roboto Medium"/>
                <a:ea typeface="Roboto Medium"/>
                <a:cs typeface="Roboto Medium"/>
                <a:sym typeface="Roboto Medium"/>
              </a:defRPr>
            </a:lvl1pPr>
            <a:lvl2pPr lvl="1" rtl="0">
              <a:spcBef>
                <a:spcPts val="0"/>
              </a:spcBef>
              <a:spcAft>
                <a:spcPts val="0"/>
              </a:spcAft>
              <a:buNone/>
              <a:defRPr sz="1400">
                <a:latin typeface="Roboto Medium"/>
                <a:ea typeface="Roboto Medium"/>
                <a:cs typeface="Roboto Medium"/>
                <a:sym typeface="Roboto Medium"/>
              </a:defRPr>
            </a:lvl2pPr>
            <a:lvl3pPr lvl="2" rtl="0">
              <a:spcBef>
                <a:spcPts val="2100"/>
              </a:spcBef>
              <a:spcAft>
                <a:spcPts val="0"/>
              </a:spcAft>
              <a:buNone/>
              <a:defRPr sz="1400">
                <a:latin typeface="Roboto Medium"/>
                <a:ea typeface="Roboto Medium"/>
                <a:cs typeface="Roboto Medium"/>
                <a:sym typeface="Roboto Medium"/>
              </a:defRPr>
            </a:lvl3pPr>
            <a:lvl4pPr lvl="3" rtl="0">
              <a:spcBef>
                <a:spcPts val="2100"/>
              </a:spcBef>
              <a:spcAft>
                <a:spcPts val="0"/>
              </a:spcAft>
              <a:buNone/>
              <a:defRPr sz="1400">
                <a:latin typeface="Roboto Medium"/>
                <a:ea typeface="Roboto Medium"/>
                <a:cs typeface="Roboto Medium"/>
                <a:sym typeface="Roboto Medium"/>
              </a:defRPr>
            </a:lvl4pPr>
            <a:lvl5pPr lvl="4" rtl="0">
              <a:spcBef>
                <a:spcPts val="2100"/>
              </a:spcBef>
              <a:spcAft>
                <a:spcPts val="0"/>
              </a:spcAft>
              <a:buNone/>
              <a:defRPr sz="1400">
                <a:latin typeface="Roboto Medium"/>
                <a:ea typeface="Roboto Medium"/>
                <a:cs typeface="Roboto Medium"/>
                <a:sym typeface="Roboto Medium"/>
              </a:defRPr>
            </a:lvl5pPr>
            <a:lvl6pPr lvl="5" rtl="0">
              <a:spcBef>
                <a:spcPts val="2100"/>
              </a:spcBef>
              <a:spcAft>
                <a:spcPts val="0"/>
              </a:spcAft>
              <a:buNone/>
              <a:defRPr sz="1400">
                <a:latin typeface="Roboto Medium"/>
                <a:ea typeface="Roboto Medium"/>
                <a:cs typeface="Roboto Medium"/>
                <a:sym typeface="Roboto Medium"/>
              </a:defRPr>
            </a:lvl6pPr>
            <a:lvl7pPr lvl="6" rtl="0">
              <a:spcBef>
                <a:spcPts val="2100"/>
              </a:spcBef>
              <a:spcAft>
                <a:spcPts val="0"/>
              </a:spcAft>
              <a:buNone/>
              <a:defRPr sz="1400">
                <a:latin typeface="Roboto Medium"/>
                <a:ea typeface="Roboto Medium"/>
                <a:cs typeface="Roboto Medium"/>
                <a:sym typeface="Roboto Medium"/>
              </a:defRPr>
            </a:lvl7pPr>
            <a:lvl8pPr lvl="7" rtl="0">
              <a:spcBef>
                <a:spcPts val="2100"/>
              </a:spcBef>
              <a:spcAft>
                <a:spcPts val="0"/>
              </a:spcAft>
              <a:buNone/>
              <a:defRPr sz="1400">
                <a:latin typeface="Roboto Medium"/>
                <a:ea typeface="Roboto Medium"/>
                <a:cs typeface="Roboto Medium"/>
                <a:sym typeface="Roboto Medium"/>
              </a:defRPr>
            </a:lvl8pPr>
            <a:lvl9pPr lvl="8" rtl="0">
              <a:spcBef>
                <a:spcPts val="2100"/>
              </a:spcBef>
              <a:spcAft>
                <a:spcPts val="2100"/>
              </a:spcAft>
              <a:buNone/>
              <a:defRPr sz="1400">
                <a:latin typeface="Roboto Medium"/>
                <a:ea typeface="Roboto Medium"/>
                <a:cs typeface="Roboto Medium"/>
                <a:sym typeface="Roboto Medium"/>
              </a:defRPr>
            </a:lvl9pPr>
          </a:lstStyle>
          <a:p/>
        </p:txBody>
      </p:sp>
      <p:sp>
        <p:nvSpPr>
          <p:cNvPr id="106" name="Google Shape;106;p3"/>
          <p:cNvSpPr/>
          <p:nvPr/>
        </p:nvSpPr>
        <p:spPr>
          <a:xfrm>
            <a:off x="42757" y="1389108"/>
            <a:ext cx="853200" cy="848400"/>
          </a:xfrm>
          <a:prstGeom prst="rect">
            <a:avLst/>
          </a:prstGeom>
          <a:solidFill>
            <a:srgbClr val="EFEFE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07" name="Google Shape;107;p3"/>
          <p:cNvSpPr txBox="1"/>
          <p:nvPr/>
        </p:nvSpPr>
        <p:spPr>
          <a:xfrm>
            <a:off x="42739" y="1875928"/>
            <a:ext cx="8532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900">
                <a:solidFill>
                  <a:srgbClr val="606060"/>
                </a:solidFill>
                <a:latin typeface="Roboto"/>
                <a:ea typeface="Roboto"/>
                <a:cs typeface="Roboto"/>
                <a:sym typeface="Roboto"/>
              </a:rPr>
              <a:t>Videos</a:t>
            </a:r>
            <a:endParaRPr sz="900">
              <a:solidFill>
                <a:srgbClr val="606060"/>
              </a:solidFill>
              <a:latin typeface="Roboto"/>
              <a:ea typeface="Roboto"/>
              <a:cs typeface="Roboto"/>
              <a:sym typeface="Roboto"/>
            </a:endParaRPr>
          </a:p>
        </p:txBody>
      </p:sp>
      <p:sp>
        <p:nvSpPr>
          <p:cNvPr descr="Fire" id="108" name="Google Shape;108;p3"/>
          <p:cNvSpPr/>
          <p:nvPr/>
        </p:nvSpPr>
        <p:spPr>
          <a:xfrm flipH="1">
            <a:off x="381377" y="1601703"/>
            <a:ext cx="176657" cy="260080"/>
          </a:xfrm>
          <a:custGeom>
            <a:rect b="b" l="l" r="r" t="t"/>
            <a:pathLst>
              <a:path extrusionOk="0" h="819150" w="560815">
                <a:moveTo>
                  <a:pt x="527201" y="421958"/>
                </a:moveTo>
                <a:cubicBezTo>
                  <a:pt x="544346" y="491490"/>
                  <a:pt x="472908" y="560070"/>
                  <a:pt x="402424" y="531495"/>
                </a:cubicBezTo>
                <a:cubicBezTo>
                  <a:pt x="343369" y="510540"/>
                  <a:pt x="320509" y="441960"/>
                  <a:pt x="361466" y="382905"/>
                </a:cubicBezTo>
                <a:cubicBezTo>
                  <a:pt x="453858" y="260033"/>
                  <a:pt x="386231" y="66675"/>
                  <a:pt x="232879" y="0"/>
                </a:cubicBezTo>
                <a:cubicBezTo>
                  <a:pt x="302411" y="131445"/>
                  <a:pt x="195731" y="252413"/>
                  <a:pt x="134771" y="302895"/>
                </a:cubicBezTo>
                <a:cubicBezTo>
                  <a:pt x="73811" y="353378"/>
                  <a:pt x="32854" y="405765"/>
                  <a:pt x="20471" y="436245"/>
                </a:cubicBezTo>
                <a:cubicBezTo>
                  <a:pt x="-41442" y="586740"/>
                  <a:pt x="50951" y="730568"/>
                  <a:pt x="113816" y="764858"/>
                </a:cubicBezTo>
                <a:cubicBezTo>
                  <a:pt x="85241" y="700088"/>
                  <a:pt x="58571" y="576263"/>
                  <a:pt x="170966" y="460058"/>
                </a:cubicBezTo>
                <a:cubicBezTo>
                  <a:pt x="170966" y="460058"/>
                  <a:pt x="138581" y="583883"/>
                  <a:pt x="209066" y="669608"/>
                </a:cubicBezTo>
                <a:cubicBezTo>
                  <a:pt x="279551" y="755333"/>
                  <a:pt x="278599" y="819150"/>
                  <a:pt x="278599" y="819150"/>
                </a:cubicBezTo>
                <a:cubicBezTo>
                  <a:pt x="388136" y="819150"/>
                  <a:pt x="491958" y="753428"/>
                  <a:pt x="535774" y="645795"/>
                </a:cubicBezTo>
                <a:cubicBezTo>
                  <a:pt x="569111" y="581978"/>
                  <a:pt x="571969" y="481013"/>
                  <a:pt x="527201" y="421958"/>
                </a:cubicBezTo>
              </a:path>
            </a:pathLst>
          </a:custGeom>
          <a:solidFill>
            <a:srgbClr val="6060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2 One Video per page">
  <p:cSld name="CUSTOM_10">
    <p:spTree>
      <p:nvGrpSpPr>
        <p:cNvPr id="109" name="Shape 109"/>
        <p:cNvGrpSpPr/>
        <p:nvPr/>
      </p:nvGrpSpPr>
      <p:grpSpPr>
        <a:xfrm>
          <a:off x="0" y="0"/>
          <a:ext cx="0" cy="0"/>
          <a:chOff x="0" y="0"/>
          <a:chExt cx="0" cy="0"/>
        </a:xfrm>
      </p:grpSpPr>
      <p:sp>
        <p:nvSpPr>
          <p:cNvPr id="110" name="Google Shape;110;p4"/>
          <p:cNvSpPr/>
          <p:nvPr/>
        </p:nvSpPr>
        <p:spPr>
          <a:xfrm>
            <a:off x="893300" y="915700"/>
            <a:ext cx="11222100" cy="5857800"/>
          </a:xfrm>
          <a:prstGeom prst="rect">
            <a:avLst/>
          </a:prstGeom>
          <a:solidFill>
            <a:srgbClr val="EFEF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1" name="Google Shape;111;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Autofit/>
          </a:bodyPr>
          <a:lstStyle>
            <a:lvl1pPr lvl="0" rtl="0" algn="r">
              <a:buNone/>
              <a:defRPr sz="1300">
                <a:solidFill>
                  <a:schemeClr val="dk2"/>
                </a:solidFill>
              </a:defRPr>
            </a:lvl1pPr>
            <a:lvl2pPr lvl="1" rtl="0" algn="r">
              <a:buNone/>
              <a:defRPr sz="1300">
                <a:solidFill>
                  <a:schemeClr val="dk2"/>
                </a:solidFill>
              </a:defRPr>
            </a:lvl2pPr>
            <a:lvl3pPr lvl="2" rtl="0" algn="r">
              <a:buNone/>
              <a:defRPr sz="1300">
                <a:solidFill>
                  <a:schemeClr val="dk2"/>
                </a:solidFill>
              </a:defRPr>
            </a:lvl3pPr>
            <a:lvl4pPr lvl="3" rtl="0" algn="r">
              <a:buNone/>
              <a:defRPr sz="1300">
                <a:solidFill>
                  <a:schemeClr val="dk2"/>
                </a:solidFill>
              </a:defRPr>
            </a:lvl4pPr>
            <a:lvl5pPr lvl="4" rtl="0" algn="r">
              <a:buNone/>
              <a:defRPr sz="1300">
                <a:solidFill>
                  <a:schemeClr val="dk2"/>
                </a:solidFill>
              </a:defRPr>
            </a:lvl5pPr>
            <a:lvl6pPr lvl="5" rtl="0" algn="r">
              <a:buNone/>
              <a:defRPr sz="1300">
                <a:solidFill>
                  <a:schemeClr val="dk2"/>
                </a:solidFill>
              </a:defRPr>
            </a:lvl6pPr>
            <a:lvl7pPr lvl="6" rtl="0" algn="r">
              <a:buNone/>
              <a:defRPr sz="1300">
                <a:solidFill>
                  <a:schemeClr val="dk2"/>
                </a:solidFill>
              </a:defRPr>
            </a:lvl7pPr>
            <a:lvl8pPr lvl="7" rtl="0" algn="r">
              <a:buNone/>
              <a:defRPr sz="1300">
                <a:solidFill>
                  <a:schemeClr val="dk2"/>
                </a:solidFill>
              </a:defRPr>
            </a:lvl8pPr>
            <a:lvl9pPr lvl="8" rtl="0"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112" name="Google Shape;112;p4"/>
          <p:cNvSpPr txBox="1"/>
          <p:nvPr>
            <p:ph idx="1" type="body"/>
          </p:nvPr>
        </p:nvSpPr>
        <p:spPr>
          <a:xfrm>
            <a:off x="7860150" y="2473425"/>
            <a:ext cx="3950400" cy="3306900"/>
          </a:xfrm>
          <a:prstGeom prst="rect">
            <a:avLst/>
          </a:prstGeom>
        </p:spPr>
        <p:txBody>
          <a:bodyPr anchorCtr="0" anchor="t" bIns="121900" lIns="121900" spcFirstLastPara="1" rIns="121900" wrap="square" tIns="121900">
            <a:noAutofit/>
          </a:bodyPr>
          <a:lstStyle>
            <a:lvl1pPr indent="-304800" lvl="0" marL="457200" rtl="0">
              <a:lnSpc>
                <a:spcPct val="100000"/>
              </a:lnSpc>
              <a:spcBef>
                <a:spcPts val="0"/>
              </a:spcBef>
              <a:spcAft>
                <a:spcPts val="0"/>
              </a:spcAft>
              <a:buSzPts val="1200"/>
              <a:buChar char="●"/>
              <a:defRPr sz="1200"/>
            </a:lvl1pPr>
            <a:lvl2pPr indent="-304800" lvl="1" marL="914400" rtl="0">
              <a:lnSpc>
                <a:spcPct val="100000"/>
              </a:lnSpc>
              <a:spcBef>
                <a:spcPts val="0"/>
              </a:spcBef>
              <a:spcAft>
                <a:spcPts val="0"/>
              </a:spcAft>
              <a:buSzPts val="1200"/>
              <a:buChar char="○"/>
              <a:defRPr sz="1200"/>
            </a:lvl2pPr>
            <a:lvl3pPr indent="-304800" lvl="2" marL="1371600" rtl="0">
              <a:lnSpc>
                <a:spcPct val="100000"/>
              </a:lnSpc>
              <a:spcBef>
                <a:spcPts val="0"/>
              </a:spcBef>
              <a:spcAft>
                <a:spcPts val="0"/>
              </a:spcAft>
              <a:buSzPts val="1200"/>
              <a:buChar char="■"/>
              <a:defRPr sz="1200"/>
            </a:lvl3pPr>
            <a:lvl4pPr indent="-304800" lvl="3" marL="1828800" rtl="0">
              <a:lnSpc>
                <a:spcPct val="100000"/>
              </a:lnSpc>
              <a:spcBef>
                <a:spcPts val="0"/>
              </a:spcBef>
              <a:spcAft>
                <a:spcPts val="0"/>
              </a:spcAft>
              <a:buSzPts val="1200"/>
              <a:buChar char="●"/>
              <a:defRPr sz="1200"/>
            </a:lvl4pPr>
            <a:lvl5pPr indent="-304800" lvl="4" marL="2286000" rtl="0">
              <a:lnSpc>
                <a:spcPct val="100000"/>
              </a:lnSpc>
              <a:spcBef>
                <a:spcPts val="0"/>
              </a:spcBef>
              <a:spcAft>
                <a:spcPts val="0"/>
              </a:spcAft>
              <a:buSzPts val="1200"/>
              <a:buChar char="○"/>
              <a:defRPr sz="1200"/>
            </a:lvl5pPr>
            <a:lvl6pPr indent="-304800" lvl="5" marL="2743200" rtl="0">
              <a:lnSpc>
                <a:spcPct val="100000"/>
              </a:lnSpc>
              <a:spcBef>
                <a:spcPts val="0"/>
              </a:spcBef>
              <a:spcAft>
                <a:spcPts val="0"/>
              </a:spcAft>
              <a:buSzPts val="1200"/>
              <a:buChar char="■"/>
              <a:defRPr sz="1200"/>
            </a:lvl6pPr>
            <a:lvl7pPr indent="-304800" lvl="6" marL="3200400" rtl="0">
              <a:lnSpc>
                <a:spcPct val="100000"/>
              </a:lnSpc>
              <a:spcBef>
                <a:spcPts val="0"/>
              </a:spcBef>
              <a:spcAft>
                <a:spcPts val="0"/>
              </a:spcAft>
              <a:buSzPts val="1200"/>
              <a:buChar char="●"/>
              <a:defRPr sz="1200"/>
            </a:lvl7pPr>
            <a:lvl8pPr indent="-304800" lvl="7" marL="3657600" rtl="0">
              <a:lnSpc>
                <a:spcPct val="100000"/>
              </a:lnSpc>
              <a:spcBef>
                <a:spcPts val="0"/>
              </a:spcBef>
              <a:spcAft>
                <a:spcPts val="0"/>
              </a:spcAft>
              <a:buSzPts val="1200"/>
              <a:buChar char="○"/>
              <a:defRPr sz="1200"/>
            </a:lvl8pPr>
            <a:lvl9pPr indent="-304800" lvl="8" marL="4114800" rtl="0">
              <a:lnSpc>
                <a:spcPct val="100000"/>
              </a:lnSpc>
              <a:spcBef>
                <a:spcPts val="0"/>
              </a:spcBef>
              <a:spcAft>
                <a:spcPts val="0"/>
              </a:spcAft>
              <a:buSzPts val="1200"/>
              <a:buChar char="■"/>
              <a:defRPr sz="1200"/>
            </a:lvl9pPr>
          </a:lstStyle>
          <a:p/>
        </p:txBody>
      </p:sp>
      <p:sp>
        <p:nvSpPr>
          <p:cNvPr id="113" name="Google Shape;113;p4"/>
          <p:cNvSpPr/>
          <p:nvPr/>
        </p:nvSpPr>
        <p:spPr>
          <a:xfrm>
            <a:off x="42757" y="1389108"/>
            <a:ext cx="853200" cy="848400"/>
          </a:xfrm>
          <a:prstGeom prst="rect">
            <a:avLst/>
          </a:prstGeom>
          <a:solidFill>
            <a:srgbClr val="EFEFE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sp>
        <p:nvSpPr>
          <p:cNvPr id="114" name="Google Shape;114;p4"/>
          <p:cNvSpPr txBox="1"/>
          <p:nvPr/>
        </p:nvSpPr>
        <p:spPr>
          <a:xfrm>
            <a:off x="42739" y="1875928"/>
            <a:ext cx="8532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900">
                <a:solidFill>
                  <a:srgbClr val="606060"/>
                </a:solidFill>
                <a:latin typeface="Roboto"/>
                <a:ea typeface="Roboto"/>
                <a:cs typeface="Roboto"/>
                <a:sym typeface="Roboto"/>
              </a:rPr>
              <a:t>Videos</a:t>
            </a:r>
            <a:endParaRPr sz="900">
              <a:solidFill>
                <a:srgbClr val="606060"/>
              </a:solidFill>
              <a:latin typeface="Roboto"/>
              <a:ea typeface="Roboto"/>
              <a:cs typeface="Roboto"/>
              <a:sym typeface="Roboto"/>
            </a:endParaRPr>
          </a:p>
        </p:txBody>
      </p:sp>
      <p:sp>
        <p:nvSpPr>
          <p:cNvPr descr="Fire" id="115" name="Google Shape;115;p4"/>
          <p:cNvSpPr/>
          <p:nvPr/>
        </p:nvSpPr>
        <p:spPr>
          <a:xfrm flipH="1">
            <a:off x="381377" y="1601703"/>
            <a:ext cx="176657" cy="260080"/>
          </a:xfrm>
          <a:custGeom>
            <a:rect b="b" l="l" r="r" t="t"/>
            <a:pathLst>
              <a:path extrusionOk="0" h="819150" w="560815">
                <a:moveTo>
                  <a:pt x="527201" y="421958"/>
                </a:moveTo>
                <a:cubicBezTo>
                  <a:pt x="544346" y="491490"/>
                  <a:pt x="472908" y="560070"/>
                  <a:pt x="402424" y="531495"/>
                </a:cubicBezTo>
                <a:cubicBezTo>
                  <a:pt x="343369" y="510540"/>
                  <a:pt x="320509" y="441960"/>
                  <a:pt x="361466" y="382905"/>
                </a:cubicBezTo>
                <a:cubicBezTo>
                  <a:pt x="453858" y="260033"/>
                  <a:pt x="386231" y="66675"/>
                  <a:pt x="232879" y="0"/>
                </a:cubicBezTo>
                <a:cubicBezTo>
                  <a:pt x="302411" y="131445"/>
                  <a:pt x="195731" y="252413"/>
                  <a:pt x="134771" y="302895"/>
                </a:cubicBezTo>
                <a:cubicBezTo>
                  <a:pt x="73811" y="353378"/>
                  <a:pt x="32854" y="405765"/>
                  <a:pt x="20471" y="436245"/>
                </a:cubicBezTo>
                <a:cubicBezTo>
                  <a:pt x="-41442" y="586740"/>
                  <a:pt x="50951" y="730568"/>
                  <a:pt x="113816" y="764858"/>
                </a:cubicBezTo>
                <a:cubicBezTo>
                  <a:pt x="85241" y="700088"/>
                  <a:pt x="58571" y="576263"/>
                  <a:pt x="170966" y="460058"/>
                </a:cubicBezTo>
                <a:cubicBezTo>
                  <a:pt x="170966" y="460058"/>
                  <a:pt x="138581" y="583883"/>
                  <a:pt x="209066" y="669608"/>
                </a:cubicBezTo>
                <a:cubicBezTo>
                  <a:pt x="279551" y="755333"/>
                  <a:pt x="278599" y="819150"/>
                  <a:pt x="278599" y="819150"/>
                </a:cubicBezTo>
                <a:cubicBezTo>
                  <a:pt x="388136" y="819150"/>
                  <a:pt x="491958" y="753428"/>
                  <a:pt x="535774" y="645795"/>
                </a:cubicBezTo>
                <a:cubicBezTo>
                  <a:pt x="569111" y="581978"/>
                  <a:pt x="571969" y="481013"/>
                  <a:pt x="527201" y="421958"/>
                </a:cubicBezTo>
              </a:path>
            </a:pathLst>
          </a:custGeom>
          <a:solidFill>
            <a:srgbClr val="6060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6" name="Google Shape;116;p4"/>
          <p:cNvSpPr txBox="1"/>
          <p:nvPr>
            <p:ph type="title"/>
          </p:nvPr>
        </p:nvSpPr>
        <p:spPr>
          <a:xfrm>
            <a:off x="1222450" y="1041625"/>
            <a:ext cx="6574500" cy="524700"/>
          </a:xfrm>
          <a:prstGeom prst="rect">
            <a:avLst/>
          </a:prstGeom>
        </p:spPr>
        <p:txBody>
          <a:bodyPr anchorCtr="0" anchor="b" bIns="121900" lIns="121900" spcFirstLastPara="1" rIns="121900" wrap="square" tIns="121900">
            <a:noAutofit/>
          </a:bodyPr>
          <a:lstStyle>
            <a:lvl1pPr lvl="0" rtl="0">
              <a:spcBef>
                <a:spcPts val="0"/>
              </a:spcBef>
              <a:spcAft>
                <a:spcPts val="0"/>
              </a:spcAft>
              <a:buSzPts val="2000"/>
              <a:buNone/>
              <a:defRPr sz="2000"/>
            </a:lvl1pPr>
            <a:lvl2pPr lvl="1" rtl="0">
              <a:spcBef>
                <a:spcPts val="0"/>
              </a:spcBef>
              <a:spcAft>
                <a:spcPts val="0"/>
              </a:spcAft>
              <a:buClr>
                <a:schemeClr val="dk1"/>
              </a:buClr>
              <a:buSzPts val="2000"/>
              <a:buNone/>
              <a:defRPr sz="2000">
                <a:solidFill>
                  <a:schemeClr val="dk1"/>
                </a:solidFill>
              </a:defRPr>
            </a:lvl2pPr>
            <a:lvl3pPr lvl="2" rtl="0">
              <a:spcBef>
                <a:spcPts val="0"/>
              </a:spcBef>
              <a:spcAft>
                <a:spcPts val="0"/>
              </a:spcAft>
              <a:buClr>
                <a:schemeClr val="dk1"/>
              </a:buClr>
              <a:buSzPts val="2000"/>
              <a:buNone/>
              <a:defRPr sz="2000">
                <a:solidFill>
                  <a:schemeClr val="dk1"/>
                </a:solidFill>
              </a:defRPr>
            </a:lvl3pPr>
            <a:lvl4pPr lvl="3" rtl="0">
              <a:spcBef>
                <a:spcPts val="0"/>
              </a:spcBef>
              <a:spcAft>
                <a:spcPts val="0"/>
              </a:spcAft>
              <a:buClr>
                <a:schemeClr val="dk1"/>
              </a:buClr>
              <a:buSzPts val="2000"/>
              <a:buNone/>
              <a:defRPr sz="2000">
                <a:solidFill>
                  <a:schemeClr val="dk1"/>
                </a:solidFill>
              </a:defRPr>
            </a:lvl4pPr>
            <a:lvl5pPr lvl="4" rtl="0">
              <a:spcBef>
                <a:spcPts val="0"/>
              </a:spcBef>
              <a:spcAft>
                <a:spcPts val="0"/>
              </a:spcAft>
              <a:buClr>
                <a:schemeClr val="dk1"/>
              </a:buClr>
              <a:buSzPts val="2000"/>
              <a:buNone/>
              <a:defRPr sz="2000">
                <a:solidFill>
                  <a:schemeClr val="dk1"/>
                </a:solidFill>
              </a:defRPr>
            </a:lvl5pPr>
            <a:lvl6pPr lvl="5" rtl="0">
              <a:spcBef>
                <a:spcPts val="0"/>
              </a:spcBef>
              <a:spcAft>
                <a:spcPts val="0"/>
              </a:spcAft>
              <a:buClr>
                <a:schemeClr val="dk1"/>
              </a:buClr>
              <a:buSzPts val="2000"/>
              <a:buNone/>
              <a:defRPr sz="2000">
                <a:solidFill>
                  <a:schemeClr val="dk1"/>
                </a:solidFill>
              </a:defRPr>
            </a:lvl6pPr>
            <a:lvl7pPr lvl="6" rtl="0">
              <a:spcBef>
                <a:spcPts val="0"/>
              </a:spcBef>
              <a:spcAft>
                <a:spcPts val="0"/>
              </a:spcAft>
              <a:buClr>
                <a:schemeClr val="dk1"/>
              </a:buClr>
              <a:buSzPts val="2000"/>
              <a:buNone/>
              <a:defRPr sz="2000">
                <a:solidFill>
                  <a:schemeClr val="dk1"/>
                </a:solidFill>
              </a:defRPr>
            </a:lvl7pPr>
            <a:lvl8pPr lvl="7" rtl="0">
              <a:spcBef>
                <a:spcPts val="0"/>
              </a:spcBef>
              <a:spcAft>
                <a:spcPts val="0"/>
              </a:spcAft>
              <a:buClr>
                <a:schemeClr val="dk1"/>
              </a:buClr>
              <a:buSzPts val="2000"/>
              <a:buNone/>
              <a:defRPr sz="2000">
                <a:solidFill>
                  <a:schemeClr val="dk1"/>
                </a:solidFill>
              </a:defRPr>
            </a:lvl8pPr>
            <a:lvl9pPr lvl="8" rtl="0">
              <a:spcBef>
                <a:spcPts val="0"/>
              </a:spcBef>
              <a:spcAft>
                <a:spcPts val="0"/>
              </a:spcAft>
              <a:buClr>
                <a:schemeClr val="dk1"/>
              </a:buClr>
              <a:buSzPts val="2000"/>
              <a:buNone/>
              <a:defRPr sz="2000">
                <a:solidFill>
                  <a:schemeClr val="dk1"/>
                </a:solidFill>
              </a:defRPr>
            </a:lvl9pPr>
          </a:lstStyle>
          <a:p/>
        </p:txBody>
      </p:sp>
      <p:sp>
        <p:nvSpPr>
          <p:cNvPr id="117" name="Google Shape;117;p4"/>
          <p:cNvSpPr txBox="1"/>
          <p:nvPr>
            <p:ph idx="2" type="subTitle"/>
          </p:nvPr>
        </p:nvSpPr>
        <p:spPr>
          <a:xfrm>
            <a:off x="7860025" y="1872525"/>
            <a:ext cx="3950400" cy="524700"/>
          </a:xfrm>
          <a:prstGeom prst="rect">
            <a:avLst/>
          </a:prstGeom>
        </p:spPr>
        <p:txBody>
          <a:bodyPr anchorCtr="0" anchor="b" bIns="121900" lIns="121900" spcFirstLastPara="1" rIns="121900" wrap="square" tIns="121900">
            <a:noAutofit/>
          </a:bodyPr>
          <a:lstStyle>
            <a:lvl1pPr lvl="0" rtl="0">
              <a:lnSpc>
                <a:spcPct val="100000"/>
              </a:lnSpc>
              <a:spcBef>
                <a:spcPts val="0"/>
              </a:spcBef>
              <a:spcAft>
                <a:spcPts val="0"/>
              </a:spcAft>
              <a:buNone/>
              <a:defRPr sz="1600">
                <a:solidFill>
                  <a:schemeClr val="dk1"/>
                </a:solidFill>
                <a:latin typeface="Roboto Medium"/>
                <a:ea typeface="Roboto Medium"/>
                <a:cs typeface="Roboto Medium"/>
                <a:sym typeface="Roboto Medium"/>
              </a:defRPr>
            </a:lvl1pPr>
            <a:lvl2pPr lvl="1" rtl="0">
              <a:spcBef>
                <a:spcPts val="0"/>
              </a:spcBef>
              <a:spcAft>
                <a:spcPts val="0"/>
              </a:spcAft>
              <a:buNone/>
              <a:defRPr sz="1600">
                <a:solidFill>
                  <a:schemeClr val="dk1"/>
                </a:solidFill>
                <a:latin typeface="Roboto Medium"/>
                <a:ea typeface="Roboto Medium"/>
                <a:cs typeface="Roboto Medium"/>
                <a:sym typeface="Roboto Medium"/>
              </a:defRPr>
            </a:lvl2pPr>
            <a:lvl3pPr lvl="2" rtl="0">
              <a:spcBef>
                <a:spcPts val="2100"/>
              </a:spcBef>
              <a:spcAft>
                <a:spcPts val="0"/>
              </a:spcAft>
              <a:buNone/>
              <a:defRPr sz="1600">
                <a:solidFill>
                  <a:schemeClr val="dk1"/>
                </a:solidFill>
                <a:latin typeface="Roboto Medium"/>
                <a:ea typeface="Roboto Medium"/>
                <a:cs typeface="Roboto Medium"/>
                <a:sym typeface="Roboto Medium"/>
              </a:defRPr>
            </a:lvl3pPr>
            <a:lvl4pPr lvl="3" rtl="0">
              <a:spcBef>
                <a:spcPts val="2100"/>
              </a:spcBef>
              <a:spcAft>
                <a:spcPts val="0"/>
              </a:spcAft>
              <a:buNone/>
              <a:defRPr sz="1600">
                <a:solidFill>
                  <a:schemeClr val="dk1"/>
                </a:solidFill>
                <a:latin typeface="Roboto Medium"/>
                <a:ea typeface="Roboto Medium"/>
                <a:cs typeface="Roboto Medium"/>
                <a:sym typeface="Roboto Medium"/>
              </a:defRPr>
            </a:lvl4pPr>
            <a:lvl5pPr lvl="4" rtl="0">
              <a:spcBef>
                <a:spcPts val="2100"/>
              </a:spcBef>
              <a:spcAft>
                <a:spcPts val="0"/>
              </a:spcAft>
              <a:buNone/>
              <a:defRPr sz="1600">
                <a:solidFill>
                  <a:schemeClr val="dk1"/>
                </a:solidFill>
                <a:latin typeface="Roboto Medium"/>
                <a:ea typeface="Roboto Medium"/>
                <a:cs typeface="Roboto Medium"/>
                <a:sym typeface="Roboto Medium"/>
              </a:defRPr>
            </a:lvl5pPr>
            <a:lvl6pPr lvl="5" rtl="0">
              <a:spcBef>
                <a:spcPts val="2100"/>
              </a:spcBef>
              <a:spcAft>
                <a:spcPts val="0"/>
              </a:spcAft>
              <a:buNone/>
              <a:defRPr sz="1600">
                <a:solidFill>
                  <a:schemeClr val="dk1"/>
                </a:solidFill>
                <a:latin typeface="Roboto Medium"/>
                <a:ea typeface="Roboto Medium"/>
                <a:cs typeface="Roboto Medium"/>
                <a:sym typeface="Roboto Medium"/>
              </a:defRPr>
            </a:lvl6pPr>
            <a:lvl7pPr lvl="6" rtl="0">
              <a:spcBef>
                <a:spcPts val="2100"/>
              </a:spcBef>
              <a:spcAft>
                <a:spcPts val="0"/>
              </a:spcAft>
              <a:buNone/>
              <a:defRPr sz="1600">
                <a:solidFill>
                  <a:schemeClr val="dk1"/>
                </a:solidFill>
                <a:latin typeface="Roboto Medium"/>
                <a:ea typeface="Roboto Medium"/>
                <a:cs typeface="Roboto Medium"/>
                <a:sym typeface="Roboto Medium"/>
              </a:defRPr>
            </a:lvl7pPr>
            <a:lvl8pPr lvl="7" rtl="0">
              <a:spcBef>
                <a:spcPts val="2100"/>
              </a:spcBef>
              <a:spcAft>
                <a:spcPts val="0"/>
              </a:spcAft>
              <a:buNone/>
              <a:defRPr sz="1600">
                <a:solidFill>
                  <a:schemeClr val="dk1"/>
                </a:solidFill>
                <a:latin typeface="Roboto Medium"/>
                <a:ea typeface="Roboto Medium"/>
                <a:cs typeface="Roboto Medium"/>
                <a:sym typeface="Roboto Medium"/>
              </a:defRPr>
            </a:lvl8pPr>
            <a:lvl9pPr lvl="8" rtl="0">
              <a:spcBef>
                <a:spcPts val="2100"/>
              </a:spcBef>
              <a:spcAft>
                <a:spcPts val="2100"/>
              </a:spcAft>
              <a:buNone/>
              <a:defRPr sz="1600">
                <a:solidFill>
                  <a:schemeClr val="dk1"/>
                </a:solidFill>
                <a:latin typeface="Roboto Medium"/>
                <a:ea typeface="Roboto Medium"/>
                <a:cs typeface="Roboto Medium"/>
                <a:sym typeface="Roboto Medium"/>
              </a:defRPr>
            </a:lvl9pPr>
          </a:lstStyle>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iscellaneous">
  <p:cSld name="CUSTOM_2">
    <p:spTree>
      <p:nvGrpSpPr>
        <p:cNvPr id="118" name="Shape 118"/>
        <p:cNvGrpSpPr/>
        <p:nvPr/>
      </p:nvGrpSpPr>
      <p:grpSpPr>
        <a:xfrm>
          <a:off x="0" y="0"/>
          <a:ext cx="0" cy="0"/>
          <a:chOff x="0" y="0"/>
          <a:chExt cx="0" cy="0"/>
        </a:xfrm>
      </p:grpSpPr>
      <p:sp>
        <p:nvSpPr>
          <p:cNvPr id="119" name="Google Shape;119;p5"/>
          <p:cNvSpPr/>
          <p:nvPr/>
        </p:nvSpPr>
        <p:spPr>
          <a:xfrm>
            <a:off x="893300" y="915700"/>
            <a:ext cx="11222100" cy="5857800"/>
          </a:xfrm>
          <a:prstGeom prst="rect">
            <a:avLst/>
          </a:prstGeom>
          <a:solidFill>
            <a:srgbClr val="EFEF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0" name="Google Shape;120;p5"/>
          <p:cNvSpPr txBox="1"/>
          <p:nvPr>
            <p:ph idx="12" type="sldNum"/>
          </p:nvPr>
        </p:nvSpPr>
        <p:spPr>
          <a:xfrm>
            <a:off x="11296610" y="6217622"/>
            <a:ext cx="731700" cy="524700"/>
          </a:xfrm>
          <a:prstGeom prst="rect">
            <a:avLst/>
          </a:prstGeom>
        </p:spPr>
        <p:txBody>
          <a:bodyPr anchorCtr="0" anchor="ctr" bIns="121900" lIns="121900" spcFirstLastPara="1" rIns="121900" wrap="square" tIns="121900">
            <a:noAutofit/>
          </a:bodyPr>
          <a:lstStyle>
            <a:lvl1pPr lvl="0" rtl="0" algn="r">
              <a:buNone/>
              <a:defRPr sz="1300">
                <a:solidFill>
                  <a:schemeClr val="dk2"/>
                </a:solidFill>
              </a:defRPr>
            </a:lvl1pPr>
            <a:lvl2pPr lvl="1" rtl="0" algn="r">
              <a:buNone/>
              <a:defRPr sz="1300">
                <a:solidFill>
                  <a:schemeClr val="dk2"/>
                </a:solidFill>
              </a:defRPr>
            </a:lvl2pPr>
            <a:lvl3pPr lvl="2" rtl="0" algn="r">
              <a:buNone/>
              <a:defRPr sz="1300">
                <a:solidFill>
                  <a:schemeClr val="dk2"/>
                </a:solidFill>
              </a:defRPr>
            </a:lvl3pPr>
            <a:lvl4pPr lvl="3" rtl="0" algn="r">
              <a:buNone/>
              <a:defRPr sz="1300">
                <a:solidFill>
                  <a:schemeClr val="dk2"/>
                </a:solidFill>
              </a:defRPr>
            </a:lvl4pPr>
            <a:lvl5pPr lvl="4" rtl="0" algn="r">
              <a:buNone/>
              <a:defRPr sz="1300">
                <a:solidFill>
                  <a:schemeClr val="dk2"/>
                </a:solidFill>
              </a:defRPr>
            </a:lvl5pPr>
            <a:lvl6pPr lvl="5" rtl="0" algn="r">
              <a:buNone/>
              <a:defRPr sz="1300">
                <a:solidFill>
                  <a:schemeClr val="dk2"/>
                </a:solidFill>
              </a:defRPr>
            </a:lvl6pPr>
            <a:lvl7pPr lvl="6" rtl="0" algn="r">
              <a:buNone/>
              <a:defRPr sz="1300">
                <a:solidFill>
                  <a:schemeClr val="dk2"/>
                </a:solidFill>
              </a:defRPr>
            </a:lvl7pPr>
            <a:lvl8pPr lvl="7" rtl="0" algn="r">
              <a:buNone/>
              <a:defRPr sz="1300">
                <a:solidFill>
                  <a:schemeClr val="dk2"/>
                </a:solidFill>
              </a:defRPr>
            </a:lvl8pPr>
            <a:lvl9pPr lvl="8" rtl="0"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121" name="Google Shape;121;p5"/>
          <p:cNvSpPr/>
          <p:nvPr/>
        </p:nvSpPr>
        <p:spPr>
          <a:xfrm>
            <a:off x="37862" y="2240741"/>
            <a:ext cx="853200" cy="848400"/>
          </a:xfrm>
          <a:prstGeom prst="rect">
            <a:avLst/>
          </a:prstGeom>
          <a:solidFill>
            <a:srgbClr val="EFEFE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nvGrpSpPr>
          <p:cNvPr id="122" name="Google Shape;122;p5"/>
          <p:cNvGrpSpPr/>
          <p:nvPr/>
        </p:nvGrpSpPr>
        <p:grpSpPr>
          <a:xfrm>
            <a:off x="335800" y="2409630"/>
            <a:ext cx="256916" cy="247781"/>
            <a:chOff x="4243847" y="2256452"/>
            <a:chExt cx="1051211" cy="1013834"/>
          </a:xfrm>
        </p:grpSpPr>
        <p:grpSp>
          <p:nvGrpSpPr>
            <p:cNvPr id="123" name="Google Shape;123;p5"/>
            <p:cNvGrpSpPr/>
            <p:nvPr/>
          </p:nvGrpSpPr>
          <p:grpSpPr>
            <a:xfrm>
              <a:off x="4243847" y="2551850"/>
              <a:ext cx="1051211" cy="718436"/>
              <a:chOff x="3825551" y="4128795"/>
              <a:chExt cx="2122800" cy="1450800"/>
            </a:xfrm>
          </p:grpSpPr>
          <p:sp>
            <p:nvSpPr>
              <p:cNvPr id="124" name="Google Shape;124;p5"/>
              <p:cNvSpPr/>
              <p:nvPr/>
            </p:nvSpPr>
            <p:spPr>
              <a:xfrm>
                <a:off x="3825551" y="4128795"/>
                <a:ext cx="2122800" cy="1450800"/>
              </a:xfrm>
              <a:prstGeom prst="roundRect">
                <a:avLst>
                  <a:gd fmla="val 16667"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5" name="Google Shape;125;p5"/>
              <p:cNvSpPr/>
              <p:nvPr/>
            </p:nvSpPr>
            <p:spPr>
              <a:xfrm rot="5400000">
                <a:off x="4660520" y="4546341"/>
                <a:ext cx="664800" cy="632400"/>
              </a:xfrm>
              <a:prstGeom prst="triangle">
                <a:avLst>
                  <a:gd fmla="val 50000" name="adj"/>
                </a:avLst>
              </a:prstGeom>
              <a:solidFill>
                <a:srgbClr val="FFFFFF"/>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126" name="Google Shape;126;p5"/>
            <p:cNvSpPr/>
            <p:nvPr/>
          </p:nvSpPr>
          <p:spPr>
            <a:xfrm>
              <a:off x="4347308" y="2400517"/>
              <a:ext cx="844200" cy="1038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7" name="Google Shape;127;p5"/>
            <p:cNvSpPr/>
            <p:nvPr/>
          </p:nvSpPr>
          <p:spPr>
            <a:xfrm>
              <a:off x="4445466" y="2256452"/>
              <a:ext cx="648000" cy="1059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128" name="Google Shape;128;p5"/>
          <p:cNvSpPr txBox="1"/>
          <p:nvPr/>
        </p:nvSpPr>
        <p:spPr>
          <a:xfrm>
            <a:off x="-39850" y="2727575"/>
            <a:ext cx="10185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900">
                <a:solidFill>
                  <a:srgbClr val="606060"/>
                </a:solidFill>
                <a:latin typeface="Roboto"/>
                <a:ea typeface="Roboto"/>
                <a:cs typeface="Roboto"/>
                <a:sym typeface="Roboto"/>
              </a:rPr>
              <a:t>Miscellaneous</a:t>
            </a:r>
            <a:endParaRPr sz="900">
              <a:solidFill>
                <a:srgbClr val="606060"/>
              </a:solidFill>
              <a:latin typeface="Roboto"/>
              <a:ea typeface="Roboto"/>
              <a:cs typeface="Roboto"/>
              <a:sym typeface="Roboto"/>
            </a:endParaRPr>
          </a:p>
        </p:txBody>
      </p:sp>
      <p:sp>
        <p:nvSpPr>
          <p:cNvPr id="129" name="Google Shape;129;p5"/>
          <p:cNvSpPr txBox="1"/>
          <p:nvPr>
            <p:ph type="title"/>
          </p:nvPr>
        </p:nvSpPr>
        <p:spPr>
          <a:xfrm>
            <a:off x="1222450" y="1422625"/>
            <a:ext cx="10587900" cy="524700"/>
          </a:xfrm>
          <a:prstGeom prst="rect">
            <a:avLst/>
          </a:prstGeom>
        </p:spPr>
        <p:txBody>
          <a:bodyPr anchorCtr="0" anchor="b" bIns="121900" lIns="121900" spcFirstLastPara="1" rIns="121900" wrap="square" tIns="121900">
            <a:noAutofit/>
          </a:bodyPr>
          <a:lstStyle>
            <a:lvl1pPr lvl="0" rtl="0">
              <a:spcBef>
                <a:spcPts val="0"/>
              </a:spcBef>
              <a:spcAft>
                <a:spcPts val="0"/>
              </a:spcAft>
              <a:buSzPts val="2400"/>
              <a:buNone/>
              <a:defRPr sz="2400"/>
            </a:lvl1pPr>
            <a:lvl2pPr lvl="1" rtl="0">
              <a:spcBef>
                <a:spcPts val="0"/>
              </a:spcBef>
              <a:spcAft>
                <a:spcPts val="0"/>
              </a:spcAft>
              <a:buClr>
                <a:schemeClr val="dk1"/>
              </a:buClr>
              <a:buSzPts val="2400"/>
              <a:buNone/>
              <a:defRPr sz="2400">
                <a:solidFill>
                  <a:schemeClr val="dk1"/>
                </a:solidFill>
              </a:defRPr>
            </a:lvl2pPr>
            <a:lvl3pPr lvl="2" rtl="0">
              <a:spcBef>
                <a:spcPts val="0"/>
              </a:spcBef>
              <a:spcAft>
                <a:spcPts val="0"/>
              </a:spcAft>
              <a:buClr>
                <a:schemeClr val="dk1"/>
              </a:buClr>
              <a:buSzPts val="2400"/>
              <a:buNone/>
              <a:defRPr sz="2400">
                <a:solidFill>
                  <a:schemeClr val="dk1"/>
                </a:solidFill>
              </a:defRPr>
            </a:lvl3pPr>
            <a:lvl4pPr lvl="3" rtl="0">
              <a:spcBef>
                <a:spcPts val="0"/>
              </a:spcBef>
              <a:spcAft>
                <a:spcPts val="0"/>
              </a:spcAft>
              <a:buClr>
                <a:schemeClr val="dk1"/>
              </a:buClr>
              <a:buSzPts val="2400"/>
              <a:buNone/>
              <a:defRPr sz="2400">
                <a:solidFill>
                  <a:schemeClr val="dk1"/>
                </a:solidFill>
              </a:defRPr>
            </a:lvl4pPr>
            <a:lvl5pPr lvl="4" rtl="0">
              <a:spcBef>
                <a:spcPts val="0"/>
              </a:spcBef>
              <a:spcAft>
                <a:spcPts val="0"/>
              </a:spcAft>
              <a:buClr>
                <a:schemeClr val="dk1"/>
              </a:buClr>
              <a:buSzPts val="2400"/>
              <a:buNone/>
              <a:defRPr sz="2400">
                <a:solidFill>
                  <a:schemeClr val="dk1"/>
                </a:solidFill>
              </a:defRPr>
            </a:lvl5pPr>
            <a:lvl6pPr lvl="5" rtl="0">
              <a:spcBef>
                <a:spcPts val="0"/>
              </a:spcBef>
              <a:spcAft>
                <a:spcPts val="0"/>
              </a:spcAft>
              <a:buClr>
                <a:schemeClr val="dk1"/>
              </a:buClr>
              <a:buSzPts val="2400"/>
              <a:buNone/>
              <a:defRPr sz="2400">
                <a:solidFill>
                  <a:schemeClr val="dk1"/>
                </a:solidFill>
              </a:defRPr>
            </a:lvl6pPr>
            <a:lvl7pPr lvl="6" rtl="0">
              <a:spcBef>
                <a:spcPts val="0"/>
              </a:spcBef>
              <a:spcAft>
                <a:spcPts val="0"/>
              </a:spcAft>
              <a:buClr>
                <a:schemeClr val="dk1"/>
              </a:buClr>
              <a:buSzPts val="2400"/>
              <a:buNone/>
              <a:defRPr sz="2400">
                <a:solidFill>
                  <a:schemeClr val="dk1"/>
                </a:solidFill>
              </a:defRPr>
            </a:lvl7pPr>
            <a:lvl8pPr lvl="7" rtl="0">
              <a:spcBef>
                <a:spcPts val="0"/>
              </a:spcBef>
              <a:spcAft>
                <a:spcPts val="0"/>
              </a:spcAft>
              <a:buClr>
                <a:schemeClr val="dk1"/>
              </a:buClr>
              <a:buSzPts val="2400"/>
              <a:buNone/>
              <a:defRPr sz="2400">
                <a:solidFill>
                  <a:schemeClr val="dk1"/>
                </a:solidFill>
              </a:defRPr>
            </a:lvl8pPr>
            <a:lvl9pPr lvl="8" rtl="0">
              <a:spcBef>
                <a:spcPts val="0"/>
              </a:spcBef>
              <a:spcAft>
                <a:spcPts val="0"/>
              </a:spcAft>
              <a:buClr>
                <a:schemeClr val="dk1"/>
              </a:buClr>
              <a:buSzPts val="2400"/>
              <a:buNone/>
              <a:defRPr sz="2400">
                <a:solidFill>
                  <a:schemeClr val="dk1"/>
                </a:solidFill>
              </a:defRPr>
            </a:lvl9pPr>
          </a:lstStyle>
          <a:p/>
        </p:txBody>
      </p:sp>
      <p:sp>
        <p:nvSpPr>
          <p:cNvPr id="130" name="Google Shape;130;p5"/>
          <p:cNvSpPr txBox="1"/>
          <p:nvPr>
            <p:ph idx="1" type="body"/>
          </p:nvPr>
        </p:nvSpPr>
        <p:spPr>
          <a:xfrm>
            <a:off x="1222525" y="2473425"/>
            <a:ext cx="10587900" cy="3221100"/>
          </a:xfrm>
          <a:prstGeom prst="rect">
            <a:avLst/>
          </a:prstGeom>
        </p:spPr>
        <p:txBody>
          <a:bodyPr anchorCtr="0" anchor="t" bIns="121900" lIns="121900" spcFirstLastPara="1" rIns="121900" wrap="square" tIns="121900">
            <a:noAutofit/>
          </a:bodyPr>
          <a:lstStyle>
            <a:lvl1pPr indent="-330200" lvl="0" marL="457200" rtl="0">
              <a:lnSpc>
                <a:spcPct val="100000"/>
              </a:lnSpc>
              <a:spcBef>
                <a:spcPts val="0"/>
              </a:spcBef>
              <a:spcAft>
                <a:spcPts val="0"/>
              </a:spcAft>
              <a:buSzPts val="1600"/>
              <a:buChar char="●"/>
              <a:defRPr sz="1600"/>
            </a:lvl1pPr>
            <a:lvl2pPr indent="-330200" lvl="1" marL="914400" rtl="0">
              <a:lnSpc>
                <a:spcPct val="100000"/>
              </a:lnSpc>
              <a:spcBef>
                <a:spcPts val="0"/>
              </a:spcBef>
              <a:spcAft>
                <a:spcPts val="0"/>
              </a:spcAft>
              <a:buSzPts val="1600"/>
              <a:buChar char="○"/>
              <a:defRPr sz="1600"/>
            </a:lvl2pPr>
            <a:lvl3pPr indent="-330200" lvl="2" marL="1371600" rtl="0">
              <a:lnSpc>
                <a:spcPct val="100000"/>
              </a:lnSpc>
              <a:spcBef>
                <a:spcPts val="0"/>
              </a:spcBef>
              <a:spcAft>
                <a:spcPts val="0"/>
              </a:spcAft>
              <a:buSzPts val="1600"/>
              <a:buChar char="■"/>
              <a:defRPr sz="1600"/>
            </a:lvl3pPr>
            <a:lvl4pPr indent="-330200" lvl="3" marL="1828800" rtl="0">
              <a:lnSpc>
                <a:spcPct val="100000"/>
              </a:lnSpc>
              <a:spcBef>
                <a:spcPts val="0"/>
              </a:spcBef>
              <a:spcAft>
                <a:spcPts val="0"/>
              </a:spcAft>
              <a:buSzPts val="1600"/>
              <a:buChar char="●"/>
              <a:defRPr sz="1600"/>
            </a:lvl4pPr>
            <a:lvl5pPr indent="-330200" lvl="4" marL="2286000" rtl="0">
              <a:lnSpc>
                <a:spcPct val="100000"/>
              </a:lnSpc>
              <a:spcBef>
                <a:spcPts val="0"/>
              </a:spcBef>
              <a:spcAft>
                <a:spcPts val="0"/>
              </a:spcAft>
              <a:buSzPts val="1600"/>
              <a:buChar char="○"/>
              <a:defRPr sz="1600"/>
            </a:lvl5pPr>
            <a:lvl6pPr indent="-330200" lvl="5" marL="2743200" rtl="0">
              <a:lnSpc>
                <a:spcPct val="100000"/>
              </a:lnSpc>
              <a:spcBef>
                <a:spcPts val="0"/>
              </a:spcBef>
              <a:spcAft>
                <a:spcPts val="0"/>
              </a:spcAft>
              <a:buSzPts val="1600"/>
              <a:buChar char="■"/>
              <a:defRPr sz="1600"/>
            </a:lvl6pPr>
            <a:lvl7pPr indent="-330200" lvl="6" marL="3200400" rtl="0">
              <a:lnSpc>
                <a:spcPct val="100000"/>
              </a:lnSpc>
              <a:spcBef>
                <a:spcPts val="0"/>
              </a:spcBef>
              <a:spcAft>
                <a:spcPts val="0"/>
              </a:spcAft>
              <a:buSzPts val="1600"/>
              <a:buChar char="●"/>
              <a:defRPr sz="1600"/>
            </a:lvl7pPr>
            <a:lvl8pPr indent="-330200" lvl="7" marL="3657600" rtl="0">
              <a:lnSpc>
                <a:spcPct val="100000"/>
              </a:lnSpc>
              <a:spcBef>
                <a:spcPts val="0"/>
              </a:spcBef>
              <a:spcAft>
                <a:spcPts val="0"/>
              </a:spcAft>
              <a:buSzPts val="1600"/>
              <a:buChar char="○"/>
              <a:defRPr sz="1600"/>
            </a:lvl8pPr>
            <a:lvl9pPr indent="-330200" lvl="8" marL="4114800" rtl="0">
              <a:lnSpc>
                <a:spcPct val="100000"/>
              </a:lnSpc>
              <a:spcBef>
                <a:spcPts val="0"/>
              </a:spcBef>
              <a:spcAft>
                <a:spcPts val="0"/>
              </a:spcAft>
              <a:buSzPts val="1600"/>
              <a:buChar char="■"/>
              <a:defRPr sz="1600"/>
            </a:lvl9pPr>
          </a:lstStyle>
          <a:p/>
        </p:txBody>
      </p:sp>
      <p:sp>
        <p:nvSpPr>
          <p:cNvPr id="131" name="Google Shape;131;p5"/>
          <p:cNvSpPr txBox="1"/>
          <p:nvPr>
            <p:ph idx="2" type="subTitle"/>
          </p:nvPr>
        </p:nvSpPr>
        <p:spPr>
          <a:xfrm>
            <a:off x="1222525" y="1948725"/>
            <a:ext cx="10587900" cy="524700"/>
          </a:xfrm>
          <a:prstGeom prst="rect">
            <a:avLst/>
          </a:prstGeom>
        </p:spPr>
        <p:txBody>
          <a:bodyPr anchorCtr="0" anchor="b" bIns="121900" lIns="121900" spcFirstLastPara="1" rIns="121900" wrap="square" tIns="121900">
            <a:noAutofit/>
          </a:bodyPr>
          <a:lstStyle>
            <a:lvl1pPr lvl="0" rtl="0">
              <a:lnSpc>
                <a:spcPct val="100000"/>
              </a:lnSpc>
              <a:spcBef>
                <a:spcPts val="0"/>
              </a:spcBef>
              <a:spcAft>
                <a:spcPts val="0"/>
              </a:spcAft>
              <a:buNone/>
              <a:defRPr sz="1800">
                <a:solidFill>
                  <a:schemeClr val="lt2"/>
                </a:solidFill>
                <a:latin typeface="Roboto Medium"/>
                <a:ea typeface="Roboto Medium"/>
                <a:cs typeface="Roboto Medium"/>
                <a:sym typeface="Roboto Medium"/>
              </a:defRPr>
            </a:lvl1pPr>
            <a:lvl2pPr lvl="1" rtl="0">
              <a:spcBef>
                <a:spcPts val="0"/>
              </a:spcBef>
              <a:spcAft>
                <a:spcPts val="0"/>
              </a:spcAft>
              <a:buNone/>
              <a:defRPr sz="1800">
                <a:latin typeface="Roboto Medium"/>
                <a:ea typeface="Roboto Medium"/>
                <a:cs typeface="Roboto Medium"/>
                <a:sym typeface="Roboto Medium"/>
              </a:defRPr>
            </a:lvl2pPr>
            <a:lvl3pPr lvl="2" rtl="0">
              <a:spcBef>
                <a:spcPts val="2100"/>
              </a:spcBef>
              <a:spcAft>
                <a:spcPts val="0"/>
              </a:spcAft>
              <a:buNone/>
              <a:defRPr sz="1800">
                <a:latin typeface="Roboto Medium"/>
                <a:ea typeface="Roboto Medium"/>
                <a:cs typeface="Roboto Medium"/>
                <a:sym typeface="Roboto Medium"/>
              </a:defRPr>
            </a:lvl3pPr>
            <a:lvl4pPr lvl="3" rtl="0">
              <a:spcBef>
                <a:spcPts val="2100"/>
              </a:spcBef>
              <a:spcAft>
                <a:spcPts val="0"/>
              </a:spcAft>
              <a:buNone/>
              <a:defRPr sz="1800">
                <a:latin typeface="Roboto Medium"/>
                <a:ea typeface="Roboto Medium"/>
                <a:cs typeface="Roboto Medium"/>
                <a:sym typeface="Roboto Medium"/>
              </a:defRPr>
            </a:lvl4pPr>
            <a:lvl5pPr lvl="4" rtl="0">
              <a:spcBef>
                <a:spcPts val="2100"/>
              </a:spcBef>
              <a:spcAft>
                <a:spcPts val="0"/>
              </a:spcAft>
              <a:buNone/>
              <a:defRPr sz="1800">
                <a:latin typeface="Roboto Medium"/>
                <a:ea typeface="Roboto Medium"/>
                <a:cs typeface="Roboto Medium"/>
                <a:sym typeface="Roboto Medium"/>
              </a:defRPr>
            </a:lvl5pPr>
            <a:lvl6pPr lvl="5" rtl="0">
              <a:spcBef>
                <a:spcPts val="2100"/>
              </a:spcBef>
              <a:spcAft>
                <a:spcPts val="0"/>
              </a:spcAft>
              <a:buNone/>
              <a:defRPr sz="1800">
                <a:latin typeface="Roboto Medium"/>
                <a:ea typeface="Roboto Medium"/>
                <a:cs typeface="Roboto Medium"/>
                <a:sym typeface="Roboto Medium"/>
              </a:defRPr>
            </a:lvl6pPr>
            <a:lvl7pPr lvl="6" rtl="0">
              <a:spcBef>
                <a:spcPts val="2100"/>
              </a:spcBef>
              <a:spcAft>
                <a:spcPts val="0"/>
              </a:spcAft>
              <a:buNone/>
              <a:defRPr sz="1800">
                <a:latin typeface="Roboto Medium"/>
                <a:ea typeface="Roboto Medium"/>
                <a:cs typeface="Roboto Medium"/>
                <a:sym typeface="Roboto Medium"/>
              </a:defRPr>
            </a:lvl7pPr>
            <a:lvl8pPr lvl="7" rtl="0">
              <a:spcBef>
                <a:spcPts val="2100"/>
              </a:spcBef>
              <a:spcAft>
                <a:spcPts val="0"/>
              </a:spcAft>
              <a:buNone/>
              <a:defRPr sz="1800">
                <a:latin typeface="Roboto Medium"/>
                <a:ea typeface="Roboto Medium"/>
                <a:cs typeface="Roboto Medium"/>
                <a:sym typeface="Roboto Medium"/>
              </a:defRPr>
            </a:lvl8pPr>
            <a:lvl9pPr lvl="8" rtl="0">
              <a:spcBef>
                <a:spcPts val="2100"/>
              </a:spcBef>
              <a:spcAft>
                <a:spcPts val="2100"/>
              </a:spcAft>
              <a:buNone/>
              <a:defRPr sz="1800">
                <a:latin typeface="Roboto Medium"/>
                <a:ea typeface="Roboto Medium"/>
                <a:cs typeface="Roboto Medium"/>
                <a:sym typeface="Roboto Medium"/>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Archive">
  <p:cSld name="CUSTOM_2_1">
    <p:spTree>
      <p:nvGrpSpPr>
        <p:cNvPr id="132" name="Shape 132"/>
        <p:cNvGrpSpPr/>
        <p:nvPr/>
      </p:nvGrpSpPr>
      <p:grpSpPr>
        <a:xfrm>
          <a:off x="0" y="0"/>
          <a:ext cx="0" cy="0"/>
          <a:chOff x="0" y="0"/>
          <a:chExt cx="0" cy="0"/>
        </a:xfrm>
      </p:grpSpPr>
      <p:sp>
        <p:nvSpPr>
          <p:cNvPr id="133" name="Google Shape;133;p6"/>
          <p:cNvSpPr/>
          <p:nvPr/>
        </p:nvSpPr>
        <p:spPr>
          <a:xfrm>
            <a:off x="893300" y="915700"/>
            <a:ext cx="11222100" cy="5857800"/>
          </a:xfrm>
          <a:prstGeom prst="rect">
            <a:avLst/>
          </a:prstGeom>
          <a:solidFill>
            <a:srgbClr val="EFEFE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 name="Google Shape;134;p6"/>
          <p:cNvSpPr txBox="1"/>
          <p:nvPr>
            <p:ph idx="12" type="sldNum"/>
          </p:nvPr>
        </p:nvSpPr>
        <p:spPr>
          <a:xfrm>
            <a:off x="11296610" y="6217622"/>
            <a:ext cx="731700" cy="524700"/>
          </a:xfrm>
          <a:prstGeom prst="rect">
            <a:avLst/>
          </a:prstGeom>
        </p:spPr>
        <p:txBody>
          <a:bodyPr anchorCtr="0" anchor="ctr" bIns="121900" lIns="121900" spcFirstLastPara="1" rIns="121900" wrap="square" tIns="121900">
            <a:noAutofit/>
          </a:bodyPr>
          <a:lstStyle>
            <a:lvl1pPr lvl="0" rtl="0" algn="r">
              <a:buNone/>
              <a:defRPr sz="1300">
                <a:solidFill>
                  <a:schemeClr val="dk2"/>
                </a:solidFill>
              </a:defRPr>
            </a:lvl1pPr>
            <a:lvl2pPr lvl="1" rtl="0" algn="r">
              <a:buNone/>
              <a:defRPr sz="1300">
                <a:solidFill>
                  <a:schemeClr val="dk2"/>
                </a:solidFill>
              </a:defRPr>
            </a:lvl2pPr>
            <a:lvl3pPr lvl="2" rtl="0" algn="r">
              <a:buNone/>
              <a:defRPr sz="1300">
                <a:solidFill>
                  <a:schemeClr val="dk2"/>
                </a:solidFill>
              </a:defRPr>
            </a:lvl3pPr>
            <a:lvl4pPr lvl="3" rtl="0" algn="r">
              <a:buNone/>
              <a:defRPr sz="1300">
                <a:solidFill>
                  <a:schemeClr val="dk2"/>
                </a:solidFill>
              </a:defRPr>
            </a:lvl4pPr>
            <a:lvl5pPr lvl="4" rtl="0" algn="r">
              <a:buNone/>
              <a:defRPr sz="1300">
                <a:solidFill>
                  <a:schemeClr val="dk2"/>
                </a:solidFill>
              </a:defRPr>
            </a:lvl5pPr>
            <a:lvl6pPr lvl="5" rtl="0" algn="r">
              <a:buNone/>
              <a:defRPr sz="1300">
                <a:solidFill>
                  <a:schemeClr val="dk2"/>
                </a:solidFill>
              </a:defRPr>
            </a:lvl6pPr>
            <a:lvl7pPr lvl="6" rtl="0" algn="r">
              <a:buNone/>
              <a:defRPr sz="1300">
                <a:solidFill>
                  <a:schemeClr val="dk2"/>
                </a:solidFill>
              </a:defRPr>
            </a:lvl7pPr>
            <a:lvl8pPr lvl="7" rtl="0" algn="r">
              <a:buNone/>
              <a:defRPr sz="1300">
                <a:solidFill>
                  <a:schemeClr val="dk2"/>
                </a:solidFill>
              </a:defRPr>
            </a:lvl8pPr>
            <a:lvl9pPr lvl="8" rtl="0"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135" name="Google Shape;135;p6"/>
          <p:cNvSpPr/>
          <p:nvPr/>
        </p:nvSpPr>
        <p:spPr>
          <a:xfrm>
            <a:off x="42757" y="3068142"/>
            <a:ext cx="853200" cy="848400"/>
          </a:xfrm>
          <a:prstGeom prst="rect">
            <a:avLst/>
          </a:prstGeom>
          <a:solidFill>
            <a:srgbClr val="EFEFE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None/>
            </a:pPr>
            <a:r>
              <a:t/>
            </a:r>
            <a:endParaRPr/>
          </a:p>
        </p:txBody>
      </p:sp>
      <p:grpSp>
        <p:nvGrpSpPr>
          <p:cNvPr id="136" name="Google Shape;136;p6"/>
          <p:cNvGrpSpPr/>
          <p:nvPr/>
        </p:nvGrpSpPr>
        <p:grpSpPr>
          <a:xfrm>
            <a:off x="331290" y="3212782"/>
            <a:ext cx="276708" cy="276687"/>
            <a:chOff x="5986893" y="3007472"/>
            <a:chExt cx="761234" cy="764329"/>
          </a:xfrm>
        </p:grpSpPr>
        <p:grpSp>
          <p:nvGrpSpPr>
            <p:cNvPr id="137" name="Google Shape;137;p6"/>
            <p:cNvGrpSpPr/>
            <p:nvPr/>
          </p:nvGrpSpPr>
          <p:grpSpPr>
            <a:xfrm>
              <a:off x="6100206" y="3007472"/>
              <a:ext cx="647920" cy="647985"/>
              <a:chOff x="3802017" y="4155786"/>
              <a:chExt cx="1869900" cy="1429800"/>
            </a:xfrm>
          </p:grpSpPr>
          <p:sp>
            <p:nvSpPr>
              <p:cNvPr id="138" name="Google Shape;138;p6"/>
              <p:cNvSpPr/>
              <p:nvPr/>
            </p:nvSpPr>
            <p:spPr>
              <a:xfrm>
                <a:off x="3802017" y="4155786"/>
                <a:ext cx="1869900" cy="1429800"/>
              </a:xfrm>
              <a:prstGeom prst="roundRect">
                <a:avLst>
                  <a:gd fmla="val 4606"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39" name="Google Shape;139;p6"/>
              <p:cNvSpPr/>
              <p:nvPr/>
            </p:nvSpPr>
            <p:spPr>
              <a:xfrm rot="5400000">
                <a:off x="4373349" y="4446759"/>
                <a:ext cx="854100" cy="812400"/>
              </a:xfrm>
              <a:prstGeom prst="triangle">
                <a:avLst>
                  <a:gd fmla="val 50000" name="adj"/>
                </a:avLst>
              </a:prstGeom>
              <a:solidFill>
                <a:srgbClr val="FFFFFF"/>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140" name="Google Shape;140;p6"/>
            <p:cNvSpPr/>
            <p:nvPr/>
          </p:nvSpPr>
          <p:spPr>
            <a:xfrm>
              <a:off x="6010729" y="3707568"/>
              <a:ext cx="648000" cy="630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41" name="Google Shape;141;p6"/>
            <p:cNvSpPr/>
            <p:nvPr/>
          </p:nvSpPr>
          <p:spPr>
            <a:xfrm rot="-5400000">
              <a:off x="5658393" y="3380301"/>
              <a:ext cx="720000" cy="630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142" name="Google Shape;142;p6"/>
          <p:cNvSpPr txBox="1"/>
          <p:nvPr/>
        </p:nvSpPr>
        <p:spPr>
          <a:xfrm>
            <a:off x="42739" y="3554963"/>
            <a:ext cx="8532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900">
                <a:solidFill>
                  <a:srgbClr val="606060"/>
                </a:solidFill>
                <a:latin typeface="Roboto"/>
                <a:ea typeface="Roboto"/>
                <a:cs typeface="Roboto"/>
                <a:sym typeface="Roboto"/>
              </a:rPr>
              <a:t>Archive</a:t>
            </a:r>
            <a:endParaRPr sz="900">
              <a:solidFill>
                <a:srgbClr val="606060"/>
              </a:solidFill>
              <a:latin typeface="Roboto"/>
              <a:ea typeface="Roboto"/>
              <a:cs typeface="Roboto"/>
              <a:sym typeface="Roboto"/>
            </a:endParaRPr>
          </a:p>
        </p:txBody>
      </p:sp>
      <p:sp>
        <p:nvSpPr>
          <p:cNvPr id="143" name="Google Shape;143;p6"/>
          <p:cNvSpPr txBox="1"/>
          <p:nvPr>
            <p:ph type="title"/>
          </p:nvPr>
        </p:nvSpPr>
        <p:spPr>
          <a:xfrm>
            <a:off x="1222450" y="1422625"/>
            <a:ext cx="10587900" cy="524700"/>
          </a:xfrm>
          <a:prstGeom prst="rect">
            <a:avLst/>
          </a:prstGeom>
        </p:spPr>
        <p:txBody>
          <a:bodyPr anchorCtr="0" anchor="b" bIns="121900" lIns="121900" spcFirstLastPara="1" rIns="121900" wrap="square" tIns="121900">
            <a:noAutofit/>
          </a:bodyPr>
          <a:lstStyle>
            <a:lvl1pPr lvl="0" rtl="0">
              <a:spcBef>
                <a:spcPts val="0"/>
              </a:spcBef>
              <a:spcAft>
                <a:spcPts val="0"/>
              </a:spcAft>
              <a:buSzPts val="2400"/>
              <a:buNone/>
              <a:defRPr sz="2400"/>
            </a:lvl1pPr>
            <a:lvl2pPr lvl="1" rtl="0">
              <a:spcBef>
                <a:spcPts val="0"/>
              </a:spcBef>
              <a:spcAft>
                <a:spcPts val="0"/>
              </a:spcAft>
              <a:buClr>
                <a:schemeClr val="dk1"/>
              </a:buClr>
              <a:buSzPts val="2400"/>
              <a:buNone/>
              <a:defRPr sz="2400">
                <a:solidFill>
                  <a:schemeClr val="dk1"/>
                </a:solidFill>
              </a:defRPr>
            </a:lvl2pPr>
            <a:lvl3pPr lvl="2" rtl="0">
              <a:spcBef>
                <a:spcPts val="0"/>
              </a:spcBef>
              <a:spcAft>
                <a:spcPts val="0"/>
              </a:spcAft>
              <a:buClr>
                <a:schemeClr val="dk1"/>
              </a:buClr>
              <a:buSzPts val="2400"/>
              <a:buNone/>
              <a:defRPr sz="2400">
                <a:solidFill>
                  <a:schemeClr val="dk1"/>
                </a:solidFill>
              </a:defRPr>
            </a:lvl3pPr>
            <a:lvl4pPr lvl="3" rtl="0">
              <a:spcBef>
                <a:spcPts val="0"/>
              </a:spcBef>
              <a:spcAft>
                <a:spcPts val="0"/>
              </a:spcAft>
              <a:buClr>
                <a:schemeClr val="dk1"/>
              </a:buClr>
              <a:buSzPts val="2400"/>
              <a:buNone/>
              <a:defRPr sz="2400">
                <a:solidFill>
                  <a:schemeClr val="dk1"/>
                </a:solidFill>
              </a:defRPr>
            </a:lvl4pPr>
            <a:lvl5pPr lvl="4" rtl="0">
              <a:spcBef>
                <a:spcPts val="0"/>
              </a:spcBef>
              <a:spcAft>
                <a:spcPts val="0"/>
              </a:spcAft>
              <a:buClr>
                <a:schemeClr val="dk1"/>
              </a:buClr>
              <a:buSzPts val="2400"/>
              <a:buNone/>
              <a:defRPr sz="2400">
                <a:solidFill>
                  <a:schemeClr val="dk1"/>
                </a:solidFill>
              </a:defRPr>
            </a:lvl5pPr>
            <a:lvl6pPr lvl="5" rtl="0">
              <a:spcBef>
                <a:spcPts val="0"/>
              </a:spcBef>
              <a:spcAft>
                <a:spcPts val="0"/>
              </a:spcAft>
              <a:buClr>
                <a:schemeClr val="dk1"/>
              </a:buClr>
              <a:buSzPts val="2400"/>
              <a:buNone/>
              <a:defRPr sz="2400">
                <a:solidFill>
                  <a:schemeClr val="dk1"/>
                </a:solidFill>
              </a:defRPr>
            </a:lvl6pPr>
            <a:lvl7pPr lvl="6" rtl="0">
              <a:spcBef>
                <a:spcPts val="0"/>
              </a:spcBef>
              <a:spcAft>
                <a:spcPts val="0"/>
              </a:spcAft>
              <a:buClr>
                <a:schemeClr val="dk1"/>
              </a:buClr>
              <a:buSzPts val="2400"/>
              <a:buNone/>
              <a:defRPr sz="2400">
                <a:solidFill>
                  <a:schemeClr val="dk1"/>
                </a:solidFill>
              </a:defRPr>
            </a:lvl7pPr>
            <a:lvl8pPr lvl="7" rtl="0">
              <a:spcBef>
                <a:spcPts val="0"/>
              </a:spcBef>
              <a:spcAft>
                <a:spcPts val="0"/>
              </a:spcAft>
              <a:buClr>
                <a:schemeClr val="dk1"/>
              </a:buClr>
              <a:buSzPts val="2400"/>
              <a:buNone/>
              <a:defRPr sz="2400">
                <a:solidFill>
                  <a:schemeClr val="dk1"/>
                </a:solidFill>
              </a:defRPr>
            </a:lvl8pPr>
            <a:lvl9pPr lvl="8" rtl="0">
              <a:spcBef>
                <a:spcPts val="0"/>
              </a:spcBef>
              <a:spcAft>
                <a:spcPts val="0"/>
              </a:spcAft>
              <a:buClr>
                <a:schemeClr val="dk1"/>
              </a:buClr>
              <a:buSzPts val="2400"/>
              <a:buNone/>
              <a:defRPr sz="2400">
                <a:solidFill>
                  <a:schemeClr val="dk1"/>
                </a:solidFill>
              </a:defRPr>
            </a:lvl9pPr>
          </a:lstStyle>
          <a:p/>
        </p:txBody>
      </p:sp>
      <p:sp>
        <p:nvSpPr>
          <p:cNvPr id="144" name="Google Shape;144;p6"/>
          <p:cNvSpPr txBox="1"/>
          <p:nvPr>
            <p:ph idx="1" type="body"/>
          </p:nvPr>
        </p:nvSpPr>
        <p:spPr>
          <a:xfrm>
            <a:off x="1222525" y="2473425"/>
            <a:ext cx="10587900" cy="3221100"/>
          </a:xfrm>
          <a:prstGeom prst="rect">
            <a:avLst/>
          </a:prstGeom>
        </p:spPr>
        <p:txBody>
          <a:bodyPr anchorCtr="0" anchor="t" bIns="121900" lIns="121900" spcFirstLastPara="1" rIns="121900" wrap="square" tIns="121900">
            <a:noAutofit/>
          </a:bodyPr>
          <a:lstStyle>
            <a:lvl1pPr indent="-330200" lvl="0" marL="457200" rtl="0">
              <a:lnSpc>
                <a:spcPct val="100000"/>
              </a:lnSpc>
              <a:spcBef>
                <a:spcPts val="0"/>
              </a:spcBef>
              <a:spcAft>
                <a:spcPts val="0"/>
              </a:spcAft>
              <a:buSzPts val="1600"/>
              <a:buChar char="●"/>
              <a:defRPr sz="1600"/>
            </a:lvl1pPr>
            <a:lvl2pPr indent="-330200" lvl="1" marL="914400" rtl="0">
              <a:lnSpc>
                <a:spcPct val="100000"/>
              </a:lnSpc>
              <a:spcBef>
                <a:spcPts val="0"/>
              </a:spcBef>
              <a:spcAft>
                <a:spcPts val="0"/>
              </a:spcAft>
              <a:buSzPts val="1600"/>
              <a:buChar char="○"/>
              <a:defRPr sz="1600"/>
            </a:lvl2pPr>
            <a:lvl3pPr indent="-330200" lvl="2" marL="1371600" rtl="0">
              <a:lnSpc>
                <a:spcPct val="100000"/>
              </a:lnSpc>
              <a:spcBef>
                <a:spcPts val="0"/>
              </a:spcBef>
              <a:spcAft>
                <a:spcPts val="0"/>
              </a:spcAft>
              <a:buSzPts val="1600"/>
              <a:buChar char="■"/>
              <a:defRPr sz="1600"/>
            </a:lvl3pPr>
            <a:lvl4pPr indent="-330200" lvl="3" marL="1828800" rtl="0">
              <a:lnSpc>
                <a:spcPct val="100000"/>
              </a:lnSpc>
              <a:spcBef>
                <a:spcPts val="0"/>
              </a:spcBef>
              <a:spcAft>
                <a:spcPts val="0"/>
              </a:spcAft>
              <a:buSzPts val="1600"/>
              <a:buChar char="●"/>
              <a:defRPr sz="1600"/>
            </a:lvl4pPr>
            <a:lvl5pPr indent="-330200" lvl="4" marL="2286000" rtl="0">
              <a:lnSpc>
                <a:spcPct val="100000"/>
              </a:lnSpc>
              <a:spcBef>
                <a:spcPts val="0"/>
              </a:spcBef>
              <a:spcAft>
                <a:spcPts val="0"/>
              </a:spcAft>
              <a:buSzPts val="1600"/>
              <a:buChar char="○"/>
              <a:defRPr sz="1600"/>
            </a:lvl5pPr>
            <a:lvl6pPr indent="-330200" lvl="5" marL="2743200" rtl="0">
              <a:lnSpc>
                <a:spcPct val="100000"/>
              </a:lnSpc>
              <a:spcBef>
                <a:spcPts val="0"/>
              </a:spcBef>
              <a:spcAft>
                <a:spcPts val="0"/>
              </a:spcAft>
              <a:buSzPts val="1600"/>
              <a:buChar char="■"/>
              <a:defRPr sz="1600"/>
            </a:lvl6pPr>
            <a:lvl7pPr indent="-330200" lvl="6" marL="3200400" rtl="0">
              <a:lnSpc>
                <a:spcPct val="100000"/>
              </a:lnSpc>
              <a:spcBef>
                <a:spcPts val="0"/>
              </a:spcBef>
              <a:spcAft>
                <a:spcPts val="0"/>
              </a:spcAft>
              <a:buSzPts val="1600"/>
              <a:buChar char="●"/>
              <a:defRPr sz="1600"/>
            </a:lvl7pPr>
            <a:lvl8pPr indent="-330200" lvl="7" marL="3657600" rtl="0">
              <a:lnSpc>
                <a:spcPct val="100000"/>
              </a:lnSpc>
              <a:spcBef>
                <a:spcPts val="0"/>
              </a:spcBef>
              <a:spcAft>
                <a:spcPts val="0"/>
              </a:spcAft>
              <a:buSzPts val="1600"/>
              <a:buChar char="○"/>
              <a:defRPr sz="1600"/>
            </a:lvl8pPr>
            <a:lvl9pPr indent="-330200" lvl="8" marL="4114800" rtl="0">
              <a:lnSpc>
                <a:spcPct val="100000"/>
              </a:lnSpc>
              <a:spcBef>
                <a:spcPts val="0"/>
              </a:spcBef>
              <a:spcAft>
                <a:spcPts val="0"/>
              </a:spcAft>
              <a:buSzPts val="1600"/>
              <a:buChar char="■"/>
              <a:defRPr sz="1600"/>
            </a:lvl9pPr>
          </a:lstStyle>
          <a:p/>
        </p:txBody>
      </p:sp>
      <p:sp>
        <p:nvSpPr>
          <p:cNvPr id="145" name="Google Shape;145;p6"/>
          <p:cNvSpPr txBox="1"/>
          <p:nvPr>
            <p:ph idx="2" type="subTitle"/>
          </p:nvPr>
        </p:nvSpPr>
        <p:spPr>
          <a:xfrm>
            <a:off x="1222525" y="1948725"/>
            <a:ext cx="10587900" cy="524700"/>
          </a:xfrm>
          <a:prstGeom prst="rect">
            <a:avLst/>
          </a:prstGeom>
        </p:spPr>
        <p:txBody>
          <a:bodyPr anchorCtr="0" anchor="b" bIns="121900" lIns="121900" spcFirstLastPara="1" rIns="121900" wrap="square" tIns="121900">
            <a:noAutofit/>
          </a:bodyPr>
          <a:lstStyle>
            <a:lvl1pPr lvl="0" rtl="0">
              <a:lnSpc>
                <a:spcPct val="100000"/>
              </a:lnSpc>
              <a:spcBef>
                <a:spcPts val="0"/>
              </a:spcBef>
              <a:spcAft>
                <a:spcPts val="0"/>
              </a:spcAft>
              <a:buNone/>
              <a:defRPr sz="1800">
                <a:solidFill>
                  <a:schemeClr val="lt2"/>
                </a:solidFill>
                <a:latin typeface="Roboto Medium"/>
                <a:ea typeface="Roboto Medium"/>
                <a:cs typeface="Roboto Medium"/>
                <a:sym typeface="Roboto Medium"/>
              </a:defRPr>
            </a:lvl1pPr>
            <a:lvl2pPr lvl="1" rtl="0">
              <a:spcBef>
                <a:spcPts val="0"/>
              </a:spcBef>
              <a:spcAft>
                <a:spcPts val="0"/>
              </a:spcAft>
              <a:buNone/>
              <a:defRPr sz="1800">
                <a:latin typeface="Roboto Medium"/>
                <a:ea typeface="Roboto Medium"/>
                <a:cs typeface="Roboto Medium"/>
                <a:sym typeface="Roboto Medium"/>
              </a:defRPr>
            </a:lvl2pPr>
            <a:lvl3pPr lvl="2" rtl="0">
              <a:spcBef>
                <a:spcPts val="2100"/>
              </a:spcBef>
              <a:spcAft>
                <a:spcPts val="0"/>
              </a:spcAft>
              <a:buNone/>
              <a:defRPr sz="1800">
                <a:latin typeface="Roboto Medium"/>
                <a:ea typeface="Roboto Medium"/>
                <a:cs typeface="Roboto Medium"/>
                <a:sym typeface="Roboto Medium"/>
              </a:defRPr>
            </a:lvl3pPr>
            <a:lvl4pPr lvl="3" rtl="0">
              <a:spcBef>
                <a:spcPts val="2100"/>
              </a:spcBef>
              <a:spcAft>
                <a:spcPts val="0"/>
              </a:spcAft>
              <a:buNone/>
              <a:defRPr sz="1800">
                <a:latin typeface="Roboto Medium"/>
                <a:ea typeface="Roboto Medium"/>
                <a:cs typeface="Roboto Medium"/>
                <a:sym typeface="Roboto Medium"/>
              </a:defRPr>
            </a:lvl4pPr>
            <a:lvl5pPr lvl="4" rtl="0">
              <a:spcBef>
                <a:spcPts val="2100"/>
              </a:spcBef>
              <a:spcAft>
                <a:spcPts val="0"/>
              </a:spcAft>
              <a:buNone/>
              <a:defRPr sz="1800">
                <a:latin typeface="Roboto Medium"/>
                <a:ea typeface="Roboto Medium"/>
                <a:cs typeface="Roboto Medium"/>
                <a:sym typeface="Roboto Medium"/>
              </a:defRPr>
            </a:lvl5pPr>
            <a:lvl6pPr lvl="5" rtl="0">
              <a:spcBef>
                <a:spcPts val="2100"/>
              </a:spcBef>
              <a:spcAft>
                <a:spcPts val="0"/>
              </a:spcAft>
              <a:buNone/>
              <a:defRPr sz="1800">
                <a:latin typeface="Roboto Medium"/>
                <a:ea typeface="Roboto Medium"/>
                <a:cs typeface="Roboto Medium"/>
                <a:sym typeface="Roboto Medium"/>
              </a:defRPr>
            </a:lvl6pPr>
            <a:lvl7pPr lvl="6" rtl="0">
              <a:spcBef>
                <a:spcPts val="2100"/>
              </a:spcBef>
              <a:spcAft>
                <a:spcPts val="0"/>
              </a:spcAft>
              <a:buNone/>
              <a:defRPr sz="1800">
                <a:latin typeface="Roboto Medium"/>
                <a:ea typeface="Roboto Medium"/>
                <a:cs typeface="Roboto Medium"/>
                <a:sym typeface="Roboto Medium"/>
              </a:defRPr>
            </a:lvl7pPr>
            <a:lvl8pPr lvl="7" rtl="0">
              <a:spcBef>
                <a:spcPts val="2100"/>
              </a:spcBef>
              <a:spcAft>
                <a:spcPts val="0"/>
              </a:spcAft>
              <a:buNone/>
              <a:defRPr sz="1800">
                <a:latin typeface="Roboto Medium"/>
                <a:ea typeface="Roboto Medium"/>
                <a:cs typeface="Roboto Medium"/>
                <a:sym typeface="Roboto Medium"/>
              </a:defRPr>
            </a:lvl8pPr>
            <a:lvl9pPr lvl="8" rtl="0">
              <a:spcBef>
                <a:spcPts val="2100"/>
              </a:spcBef>
              <a:spcAft>
                <a:spcPts val="2100"/>
              </a:spcAft>
              <a:buNone/>
              <a:defRPr sz="1800">
                <a:latin typeface="Roboto Medium"/>
                <a:ea typeface="Roboto Medium"/>
                <a:cs typeface="Roboto Medium"/>
                <a:sym typeface="Roboto Medium"/>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lidesMania">
  <p:cSld name="CUSTOM_13">
    <p:spTree>
      <p:nvGrpSpPr>
        <p:cNvPr id="146" name="Shape 146"/>
        <p:cNvGrpSpPr/>
        <p:nvPr/>
      </p:nvGrpSpPr>
      <p:grpSpPr>
        <a:xfrm>
          <a:off x="0" y="0"/>
          <a:ext cx="0" cy="0"/>
          <a:chOff x="0" y="0"/>
          <a:chExt cx="0" cy="0"/>
        </a:xfrm>
      </p:grpSpPr>
      <p:grpSp>
        <p:nvGrpSpPr>
          <p:cNvPr id="147" name="Google Shape;147;p7"/>
          <p:cNvGrpSpPr/>
          <p:nvPr/>
        </p:nvGrpSpPr>
        <p:grpSpPr>
          <a:xfrm>
            <a:off x="0" y="0"/>
            <a:ext cx="12192000" cy="6858000"/>
            <a:chOff x="0" y="0"/>
            <a:chExt cx="12192000" cy="6858000"/>
          </a:xfrm>
        </p:grpSpPr>
        <p:sp>
          <p:nvSpPr>
            <p:cNvPr id="148" name="Google Shape;148;p7"/>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49" name="Google Shape;149;p7">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150" name="Google Shape;150;p7"/>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4">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p:txBody>
        </p:sp>
        <p:cxnSp>
          <p:nvCxnSpPr>
            <p:cNvPr id="151" name="Google Shape;151;p7"/>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52" name="Google Shape;152;p7">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153" name="Google Shape;153;p7">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154" name="Google Shape;154;p7">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155" name="Google Shape;155;p7">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156" name="Google Shape;156;p7"/>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xml"/><Relationship Id="rId10" Type="http://schemas.openxmlformats.org/officeDocument/2006/relationships/slide" Target="/ppt/slides/slide18.xml"/><Relationship Id="rId13" Type="http://schemas.openxmlformats.org/officeDocument/2006/relationships/slideLayout" Target="../slideLayouts/slideLayout3.xml"/><Relationship Id="rId12" Type="http://schemas.openxmlformats.org/officeDocument/2006/relationships/slideLayout" Target="../slideLayouts/slideLayout2.xml"/><Relationship Id="rId1" Type="http://schemas.openxmlformats.org/officeDocument/2006/relationships/slide" Target="/ppt/slides/slide1.xml"/><Relationship Id="rId2" Type="http://schemas.openxmlformats.org/officeDocument/2006/relationships/slide" Target="/ppt/slides/slide2.xml"/><Relationship Id="rId3" Type="http://schemas.openxmlformats.org/officeDocument/2006/relationships/slide" Target="/ppt/slides/slide5.xml"/><Relationship Id="rId4" Type="http://schemas.openxmlformats.org/officeDocument/2006/relationships/slide" Target="/ppt/slides/slide8.xml"/><Relationship Id="rId9" Type="http://schemas.openxmlformats.org/officeDocument/2006/relationships/slide" Target="/ppt/slides/slide17.xml"/><Relationship Id="rId15" Type="http://schemas.openxmlformats.org/officeDocument/2006/relationships/slideLayout" Target="../slideLayouts/slideLayout5.xml"/><Relationship Id="rId14" Type="http://schemas.openxmlformats.org/officeDocument/2006/relationships/slideLayout" Target="../slideLayouts/slideLayout4.xml"/><Relationship Id="rId17" Type="http://schemas.openxmlformats.org/officeDocument/2006/relationships/theme" Target="../theme/theme2.xml"/><Relationship Id="rId16" Type="http://schemas.openxmlformats.org/officeDocument/2006/relationships/slideLayout" Target="../slideLayouts/slideLayout6.xml"/><Relationship Id="rId5" Type="http://schemas.openxmlformats.org/officeDocument/2006/relationships/slide" Target="/ppt/slides/slide11.xml"/><Relationship Id="rId6" Type="http://schemas.openxmlformats.org/officeDocument/2006/relationships/slide" Target="/ppt/slides/slide14.xml"/><Relationship Id="rId7" Type="http://schemas.openxmlformats.org/officeDocument/2006/relationships/slide" Target="/ppt/slides/slide1.xml"/><Relationship Id="rId8" Type="http://schemas.openxmlformats.org/officeDocument/2006/relationships/slide" Target="/ppt/slides/slide2.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p:nvPr/>
        </p:nvSpPr>
        <p:spPr>
          <a:xfrm>
            <a:off x="-15425" y="-12625"/>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 name="Google Shape;7;p1"/>
          <p:cNvSpPr txBox="1"/>
          <p:nvPr>
            <p:ph type="title"/>
          </p:nvPr>
        </p:nvSpPr>
        <p:spPr>
          <a:xfrm>
            <a:off x="1095225" y="1464049"/>
            <a:ext cx="10681200" cy="6426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3700"/>
              <a:buFont typeface="Roboto Condensed"/>
              <a:buNone/>
              <a:defRPr sz="3700">
                <a:solidFill>
                  <a:schemeClr val="dk1"/>
                </a:solidFill>
                <a:latin typeface="Roboto Condensed"/>
                <a:ea typeface="Roboto Condensed"/>
                <a:cs typeface="Roboto Condensed"/>
                <a:sym typeface="Roboto Condensed"/>
              </a:defRPr>
            </a:lvl1pPr>
            <a:lvl2pPr lvl="1">
              <a:spcBef>
                <a:spcPts val="0"/>
              </a:spcBef>
              <a:spcAft>
                <a:spcPts val="0"/>
              </a:spcAft>
              <a:buClr>
                <a:schemeClr val="dk1"/>
              </a:buClr>
              <a:buSzPts val="3700"/>
              <a:buFont typeface="Roboto Condensed"/>
              <a:buNone/>
              <a:defRPr sz="3700">
                <a:solidFill>
                  <a:schemeClr val="dk1"/>
                </a:solidFill>
                <a:latin typeface="Roboto Condensed"/>
                <a:ea typeface="Roboto Condensed"/>
                <a:cs typeface="Roboto Condensed"/>
                <a:sym typeface="Roboto Condensed"/>
              </a:defRPr>
            </a:lvl2pPr>
            <a:lvl3pPr lvl="2">
              <a:spcBef>
                <a:spcPts val="0"/>
              </a:spcBef>
              <a:spcAft>
                <a:spcPts val="0"/>
              </a:spcAft>
              <a:buClr>
                <a:schemeClr val="dk1"/>
              </a:buClr>
              <a:buSzPts val="3700"/>
              <a:buFont typeface="Roboto Condensed"/>
              <a:buNone/>
              <a:defRPr sz="3700">
                <a:solidFill>
                  <a:schemeClr val="dk1"/>
                </a:solidFill>
                <a:latin typeface="Roboto Condensed"/>
                <a:ea typeface="Roboto Condensed"/>
                <a:cs typeface="Roboto Condensed"/>
                <a:sym typeface="Roboto Condensed"/>
              </a:defRPr>
            </a:lvl3pPr>
            <a:lvl4pPr lvl="3">
              <a:spcBef>
                <a:spcPts val="0"/>
              </a:spcBef>
              <a:spcAft>
                <a:spcPts val="0"/>
              </a:spcAft>
              <a:buClr>
                <a:schemeClr val="dk1"/>
              </a:buClr>
              <a:buSzPts val="3700"/>
              <a:buFont typeface="Roboto Condensed"/>
              <a:buNone/>
              <a:defRPr sz="3700">
                <a:solidFill>
                  <a:schemeClr val="dk1"/>
                </a:solidFill>
                <a:latin typeface="Roboto Condensed"/>
                <a:ea typeface="Roboto Condensed"/>
                <a:cs typeface="Roboto Condensed"/>
                <a:sym typeface="Roboto Condensed"/>
              </a:defRPr>
            </a:lvl4pPr>
            <a:lvl5pPr lvl="4">
              <a:spcBef>
                <a:spcPts val="0"/>
              </a:spcBef>
              <a:spcAft>
                <a:spcPts val="0"/>
              </a:spcAft>
              <a:buClr>
                <a:schemeClr val="dk1"/>
              </a:buClr>
              <a:buSzPts val="3700"/>
              <a:buFont typeface="Roboto Condensed"/>
              <a:buNone/>
              <a:defRPr sz="3700">
                <a:solidFill>
                  <a:schemeClr val="dk1"/>
                </a:solidFill>
                <a:latin typeface="Roboto Condensed"/>
                <a:ea typeface="Roboto Condensed"/>
                <a:cs typeface="Roboto Condensed"/>
                <a:sym typeface="Roboto Condensed"/>
              </a:defRPr>
            </a:lvl5pPr>
            <a:lvl6pPr lvl="5">
              <a:spcBef>
                <a:spcPts val="0"/>
              </a:spcBef>
              <a:spcAft>
                <a:spcPts val="0"/>
              </a:spcAft>
              <a:buClr>
                <a:schemeClr val="dk1"/>
              </a:buClr>
              <a:buSzPts val="3700"/>
              <a:buFont typeface="Roboto Condensed"/>
              <a:buNone/>
              <a:defRPr sz="3700">
                <a:solidFill>
                  <a:schemeClr val="dk1"/>
                </a:solidFill>
                <a:latin typeface="Roboto Condensed"/>
                <a:ea typeface="Roboto Condensed"/>
                <a:cs typeface="Roboto Condensed"/>
                <a:sym typeface="Roboto Condensed"/>
              </a:defRPr>
            </a:lvl6pPr>
            <a:lvl7pPr lvl="6">
              <a:spcBef>
                <a:spcPts val="0"/>
              </a:spcBef>
              <a:spcAft>
                <a:spcPts val="0"/>
              </a:spcAft>
              <a:buClr>
                <a:schemeClr val="dk1"/>
              </a:buClr>
              <a:buSzPts val="3700"/>
              <a:buFont typeface="Roboto Condensed"/>
              <a:buNone/>
              <a:defRPr sz="3700">
                <a:solidFill>
                  <a:schemeClr val="dk1"/>
                </a:solidFill>
                <a:latin typeface="Roboto Condensed"/>
                <a:ea typeface="Roboto Condensed"/>
                <a:cs typeface="Roboto Condensed"/>
                <a:sym typeface="Roboto Condensed"/>
              </a:defRPr>
            </a:lvl7pPr>
            <a:lvl8pPr lvl="7">
              <a:spcBef>
                <a:spcPts val="0"/>
              </a:spcBef>
              <a:spcAft>
                <a:spcPts val="0"/>
              </a:spcAft>
              <a:buClr>
                <a:schemeClr val="dk1"/>
              </a:buClr>
              <a:buSzPts val="3700"/>
              <a:buFont typeface="Roboto Condensed"/>
              <a:buNone/>
              <a:defRPr sz="3700">
                <a:solidFill>
                  <a:schemeClr val="dk1"/>
                </a:solidFill>
                <a:latin typeface="Roboto Condensed"/>
                <a:ea typeface="Roboto Condensed"/>
                <a:cs typeface="Roboto Condensed"/>
                <a:sym typeface="Roboto Condensed"/>
              </a:defRPr>
            </a:lvl8pPr>
            <a:lvl9pPr lvl="8">
              <a:spcBef>
                <a:spcPts val="0"/>
              </a:spcBef>
              <a:spcAft>
                <a:spcPts val="0"/>
              </a:spcAft>
              <a:buClr>
                <a:schemeClr val="dk1"/>
              </a:buClr>
              <a:buSzPts val="3700"/>
              <a:buFont typeface="Roboto Condensed"/>
              <a:buNone/>
              <a:defRPr sz="3700">
                <a:solidFill>
                  <a:schemeClr val="dk1"/>
                </a:solidFill>
                <a:latin typeface="Roboto Condensed"/>
                <a:ea typeface="Roboto Condensed"/>
                <a:cs typeface="Roboto Condensed"/>
                <a:sym typeface="Roboto Condensed"/>
              </a:defRPr>
            </a:lvl9pPr>
          </a:lstStyle>
          <a:p/>
        </p:txBody>
      </p:sp>
      <p:sp>
        <p:nvSpPr>
          <p:cNvPr id="8" name="Google Shape;8;p1"/>
          <p:cNvSpPr txBox="1"/>
          <p:nvPr>
            <p:ph idx="1" type="body"/>
          </p:nvPr>
        </p:nvSpPr>
        <p:spPr>
          <a:xfrm>
            <a:off x="1095225" y="2257951"/>
            <a:ext cx="10681200" cy="3834000"/>
          </a:xfrm>
          <a:prstGeom prst="rect">
            <a:avLst/>
          </a:prstGeom>
          <a:noFill/>
          <a:ln>
            <a:noFill/>
          </a:ln>
        </p:spPr>
        <p:txBody>
          <a:bodyPr anchorCtr="0" anchor="t" bIns="121900" lIns="121900" spcFirstLastPara="1" rIns="121900" wrap="square" tIns="121900">
            <a:noAutofit/>
          </a:bodyPr>
          <a:lstStyle>
            <a:lvl1pPr indent="-381000" lvl="0" marL="457200">
              <a:lnSpc>
                <a:spcPct val="115000"/>
              </a:lnSpc>
              <a:spcBef>
                <a:spcPts val="0"/>
              </a:spcBef>
              <a:spcAft>
                <a:spcPts val="0"/>
              </a:spcAft>
              <a:buClr>
                <a:schemeClr val="dk2"/>
              </a:buClr>
              <a:buSzPts val="2400"/>
              <a:buFont typeface="Roboto"/>
              <a:buChar char="●"/>
              <a:defRPr sz="2400">
                <a:solidFill>
                  <a:schemeClr val="dk2"/>
                </a:solidFill>
                <a:latin typeface="Roboto"/>
                <a:ea typeface="Roboto"/>
                <a:cs typeface="Roboto"/>
                <a:sym typeface="Roboto"/>
              </a:defRPr>
            </a:lvl1pPr>
            <a:lvl2pPr indent="-349250" lvl="1" marL="914400">
              <a:lnSpc>
                <a:spcPct val="115000"/>
              </a:lnSpc>
              <a:spcBef>
                <a:spcPts val="2100"/>
              </a:spcBef>
              <a:spcAft>
                <a:spcPts val="0"/>
              </a:spcAft>
              <a:buClr>
                <a:schemeClr val="dk2"/>
              </a:buClr>
              <a:buSzPts val="1900"/>
              <a:buFont typeface="Roboto"/>
              <a:buChar char="○"/>
              <a:defRPr sz="1900">
                <a:solidFill>
                  <a:schemeClr val="dk2"/>
                </a:solidFill>
                <a:latin typeface="Roboto"/>
                <a:ea typeface="Roboto"/>
                <a:cs typeface="Roboto"/>
                <a:sym typeface="Roboto"/>
              </a:defRPr>
            </a:lvl2pPr>
            <a:lvl3pPr indent="-349250" lvl="2" marL="1371600">
              <a:lnSpc>
                <a:spcPct val="115000"/>
              </a:lnSpc>
              <a:spcBef>
                <a:spcPts val="2100"/>
              </a:spcBef>
              <a:spcAft>
                <a:spcPts val="0"/>
              </a:spcAft>
              <a:buClr>
                <a:schemeClr val="dk2"/>
              </a:buClr>
              <a:buSzPts val="1900"/>
              <a:buFont typeface="Roboto"/>
              <a:buChar char="■"/>
              <a:defRPr sz="1900">
                <a:solidFill>
                  <a:schemeClr val="dk2"/>
                </a:solidFill>
                <a:latin typeface="Roboto"/>
                <a:ea typeface="Roboto"/>
                <a:cs typeface="Roboto"/>
                <a:sym typeface="Roboto"/>
              </a:defRPr>
            </a:lvl3pPr>
            <a:lvl4pPr indent="-349250" lvl="3" marL="1828800">
              <a:lnSpc>
                <a:spcPct val="115000"/>
              </a:lnSpc>
              <a:spcBef>
                <a:spcPts val="2100"/>
              </a:spcBef>
              <a:spcAft>
                <a:spcPts val="0"/>
              </a:spcAft>
              <a:buClr>
                <a:schemeClr val="dk2"/>
              </a:buClr>
              <a:buSzPts val="1900"/>
              <a:buFont typeface="Roboto"/>
              <a:buChar char="●"/>
              <a:defRPr sz="1900">
                <a:solidFill>
                  <a:schemeClr val="dk2"/>
                </a:solidFill>
                <a:latin typeface="Roboto"/>
                <a:ea typeface="Roboto"/>
                <a:cs typeface="Roboto"/>
                <a:sym typeface="Roboto"/>
              </a:defRPr>
            </a:lvl4pPr>
            <a:lvl5pPr indent="-349250" lvl="4" marL="2286000">
              <a:lnSpc>
                <a:spcPct val="115000"/>
              </a:lnSpc>
              <a:spcBef>
                <a:spcPts val="2100"/>
              </a:spcBef>
              <a:spcAft>
                <a:spcPts val="0"/>
              </a:spcAft>
              <a:buClr>
                <a:schemeClr val="dk2"/>
              </a:buClr>
              <a:buSzPts val="1900"/>
              <a:buFont typeface="Roboto"/>
              <a:buChar char="○"/>
              <a:defRPr sz="1900">
                <a:solidFill>
                  <a:schemeClr val="dk2"/>
                </a:solidFill>
                <a:latin typeface="Roboto"/>
                <a:ea typeface="Roboto"/>
                <a:cs typeface="Roboto"/>
                <a:sym typeface="Roboto"/>
              </a:defRPr>
            </a:lvl5pPr>
            <a:lvl6pPr indent="-349250" lvl="5" marL="2743200">
              <a:lnSpc>
                <a:spcPct val="115000"/>
              </a:lnSpc>
              <a:spcBef>
                <a:spcPts val="2100"/>
              </a:spcBef>
              <a:spcAft>
                <a:spcPts val="0"/>
              </a:spcAft>
              <a:buClr>
                <a:schemeClr val="dk2"/>
              </a:buClr>
              <a:buSzPts val="1900"/>
              <a:buFont typeface="Roboto"/>
              <a:buChar char="■"/>
              <a:defRPr sz="1900">
                <a:solidFill>
                  <a:schemeClr val="dk2"/>
                </a:solidFill>
                <a:latin typeface="Roboto"/>
                <a:ea typeface="Roboto"/>
                <a:cs typeface="Roboto"/>
                <a:sym typeface="Roboto"/>
              </a:defRPr>
            </a:lvl6pPr>
            <a:lvl7pPr indent="-349250" lvl="6" marL="3200400">
              <a:lnSpc>
                <a:spcPct val="115000"/>
              </a:lnSpc>
              <a:spcBef>
                <a:spcPts val="2100"/>
              </a:spcBef>
              <a:spcAft>
                <a:spcPts val="0"/>
              </a:spcAft>
              <a:buClr>
                <a:schemeClr val="dk2"/>
              </a:buClr>
              <a:buSzPts val="1900"/>
              <a:buFont typeface="Roboto"/>
              <a:buChar char="●"/>
              <a:defRPr sz="1900">
                <a:solidFill>
                  <a:schemeClr val="dk2"/>
                </a:solidFill>
                <a:latin typeface="Roboto"/>
                <a:ea typeface="Roboto"/>
                <a:cs typeface="Roboto"/>
                <a:sym typeface="Roboto"/>
              </a:defRPr>
            </a:lvl7pPr>
            <a:lvl8pPr indent="-349250" lvl="7" marL="3657600">
              <a:lnSpc>
                <a:spcPct val="115000"/>
              </a:lnSpc>
              <a:spcBef>
                <a:spcPts val="2100"/>
              </a:spcBef>
              <a:spcAft>
                <a:spcPts val="0"/>
              </a:spcAft>
              <a:buClr>
                <a:schemeClr val="dk2"/>
              </a:buClr>
              <a:buSzPts val="1900"/>
              <a:buFont typeface="Roboto"/>
              <a:buChar char="○"/>
              <a:defRPr sz="1900">
                <a:solidFill>
                  <a:schemeClr val="dk2"/>
                </a:solidFill>
                <a:latin typeface="Roboto"/>
                <a:ea typeface="Roboto"/>
                <a:cs typeface="Roboto"/>
                <a:sym typeface="Roboto"/>
              </a:defRPr>
            </a:lvl8pPr>
            <a:lvl9pPr indent="-349250" lvl="8" marL="4114800">
              <a:lnSpc>
                <a:spcPct val="115000"/>
              </a:lnSpc>
              <a:spcBef>
                <a:spcPts val="2100"/>
              </a:spcBef>
              <a:spcAft>
                <a:spcPts val="2100"/>
              </a:spcAft>
              <a:buClr>
                <a:schemeClr val="dk2"/>
              </a:buClr>
              <a:buSzPts val="1900"/>
              <a:buFont typeface="Roboto"/>
              <a:buChar char="■"/>
              <a:defRPr sz="1900">
                <a:solidFill>
                  <a:schemeClr val="dk2"/>
                </a:solidFill>
                <a:latin typeface="Roboto"/>
                <a:ea typeface="Roboto"/>
                <a:cs typeface="Roboto"/>
                <a:sym typeface="Roboto"/>
              </a:defRPr>
            </a:lvl9pPr>
          </a:lstStyle>
          <a:p/>
        </p:txBody>
      </p:sp>
      <p:sp>
        <p:nvSpPr>
          <p:cNvPr id="9" name="Google Shape;9;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grpSp>
        <p:nvGrpSpPr>
          <p:cNvPr id="10" name="Google Shape;10;p1"/>
          <p:cNvGrpSpPr/>
          <p:nvPr/>
        </p:nvGrpSpPr>
        <p:grpSpPr>
          <a:xfrm>
            <a:off x="507122" y="205479"/>
            <a:ext cx="215889" cy="147546"/>
            <a:chOff x="3825551" y="4128795"/>
            <a:chExt cx="2122800" cy="1450800"/>
          </a:xfrm>
        </p:grpSpPr>
        <p:sp>
          <p:nvSpPr>
            <p:cNvPr id="11" name="Google Shape;11;p1"/>
            <p:cNvSpPr/>
            <p:nvPr/>
          </p:nvSpPr>
          <p:spPr>
            <a:xfrm>
              <a:off x="3825551" y="4128795"/>
              <a:ext cx="2122800" cy="1450800"/>
            </a:xfrm>
            <a:prstGeom prst="roundRect">
              <a:avLst>
                <a:gd fmla="val 16667" name="adj"/>
              </a:avLst>
            </a:prstGeom>
            <a:solidFill>
              <a:srgbClr val="FF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2" name="Google Shape;12;p1"/>
            <p:cNvSpPr/>
            <p:nvPr/>
          </p:nvSpPr>
          <p:spPr>
            <a:xfrm rot="5400000">
              <a:off x="4660520" y="4546341"/>
              <a:ext cx="664800" cy="632400"/>
            </a:xfrm>
            <a:prstGeom prst="triangle">
              <a:avLst>
                <a:gd fmla="val 50000" name="adj"/>
              </a:avLst>
            </a:prstGeom>
            <a:solidFill>
              <a:srgbClr val="FFFFFF"/>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13" name="Google Shape;13;p1"/>
          <p:cNvSpPr txBox="1"/>
          <p:nvPr/>
        </p:nvSpPr>
        <p:spPr>
          <a:xfrm>
            <a:off x="644929" y="114875"/>
            <a:ext cx="2721300" cy="31380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None/>
            </a:pPr>
            <a:r>
              <a:rPr b="0" i="0" lang="en" sz="1400" u="none" cap="none" strike="noStrike">
                <a:solidFill>
                  <a:srgbClr val="373737"/>
                </a:solidFill>
                <a:latin typeface="Barlow Condensed SemiBold"/>
                <a:ea typeface="Barlow Condensed SemiBold"/>
                <a:cs typeface="Barlow Condensed SemiBold"/>
                <a:sym typeface="Barlow Condensed SemiBold"/>
              </a:rPr>
              <a:t>YourClassTube</a:t>
            </a:r>
            <a:endParaRPr b="0" i="0" sz="1400" u="none" cap="none" strike="noStrike">
              <a:solidFill>
                <a:srgbClr val="373737"/>
              </a:solidFill>
              <a:latin typeface="Barlow Condensed SemiBold"/>
              <a:ea typeface="Barlow Condensed SemiBold"/>
              <a:cs typeface="Barlow Condensed SemiBold"/>
              <a:sym typeface="Barlow Condensed SemiBold"/>
            </a:endParaRPr>
          </a:p>
        </p:txBody>
      </p:sp>
      <p:grpSp>
        <p:nvGrpSpPr>
          <p:cNvPr id="14" name="Google Shape;14;p1"/>
          <p:cNvGrpSpPr/>
          <p:nvPr/>
        </p:nvGrpSpPr>
        <p:grpSpPr>
          <a:xfrm>
            <a:off x="165254" y="208361"/>
            <a:ext cx="256935" cy="167057"/>
            <a:chOff x="3600640" y="1858540"/>
            <a:chExt cx="741300" cy="358800"/>
          </a:xfrm>
        </p:grpSpPr>
        <p:sp>
          <p:nvSpPr>
            <p:cNvPr id="15" name="Google Shape;15;p1"/>
            <p:cNvSpPr/>
            <p:nvPr/>
          </p:nvSpPr>
          <p:spPr>
            <a:xfrm>
              <a:off x="3600640" y="1858540"/>
              <a:ext cx="741300" cy="540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6" name="Google Shape;16;p1"/>
            <p:cNvSpPr/>
            <p:nvPr/>
          </p:nvSpPr>
          <p:spPr>
            <a:xfrm>
              <a:off x="3600640" y="2010940"/>
              <a:ext cx="741300" cy="540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7" name="Google Shape;17;p1"/>
            <p:cNvSpPr/>
            <p:nvPr/>
          </p:nvSpPr>
          <p:spPr>
            <a:xfrm>
              <a:off x="3600640" y="2163340"/>
              <a:ext cx="741300" cy="540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descr="Ringer" id="18" name="Google Shape;18;p1"/>
          <p:cNvSpPr/>
          <p:nvPr/>
        </p:nvSpPr>
        <p:spPr>
          <a:xfrm>
            <a:off x="11279391" y="188098"/>
            <a:ext cx="188934" cy="197592"/>
          </a:xfrm>
          <a:custGeom>
            <a:rect b="b" l="l" r="r" t="t"/>
            <a:pathLst>
              <a:path extrusionOk="0" h="687276" w="657162">
                <a:moveTo>
                  <a:pt x="644716" y="586550"/>
                </a:moveTo>
                <a:cubicBezTo>
                  <a:pt x="591090" y="559689"/>
                  <a:pt x="510604" y="491300"/>
                  <a:pt x="502984" y="237649"/>
                </a:cubicBezTo>
                <a:cubicBezTo>
                  <a:pt x="500222" y="144399"/>
                  <a:pt x="442405" y="104299"/>
                  <a:pt x="394018" y="87154"/>
                </a:cubicBezTo>
                <a:cubicBezTo>
                  <a:pt x="395823" y="80966"/>
                  <a:pt x="396721" y="74549"/>
                  <a:pt x="396685" y="68104"/>
                </a:cubicBezTo>
                <a:cubicBezTo>
                  <a:pt x="396685" y="30491"/>
                  <a:pt x="366193" y="0"/>
                  <a:pt x="328581" y="0"/>
                </a:cubicBezTo>
                <a:cubicBezTo>
                  <a:pt x="290969" y="0"/>
                  <a:pt x="260477" y="30491"/>
                  <a:pt x="260477" y="68104"/>
                </a:cubicBezTo>
                <a:cubicBezTo>
                  <a:pt x="260441" y="74549"/>
                  <a:pt x="261339" y="80966"/>
                  <a:pt x="263144" y="87154"/>
                </a:cubicBezTo>
                <a:cubicBezTo>
                  <a:pt x="214757" y="104299"/>
                  <a:pt x="156941" y="144304"/>
                  <a:pt x="154178" y="237649"/>
                </a:cubicBezTo>
                <a:cubicBezTo>
                  <a:pt x="146558" y="491014"/>
                  <a:pt x="66072" y="559594"/>
                  <a:pt x="12446" y="586454"/>
                </a:cubicBezTo>
                <a:cubicBezTo>
                  <a:pt x="-9366" y="597313"/>
                  <a:pt x="1588" y="622840"/>
                  <a:pt x="14256" y="622840"/>
                </a:cubicBezTo>
                <a:lnTo>
                  <a:pt x="257144" y="622840"/>
                </a:lnTo>
                <a:cubicBezTo>
                  <a:pt x="261224" y="662293"/>
                  <a:pt x="296515" y="690969"/>
                  <a:pt x="335969" y="686890"/>
                </a:cubicBezTo>
                <a:cubicBezTo>
                  <a:pt x="369788" y="683392"/>
                  <a:pt x="396521" y="656659"/>
                  <a:pt x="400019" y="622840"/>
                </a:cubicBezTo>
                <a:lnTo>
                  <a:pt x="642906" y="622840"/>
                </a:lnTo>
                <a:cubicBezTo>
                  <a:pt x="655574" y="622840"/>
                  <a:pt x="666528" y="597408"/>
                  <a:pt x="644716" y="586550"/>
                </a:cubicBezTo>
                <a:close/>
                <a:moveTo>
                  <a:pt x="298577" y="68580"/>
                </a:moveTo>
                <a:cubicBezTo>
                  <a:pt x="298577" y="52009"/>
                  <a:pt x="312010" y="38576"/>
                  <a:pt x="328581" y="38576"/>
                </a:cubicBezTo>
                <a:cubicBezTo>
                  <a:pt x="345152" y="38576"/>
                  <a:pt x="358585" y="52009"/>
                  <a:pt x="358585" y="68580"/>
                </a:cubicBezTo>
                <a:cubicBezTo>
                  <a:pt x="358544" y="71587"/>
                  <a:pt x="358063" y="74571"/>
                  <a:pt x="357156" y="77438"/>
                </a:cubicBezTo>
                <a:cubicBezTo>
                  <a:pt x="347731" y="75610"/>
                  <a:pt x="338177" y="74527"/>
                  <a:pt x="328581" y="74200"/>
                </a:cubicBezTo>
                <a:lnTo>
                  <a:pt x="328581" y="74200"/>
                </a:lnTo>
                <a:cubicBezTo>
                  <a:pt x="318990" y="74586"/>
                  <a:pt x="309441" y="75669"/>
                  <a:pt x="300006" y="77438"/>
                </a:cubicBezTo>
                <a:cubicBezTo>
                  <a:pt x="299083" y="74575"/>
                  <a:pt x="298601" y="71588"/>
                  <a:pt x="298577" y="68580"/>
                </a:cubicBezTo>
                <a:close/>
              </a:path>
            </a:pathLst>
          </a:custGeom>
          <a:solidFill>
            <a:srgbClr val="6060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 name="Google Shape;19;p1"/>
          <p:cNvGrpSpPr/>
          <p:nvPr/>
        </p:nvGrpSpPr>
        <p:grpSpPr>
          <a:xfrm>
            <a:off x="10312301" y="184244"/>
            <a:ext cx="266522" cy="167482"/>
            <a:chOff x="6746032" y="2808514"/>
            <a:chExt cx="1143381" cy="718500"/>
          </a:xfrm>
        </p:grpSpPr>
        <p:sp>
          <p:nvSpPr>
            <p:cNvPr id="20" name="Google Shape;20;p1"/>
            <p:cNvSpPr/>
            <p:nvPr/>
          </p:nvSpPr>
          <p:spPr>
            <a:xfrm>
              <a:off x="6746032" y="2808514"/>
              <a:ext cx="867600" cy="718500"/>
            </a:xfrm>
            <a:prstGeom prst="rect">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1" name="Google Shape;21;p1"/>
            <p:cNvSpPr/>
            <p:nvPr/>
          </p:nvSpPr>
          <p:spPr>
            <a:xfrm rot="-5400000">
              <a:off x="7507063" y="3012379"/>
              <a:ext cx="442800" cy="321900"/>
            </a:xfrm>
            <a:prstGeom prst="triangle">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2" name="Google Shape;22;p1"/>
            <p:cNvSpPr/>
            <p:nvPr/>
          </p:nvSpPr>
          <p:spPr>
            <a:xfrm>
              <a:off x="6932647" y="2925149"/>
              <a:ext cx="494400" cy="494400"/>
            </a:xfrm>
            <a:prstGeom prst="plus">
              <a:avLst>
                <a:gd fmla="val 42284" name="adj"/>
              </a:avLst>
            </a:prstGeom>
            <a:solidFill>
              <a:srgbClr val="F2F2F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23" name="Google Shape;23;p1"/>
          <p:cNvGrpSpPr/>
          <p:nvPr/>
        </p:nvGrpSpPr>
        <p:grpSpPr>
          <a:xfrm>
            <a:off x="10850479" y="175400"/>
            <a:ext cx="194037" cy="185583"/>
            <a:chOff x="4167674" y="1849017"/>
            <a:chExt cx="1391946" cy="1331297"/>
          </a:xfrm>
        </p:grpSpPr>
        <p:grpSp>
          <p:nvGrpSpPr>
            <p:cNvPr id="24" name="Google Shape;24;p1"/>
            <p:cNvGrpSpPr/>
            <p:nvPr/>
          </p:nvGrpSpPr>
          <p:grpSpPr>
            <a:xfrm>
              <a:off x="4167674" y="1849017"/>
              <a:ext cx="1387280" cy="326700"/>
              <a:chOff x="4175449" y="1849017"/>
              <a:chExt cx="1387280" cy="326700"/>
            </a:xfrm>
          </p:grpSpPr>
          <p:sp>
            <p:nvSpPr>
              <p:cNvPr id="25" name="Google Shape;25;p1"/>
              <p:cNvSpPr/>
              <p:nvPr/>
            </p:nvSpPr>
            <p:spPr>
              <a:xfrm>
                <a:off x="4175449" y="1849017"/>
                <a:ext cx="326700" cy="326700"/>
              </a:xfrm>
              <a:prstGeom prst="rect">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6" name="Google Shape;26;p1"/>
              <p:cNvSpPr/>
              <p:nvPr/>
            </p:nvSpPr>
            <p:spPr>
              <a:xfrm>
                <a:off x="4705739" y="1849017"/>
                <a:ext cx="326700" cy="326700"/>
              </a:xfrm>
              <a:prstGeom prst="rect">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7" name="Google Shape;27;p1"/>
              <p:cNvSpPr/>
              <p:nvPr/>
            </p:nvSpPr>
            <p:spPr>
              <a:xfrm>
                <a:off x="5236029" y="1849017"/>
                <a:ext cx="326700" cy="326700"/>
              </a:xfrm>
              <a:prstGeom prst="rect">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28" name="Google Shape;28;p1"/>
            <p:cNvGrpSpPr/>
            <p:nvPr/>
          </p:nvGrpSpPr>
          <p:grpSpPr>
            <a:xfrm>
              <a:off x="4167674" y="2351315"/>
              <a:ext cx="1387280" cy="326700"/>
              <a:chOff x="4175449" y="1849017"/>
              <a:chExt cx="1387280" cy="326700"/>
            </a:xfrm>
          </p:grpSpPr>
          <p:sp>
            <p:nvSpPr>
              <p:cNvPr id="29" name="Google Shape;29;p1"/>
              <p:cNvSpPr/>
              <p:nvPr/>
            </p:nvSpPr>
            <p:spPr>
              <a:xfrm>
                <a:off x="4175449" y="1849017"/>
                <a:ext cx="326700" cy="326700"/>
              </a:xfrm>
              <a:prstGeom prst="rect">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0" name="Google Shape;30;p1"/>
              <p:cNvSpPr/>
              <p:nvPr/>
            </p:nvSpPr>
            <p:spPr>
              <a:xfrm>
                <a:off x="4705739" y="1849017"/>
                <a:ext cx="326700" cy="326700"/>
              </a:xfrm>
              <a:prstGeom prst="rect">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1" name="Google Shape;31;p1"/>
              <p:cNvSpPr/>
              <p:nvPr/>
            </p:nvSpPr>
            <p:spPr>
              <a:xfrm>
                <a:off x="5236029" y="1849017"/>
                <a:ext cx="326700" cy="326700"/>
              </a:xfrm>
              <a:prstGeom prst="rect">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32" name="Google Shape;32;p1"/>
            <p:cNvGrpSpPr/>
            <p:nvPr/>
          </p:nvGrpSpPr>
          <p:grpSpPr>
            <a:xfrm>
              <a:off x="4172340" y="2853614"/>
              <a:ext cx="1387280" cy="326700"/>
              <a:chOff x="4175449" y="1849017"/>
              <a:chExt cx="1387280" cy="326700"/>
            </a:xfrm>
          </p:grpSpPr>
          <p:sp>
            <p:nvSpPr>
              <p:cNvPr id="33" name="Google Shape;33;p1"/>
              <p:cNvSpPr/>
              <p:nvPr/>
            </p:nvSpPr>
            <p:spPr>
              <a:xfrm>
                <a:off x="4175449" y="1849017"/>
                <a:ext cx="326700" cy="326700"/>
              </a:xfrm>
              <a:prstGeom prst="rect">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4" name="Google Shape;34;p1"/>
              <p:cNvSpPr/>
              <p:nvPr/>
            </p:nvSpPr>
            <p:spPr>
              <a:xfrm>
                <a:off x="4705739" y="1849017"/>
                <a:ext cx="326700" cy="326700"/>
              </a:xfrm>
              <a:prstGeom prst="rect">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5" name="Google Shape;35;p1"/>
              <p:cNvSpPr/>
              <p:nvPr/>
            </p:nvSpPr>
            <p:spPr>
              <a:xfrm>
                <a:off x="5236029" y="1849017"/>
                <a:ext cx="326700" cy="326700"/>
              </a:xfrm>
              <a:prstGeom prst="rect">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sp>
        <p:nvSpPr>
          <p:cNvPr id="36" name="Google Shape;36;p1"/>
          <p:cNvSpPr/>
          <p:nvPr/>
        </p:nvSpPr>
        <p:spPr>
          <a:xfrm>
            <a:off x="11382856" y="100251"/>
            <a:ext cx="152700" cy="152700"/>
          </a:xfrm>
          <a:prstGeom prst="ellipse">
            <a:avLst/>
          </a:prstGeom>
          <a:solidFill>
            <a:srgbClr val="FF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000" u="none" cap="none" strike="noStrike">
              <a:solidFill>
                <a:srgbClr val="FFFFFF"/>
              </a:solidFill>
              <a:latin typeface="Arial"/>
              <a:ea typeface="Arial"/>
              <a:cs typeface="Arial"/>
              <a:sym typeface="Arial"/>
            </a:endParaRPr>
          </a:p>
        </p:txBody>
      </p:sp>
      <p:sp>
        <p:nvSpPr>
          <p:cNvPr id="37" name="Google Shape;37;p1"/>
          <p:cNvSpPr/>
          <p:nvPr/>
        </p:nvSpPr>
        <p:spPr>
          <a:xfrm>
            <a:off x="3614705" y="127584"/>
            <a:ext cx="4929000" cy="247500"/>
          </a:xfrm>
          <a:prstGeom prst="rect">
            <a:avLst/>
          </a:prstGeom>
          <a:noFill/>
          <a:ln cap="flat" cmpd="sng" w="12700">
            <a:solidFill>
              <a:srgbClr val="DADADA"/>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rPr b="0" i="0" lang="en" sz="900" u="none" cap="none" strike="noStrike">
                <a:solidFill>
                  <a:srgbClr val="9E9E9E"/>
                </a:solidFill>
                <a:latin typeface="Arial"/>
                <a:ea typeface="Arial"/>
                <a:cs typeface="Arial"/>
                <a:sym typeface="Arial"/>
              </a:rPr>
              <a:t>Search</a:t>
            </a:r>
            <a:endParaRPr b="0" i="0" sz="1400" u="none" cap="none" strike="noStrike">
              <a:solidFill>
                <a:srgbClr val="9E9E9E"/>
              </a:solidFill>
              <a:latin typeface="Arial"/>
              <a:ea typeface="Arial"/>
              <a:cs typeface="Arial"/>
              <a:sym typeface="Arial"/>
            </a:endParaRPr>
          </a:p>
        </p:txBody>
      </p:sp>
      <p:sp>
        <p:nvSpPr>
          <p:cNvPr id="38" name="Google Shape;38;p1"/>
          <p:cNvSpPr/>
          <p:nvPr/>
        </p:nvSpPr>
        <p:spPr>
          <a:xfrm>
            <a:off x="8039394" y="127584"/>
            <a:ext cx="507600" cy="246000"/>
          </a:xfrm>
          <a:prstGeom prst="rect">
            <a:avLst/>
          </a:prstGeom>
          <a:solidFill>
            <a:srgbClr val="F8F8F8"/>
          </a:solidFill>
          <a:ln cap="flat" cmpd="sng" w="12700">
            <a:solidFill>
              <a:srgbClr val="DADADA"/>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descr="Magnifying glass" id="39" name="Google Shape;39;p1"/>
          <p:cNvSpPr/>
          <p:nvPr/>
        </p:nvSpPr>
        <p:spPr>
          <a:xfrm>
            <a:off x="8211743" y="184164"/>
            <a:ext cx="125940" cy="126039"/>
          </a:xfrm>
          <a:custGeom>
            <a:rect b="b" l="l" r="r" t="t"/>
            <a:pathLst>
              <a:path extrusionOk="0" h="752474" w="751881">
                <a:moveTo>
                  <a:pt x="732473" y="638175"/>
                </a:moveTo>
                <a:lnTo>
                  <a:pt x="613410" y="519112"/>
                </a:lnTo>
                <a:cubicBezTo>
                  <a:pt x="597218" y="502920"/>
                  <a:pt x="575310" y="497205"/>
                  <a:pt x="554355" y="501015"/>
                </a:cubicBezTo>
                <a:lnTo>
                  <a:pt x="512445" y="459105"/>
                </a:lnTo>
                <a:cubicBezTo>
                  <a:pt x="549593" y="411480"/>
                  <a:pt x="571500" y="350520"/>
                  <a:pt x="571500" y="285750"/>
                </a:cubicBezTo>
                <a:cubicBezTo>
                  <a:pt x="571500" y="128588"/>
                  <a:pt x="442912" y="0"/>
                  <a:pt x="285750" y="0"/>
                </a:cubicBezTo>
                <a:cubicBezTo>
                  <a:pt x="128588" y="0"/>
                  <a:pt x="0" y="128588"/>
                  <a:pt x="0" y="285750"/>
                </a:cubicBezTo>
                <a:cubicBezTo>
                  <a:pt x="0" y="442912"/>
                  <a:pt x="128588" y="571500"/>
                  <a:pt x="285750" y="571500"/>
                </a:cubicBezTo>
                <a:cubicBezTo>
                  <a:pt x="350520" y="571500"/>
                  <a:pt x="410528" y="549593"/>
                  <a:pt x="459105" y="512445"/>
                </a:cubicBezTo>
                <a:lnTo>
                  <a:pt x="501015" y="554355"/>
                </a:lnTo>
                <a:cubicBezTo>
                  <a:pt x="497205" y="575310"/>
                  <a:pt x="502920" y="597218"/>
                  <a:pt x="519112" y="613410"/>
                </a:cubicBezTo>
                <a:lnTo>
                  <a:pt x="638175" y="732473"/>
                </a:lnTo>
                <a:cubicBezTo>
                  <a:pt x="651510" y="745808"/>
                  <a:pt x="668655" y="752475"/>
                  <a:pt x="685800" y="752475"/>
                </a:cubicBezTo>
                <a:cubicBezTo>
                  <a:pt x="702945" y="752475"/>
                  <a:pt x="720090" y="745808"/>
                  <a:pt x="733425" y="732473"/>
                </a:cubicBezTo>
                <a:cubicBezTo>
                  <a:pt x="758190" y="705802"/>
                  <a:pt x="758190" y="663893"/>
                  <a:pt x="732473" y="638175"/>
                </a:cubicBezTo>
                <a:close/>
                <a:moveTo>
                  <a:pt x="284798" y="513398"/>
                </a:moveTo>
                <a:cubicBezTo>
                  <a:pt x="159067" y="513398"/>
                  <a:pt x="56197" y="410528"/>
                  <a:pt x="56197" y="284798"/>
                </a:cubicBezTo>
                <a:cubicBezTo>
                  <a:pt x="56197" y="159067"/>
                  <a:pt x="159067" y="56197"/>
                  <a:pt x="284798" y="56197"/>
                </a:cubicBezTo>
                <a:cubicBezTo>
                  <a:pt x="410528" y="56197"/>
                  <a:pt x="513398" y="159067"/>
                  <a:pt x="513398" y="284798"/>
                </a:cubicBezTo>
                <a:cubicBezTo>
                  <a:pt x="513398" y="410528"/>
                  <a:pt x="410528" y="513398"/>
                  <a:pt x="284798" y="513398"/>
                </a:cubicBezTo>
                <a:close/>
              </a:path>
            </a:pathLst>
          </a:custGeom>
          <a:solidFill>
            <a:srgbClr val="6060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 name="Google Shape;40;p1"/>
          <p:cNvSpPr txBox="1"/>
          <p:nvPr/>
        </p:nvSpPr>
        <p:spPr>
          <a:xfrm>
            <a:off x="11279378" y="19625"/>
            <a:ext cx="3711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700">
                <a:solidFill>
                  <a:srgbClr val="FFFFFF"/>
                </a:solidFill>
              </a:rPr>
              <a:t>1</a:t>
            </a:r>
            <a:endParaRPr sz="700">
              <a:solidFill>
                <a:srgbClr val="FFFFFF"/>
              </a:solidFill>
            </a:endParaRPr>
          </a:p>
        </p:txBody>
      </p:sp>
      <p:sp>
        <p:nvSpPr>
          <p:cNvPr id="41" name="Google Shape;41;p1"/>
          <p:cNvSpPr/>
          <p:nvPr/>
        </p:nvSpPr>
        <p:spPr>
          <a:xfrm>
            <a:off x="42757" y="3068142"/>
            <a:ext cx="853200" cy="8484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2" name="Google Shape;42;p1"/>
          <p:cNvSpPr/>
          <p:nvPr/>
        </p:nvSpPr>
        <p:spPr>
          <a:xfrm>
            <a:off x="37862" y="2240741"/>
            <a:ext cx="853200" cy="8484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3" name="Google Shape;43;p1"/>
          <p:cNvSpPr/>
          <p:nvPr/>
        </p:nvSpPr>
        <p:spPr>
          <a:xfrm>
            <a:off x="42757" y="540699"/>
            <a:ext cx="853200" cy="848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4" name="Google Shape;44;p1"/>
          <p:cNvSpPr/>
          <p:nvPr/>
        </p:nvSpPr>
        <p:spPr>
          <a:xfrm>
            <a:off x="328652" y="769679"/>
            <a:ext cx="254032" cy="209415"/>
          </a:xfrm>
          <a:custGeom>
            <a:rect b="b" l="l" r="r" t="t"/>
            <a:pathLst>
              <a:path extrusionOk="0" h="664808" w="800100">
                <a:moveTo>
                  <a:pt x="400050" y="0"/>
                </a:moveTo>
                <a:lnTo>
                  <a:pt x="800100" y="381000"/>
                </a:lnTo>
                <a:lnTo>
                  <a:pt x="757238" y="417195"/>
                </a:lnTo>
                <a:lnTo>
                  <a:pt x="682120" y="345883"/>
                </a:lnTo>
                <a:lnTo>
                  <a:pt x="685800" y="349776"/>
                </a:lnTo>
                <a:lnTo>
                  <a:pt x="685800" y="664808"/>
                </a:lnTo>
                <a:lnTo>
                  <a:pt x="457200" y="664808"/>
                </a:lnTo>
                <a:lnTo>
                  <a:pt x="457200" y="399629"/>
                </a:lnTo>
                <a:lnTo>
                  <a:pt x="342900" y="399629"/>
                </a:lnTo>
                <a:lnTo>
                  <a:pt x="342900" y="664808"/>
                </a:lnTo>
                <a:lnTo>
                  <a:pt x="114300" y="664808"/>
                </a:lnTo>
                <a:lnTo>
                  <a:pt x="114300" y="349776"/>
                </a:lnTo>
                <a:lnTo>
                  <a:pt x="117973" y="345891"/>
                </a:lnTo>
                <a:lnTo>
                  <a:pt x="42863" y="417195"/>
                </a:lnTo>
                <a:lnTo>
                  <a:pt x="0" y="38100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1"/>
          <p:cNvSpPr txBox="1"/>
          <p:nvPr/>
        </p:nvSpPr>
        <p:spPr>
          <a:xfrm>
            <a:off x="42739" y="1027520"/>
            <a:ext cx="8532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900">
                <a:solidFill>
                  <a:srgbClr val="606060"/>
                </a:solidFill>
                <a:latin typeface="Roboto"/>
                <a:ea typeface="Roboto"/>
                <a:cs typeface="Roboto"/>
                <a:sym typeface="Roboto"/>
              </a:rPr>
              <a:t>Home</a:t>
            </a:r>
            <a:endParaRPr sz="900">
              <a:solidFill>
                <a:srgbClr val="606060"/>
              </a:solidFill>
              <a:latin typeface="Roboto"/>
              <a:ea typeface="Roboto"/>
              <a:cs typeface="Roboto"/>
              <a:sym typeface="Roboto"/>
            </a:endParaRPr>
          </a:p>
        </p:txBody>
      </p:sp>
      <p:sp>
        <p:nvSpPr>
          <p:cNvPr id="46" name="Google Shape;46;p1"/>
          <p:cNvSpPr/>
          <p:nvPr/>
        </p:nvSpPr>
        <p:spPr>
          <a:xfrm>
            <a:off x="42757" y="1389108"/>
            <a:ext cx="853200" cy="8484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47" name="Google Shape;47;p1"/>
          <p:cNvSpPr txBox="1"/>
          <p:nvPr/>
        </p:nvSpPr>
        <p:spPr>
          <a:xfrm>
            <a:off x="42739" y="1875928"/>
            <a:ext cx="8532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900">
                <a:solidFill>
                  <a:srgbClr val="606060"/>
                </a:solidFill>
                <a:latin typeface="Roboto"/>
                <a:ea typeface="Roboto"/>
                <a:cs typeface="Roboto"/>
                <a:sym typeface="Roboto"/>
              </a:rPr>
              <a:t>Videos</a:t>
            </a:r>
            <a:endParaRPr sz="900">
              <a:solidFill>
                <a:srgbClr val="606060"/>
              </a:solidFill>
              <a:latin typeface="Roboto"/>
              <a:ea typeface="Roboto"/>
              <a:cs typeface="Roboto"/>
              <a:sym typeface="Roboto"/>
            </a:endParaRPr>
          </a:p>
        </p:txBody>
      </p:sp>
      <p:sp>
        <p:nvSpPr>
          <p:cNvPr descr="Fire" id="48" name="Google Shape;48;p1"/>
          <p:cNvSpPr/>
          <p:nvPr/>
        </p:nvSpPr>
        <p:spPr>
          <a:xfrm flipH="1">
            <a:off x="381377" y="1601703"/>
            <a:ext cx="176657" cy="260080"/>
          </a:xfrm>
          <a:custGeom>
            <a:rect b="b" l="l" r="r" t="t"/>
            <a:pathLst>
              <a:path extrusionOk="0" h="819150" w="560815">
                <a:moveTo>
                  <a:pt x="527201" y="421958"/>
                </a:moveTo>
                <a:cubicBezTo>
                  <a:pt x="544346" y="491490"/>
                  <a:pt x="472908" y="560070"/>
                  <a:pt x="402424" y="531495"/>
                </a:cubicBezTo>
                <a:cubicBezTo>
                  <a:pt x="343369" y="510540"/>
                  <a:pt x="320509" y="441960"/>
                  <a:pt x="361466" y="382905"/>
                </a:cubicBezTo>
                <a:cubicBezTo>
                  <a:pt x="453858" y="260033"/>
                  <a:pt x="386231" y="66675"/>
                  <a:pt x="232879" y="0"/>
                </a:cubicBezTo>
                <a:cubicBezTo>
                  <a:pt x="302411" y="131445"/>
                  <a:pt x="195731" y="252413"/>
                  <a:pt x="134771" y="302895"/>
                </a:cubicBezTo>
                <a:cubicBezTo>
                  <a:pt x="73811" y="353378"/>
                  <a:pt x="32854" y="405765"/>
                  <a:pt x="20471" y="436245"/>
                </a:cubicBezTo>
                <a:cubicBezTo>
                  <a:pt x="-41442" y="586740"/>
                  <a:pt x="50951" y="730568"/>
                  <a:pt x="113816" y="764858"/>
                </a:cubicBezTo>
                <a:cubicBezTo>
                  <a:pt x="85241" y="700088"/>
                  <a:pt x="58571" y="576263"/>
                  <a:pt x="170966" y="460058"/>
                </a:cubicBezTo>
                <a:cubicBezTo>
                  <a:pt x="170966" y="460058"/>
                  <a:pt x="138581" y="583883"/>
                  <a:pt x="209066" y="669608"/>
                </a:cubicBezTo>
                <a:cubicBezTo>
                  <a:pt x="279551" y="755333"/>
                  <a:pt x="278599" y="819150"/>
                  <a:pt x="278599" y="819150"/>
                </a:cubicBezTo>
                <a:cubicBezTo>
                  <a:pt x="388136" y="819150"/>
                  <a:pt x="491958" y="753428"/>
                  <a:pt x="535774" y="645795"/>
                </a:cubicBezTo>
                <a:cubicBezTo>
                  <a:pt x="569111" y="581978"/>
                  <a:pt x="571969" y="481013"/>
                  <a:pt x="527201" y="421958"/>
                </a:cubicBezTo>
              </a:path>
            </a:pathLst>
          </a:custGeom>
          <a:solidFill>
            <a:srgbClr val="60606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9" name="Google Shape;49;p1"/>
          <p:cNvGrpSpPr/>
          <p:nvPr/>
        </p:nvGrpSpPr>
        <p:grpSpPr>
          <a:xfrm>
            <a:off x="335800" y="2409630"/>
            <a:ext cx="256916" cy="247781"/>
            <a:chOff x="4243847" y="2256452"/>
            <a:chExt cx="1051211" cy="1013834"/>
          </a:xfrm>
        </p:grpSpPr>
        <p:grpSp>
          <p:nvGrpSpPr>
            <p:cNvPr id="50" name="Google Shape;50;p1"/>
            <p:cNvGrpSpPr/>
            <p:nvPr/>
          </p:nvGrpSpPr>
          <p:grpSpPr>
            <a:xfrm>
              <a:off x="4243847" y="2551850"/>
              <a:ext cx="1051211" cy="718436"/>
              <a:chOff x="3825551" y="4128795"/>
              <a:chExt cx="2122800" cy="1450800"/>
            </a:xfrm>
          </p:grpSpPr>
          <p:sp>
            <p:nvSpPr>
              <p:cNvPr id="51" name="Google Shape;51;p1"/>
              <p:cNvSpPr/>
              <p:nvPr/>
            </p:nvSpPr>
            <p:spPr>
              <a:xfrm>
                <a:off x="3825551" y="4128795"/>
                <a:ext cx="2122800" cy="1450800"/>
              </a:xfrm>
              <a:prstGeom prst="roundRect">
                <a:avLst>
                  <a:gd fmla="val 16667"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2" name="Google Shape;52;p1"/>
              <p:cNvSpPr/>
              <p:nvPr/>
            </p:nvSpPr>
            <p:spPr>
              <a:xfrm rot="5400000">
                <a:off x="4660520" y="4546341"/>
                <a:ext cx="664800" cy="632400"/>
              </a:xfrm>
              <a:prstGeom prst="triangle">
                <a:avLst>
                  <a:gd fmla="val 50000" name="adj"/>
                </a:avLst>
              </a:prstGeom>
              <a:solidFill>
                <a:srgbClr val="FFFFFF"/>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53" name="Google Shape;53;p1"/>
            <p:cNvSpPr/>
            <p:nvPr/>
          </p:nvSpPr>
          <p:spPr>
            <a:xfrm>
              <a:off x="4347308" y="2400517"/>
              <a:ext cx="844200" cy="1038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4" name="Google Shape;54;p1"/>
            <p:cNvSpPr/>
            <p:nvPr/>
          </p:nvSpPr>
          <p:spPr>
            <a:xfrm>
              <a:off x="4445466" y="2256452"/>
              <a:ext cx="648000" cy="1059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55" name="Google Shape;55;p1"/>
          <p:cNvGrpSpPr/>
          <p:nvPr/>
        </p:nvGrpSpPr>
        <p:grpSpPr>
          <a:xfrm>
            <a:off x="331290" y="3212782"/>
            <a:ext cx="276708" cy="276687"/>
            <a:chOff x="5986893" y="3007472"/>
            <a:chExt cx="761234" cy="764329"/>
          </a:xfrm>
        </p:grpSpPr>
        <p:grpSp>
          <p:nvGrpSpPr>
            <p:cNvPr id="56" name="Google Shape;56;p1"/>
            <p:cNvGrpSpPr/>
            <p:nvPr/>
          </p:nvGrpSpPr>
          <p:grpSpPr>
            <a:xfrm>
              <a:off x="6100206" y="3007472"/>
              <a:ext cx="647920" cy="647985"/>
              <a:chOff x="3802017" y="4155786"/>
              <a:chExt cx="1869900" cy="1429800"/>
            </a:xfrm>
          </p:grpSpPr>
          <p:sp>
            <p:nvSpPr>
              <p:cNvPr id="57" name="Google Shape;57;p1"/>
              <p:cNvSpPr/>
              <p:nvPr/>
            </p:nvSpPr>
            <p:spPr>
              <a:xfrm>
                <a:off x="3802017" y="4155786"/>
                <a:ext cx="1869900" cy="1429800"/>
              </a:xfrm>
              <a:prstGeom prst="roundRect">
                <a:avLst>
                  <a:gd fmla="val 4606"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58" name="Google Shape;58;p1"/>
              <p:cNvSpPr/>
              <p:nvPr/>
            </p:nvSpPr>
            <p:spPr>
              <a:xfrm rot="5400000">
                <a:off x="4373349" y="4446759"/>
                <a:ext cx="854100" cy="812400"/>
              </a:xfrm>
              <a:prstGeom prst="triangle">
                <a:avLst>
                  <a:gd fmla="val 50000" name="adj"/>
                </a:avLst>
              </a:prstGeom>
              <a:solidFill>
                <a:srgbClr val="FFFFFF"/>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59" name="Google Shape;59;p1"/>
            <p:cNvSpPr/>
            <p:nvPr/>
          </p:nvSpPr>
          <p:spPr>
            <a:xfrm>
              <a:off x="6010729" y="3707568"/>
              <a:ext cx="648000" cy="630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0" name="Google Shape;60;p1"/>
            <p:cNvSpPr/>
            <p:nvPr/>
          </p:nvSpPr>
          <p:spPr>
            <a:xfrm rot="-5400000">
              <a:off x="5658393" y="3380301"/>
              <a:ext cx="720000" cy="630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sp>
        <p:nvSpPr>
          <p:cNvPr id="61" name="Google Shape;61;p1"/>
          <p:cNvSpPr txBox="1"/>
          <p:nvPr/>
        </p:nvSpPr>
        <p:spPr>
          <a:xfrm>
            <a:off x="-39850" y="2727575"/>
            <a:ext cx="10185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900">
                <a:solidFill>
                  <a:srgbClr val="606060"/>
                </a:solidFill>
                <a:latin typeface="Roboto"/>
                <a:ea typeface="Roboto"/>
                <a:cs typeface="Roboto"/>
                <a:sym typeface="Roboto"/>
              </a:rPr>
              <a:t>Miscellaneous</a:t>
            </a:r>
            <a:endParaRPr sz="900">
              <a:solidFill>
                <a:srgbClr val="606060"/>
              </a:solidFill>
              <a:latin typeface="Roboto"/>
              <a:ea typeface="Roboto"/>
              <a:cs typeface="Roboto"/>
              <a:sym typeface="Roboto"/>
            </a:endParaRPr>
          </a:p>
        </p:txBody>
      </p:sp>
      <p:sp>
        <p:nvSpPr>
          <p:cNvPr id="62" name="Google Shape;62;p1"/>
          <p:cNvSpPr txBox="1"/>
          <p:nvPr/>
        </p:nvSpPr>
        <p:spPr>
          <a:xfrm>
            <a:off x="42739" y="3554963"/>
            <a:ext cx="8532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900">
                <a:solidFill>
                  <a:srgbClr val="606060"/>
                </a:solidFill>
                <a:latin typeface="Roboto"/>
                <a:ea typeface="Roboto"/>
                <a:cs typeface="Roboto"/>
                <a:sym typeface="Roboto"/>
              </a:rPr>
              <a:t>Archive</a:t>
            </a:r>
            <a:endParaRPr sz="900">
              <a:solidFill>
                <a:srgbClr val="606060"/>
              </a:solidFill>
              <a:latin typeface="Roboto"/>
              <a:ea typeface="Roboto"/>
              <a:cs typeface="Roboto"/>
              <a:sym typeface="Roboto"/>
            </a:endParaRPr>
          </a:p>
        </p:txBody>
      </p:sp>
      <p:sp>
        <p:nvSpPr>
          <p:cNvPr id="63" name="Google Shape;63;p1"/>
          <p:cNvSpPr/>
          <p:nvPr/>
        </p:nvSpPr>
        <p:spPr>
          <a:xfrm>
            <a:off x="891050" y="540700"/>
            <a:ext cx="11224200" cy="375000"/>
          </a:xfrm>
          <a:prstGeom prst="rect">
            <a:avLst/>
          </a:prstGeom>
          <a:solidFill>
            <a:srgbClr val="F3F3F3"/>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 name="Google Shape;64;p1">
            <a:hlinkClick action="ppaction://hlinksldjump" r:id="rId1"/>
          </p:cNvPr>
          <p:cNvSpPr txBox="1"/>
          <p:nvPr/>
        </p:nvSpPr>
        <p:spPr>
          <a:xfrm>
            <a:off x="1043350" y="573600"/>
            <a:ext cx="15105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900">
                <a:solidFill>
                  <a:srgbClr val="3F3F3F"/>
                </a:solidFill>
                <a:latin typeface="Roboto"/>
                <a:ea typeface="Roboto"/>
                <a:cs typeface="Roboto"/>
                <a:sym typeface="Roboto"/>
              </a:rPr>
              <a:t>HOME</a:t>
            </a:r>
            <a:endParaRPr b="1" sz="900">
              <a:solidFill>
                <a:srgbClr val="3F3F3F"/>
              </a:solidFill>
              <a:latin typeface="Roboto"/>
              <a:ea typeface="Roboto"/>
              <a:cs typeface="Roboto"/>
              <a:sym typeface="Roboto"/>
            </a:endParaRPr>
          </a:p>
        </p:txBody>
      </p:sp>
      <p:sp>
        <p:nvSpPr>
          <p:cNvPr id="65" name="Google Shape;65;p1">
            <a:hlinkClick action="ppaction://hlinksldjump" r:id="rId2"/>
          </p:cNvPr>
          <p:cNvSpPr txBox="1"/>
          <p:nvPr/>
        </p:nvSpPr>
        <p:spPr>
          <a:xfrm>
            <a:off x="2673623" y="573600"/>
            <a:ext cx="15105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900">
                <a:solidFill>
                  <a:srgbClr val="3F3F3F"/>
                </a:solidFill>
                <a:latin typeface="Roboto"/>
                <a:ea typeface="Roboto"/>
                <a:cs typeface="Roboto"/>
                <a:sym typeface="Roboto"/>
              </a:rPr>
              <a:t>TITLE ONE</a:t>
            </a:r>
            <a:endParaRPr b="1" sz="900">
              <a:solidFill>
                <a:srgbClr val="3F3F3F"/>
              </a:solidFill>
              <a:latin typeface="Roboto"/>
              <a:ea typeface="Roboto"/>
              <a:cs typeface="Roboto"/>
              <a:sym typeface="Roboto"/>
            </a:endParaRPr>
          </a:p>
        </p:txBody>
      </p:sp>
      <p:sp>
        <p:nvSpPr>
          <p:cNvPr id="66" name="Google Shape;66;p1">
            <a:hlinkClick action="ppaction://hlinksldjump" r:id="rId3"/>
          </p:cNvPr>
          <p:cNvSpPr txBox="1"/>
          <p:nvPr/>
        </p:nvSpPr>
        <p:spPr>
          <a:xfrm>
            <a:off x="4303896" y="573600"/>
            <a:ext cx="15105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900">
                <a:solidFill>
                  <a:srgbClr val="3F3F3F"/>
                </a:solidFill>
                <a:latin typeface="Roboto"/>
                <a:ea typeface="Roboto"/>
                <a:cs typeface="Roboto"/>
                <a:sym typeface="Roboto"/>
              </a:rPr>
              <a:t>TITLE TWO</a:t>
            </a:r>
            <a:endParaRPr b="1" sz="900">
              <a:solidFill>
                <a:srgbClr val="3F3F3F"/>
              </a:solidFill>
              <a:latin typeface="Roboto"/>
              <a:ea typeface="Roboto"/>
              <a:cs typeface="Roboto"/>
              <a:sym typeface="Roboto"/>
            </a:endParaRPr>
          </a:p>
        </p:txBody>
      </p:sp>
      <p:sp>
        <p:nvSpPr>
          <p:cNvPr id="67" name="Google Shape;67;p1">
            <a:hlinkClick action="ppaction://hlinksldjump" r:id="rId4"/>
          </p:cNvPr>
          <p:cNvSpPr txBox="1"/>
          <p:nvPr/>
        </p:nvSpPr>
        <p:spPr>
          <a:xfrm>
            <a:off x="5934169" y="573600"/>
            <a:ext cx="15105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900">
                <a:solidFill>
                  <a:srgbClr val="3F3F3F"/>
                </a:solidFill>
                <a:latin typeface="Roboto"/>
                <a:ea typeface="Roboto"/>
                <a:cs typeface="Roboto"/>
                <a:sym typeface="Roboto"/>
              </a:rPr>
              <a:t>TITLE THREE</a:t>
            </a:r>
            <a:endParaRPr b="1" sz="900">
              <a:solidFill>
                <a:srgbClr val="3F3F3F"/>
              </a:solidFill>
              <a:latin typeface="Roboto"/>
              <a:ea typeface="Roboto"/>
              <a:cs typeface="Roboto"/>
              <a:sym typeface="Roboto"/>
            </a:endParaRPr>
          </a:p>
        </p:txBody>
      </p:sp>
      <p:sp>
        <p:nvSpPr>
          <p:cNvPr id="68" name="Google Shape;68;p1">
            <a:hlinkClick action="ppaction://hlinksldjump" r:id="rId5"/>
          </p:cNvPr>
          <p:cNvSpPr txBox="1"/>
          <p:nvPr/>
        </p:nvSpPr>
        <p:spPr>
          <a:xfrm>
            <a:off x="7564442" y="573600"/>
            <a:ext cx="15105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900">
                <a:solidFill>
                  <a:srgbClr val="3F3F3F"/>
                </a:solidFill>
                <a:latin typeface="Roboto"/>
                <a:ea typeface="Roboto"/>
                <a:cs typeface="Roboto"/>
                <a:sym typeface="Roboto"/>
              </a:rPr>
              <a:t>TITLE FOUR</a:t>
            </a:r>
            <a:endParaRPr b="1" sz="900">
              <a:solidFill>
                <a:srgbClr val="3F3F3F"/>
              </a:solidFill>
              <a:latin typeface="Roboto"/>
              <a:ea typeface="Roboto"/>
              <a:cs typeface="Roboto"/>
              <a:sym typeface="Roboto"/>
            </a:endParaRPr>
          </a:p>
        </p:txBody>
      </p:sp>
      <p:sp>
        <p:nvSpPr>
          <p:cNvPr id="69" name="Google Shape;69;p1">
            <a:hlinkClick action="ppaction://hlinksldjump" r:id="rId6"/>
          </p:cNvPr>
          <p:cNvSpPr txBox="1"/>
          <p:nvPr/>
        </p:nvSpPr>
        <p:spPr>
          <a:xfrm>
            <a:off x="9194715" y="573600"/>
            <a:ext cx="1510500" cy="3138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b="1" lang="en" sz="900">
                <a:solidFill>
                  <a:srgbClr val="3F3F3F"/>
                </a:solidFill>
                <a:latin typeface="Roboto"/>
                <a:ea typeface="Roboto"/>
                <a:cs typeface="Roboto"/>
                <a:sym typeface="Roboto"/>
              </a:rPr>
              <a:t>TITLE FIVE</a:t>
            </a:r>
            <a:endParaRPr b="1" sz="900">
              <a:solidFill>
                <a:srgbClr val="3F3F3F"/>
              </a:solidFill>
              <a:latin typeface="Roboto"/>
              <a:ea typeface="Roboto"/>
              <a:cs typeface="Roboto"/>
              <a:sym typeface="Roboto"/>
            </a:endParaRPr>
          </a:p>
        </p:txBody>
      </p:sp>
      <p:grpSp>
        <p:nvGrpSpPr>
          <p:cNvPr id="70" name="Google Shape;70;p1"/>
          <p:cNvGrpSpPr/>
          <p:nvPr/>
        </p:nvGrpSpPr>
        <p:grpSpPr>
          <a:xfrm>
            <a:off x="11703200" y="90438"/>
            <a:ext cx="313500" cy="313500"/>
            <a:chOff x="11709600" y="75725"/>
            <a:chExt cx="313500" cy="313500"/>
          </a:xfrm>
        </p:grpSpPr>
        <p:grpSp>
          <p:nvGrpSpPr>
            <p:cNvPr id="71" name="Google Shape;71;p1"/>
            <p:cNvGrpSpPr/>
            <p:nvPr/>
          </p:nvGrpSpPr>
          <p:grpSpPr>
            <a:xfrm>
              <a:off x="11776894" y="142765"/>
              <a:ext cx="180008" cy="191321"/>
              <a:chOff x="5145275" y="1056950"/>
              <a:chExt cx="212800" cy="226175"/>
            </a:xfrm>
          </p:grpSpPr>
          <p:sp>
            <p:nvSpPr>
              <p:cNvPr id="72" name="Google Shape;72;p1"/>
              <p:cNvSpPr/>
              <p:nvPr/>
            </p:nvSpPr>
            <p:spPr>
              <a:xfrm>
                <a:off x="5198375" y="1056950"/>
                <a:ext cx="106625" cy="106175"/>
              </a:xfrm>
              <a:custGeom>
                <a:rect b="b" l="l" r="r" t="t"/>
                <a:pathLst>
                  <a:path extrusionOk="0" h="4247" w="4265">
                    <a:moveTo>
                      <a:pt x="2141" y="0"/>
                    </a:moveTo>
                    <a:cubicBezTo>
                      <a:pt x="964" y="0"/>
                      <a:pt x="0" y="946"/>
                      <a:pt x="0" y="2124"/>
                    </a:cubicBezTo>
                    <a:cubicBezTo>
                      <a:pt x="0" y="3301"/>
                      <a:pt x="964" y="4247"/>
                      <a:pt x="2141" y="4247"/>
                    </a:cubicBezTo>
                    <a:cubicBezTo>
                      <a:pt x="3319" y="4247"/>
                      <a:pt x="4265" y="3301"/>
                      <a:pt x="4265" y="2124"/>
                    </a:cubicBezTo>
                    <a:cubicBezTo>
                      <a:pt x="4265" y="946"/>
                      <a:pt x="3319" y="0"/>
                      <a:pt x="2141"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3" name="Google Shape;73;p1"/>
              <p:cNvSpPr/>
              <p:nvPr/>
            </p:nvSpPr>
            <p:spPr>
              <a:xfrm>
                <a:off x="5145275" y="1176500"/>
                <a:ext cx="212800" cy="106625"/>
              </a:xfrm>
              <a:custGeom>
                <a:rect b="b" l="l" r="r" t="t"/>
                <a:pathLst>
                  <a:path extrusionOk="0" h="4265" w="8512">
                    <a:moveTo>
                      <a:pt x="4265" y="0"/>
                    </a:moveTo>
                    <a:cubicBezTo>
                      <a:pt x="3677" y="0"/>
                      <a:pt x="3088" y="107"/>
                      <a:pt x="2499" y="268"/>
                    </a:cubicBezTo>
                    <a:cubicBezTo>
                      <a:pt x="1767" y="482"/>
                      <a:pt x="1018" y="857"/>
                      <a:pt x="429" y="1285"/>
                    </a:cubicBezTo>
                    <a:cubicBezTo>
                      <a:pt x="162" y="1499"/>
                      <a:pt x="1" y="1820"/>
                      <a:pt x="1" y="2141"/>
                    </a:cubicBezTo>
                    <a:lnTo>
                      <a:pt x="1" y="4264"/>
                    </a:lnTo>
                    <a:lnTo>
                      <a:pt x="8512" y="4264"/>
                    </a:lnTo>
                    <a:lnTo>
                      <a:pt x="8512" y="2141"/>
                    </a:lnTo>
                    <a:cubicBezTo>
                      <a:pt x="8512" y="1820"/>
                      <a:pt x="8351" y="1499"/>
                      <a:pt x="8084" y="1285"/>
                    </a:cubicBezTo>
                    <a:cubicBezTo>
                      <a:pt x="7513" y="803"/>
                      <a:pt x="6763" y="482"/>
                      <a:pt x="6014" y="268"/>
                    </a:cubicBezTo>
                    <a:cubicBezTo>
                      <a:pt x="5497" y="107"/>
                      <a:pt x="4890" y="0"/>
                      <a:pt x="4265" y="0"/>
                    </a:cubicBezTo>
                    <a:close/>
                  </a:path>
                </a:pathLst>
              </a:custGeom>
              <a:solidFill>
                <a:schemeClr val="dk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4" name="Google Shape;74;p1"/>
            <p:cNvSpPr/>
            <p:nvPr/>
          </p:nvSpPr>
          <p:spPr>
            <a:xfrm>
              <a:off x="11709600" y="75725"/>
              <a:ext cx="313500" cy="313500"/>
            </a:xfrm>
            <a:prstGeom prst="ellipse">
              <a:avLst/>
            </a:prstGeom>
            <a:noFill/>
            <a:ln cap="flat" cmpd="sng" w="19050">
              <a:solidFill>
                <a:srgbClr val="606060"/>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sp>
        <p:nvSpPr>
          <p:cNvPr id="75" name="Google Shape;75;p1">
            <a:hlinkClick action="ppaction://hlinksldjump" r:id="rId7"/>
          </p:cNvPr>
          <p:cNvSpPr/>
          <p:nvPr/>
        </p:nvSpPr>
        <p:spPr>
          <a:xfrm>
            <a:off x="49257" y="590986"/>
            <a:ext cx="853200" cy="848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6" name="Google Shape;76;p1">
            <a:hlinkClick action="ppaction://hlinksldjump" r:id="rId8"/>
          </p:cNvPr>
          <p:cNvSpPr/>
          <p:nvPr/>
        </p:nvSpPr>
        <p:spPr>
          <a:xfrm>
            <a:off x="49257" y="1457861"/>
            <a:ext cx="853200" cy="848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7" name="Google Shape;77;p1">
            <a:hlinkClick action="ppaction://hlinksldjump" r:id="rId9"/>
          </p:cNvPr>
          <p:cNvSpPr/>
          <p:nvPr/>
        </p:nvSpPr>
        <p:spPr>
          <a:xfrm>
            <a:off x="37670" y="2274561"/>
            <a:ext cx="853200" cy="848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8" name="Google Shape;78;p1">
            <a:hlinkClick action="ppaction://hlinksldjump" r:id="rId10"/>
          </p:cNvPr>
          <p:cNvSpPr/>
          <p:nvPr/>
        </p:nvSpPr>
        <p:spPr>
          <a:xfrm>
            <a:off x="37670" y="3141436"/>
            <a:ext cx="853200" cy="8484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9" name="Google Shape;79;p1"/>
          <p:cNvSpPr txBox="1"/>
          <p:nvPr/>
        </p:nvSpPr>
        <p:spPr>
          <a:xfrm rot="5400000">
            <a:off x="-679350" y="5792075"/>
            <a:ext cx="1579800" cy="373500"/>
          </a:xfrm>
          <a:prstGeom prst="rect">
            <a:avLst/>
          </a:prstGeom>
          <a:noFill/>
          <a:ln>
            <a:noFill/>
          </a:ln>
        </p:spPr>
        <p:txBody>
          <a:bodyPr anchorCtr="0" anchor="b" bIns="91425" lIns="91425" spcFirstLastPara="1" rIns="91425" wrap="square" tIns="91425">
            <a:noAutofit/>
          </a:bodyPr>
          <a:lstStyle/>
          <a:p>
            <a:pPr indent="0" lvl="0" marL="0" rtl="0" algn="r">
              <a:spcBef>
                <a:spcPts val="0"/>
              </a:spcBef>
              <a:spcAft>
                <a:spcPts val="0"/>
              </a:spcAft>
              <a:buNone/>
            </a:pPr>
            <a:r>
              <a:rPr lang="en" sz="1200">
                <a:solidFill>
                  <a:srgbClr val="000000"/>
                </a:solidFill>
                <a:latin typeface="Barlow Condensed"/>
                <a:ea typeface="Barlow Condensed"/>
                <a:cs typeface="Barlow Condensed"/>
                <a:sym typeface="Barlow Condensed"/>
              </a:rPr>
              <a:t>SLIDESMANIA.COM</a:t>
            </a:r>
            <a:endParaRPr sz="1200">
              <a:solidFill>
                <a:srgbClr val="000000"/>
              </a:solidFill>
              <a:latin typeface="Barlow Condensed"/>
              <a:ea typeface="Barlow Condensed"/>
              <a:cs typeface="Barlow Condensed"/>
              <a:sym typeface="Barlow Condensed"/>
            </a:endParaRPr>
          </a:p>
        </p:txBody>
      </p:sp>
    </p:spTree>
  </p:cSld>
  <p:clrMap accent1="accent1" accent2="accent2" accent3="accent3" accent4="accent4" accent5="accent5" accent6="accent6" bg1="lt1" bg2="dk2" tx1="dk1" tx2="lt2" folHlink="folHlink" hlink="hlink"/>
  <p:sldLayoutIdLst>
    <p:sldLayoutId id="2147483648" r:id="rId11"/>
    <p:sldLayoutId id="2147483649" r:id="rId12"/>
    <p:sldLayoutId id="2147483650" r:id="rId13"/>
    <p:sldLayoutId id="2147483651" r:id="rId14"/>
    <p:sldLayoutId id="2147483652" r:id="rId15"/>
    <p:sldLayoutId id="2147483653" r:id="rId1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4.jpg"/><Relationship Id="rId4" Type="http://schemas.openxmlformats.org/officeDocument/2006/relationships/image" Target="../media/image6.jp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9.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0" name="Shape 160"/>
        <p:cNvGrpSpPr/>
        <p:nvPr/>
      </p:nvGrpSpPr>
      <p:grpSpPr>
        <a:xfrm>
          <a:off x="0" y="0"/>
          <a:ext cx="0" cy="0"/>
          <a:chOff x="0" y="0"/>
          <a:chExt cx="0" cy="0"/>
        </a:xfrm>
      </p:grpSpPr>
      <p:pic>
        <p:nvPicPr>
          <p:cNvPr id="161" name="Google Shape;161;p8"/>
          <p:cNvPicPr preferRelativeResize="0"/>
          <p:nvPr/>
        </p:nvPicPr>
        <p:blipFill rotWithShape="1">
          <a:blip r:embed="rId3">
            <a:alphaModFix/>
          </a:blip>
          <a:srcRect b="34044" l="0" r="0" t="26290"/>
          <a:stretch/>
        </p:blipFill>
        <p:spPr>
          <a:xfrm>
            <a:off x="895950" y="529025"/>
            <a:ext cx="11219574" cy="2347025"/>
          </a:xfrm>
          <a:prstGeom prst="rect">
            <a:avLst/>
          </a:prstGeom>
          <a:noFill/>
          <a:ln>
            <a:noFill/>
          </a:ln>
        </p:spPr>
      </p:pic>
      <p:sp>
        <p:nvSpPr>
          <p:cNvPr id="162" name="Google Shape;162;p8"/>
          <p:cNvSpPr txBox="1"/>
          <p:nvPr>
            <p:ph type="ctrTitle"/>
          </p:nvPr>
        </p:nvSpPr>
        <p:spPr>
          <a:xfrm>
            <a:off x="1282175" y="922225"/>
            <a:ext cx="10452300" cy="1527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solidFill>
                  <a:schemeClr val="lt1"/>
                </a:solidFill>
              </a:rPr>
              <a:t>Here goes your channel title</a:t>
            </a:r>
            <a:endParaRPr>
              <a:solidFill>
                <a:schemeClr val="lt1"/>
              </a:solidFill>
            </a:endParaRPr>
          </a:p>
        </p:txBody>
      </p:sp>
      <p:sp>
        <p:nvSpPr>
          <p:cNvPr id="163" name="Google Shape;163;p8"/>
          <p:cNvSpPr txBox="1"/>
          <p:nvPr>
            <p:ph idx="1" type="subTitle"/>
          </p:nvPr>
        </p:nvSpPr>
        <p:spPr>
          <a:xfrm>
            <a:off x="4641775" y="4388425"/>
            <a:ext cx="7386600" cy="4470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intro title.</a:t>
            </a:r>
            <a:endParaRPr/>
          </a:p>
        </p:txBody>
      </p:sp>
      <p:pic>
        <p:nvPicPr>
          <p:cNvPr id="164" name="Google Shape;164;p8"/>
          <p:cNvPicPr preferRelativeResize="0"/>
          <p:nvPr/>
        </p:nvPicPr>
        <p:blipFill rotWithShape="1">
          <a:blip r:embed="rId3">
            <a:alphaModFix/>
          </a:blip>
          <a:srcRect b="34968" l="78628" r="125" t="25365"/>
          <a:stretch/>
        </p:blipFill>
        <p:spPr>
          <a:xfrm>
            <a:off x="1731025" y="2942825"/>
            <a:ext cx="694200" cy="688200"/>
          </a:xfrm>
          <a:prstGeom prst="ellipse">
            <a:avLst/>
          </a:prstGeom>
          <a:noFill/>
          <a:ln>
            <a:noFill/>
          </a:ln>
        </p:spPr>
      </p:pic>
      <p:sp>
        <p:nvSpPr>
          <p:cNvPr id="165" name="Google Shape;165;p8"/>
          <p:cNvSpPr/>
          <p:nvPr/>
        </p:nvSpPr>
        <p:spPr>
          <a:xfrm>
            <a:off x="1892575" y="3175250"/>
            <a:ext cx="371100" cy="223371"/>
          </a:xfrm>
          <a:prstGeom prst="rect">
            <a:avLst/>
          </a:prstGeom>
        </p:spPr>
        <p:txBody>
          <a:bodyPr>
            <a:prstTxWarp prst="textPlain"/>
          </a:bodyPr>
          <a:lstStyle/>
          <a:p>
            <a:pPr lvl="0" algn="ctr"/>
            <a:r>
              <a:rPr b="0" i="0">
                <a:ln>
                  <a:noFill/>
                </a:ln>
                <a:solidFill>
                  <a:srgbClr val="FFFFFF"/>
                </a:solidFill>
                <a:latin typeface="Barriecito"/>
              </a:rPr>
              <a:t>4th</a:t>
            </a:r>
          </a:p>
        </p:txBody>
      </p:sp>
      <p:sp>
        <p:nvSpPr>
          <p:cNvPr id="166" name="Google Shape;166;p8"/>
          <p:cNvSpPr txBox="1"/>
          <p:nvPr/>
        </p:nvSpPr>
        <p:spPr>
          <a:xfrm>
            <a:off x="2504087" y="3030000"/>
            <a:ext cx="3843300" cy="313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rPr lang="en" sz="1600">
                <a:solidFill>
                  <a:srgbClr val="373737"/>
                </a:solidFill>
                <a:latin typeface="Roboto Condensed"/>
                <a:ea typeface="Roboto Condensed"/>
                <a:cs typeface="Roboto Condensed"/>
                <a:sym typeface="Roboto Condensed"/>
              </a:rPr>
              <a:t>4th. Grade </a:t>
            </a:r>
            <a:r>
              <a:rPr lang="en" sz="1600">
                <a:solidFill>
                  <a:srgbClr val="373737"/>
                </a:solidFill>
                <a:latin typeface="Roboto Condensed"/>
                <a:ea typeface="Roboto Condensed"/>
                <a:cs typeface="Roboto Condensed"/>
                <a:sym typeface="Roboto Condensed"/>
              </a:rPr>
              <a:t>SCIENCE Channel</a:t>
            </a:r>
            <a:endParaRPr sz="1600">
              <a:solidFill>
                <a:srgbClr val="373737"/>
              </a:solidFill>
              <a:latin typeface="Roboto Condensed"/>
              <a:ea typeface="Roboto Condensed"/>
              <a:cs typeface="Roboto Condensed"/>
              <a:sym typeface="Roboto Condensed"/>
            </a:endParaRPr>
          </a:p>
        </p:txBody>
      </p:sp>
      <p:sp>
        <p:nvSpPr>
          <p:cNvPr id="167" name="Google Shape;167;p8"/>
          <p:cNvSpPr txBox="1"/>
          <p:nvPr/>
        </p:nvSpPr>
        <p:spPr>
          <a:xfrm>
            <a:off x="2504100" y="3296650"/>
            <a:ext cx="3037200" cy="223500"/>
          </a:xfrm>
          <a:prstGeom prst="rect">
            <a:avLst/>
          </a:prstGeom>
          <a:noFill/>
          <a:ln>
            <a:noFill/>
          </a:ln>
        </p:spPr>
        <p:txBody>
          <a:bodyPr anchorCtr="0" anchor="b" bIns="91425" lIns="91425" spcFirstLastPara="1" rIns="91425" wrap="square" tIns="91425">
            <a:noAutofit/>
          </a:bodyPr>
          <a:lstStyle/>
          <a:p>
            <a:pPr indent="0" lvl="0" marL="0" rtl="0" algn="l">
              <a:spcBef>
                <a:spcPts val="0"/>
              </a:spcBef>
              <a:spcAft>
                <a:spcPts val="0"/>
              </a:spcAft>
              <a:buNone/>
            </a:pPr>
            <a:r>
              <a:rPr lang="en" sz="900">
                <a:solidFill>
                  <a:srgbClr val="606060"/>
                </a:solidFill>
                <a:latin typeface="Roboto"/>
                <a:ea typeface="Roboto"/>
                <a:cs typeface="Roboto"/>
                <a:sym typeface="Roboto"/>
              </a:rPr>
              <a:t>28 Students</a:t>
            </a:r>
            <a:endParaRPr sz="900">
              <a:solidFill>
                <a:srgbClr val="606060"/>
              </a:solidFill>
              <a:latin typeface="Roboto"/>
              <a:ea typeface="Roboto"/>
              <a:cs typeface="Roboto"/>
              <a:sym typeface="Roboto"/>
            </a:endParaRPr>
          </a:p>
        </p:txBody>
      </p:sp>
      <p:sp>
        <p:nvSpPr>
          <p:cNvPr id="168" name="Google Shape;168;p8"/>
          <p:cNvSpPr/>
          <p:nvPr/>
        </p:nvSpPr>
        <p:spPr>
          <a:xfrm>
            <a:off x="1259913" y="441946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pic>
        <p:nvPicPr>
          <p:cNvPr id="169" name="Google Shape;169;p8"/>
          <p:cNvPicPr preferRelativeResize="0"/>
          <p:nvPr/>
        </p:nvPicPr>
        <p:blipFill>
          <a:blip r:embed="rId4">
            <a:alphaModFix/>
          </a:blip>
          <a:stretch>
            <a:fillRect/>
          </a:stretch>
        </p:blipFill>
        <p:spPr>
          <a:xfrm>
            <a:off x="1360695" y="4419475"/>
            <a:ext cx="3037071" cy="2025699"/>
          </a:xfrm>
          <a:prstGeom prst="rect">
            <a:avLst/>
          </a:prstGeom>
          <a:noFill/>
          <a:ln>
            <a:noFill/>
          </a:ln>
        </p:spPr>
      </p:pic>
      <p:grpSp>
        <p:nvGrpSpPr>
          <p:cNvPr id="170" name="Google Shape;170;p8"/>
          <p:cNvGrpSpPr/>
          <p:nvPr/>
        </p:nvGrpSpPr>
        <p:grpSpPr>
          <a:xfrm>
            <a:off x="2402378" y="4973128"/>
            <a:ext cx="953681" cy="918408"/>
            <a:chOff x="6521050" y="2703805"/>
            <a:chExt cx="763800" cy="675300"/>
          </a:xfrm>
        </p:grpSpPr>
        <p:sp>
          <p:nvSpPr>
            <p:cNvPr id="171" name="Google Shape;171;p8"/>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172" name="Google Shape;172;p8"/>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173" name="Google Shape;173;p8"/>
          <p:cNvSpPr/>
          <p:nvPr/>
        </p:nvSpPr>
        <p:spPr>
          <a:xfrm>
            <a:off x="1327084" y="621576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174" name="Google Shape;174;p8"/>
          <p:cNvSpPr/>
          <p:nvPr/>
        </p:nvSpPr>
        <p:spPr>
          <a:xfrm>
            <a:off x="1327084" y="621576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175" name="Google Shape;175;p8"/>
          <p:cNvSpPr txBox="1"/>
          <p:nvPr>
            <p:ph idx="2" type="body"/>
          </p:nvPr>
        </p:nvSpPr>
        <p:spPr>
          <a:xfrm>
            <a:off x="4641775" y="4960100"/>
            <a:ext cx="7386600" cy="15273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9" name="Shape 179"/>
        <p:cNvGrpSpPr/>
        <p:nvPr/>
      </p:nvGrpSpPr>
      <p:grpSpPr>
        <a:xfrm>
          <a:off x="0" y="0"/>
          <a:ext cx="0" cy="0"/>
          <a:chOff x="0" y="0"/>
          <a:chExt cx="0" cy="0"/>
        </a:xfrm>
      </p:grpSpPr>
      <p:sp>
        <p:nvSpPr>
          <p:cNvPr id="180" name="Google Shape;180;p9"/>
          <p:cNvSpPr txBox="1"/>
          <p:nvPr>
            <p:ph idx="1" type="body"/>
          </p:nvPr>
        </p:nvSpPr>
        <p:spPr>
          <a:xfrm>
            <a:off x="7860150" y="2473425"/>
            <a:ext cx="3950400" cy="3306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181" name="Google Shape;181;p9"/>
          <p:cNvSpPr txBox="1"/>
          <p:nvPr>
            <p:ph idx="2" type="subTitle"/>
          </p:nvPr>
        </p:nvSpPr>
        <p:spPr>
          <a:xfrm>
            <a:off x="7860025" y="1872525"/>
            <a:ext cx="39504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video 1 title.</a:t>
            </a:r>
            <a:endParaRPr/>
          </a:p>
        </p:txBody>
      </p:sp>
      <p:sp>
        <p:nvSpPr>
          <p:cNvPr id="182" name="Google Shape;182;p9"/>
          <p:cNvSpPr/>
          <p:nvPr/>
        </p:nvSpPr>
        <p:spPr>
          <a:xfrm>
            <a:off x="2936322" y="887404"/>
            <a:ext cx="1018500" cy="273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descr="Play" id="183" name="Google Shape;183;p9">
            <a:hlinkClick action="ppaction://hlinkshowjump?jump=nextslide"/>
          </p:cNvPr>
          <p:cNvSpPr/>
          <p:nvPr/>
        </p:nvSpPr>
        <p:spPr>
          <a:xfrm rot="5400000">
            <a:off x="11664361" y="6310382"/>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84" name="Google Shape;184;p9"/>
          <p:cNvSpPr txBox="1"/>
          <p:nvPr>
            <p:ph type="title"/>
          </p:nvPr>
        </p:nvSpPr>
        <p:spPr>
          <a:xfrm>
            <a:off x="1222450" y="1041625"/>
            <a:ext cx="65745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Title One - First Page</a:t>
            </a:r>
            <a:endParaRPr/>
          </a:p>
        </p:txBody>
      </p:sp>
      <p:grpSp>
        <p:nvGrpSpPr>
          <p:cNvPr id="185" name="Google Shape;185;p9"/>
          <p:cNvGrpSpPr/>
          <p:nvPr/>
        </p:nvGrpSpPr>
        <p:grpSpPr>
          <a:xfrm>
            <a:off x="1235873" y="1569927"/>
            <a:ext cx="6293400" cy="3936300"/>
            <a:chOff x="1274623" y="1635002"/>
            <a:chExt cx="6293400" cy="3936300"/>
          </a:xfrm>
        </p:grpSpPr>
        <p:sp>
          <p:nvSpPr>
            <p:cNvPr id="186" name="Google Shape;186;p9"/>
            <p:cNvSpPr/>
            <p:nvPr/>
          </p:nvSpPr>
          <p:spPr>
            <a:xfrm>
              <a:off x="1274623" y="1635002"/>
              <a:ext cx="6293400" cy="39363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187" name="Google Shape;187;p9"/>
            <p:cNvGrpSpPr/>
            <p:nvPr/>
          </p:nvGrpSpPr>
          <p:grpSpPr>
            <a:xfrm>
              <a:off x="3494566" y="2710857"/>
              <a:ext cx="1853284" cy="1784750"/>
              <a:chOff x="6521050" y="2703805"/>
              <a:chExt cx="763800" cy="675300"/>
            </a:xfrm>
          </p:grpSpPr>
          <p:sp>
            <p:nvSpPr>
              <p:cNvPr id="188" name="Google Shape;188;p9"/>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189" name="Google Shape;189;p9"/>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190" name="Google Shape;190;p9"/>
            <p:cNvSpPr/>
            <p:nvPr/>
          </p:nvSpPr>
          <p:spPr>
            <a:xfrm>
              <a:off x="1405158" y="5125805"/>
              <a:ext cx="6046800" cy="951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191" name="Google Shape;191;p9"/>
            <p:cNvSpPr/>
            <p:nvPr/>
          </p:nvSpPr>
          <p:spPr>
            <a:xfrm>
              <a:off x="1405158" y="5125805"/>
              <a:ext cx="1747200" cy="951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5" name="Shape 195"/>
        <p:cNvGrpSpPr/>
        <p:nvPr/>
      </p:nvGrpSpPr>
      <p:grpSpPr>
        <a:xfrm>
          <a:off x="0" y="0"/>
          <a:ext cx="0" cy="0"/>
          <a:chOff x="0" y="0"/>
          <a:chExt cx="0" cy="0"/>
        </a:xfrm>
      </p:grpSpPr>
      <p:sp>
        <p:nvSpPr>
          <p:cNvPr id="196" name="Google Shape;196;p10"/>
          <p:cNvSpPr txBox="1"/>
          <p:nvPr>
            <p:ph type="title"/>
          </p:nvPr>
        </p:nvSpPr>
        <p:spPr>
          <a:xfrm>
            <a:off x="1222450" y="1041625"/>
            <a:ext cx="82659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Title One - Middle Pages</a:t>
            </a:r>
            <a:endParaRPr/>
          </a:p>
        </p:txBody>
      </p:sp>
      <p:sp>
        <p:nvSpPr>
          <p:cNvPr id="197" name="Google Shape;197;p10"/>
          <p:cNvSpPr txBox="1"/>
          <p:nvPr>
            <p:ph idx="1" type="body"/>
          </p:nvPr>
        </p:nvSpPr>
        <p:spPr>
          <a:xfrm>
            <a:off x="4742725" y="20924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198" name="Google Shape;198;p10"/>
          <p:cNvSpPr txBox="1"/>
          <p:nvPr>
            <p:ph idx="2" type="subTitle"/>
          </p:nvPr>
        </p:nvSpPr>
        <p:spPr>
          <a:xfrm>
            <a:off x="4742725" y="15677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video 2 title.</a:t>
            </a:r>
            <a:endParaRPr/>
          </a:p>
        </p:txBody>
      </p:sp>
      <p:grpSp>
        <p:nvGrpSpPr>
          <p:cNvPr id="199" name="Google Shape;199;p10"/>
          <p:cNvGrpSpPr/>
          <p:nvPr/>
        </p:nvGrpSpPr>
        <p:grpSpPr>
          <a:xfrm>
            <a:off x="1235863" y="1569917"/>
            <a:ext cx="3238500" cy="2025600"/>
            <a:chOff x="1235863" y="1569917"/>
            <a:chExt cx="3238500" cy="2025600"/>
          </a:xfrm>
        </p:grpSpPr>
        <p:sp>
          <p:nvSpPr>
            <p:cNvPr id="200" name="Google Shape;200;p10"/>
            <p:cNvSpPr/>
            <p:nvPr/>
          </p:nvSpPr>
          <p:spPr>
            <a:xfrm>
              <a:off x="1235863" y="15699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201" name="Google Shape;201;p10"/>
            <p:cNvGrpSpPr/>
            <p:nvPr/>
          </p:nvGrpSpPr>
          <p:grpSpPr>
            <a:xfrm>
              <a:off x="2378328" y="2123578"/>
              <a:ext cx="953681" cy="918408"/>
              <a:chOff x="6521050" y="2703805"/>
              <a:chExt cx="763800" cy="675300"/>
            </a:xfrm>
          </p:grpSpPr>
          <p:sp>
            <p:nvSpPr>
              <p:cNvPr id="202" name="Google Shape;202;p10"/>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203" name="Google Shape;203;p10"/>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204" name="Google Shape;204;p10"/>
            <p:cNvSpPr/>
            <p:nvPr/>
          </p:nvSpPr>
          <p:spPr>
            <a:xfrm>
              <a:off x="1303034" y="33662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205" name="Google Shape;205;p10"/>
            <p:cNvSpPr/>
            <p:nvPr/>
          </p:nvSpPr>
          <p:spPr>
            <a:xfrm>
              <a:off x="1303034" y="33662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
        <p:nvSpPr>
          <p:cNvPr id="206" name="Google Shape;206;p10"/>
          <p:cNvSpPr txBox="1"/>
          <p:nvPr>
            <p:ph idx="3" type="body"/>
          </p:nvPr>
        </p:nvSpPr>
        <p:spPr>
          <a:xfrm>
            <a:off x="4742725" y="46933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a:p>
            <a:pPr indent="0" lvl="0" marL="0" rtl="0" algn="l">
              <a:spcBef>
                <a:spcPts val="0"/>
              </a:spcBef>
              <a:spcAft>
                <a:spcPts val="0"/>
              </a:spcAft>
              <a:buNone/>
            </a:pPr>
            <a:r>
              <a:t/>
            </a:r>
            <a:endParaRPr/>
          </a:p>
        </p:txBody>
      </p:sp>
      <p:sp>
        <p:nvSpPr>
          <p:cNvPr id="207" name="Google Shape;207;p10"/>
          <p:cNvSpPr txBox="1"/>
          <p:nvPr>
            <p:ph idx="4" type="subTitle"/>
          </p:nvPr>
        </p:nvSpPr>
        <p:spPr>
          <a:xfrm>
            <a:off x="4742725" y="41686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video 3 title.</a:t>
            </a:r>
            <a:endParaRPr/>
          </a:p>
        </p:txBody>
      </p:sp>
      <p:grpSp>
        <p:nvGrpSpPr>
          <p:cNvPr id="208" name="Google Shape;208;p10"/>
          <p:cNvGrpSpPr/>
          <p:nvPr/>
        </p:nvGrpSpPr>
        <p:grpSpPr>
          <a:xfrm>
            <a:off x="1235863" y="4114817"/>
            <a:ext cx="3238500" cy="2025600"/>
            <a:chOff x="1235863" y="4114817"/>
            <a:chExt cx="3238500" cy="2025600"/>
          </a:xfrm>
        </p:grpSpPr>
        <p:sp>
          <p:nvSpPr>
            <p:cNvPr id="209" name="Google Shape;209;p10"/>
            <p:cNvSpPr/>
            <p:nvPr/>
          </p:nvSpPr>
          <p:spPr>
            <a:xfrm>
              <a:off x="1235863" y="41148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210" name="Google Shape;210;p10"/>
            <p:cNvGrpSpPr/>
            <p:nvPr/>
          </p:nvGrpSpPr>
          <p:grpSpPr>
            <a:xfrm>
              <a:off x="2378328" y="4668478"/>
              <a:ext cx="953681" cy="918408"/>
              <a:chOff x="6521050" y="2703805"/>
              <a:chExt cx="763800" cy="675300"/>
            </a:xfrm>
          </p:grpSpPr>
          <p:sp>
            <p:nvSpPr>
              <p:cNvPr id="211" name="Google Shape;211;p10"/>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212" name="Google Shape;212;p10"/>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213" name="Google Shape;213;p10"/>
            <p:cNvSpPr/>
            <p:nvPr/>
          </p:nvSpPr>
          <p:spPr>
            <a:xfrm>
              <a:off x="1303034" y="59111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214" name="Google Shape;214;p10"/>
            <p:cNvSpPr/>
            <p:nvPr/>
          </p:nvSpPr>
          <p:spPr>
            <a:xfrm>
              <a:off x="1303034" y="59111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
        <p:nvSpPr>
          <p:cNvPr descr="Play" id="215" name="Google Shape;215;p10">
            <a:hlinkClick action="ppaction://hlinkshowjump?jump=nextslide"/>
          </p:cNvPr>
          <p:cNvSpPr/>
          <p:nvPr/>
        </p:nvSpPr>
        <p:spPr>
          <a:xfrm rot="5400000">
            <a:off x="11664361" y="6310382"/>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descr="Play" id="216" name="Google Shape;216;p10">
            <a:hlinkClick action="ppaction://hlinkshowjump?jump=previousslide"/>
          </p:cNvPr>
          <p:cNvSpPr/>
          <p:nvPr/>
        </p:nvSpPr>
        <p:spPr>
          <a:xfrm rot="-5400000">
            <a:off x="11681149" y="868469"/>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17" name="Google Shape;217;p10"/>
          <p:cNvSpPr/>
          <p:nvPr/>
        </p:nvSpPr>
        <p:spPr>
          <a:xfrm>
            <a:off x="2936322" y="887404"/>
            <a:ext cx="1018500" cy="273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1" name="Shape 221"/>
        <p:cNvGrpSpPr/>
        <p:nvPr/>
      </p:nvGrpSpPr>
      <p:grpSpPr>
        <a:xfrm>
          <a:off x="0" y="0"/>
          <a:ext cx="0" cy="0"/>
          <a:chOff x="0" y="0"/>
          <a:chExt cx="0" cy="0"/>
        </a:xfrm>
      </p:grpSpPr>
      <p:sp>
        <p:nvSpPr>
          <p:cNvPr id="222" name="Google Shape;222;p11"/>
          <p:cNvSpPr txBox="1"/>
          <p:nvPr>
            <p:ph type="title"/>
          </p:nvPr>
        </p:nvSpPr>
        <p:spPr>
          <a:xfrm>
            <a:off x="1222450" y="1041625"/>
            <a:ext cx="82659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Title One - Last Page</a:t>
            </a:r>
            <a:endParaRPr/>
          </a:p>
        </p:txBody>
      </p:sp>
      <p:sp>
        <p:nvSpPr>
          <p:cNvPr id="223" name="Google Shape;223;p11"/>
          <p:cNvSpPr txBox="1"/>
          <p:nvPr>
            <p:ph idx="1" type="body"/>
          </p:nvPr>
        </p:nvSpPr>
        <p:spPr>
          <a:xfrm>
            <a:off x="4742725" y="20924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224" name="Google Shape;224;p11"/>
          <p:cNvSpPr txBox="1"/>
          <p:nvPr>
            <p:ph idx="2" type="subTitle"/>
          </p:nvPr>
        </p:nvSpPr>
        <p:spPr>
          <a:xfrm>
            <a:off x="4742725" y="15677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video 4 title.</a:t>
            </a:r>
            <a:endParaRPr/>
          </a:p>
        </p:txBody>
      </p:sp>
      <p:sp>
        <p:nvSpPr>
          <p:cNvPr id="225" name="Google Shape;225;p11"/>
          <p:cNvSpPr txBox="1"/>
          <p:nvPr>
            <p:ph idx="3" type="body"/>
          </p:nvPr>
        </p:nvSpPr>
        <p:spPr>
          <a:xfrm>
            <a:off x="4742725" y="46933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a:p>
            <a:pPr indent="0" lvl="0" marL="0" rtl="0" algn="l">
              <a:spcBef>
                <a:spcPts val="0"/>
              </a:spcBef>
              <a:spcAft>
                <a:spcPts val="0"/>
              </a:spcAft>
              <a:buNone/>
            </a:pPr>
            <a:r>
              <a:t/>
            </a:r>
            <a:endParaRPr/>
          </a:p>
        </p:txBody>
      </p:sp>
      <p:sp>
        <p:nvSpPr>
          <p:cNvPr descr="Play" id="226" name="Google Shape;226;p11">
            <a:hlinkClick action="ppaction://hlinkshowjump?jump=previousslide"/>
          </p:cNvPr>
          <p:cNvSpPr/>
          <p:nvPr/>
        </p:nvSpPr>
        <p:spPr>
          <a:xfrm rot="-5400000">
            <a:off x="11681149" y="868469"/>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27" name="Google Shape;227;p11"/>
          <p:cNvSpPr txBox="1"/>
          <p:nvPr>
            <p:ph idx="4" type="subTitle"/>
          </p:nvPr>
        </p:nvSpPr>
        <p:spPr>
          <a:xfrm>
            <a:off x="4742725" y="41686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video 5 title.</a:t>
            </a:r>
            <a:endParaRPr/>
          </a:p>
        </p:txBody>
      </p:sp>
      <p:grpSp>
        <p:nvGrpSpPr>
          <p:cNvPr id="228" name="Google Shape;228;p11"/>
          <p:cNvGrpSpPr/>
          <p:nvPr/>
        </p:nvGrpSpPr>
        <p:grpSpPr>
          <a:xfrm>
            <a:off x="1235863" y="1569917"/>
            <a:ext cx="3238500" cy="2025600"/>
            <a:chOff x="1235863" y="1569917"/>
            <a:chExt cx="3238500" cy="2025600"/>
          </a:xfrm>
        </p:grpSpPr>
        <p:sp>
          <p:nvSpPr>
            <p:cNvPr id="229" name="Google Shape;229;p11"/>
            <p:cNvSpPr/>
            <p:nvPr/>
          </p:nvSpPr>
          <p:spPr>
            <a:xfrm>
              <a:off x="1235863" y="15699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230" name="Google Shape;230;p11"/>
            <p:cNvGrpSpPr/>
            <p:nvPr/>
          </p:nvGrpSpPr>
          <p:grpSpPr>
            <a:xfrm>
              <a:off x="2378328" y="2123578"/>
              <a:ext cx="953681" cy="918408"/>
              <a:chOff x="6521050" y="2703805"/>
              <a:chExt cx="763800" cy="675300"/>
            </a:xfrm>
          </p:grpSpPr>
          <p:sp>
            <p:nvSpPr>
              <p:cNvPr id="231" name="Google Shape;231;p11"/>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232" name="Google Shape;232;p11"/>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233" name="Google Shape;233;p11"/>
            <p:cNvSpPr/>
            <p:nvPr/>
          </p:nvSpPr>
          <p:spPr>
            <a:xfrm>
              <a:off x="1303034" y="33662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234" name="Google Shape;234;p11"/>
            <p:cNvSpPr/>
            <p:nvPr/>
          </p:nvSpPr>
          <p:spPr>
            <a:xfrm>
              <a:off x="1303034" y="33662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
        <p:nvSpPr>
          <p:cNvPr id="235" name="Google Shape;235;p11"/>
          <p:cNvSpPr/>
          <p:nvPr/>
        </p:nvSpPr>
        <p:spPr>
          <a:xfrm>
            <a:off x="1235863" y="41148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236" name="Google Shape;236;p11"/>
          <p:cNvGrpSpPr/>
          <p:nvPr/>
        </p:nvGrpSpPr>
        <p:grpSpPr>
          <a:xfrm>
            <a:off x="2378328" y="4668478"/>
            <a:ext cx="953681" cy="918408"/>
            <a:chOff x="6521050" y="2703805"/>
            <a:chExt cx="763800" cy="675300"/>
          </a:xfrm>
        </p:grpSpPr>
        <p:sp>
          <p:nvSpPr>
            <p:cNvPr id="237" name="Google Shape;237;p11"/>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238" name="Google Shape;238;p11"/>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239" name="Google Shape;239;p11"/>
          <p:cNvSpPr/>
          <p:nvPr/>
        </p:nvSpPr>
        <p:spPr>
          <a:xfrm>
            <a:off x="1303034" y="59111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240" name="Google Shape;240;p11"/>
          <p:cNvSpPr/>
          <p:nvPr/>
        </p:nvSpPr>
        <p:spPr>
          <a:xfrm>
            <a:off x="1303034" y="59111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241" name="Google Shape;241;p11"/>
          <p:cNvSpPr/>
          <p:nvPr/>
        </p:nvSpPr>
        <p:spPr>
          <a:xfrm>
            <a:off x="2936322" y="887404"/>
            <a:ext cx="1018500" cy="273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5" name="Shape 245"/>
        <p:cNvGrpSpPr/>
        <p:nvPr/>
      </p:nvGrpSpPr>
      <p:grpSpPr>
        <a:xfrm>
          <a:off x="0" y="0"/>
          <a:ext cx="0" cy="0"/>
          <a:chOff x="0" y="0"/>
          <a:chExt cx="0" cy="0"/>
        </a:xfrm>
      </p:grpSpPr>
      <p:sp>
        <p:nvSpPr>
          <p:cNvPr id="246" name="Google Shape;246;p12"/>
          <p:cNvSpPr txBox="1"/>
          <p:nvPr>
            <p:ph idx="1" type="body"/>
          </p:nvPr>
        </p:nvSpPr>
        <p:spPr>
          <a:xfrm>
            <a:off x="7860150" y="2473425"/>
            <a:ext cx="3950400" cy="3306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247" name="Google Shape;247;p12"/>
          <p:cNvSpPr/>
          <p:nvPr/>
        </p:nvSpPr>
        <p:spPr>
          <a:xfrm>
            <a:off x="4536522" y="887404"/>
            <a:ext cx="1018500" cy="273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descr="Play" id="248" name="Google Shape;248;p12">
            <a:hlinkClick action="ppaction://hlinkshowjump?jump=nextslide"/>
          </p:cNvPr>
          <p:cNvSpPr/>
          <p:nvPr/>
        </p:nvSpPr>
        <p:spPr>
          <a:xfrm rot="5400000">
            <a:off x="11664361" y="6310382"/>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49" name="Google Shape;249;p12"/>
          <p:cNvSpPr txBox="1"/>
          <p:nvPr>
            <p:ph type="title"/>
          </p:nvPr>
        </p:nvSpPr>
        <p:spPr>
          <a:xfrm>
            <a:off x="1222450" y="1041625"/>
            <a:ext cx="65745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Title Two - First Page</a:t>
            </a:r>
            <a:endParaRPr/>
          </a:p>
        </p:txBody>
      </p:sp>
      <p:sp>
        <p:nvSpPr>
          <p:cNvPr id="250" name="Google Shape;250;p12"/>
          <p:cNvSpPr txBox="1"/>
          <p:nvPr>
            <p:ph idx="2" type="subTitle"/>
          </p:nvPr>
        </p:nvSpPr>
        <p:spPr>
          <a:xfrm>
            <a:off x="7860025" y="1872525"/>
            <a:ext cx="39504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title for video 1.</a:t>
            </a:r>
            <a:endParaRPr/>
          </a:p>
        </p:txBody>
      </p:sp>
      <p:grpSp>
        <p:nvGrpSpPr>
          <p:cNvPr id="251" name="Google Shape;251;p12"/>
          <p:cNvGrpSpPr/>
          <p:nvPr/>
        </p:nvGrpSpPr>
        <p:grpSpPr>
          <a:xfrm>
            <a:off x="1235873" y="1569927"/>
            <a:ext cx="6293400" cy="3936300"/>
            <a:chOff x="1274623" y="1635002"/>
            <a:chExt cx="6293400" cy="3936300"/>
          </a:xfrm>
        </p:grpSpPr>
        <p:sp>
          <p:nvSpPr>
            <p:cNvPr id="252" name="Google Shape;252;p12"/>
            <p:cNvSpPr/>
            <p:nvPr/>
          </p:nvSpPr>
          <p:spPr>
            <a:xfrm>
              <a:off x="1274623" y="1635002"/>
              <a:ext cx="6293400" cy="39363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253" name="Google Shape;253;p12"/>
            <p:cNvGrpSpPr/>
            <p:nvPr/>
          </p:nvGrpSpPr>
          <p:grpSpPr>
            <a:xfrm>
              <a:off x="3494566" y="2710857"/>
              <a:ext cx="1853284" cy="1784750"/>
              <a:chOff x="6521050" y="2703805"/>
              <a:chExt cx="763800" cy="675300"/>
            </a:xfrm>
          </p:grpSpPr>
          <p:sp>
            <p:nvSpPr>
              <p:cNvPr id="254" name="Google Shape;254;p12"/>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255" name="Google Shape;255;p12"/>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256" name="Google Shape;256;p12"/>
            <p:cNvSpPr/>
            <p:nvPr/>
          </p:nvSpPr>
          <p:spPr>
            <a:xfrm>
              <a:off x="1405158" y="5125805"/>
              <a:ext cx="6046800" cy="951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257" name="Google Shape;257;p12"/>
            <p:cNvSpPr/>
            <p:nvPr/>
          </p:nvSpPr>
          <p:spPr>
            <a:xfrm>
              <a:off x="1405158" y="5125805"/>
              <a:ext cx="1747200" cy="951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1" name="Shape 261"/>
        <p:cNvGrpSpPr/>
        <p:nvPr/>
      </p:nvGrpSpPr>
      <p:grpSpPr>
        <a:xfrm>
          <a:off x="0" y="0"/>
          <a:ext cx="0" cy="0"/>
          <a:chOff x="0" y="0"/>
          <a:chExt cx="0" cy="0"/>
        </a:xfrm>
      </p:grpSpPr>
      <p:sp>
        <p:nvSpPr>
          <p:cNvPr id="262" name="Google Shape;262;p13"/>
          <p:cNvSpPr txBox="1"/>
          <p:nvPr>
            <p:ph idx="1" type="body"/>
          </p:nvPr>
        </p:nvSpPr>
        <p:spPr>
          <a:xfrm>
            <a:off x="4742725" y="20924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descr="Play" id="263" name="Google Shape;263;p13">
            <a:hlinkClick action="ppaction://hlinkshowjump?jump=nextslide"/>
          </p:cNvPr>
          <p:cNvSpPr/>
          <p:nvPr/>
        </p:nvSpPr>
        <p:spPr>
          <a:xfrm rot="5400000">
            <a:off x="11664361" y="6310382"/>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descr="Play" id="264" name="Google Shape;264;p13">
            <a:hlinkClick action="ppaction://hlinkshowjump?jump=previousslide"/>
          </p:cNvPr>
          <p:cNvSpPr/>
          <p:nvPr/>
        </p:nvSpPr>
        <p:spPr>
          <a:xfrm rot="-5400000">
            <a:off x="11681149" y="868469"/>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65" name="Google Shape;265;p13"/>
          <p:cNvSpPr txBox="1"/>
          <p:nvPr>
            <p:ph idx="2" type="subTitle"/>
          </p:nvPr>
        </p:nvSpPr>
        <p:spPr>
          <a:xfrm>
            <a:off x="4742725" y="15677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title for video 2.</a:t>
            </a:r>
            <a:endParaRPr/>
          </a:p>
        </p:txBody>
      </p:sp>
      <p:sp>
        <p:nvSpPr>
          <p:cNvPr id="266" name="Google Shape;266;p13"/>
          <p:cNvSpPr txBox="1"/>
          <p:nvPr>
            <p:ph type="title"/>
          </p:nvPr>
        </p:nvSpPr>
        <p:spPr>
          <a:xfrm>
            <a:off x="1222450" y="1041625"/>
            <a:ext cx="82659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Title Two - Middle Pages</a:t>
            </a:r>
            <a:endParaRPr/>
          </a:p>
        </p:txBody>
      </p:sp>
      <p:sp>
        <p:nvSpPr>
          <p:cNvPr id="267" name="Google Shape;267;p13"/>
          <p:cNvSpPr txBox="1"/>
          <p:nvPr>
            <p:ph idx="3" type="body"/>
          </p:nvPr>
        </p:nvSpPr>
        <p:spPr>
          <a:xfrm>
            <a:off x="4742725" y="46933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268" name="Google Shape;268;p13"/>
          <p:cNvSpPr txBox="1"/>
          <p:nvPr>
            <p:ph idx="4" type="subTitle"/>
          </p:nvPr>
        </p:nvSpPr>
        <p:spPr>
          <a:xfrm>
            <a:off x="4742725" y="41686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title for video 3.</a:t>
            </a:r>
            <a:endParaRPr/>
          </a:p>
        </p:txBody>
      </p:sp>
      <p:grpSp>
        <p:nvGrpSpPr>
          <p:cNvPr id="269" name="Google Shape;269;p13"/>
          <p:cNvGrpSpPr/>
          <p:nvPr/>
        </p:nvGrpSpPr>
        <p:grpSpPr>
          <a:xfrm>
            <a:off x="1235863" y="1569917"/>
            <a:ext cx="3238500" cy="2025600"/>
            <a:chOff x="1235863" y="1569917"/>
            <a:chExt cx="3238500" cy="2025600"/>
          </a:xfrm>
        </p:grpSpPr>
        <p:sp>
          <p:nvSpPr>
            <p:cNvPr id="270" name="Google Shape;270;p13"/>
            <p:cNvSpPr/>
            <p:nvPr/>
          </p:nvSpPr>
          <p:spPr>
            <a:xfrm>
              <a:off x="1235863" y="15699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271" name="Google Shape;271;p13"/>
            <p:cNvGrpSpPr/>
            <p:nvPr/>
          </p:nvGrpSpPr>
          <p:grpSpPr>
            <a:xfrm>
              <a:off x="2378328" y="2123578"/>
              <a:ext cx="953681" cy="918408"/>
              <a:chOff x="6521050" y="2703805"/>
              <a:chExt cx="763800" cy="675300"/>
            </a:xfrm>
          </p:grpSpPr>
          <p:sp>
            <p:nvSpPr>
              <p:cNvPr id="272" name="Google Shape;272;p13"/>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273" name="Google Shape;273;p13"/>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274" name="Google Shape;274;p13"/>
            <p:cNvSpPr/>
            <p:nvPr/>
          </p:nvSpPr>
          <p:spPr>
            <a:xfrm>
              <a:off x="1303034" y="33662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275" name="Google Shape;275;p13"/>
            <p:cNvSpPr/>
            <p:nvPr/>
          </p:nvSpPr>
          <p:spPr>
            <a:xfrm>
              <a:off x="1303034" y="33662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grpSp>
        <p:nvGrpSpPr>
          <p:cNvPr id="276" name="Google Shape;276;p13"/>
          <p:cNvGrpSpPr/>
          <p:nvPr/>
        </p:nvGrpSpPr>
        <p:grpSpPr>
          <a:xfrm>
            <a:off x="1235863" y="4114817"/>
            <a:ext cx="3238500" cy="2025600"/>
            <a:chOff x="1235863" y="1569917"/>
            <a:chExt cx="3238500" cy="2025600"/>
          </a:xfrm>
        </p:grpSpPr>
        <p:sp>
          <p:nvSpPr>
            <p:cNvPr id="277" name="Google Shape;277;p13"/>
            <p:cNvSpPr/>
            <p:nvPr/>
          </p:nvSpPr>
          <p:spPr>
            <a:xfrm>
              <a:off x="1235863" y="15699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278" name="Google Shape;278;p13"/>
            <p:cNvGrpSpPr/>
            <p:nvPr/>
          </p:nvGrpSpPr>
          <p:grpSpPr>
            <a:xfrm>
              <a:off x="2378328" y="2123578"/>
              <a:ext cx="953681" cy="918408"/>
              <a:chOff x="6521050" y="2703805"/>
              <a:chExt cx="763800" cy="675300"/>
            </a:xfrm>
          </p:grpSpPr>
          <p:sp>
            <p:nvSpPr>
              <p:cNvPr id="279" name="Google Shape;279;p13"/>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280" name="Google Shape;280;p13"/>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281" name="Google Shape;281;p13"/>
            <p:cNvSpPr/>
            <p:nvPr/>
          </p:nvSpPr>
          <p:spPr>
            <a:xfrm>
              <a:off x="1303034" y="33662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282" name="Google Shape;282;p13"/>
            <p:cNvSpPr/>
            <p:nvPr/>
          </p:nvSpPr>
          <p:spPr>
            <a:xfrm>
              <a:off x="1303034" y="33662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
        <p:nvSpPr>
          <p:cNvPr id="283" name="Google Shape;283;p13"/>
          <p:cNvSpPr/>
          <p:nvPr/>
        </p:nvSpPr>
        <p:spPr>
          <a:xfrm>
            <a:off x="4536522" y="887404"/>
            <a:ext cx="1018500" cy="273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7" name="Shape 287"/>
        <p:cNvGrpSpPr/>
        <p:nvPr/>
      </p:nvGrpSpPr>
      <p:grpSpPr>
        <a:xfrm>
          <a:off x="0" y="0"/>
          <a:ext cx="0" cy="0"/>
          <a:chOff x="0" y="0"/>
          <a:chExt cx="0" cy="0"/>
        </a:xfrm>
      </p:grpSpPr>
      <p:sp>
        <p:nvSpPr>
          <p:cNvPr id="288" name="Google Shape;288;p14"/>
          <p:cNvSpPr txBox="1"/>
          <p:nvPr>
            <p:ph idx="1" type="body"/>
          </p:nvPr>
        </p:nvSpPr>
        <p:spPr>
          <a:xfrm>
            <a:off x="4742725" y="20924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descr="Play" id="289" name="Google Shape;289;p14">
            <a:hlinkClick action="ppaction://hlinkshowjump?jump=previousslide"/>
          </p:cNvPr>
          <p:cNvSpPr/>
          <p:nvPr/>
        </p:nvSpPr>
        <p:spPr>
          <a:xfrm rot="-5400000">
            <a:off x="11681149" y="868469"/>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90" name="Google Shape;290;p14"/>
          <p:cNvSpPr txBox="1"/>
          <p:nvPr>
            <p:ph idx="2" type="subTitle"/>
          </p:nvPr>
        </p:nvSpPr>
        <p:spPr>
          <a:xfrm>
            <a:off x="4742725" y="15677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title for video 4.</a:t>
            </a:r>
            <a:endParaRPr/>
          </a:p>
        </p:txBody>
      </p:sp>
      <p:sp>
        <p:nvSpPr>
          <p:cNvPr id="291" name="Google Shape;291;p14"/>
          <p:cNvSpPr txBox="1"/>
          <p:nvPr>
            <p:ph type="title"/>
          </p:nvPr>
        </p:nvSpPr>
        <p:spPr>
          <a:xfrm>
            <a:off x="1222450" y="1041625"/>
            <a:ext cx="82659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Title Two - Middle Pages</a:t>
            </a:r>
            <a:endParaRPr/>
          </a:p>
        </p:txBody>
      </p:sp>
      <p:sp>
        <p:nvSpPr>
          <p:cNvPr id="292" name="Google Shape;292;p14"/>
          <p:cNvSpPr txBox="1"/>
          <p:nvPr>
            <p:ph idx="3" type="body"/>
          </p:nvPr>
        </p:nvSpPr>
        <p:spPr>
          <a:xfrm>
            <a:off x="4742725" y="46933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293" name="Google Shape;293;p14"/>
          <p:cNvSpPr txBox="1"/>
          <p:nvPr>
            <p:ph idx="4" type="subTitle"/>
          </p:nvPr>
        </p:nvSpPr>
        <p:spPr>
          <a:xfrm>
            <a:off x="4742725" y="41686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title for video 5.</a:t>
            </a:r>
            <a:endParaRPr/>
          </a:p>
        </p:txBody>
      </p:sp>
      <p:grpSp>
        <p:nvGrpSpPr>
          <p:cNvPr id="294" name="Google Shape;294;p14"/>
          <p:cNvGrpSpPr/>
          <p:nvPr/>
        </p:nvGrpSpPr>
        <p:grpSpPr>
          <a:xfrm>
            <a:off x="1235863" y="1569917"/>
            <a:ext cx="3238500" cy="2025600"/>
            <a:chOff x="1235863" y="1569917"/>
            <a:chExt cx="3238500" cy="2025600"/>
          </a:xfrm>
        </p:grpSpPr>
        <p:sp>
          <p:nvSpPr>
            <p:cNvPr id="295" name="Google Shape;295;p14"/>
            <p:cNvSpPr/>
            <p:nvPr/>
          </p:nvSpPr>
          <p:spPr>
            <a:xfrm>
              <a:off x="1235863" y="15699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296" name="Google Shape;296;p14"/>
            <p:cNvGrpSpPr/>
            <p:nvPr/>
          </p:nvGrpSpPr>
          <p:grpSpPr>
            <a:xfrm>
              <a:off x="2378328" y="2123578"/>
              <a:ext cx="953681" cy="918408"/>
              <a:chOff x="6521050" y="2703805"/>
              <a:chExt cx="763800" cy="675300"/>
            </a:xfrm>
          </p:grpSpPr>
          <p:sp>
            <p:nvSpPr>
              <p:cNvPr id="297" name="Google Shape;297;p14"/>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298" name="Google Shape;298;p14"/>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299" name="Google Shape;299;p14"/>
            <p:cNvSpPr/>
            <p:nvPr/>
          </p:nvSpPr>
          <p:spPr>
            <a:xfrm>
              <a:off x="1303034" y="33662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300" name="Google Shape;300;p14"/>
            <p:cNvSpPr/>
            <p:nvPr/>
          </p:nvSpPr>
          <p:spPr>
            <a:xfrm>
              <a:off x="1303034" y="33662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grpSp>
        <p:nvGrpSpPr>
          <p:cNvPr id="301" name="Google Shape;301;p14"/>
          <p:cNvGrpSpPr/>
          <p:nvPr/>
        </p:nvGrpSpPr>
        <p:grpSpPr>
          <a:xfrm>
            <a:off x="1235863" y="4114817"/>
            <a:ext cx="3238500" cy="2025600"/>
            <a:chOff x="1235863" y="1569917"/>
            <a:chExt cx="3238500" cy="2025600"/>
          </a:xfrm>
        </p:grpSpPr>
        <p:sp>
          <p:nvSpPr>
            <p:cNvPr id="302" name="Google Shape;302;p14"/>
            <p:cNvSpPr/>
            <p:nvPr/>
          </p:nvSpPr>
          <p:spPr>
            <a:xfrm>
              <a:off x="1235863" y="15699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303" name="Google Shape;303;p14"/>
            <p:cNvGrpSpPr/>
            <p:nvPr/>
          </p:nvGrpSpPr>
          <p:grpSpPr>
            <a:xfrm>
              <a:off x="2378328" y="2123578"/>
              <a:ext cx="953681" cy="918408"/>
              <a:chOff x="6521050" y="2703805"/>
              <a:chExt cx="763800" cy="675300"/>
            </a:xfrm>
          </p:grpSpPr>
          <p:sp>
            <p:nvSpPr>
              <p:cNvPr id="304" name="Google Shape;304;p14"/>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305" name="Google Shape;305;p14"/>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306" name="Google Shape;306;p14"/>
            <p:cNvSpPr/>
            <p:nvPr/>
          </p:nvSpPr>
          <p:spPr>
            <a:xfrm>
              <a:off x="1303034" y="33662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307" name="Google Shape;307;p14"/>
            <p:cNvSpPr/>
            <p:nvPr/>
          </p:nvSpPr>
          <p:spPr>
            <a:xfrm>
              <a:off x="1303034" y="33662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
        <p:nvSpPr>
          <p:cNvPr id="308" name="Google Shape;308;p14"/>
          <p:cNvSpPr/>
          <p:nvPr/>
        </p:nvSpPr>
        <p:spPr>
          <a:xfrm>
            <a:off x="4536522" y="887404"/>
            <a:ext cx="1018500" cy="273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2" name="Shape 312"/>
        <p:cNvGrpSpPr/>
        <p:nvPr/>
      </p:nvGrpSpPr>
      <p:grpSpPr>
        <a:xfrm>
          <a:off x="0" y="0"/>
          <a:ext cx="0" cy="0"/>
          <a:chOff x="0" y="0"/>
          <a:chExt cx="0" cy="0"/>
        </a:xfrm>
      </p:grpSpPr>
      <p:sp>
        <p:nvSpPr>
          <p:cNvPr id="313" name="Google Shape;313;p15"/>
          <p:cNvSpPr txBox="1"/>
          <p:nvPr>
            <p:ph idx="1" type="body"/>
          </p:nvPr>
        </p:nvSpPr>
        <p:spPr>
          <a:xfrm>
            <a:off x="7860150" y="2473425"/>
            <a:ext cx="3950400" cy="3306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descr="Play" id="314" name="Google Shape;314;p15">
            <a:hlinkClick action="ppaction://hlinkshowjump?jump=nextslide"/>
          </p:cNvPr>
          <p:cNvSpPr/>
          <p:nvPr/>
        </p:nvSpPr>
        <p:spPr>
          <a:xfrm rot="5400000">
            <a:off x="11664361" y="6310382"/>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15" name="Google Shape;315;p15"/>
          <p:cNvSpPr txBox="1"/>
          <p:nvPr>
            <p:ph type="title"/>
          </p:nvPr>
        </p:nvSpPr>
        <p:spPr>
          <a:xfrm>
            <a:off x="1222450" y="1041625"/>
            <a:ext cx="65745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Title Three - First Page</a:t>
            </a:r>
            <a:endParaRPr/>
          </a:p>
        </p:txBody>
      </p:sp>
      <p:sp>
        <p:nvSpPr>
          <p:cNvPr id="316" name="Google Shape;316;p15"/>
          <p:cNvSpPr txBox="1"/>
          <p:nvPr>
            <p:ph idx="2" type="subTitle"/>
          </p:nvPr>
        </p:nvSpPr>
        <p:spPr>
          <a:xfrm>
            <a:off x="7860025" y="1872525"/>
            <a:ext cx="39504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title for video 1.</a:t>
            </a:r>
            <a:endParaRPr/>
          </a:p>
        </p:txBody>
      </p:sp>
      <p:sp>
        <p:nvSpPr>
          <p:cNvPr id="317" name="Google Shape;317;p15"/>
          <p:cNvSpPr/>
          <p:nvPr/>
        </p:nvSpPr>
        <p:spPr>
          <a:xfrm>
            <a:off x="6158297" y="876479"/>
            <a:ext cx="1018500" cy="273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nvGrpSpPr>
          <p:cNvPr id="318" name="Google Shape;318;p15"/>
          <p:cNvGrpSpPr/>
          <p:nvPr/>
        </p:nvGrpSpPr>
        <p:grpSpPr>
          <a:xfrm>
            <a:off x="1235873" y="1569927"/>
            <a:ext cx="6293400" cy="3936300"/>
            <a:chOff x="1274623" y="1635002"/>
            <a:chExt cx="6293400" cy="3936300"/>
          </a:xfrm>
        </p:grpSpPr>
        <p:sp>
          <p:nvSpPr>
            <p:cNvPr id="319" name="Google Shape;319;p15"/>
            <p:cNvSpPr/>
            <p:nvPr/>
          </p:nvSpPr>
          <p:spPr>
            <a:xfrm>
              <a:off x="1274623" y="1635002"/>
              <a:ext cx="6293400" cy="39363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320" name="Google Shape;320;p15"/>
            <p:cNvGrpSpPr/>
            <p:nvPr/>
          </p:nvGrpSpPr>
          <p:grpSpPr>
            <a:xfrm>
              <a:off x="3494566" y="2710857"/>
              <a:ext cx="1853284" cy="1784750"/>
              <a:chOff x="6521050" y="2703805"/>
              <a:chExt cx="763800" cy="675300"/>
            </a:xfrm>
          </p:grpSpPr>
          <p:sp>
            <p:nvSpPr>
              <p:cNvPr id="321" name="Google Shape;321;p15"/>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322" name="Google Shape;322;p15"/>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323" name="Google Shape;323;p15"/>
            <p:cNvSpPr/>
            <p:nvPr/>
          </p:nvSpPr>
          <p:spPr>
            <a:xfrm>
              <a:off x="1405158" y="5125805"/>
              <a:ext cx="6046800" cy="951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324" name="Google Shape;324;p15"/>
            <p:cNvSpPr/>
            <p:nvPr/>
          </p:nvSpPr>
          <p:spPr>
            <a:xfrm>
              <a:off x="1405158" y="5125805"/>
              <a:ext cx="1747200" cy="951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8" name="Shape 328"/>
        <p:cNvGrpSpPr/>
        <p:nvPr/>
      </p:nvGrpSpPr>
      <p:grpSpPr>
        <a:xfrm>
          <a:off x="0" y="0"/>
          <a:ext cx="0" cy="0"/>
          <a:chOff x="0" y="0"/>
          <a:chExt cx="0" cy="0"/>
        </a:xfrm>
      </p:grpSpPr>
      <p:sp>
        <p:nvSpPr>
          <p:cNvPr id="329" name="Google Shape;329;p16"/>
          <p:cNvSpPr txBox="1"/>
          <p:nvPr>
            <p:ph type="title"/>
          </p:nvPr>
        </p:nvSpPr>
        <p:spPr>
          <a:xfrm>
            <a:off x="1222450" y="1041625"/>
            <a:ext cx="82659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Title Three - Middle Pages</a:t>
            </a:r>
            <a:endParaRPr/>
          </a:p>
        </p:txBody>
      </p:sp>
      <p:sp>
        <p:nvSpPr>
          <p:cNvPr id="330" name="Google Shape;330;p16"/>
          <p:cNvSpPr txBox="1"/>
          <p:nvPr>
            <p:ph idx="1" type="body"/>
          </p:nvPr>
        </p:nvSpPr>
        <p:spPr>
          <a:xfrm>
            <a:off x="4742725" y="20924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331" name="Google Shape;331;p16"/>
          <p:cNvSpPr txBox="1"/>
          <p:nvPr>
            <p:ph idx="2" type="subTitle"/>
          </p:nvPr>
        </p:nvSpPr>
        <p:spPr>
          <a:xfrm>
            <a:off x="4742725" y="15677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video 2 title.</a:t>
            </a:r>
            <a:endParaRPr/>
          </a:p>
        </p:txBody>
      </p:sp>
      <p:grpSp>
        <p:nvGrpSpPr>
          <p:cNvPr id="332" name="Google Shape;332;p16"/>
          <p:cNvGrpSpPr/>
          <p:nvPr/>
        </p:nvGrpSpPr>
        <p:grpSpPr>
          <a:xfrm>
            <a:off x="1235863" y="1569917"/>
            <a:ext cx="3238500" cy="2025600"/>
            <a:chOff x="1235863" y="1569917"/>
            <a:chExt cx="3238500" cy="2025600"/>
          </a:xfrm>
        </p:grpSpPr>
        <p:sp>
          <p:nvSpPr>
            <p:cNvPr id="333" name="Google Shape;333;p16"/>
            <p:cNvSpPr/>
            <p:nvPr/>
          </p:nvSpPr>
          <p:spPr>
            <a:xfrm>
              <a:off x="1235863" y="15699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334" name="Google Shape;334;p16"/>
            <p:cNvGrpSpPr/>
            <p:nvPr/>
          </p:nvGrpSpPr>
          <p:grpSpPr>
            <a:xfrm>
              <a:off x="2378328" y="2123578"/>
              <a:ext cx="953681" cy="918408"/>
              <a:chOff x="6521050" y="2703805"/>
              <a:chExt cx="763800" cy="675300"/>
            </a:xfrm>
          </p:grpSpPr>
          <p:sp>
            <p:nvSpPr>
              <p:cNvPr id="335" name="Google Shape;335;p16"/>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336" name="Google Shape;336;p16"/>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337" name="Google Shape;337;p16"/>
            <p:cNvSpPr/>
            <p:nvPr/>
          </p:nvSpPr>
          <p:spPr>
            <a:xfrm>
              <a:off x="1303034" y="33662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338" name="Google Shape;338;p16"/>
            <p:cNvSpPr/>
            <p:nvPr/>
          </p:nvSpPr>
          <p:spPr>
            <a:xfrm>
              <a:off x="1303034" y="33662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
        <p:nvSpPr>
          <p:cNvPr id="339" name="Google Shape;339;p16"/>
          <p:cNvSpPr txBox="1"/>
          <p:nvPr>
            <p:ph idx="3" type="body"/>
          </p:nvPr>
        </p:nvSpPr>
        <p:spPr>
          <a:xfrm>
            <a:off x="4742725" y="46933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a:p>
            <a:pPr indent="0" lvl="0" marL="0" rtl="0" algn="l">
              <a:spcBef>
                <a:spcPts val="0"/>
              </a:spcBef>
              <a:spcAft>
                <a:spcPts val="0"/>
              </a:spcAft>
              <a:buNone/>
            </a:pPr>
            <a:r>
              <a:t/>
            </a:r>
            <a:endParaRPr/>
          </a:p>
        </p:txBody>
      </p:sp>
      <p:sp>
        <p:nvSpPr>
          <p:cNvPr id="340" name="Google Shape;340;p16"/>
          <p:cNvSpPr txBox="1"/>
          <p:nvPr>
            <p:ph idx="4" type="subTitle"/>
          </p:nvPr>
        </p:nvSpPr>
        <p:spPr>
          <a:xfrm>
            <a:off x="4742725" y="41686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video 3 title.</a:t>
            </a:r>
            <a:endParaRPr/>
          </a:p>
        </p:txBody>
      </p:sp>
      <p:grpSp>
        <p:nvGrpSpPr>
          <p:cNvPr id="341" name="Google Shape;341;p16"/>
          <p:cNvGrpSpPr/>
          <p:nvPr/>
        </p:nvGrpSpPr>
        <p:grpSpPr>
          <a:xfrm>
            <a:off x="1235863" y="4114817"/>
            <a:ext cx="3238500" cy="2025600"/>
            <a:chOff x="1235863" y="1569917"/>
            <a:chExt cx="3238500" cy="2025600"/>
          </a:xfrm>
        </p:grpSpPr>
        <p:sp>
          <p:nvSpPr>
            <p:cNvPr id="342" name="Google Shape;342;p16"/>
            <p:cNvSpPr/>
            <p:nvPr/>
          </p:nvSpPr>
          <p:spPr>
            <a:xfrm>
              <a:off x="1235863" y="15699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343" name="Google Shape;343;p16"/>
            <p:cNvGrpSpPr/>
            <p:nvPr/>
          </p:nvGrpSpPr>
          <p:grpSpPr>
            <a:xfrm>
              <a:off x="2378328" y="2123578"/>
              <a:ext cx="953681" cy="918408"/>
              <a:chOff x="6521050" y="2703805"/>
              <a:chExt cx="763800" cy="675300"/>
            </a:xfrm>
          </p:grpSpPr>
          <p:sp>
            <p:nvSpPr>
              <p:cNvPr id="344" name="Google Shape;344;p16"/>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345" name="Google Shape;345;p16"/>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346" name="Google Shape;346;p16"/>
            <p:cNvSpPr/>
            <p:nvPr/>
          </p:nvSpPr>
          <p:spPr>
            <a:xfrm>
              <a:off x="1303034" y="33662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347" name="Google Shape;347;p16"/>
            <p:cNvSpPr/>
            <p:nvPr/>
          </p:nvSpPr>
          <p:spPr>
            <a:xfrm>
              <a:off x="1303034" y="33662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
        <p:nvSpPr>
          <p:cNvPr descr="Play" id="348" name="Google Shape;348;p16">
            <a:hlinkClick action="ppaction://hlinkshowjump?jump=nextslide"/>
          </p:cNvPr>
          <p:cNvSpPr/>
          <p:nvPr/>
        </p:nvSpPr>
        <p:spPr>
          <a:xfrm rot="5400000">
            <a:off x="11664361" y="6310382"/>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descr="Play" id="349" name="Google Shape;349;p16">
            <a:hlinkClick action="ppaction://hlinkshowjump?jump=previousslide"/>
          </p:cNvPr>
          <p:cNvSpPr/>
          <p:nvPr/>
        </p:nvSpPr>
        <p:spPr>
          <a:xfrm rot="-5400000">
            <a:off x="11681149" y="868469"/>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50" name="Google Shape;350;p16"/>
          <p:cNvSpPr/>
          <p:nvPr/>
        </p:nvSpPr>
        <p:spPr>
          <a:xfrm>
            <a:off x="6158297" y="876479"/>
            <a:ext cx="1018500" cy="273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4" name="Shape 354"/>
        <p:cNvGrpSpPr/>
        <p:nvPr/>
      </p:nvGrpSpPr>
      <p:grpSpPr>
        <a:xfrm>
          <a:off x="0" y="0"/>
          <a:ext cx="0" cy="0"/>
          <a:chOff x="0" y="0"/>
          <a:chExt cx="0" cy="0"/>
        </a:xfrm>
      </p:grpSpPr>
      <p:sp>
        <p:nvSpPr>
          <p:cNvPr id="355" name="Google Shape;355;p17"/>
          <p:cNvSpPr txBox="1"/>
          <p:nvPr>
            <p:ph type="title"/>
          </p:nvPr>
        </p:nvSpPr>
        <p:spPr>
          <a:xfrm>
            <a:off x="1222450" y="1041625"/>
            <a:ext cx="82659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Title Three - Last Page</a:t>
            </a:r>
            <a:endParaRPr/>
          </a:p>
        </p:txBody>
      </p:sp>
      <p:sp>
        <p:nvSpPr>
          <p:cNvPr id="356" name="Google Shape;356;p17"/>
          <p:cNvSpPr txBox="1"/>
          <p:nvPr>
            <p:ph idx="1" type="body"/>
          </p:nvPr>
        </p:nvSpPr>
        <p:spPr>
          <a:xfrm>
            <a:off x="4742725" y="20924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357" name="Google Shape;357;p17"/>
          <p:cNvSpPr txBox="1"/>
          <p:nvPr>
            <p:ph idx="2" type="subTitle"/>
          </p:nvPr>
        </p:nvSpPr>
        <p:spPr>
          <a:xfrm>
            <a:off x="4742725" y="15677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video 4 title.</a:t>
            </a:r>
            <a:endParaRPr/>
          </a:p>
        </p:txBody>
      </p:sp>
      <p:grpSp>
        <p:nvGrpSpPr>
          <p:cNvPr id="358" name="Google Shape;358;p17"/>
          <p:cNvGrpSpPr/>
          <p:nvPr/>
        </p:nvGrpSpPr>
        <p:grpSpPr>
          <a:xfrm>
            <a:off x="1235863" y="1569917"/>
            <a:ext cx="3238500" cy="2025600"/>
            <a:chOff x="1235863" y="1569917"/>
            <a:chExt cx="3238500" cy="2025600"/>
          </a:xfrm>
        </p:grpSpPr>
        <p:sp>
          <p:nvSpPr>
            <p:cNvPr id="359" name="Google Shape;359;p17"/>
            <p:cNvSpPr/>
            <p:nvPr/>
          </p:nvSpPr>
          <p:spPr>
            <a:xfrm>
              <a:off x="1235863" y="15699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360" name="Google Shape;360;p17"/>
            <p:cNvGrpSpPr/>
            <p:nvPr/>
          </p:nvGrpSpPr>
          <p:grpSpPr>
            <a:xfrm>
              <a:off x="2378328" y="2123578"/>
              <a:ext cx="953681" cy="918408"/>
              <a:chOff x="6521050" y="2703805"/>
              <a:chExt cx="763800" cy="675300"/>
            </a:xfrm>
          </p:grpSpPr>
          <p:sp>
            <p:nvSpPr>
              <p:cNvPr id="361" name="Google Shape;361;p17"/>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362" name="Google Shape;362;p17"/>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363" name="Google Shape;363;p17"/>
            <p:cNvSpPr/>
            <p:nvPr/>
          </p:nvSpPr>
          <p:spPr>
            <a:xfrm>
              <a:off x="1303034" y="33662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364" name="Google Shape;364;p17"/>
            <p:cNvSpPr/>
            <p:nvPr/>
          </p:nvSpPr>
          <p:spPr>
            <a:xfrm>
              <a:off x="1303034" y="33662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
        <p:nvSpPr>
          <p:cNvPr id="365" name="Google Shape;365;p17"/>
          <p:cNvSpPr txBox="1"/>
          <p:nvPr>
            <p:ph idx="3" type="body"/>
          </p:nvPr>
        </p:nvSpPr>
        <p:spPr>
          <a:xfrm>
            <a:off x="4742725" y="46933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a:p>
            <a:pPr indent="0" lvl="0" marL="0" rtl="0" algn="l">
              <a:spcBef>
                <a:spcPts val="0"/>
              </a:spcBef>
              <a:spcAft>
                <a:spcPts val="0"/>
              </a:spcAft>
              <a:buNone/>
            </a:pPr>
            <a:r>
              <a:t/>
            </a:r>
            <a:endParaRPr/>
          </a:p>
        </p:txBody>
      </p:sp>
      <p:sp>
        <p:nvSpPr>
          <p:cNvPr id="366" name="Google Shape;366;p17"/>
          <p:cNvSpPr txBox="1"/>
          <p:nvPr>
            <p:ph idx="4" type="subTitle"/>
          </p:nvPr>
        </p:nvSpPr>
        <p:spPr>
          <a:xfrm>
            <a:off x="4742725" y="41686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video 5 title.</a:t>
            </a:r>
            <a:endParaRPr/>
          </a:p>
        </p:txBody>
      </p:sp>
      <p:grpSp>
        <p:nvGrpSpPr>
          <p:cNvPr id="367" name="Google Shape;367;p17"/>
          <p:cNvGrpSpPr/>
          <p:nvPr/>
        </p:nvGrpSpPr>
        <p:grpSpPr>
          <a:xfrm>
            <a:off x="1235863" y="4114817"/>
            <a:ext cx="3238500" cy="2025600"/>
            <a:chOff x="1235863" y="1569917"/>
            <a:chExt cx="3238500" cy="2025600"/>
          </a:xfrm>
        </p:grpSpPr>
        <p:sp>
          <p:nvSpPr>
            <p:cNvPr id="368" name="Google Shape;368;p17"/>
            <p:cNvSpPr/>
            <p:nvPr/>
          </p:nvSpPr>
          <p:spPr>
            <a:xfrm>
              <a:off x="1235863" y="15699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369" name="Google Shape;369;p17"/>
            <p:cNvGrpSpPr/>
            <p:nvPr/>
          </p:nvGrpSpPr>
          <p:grpSpPr>
            <a:xfrm>
              <a:off x="2378328" y="2123578"/>
              <a:ext cx="953681" cy="918408"/>
              <a:chOff x="6521050" y="2703805"/>
              <a:chExt cx="763800" cy="675300"/>
            </a:xfrm>
          </p:grpSpPr>
          <p:sp>
            <p:nvSpPr>
              <p:cNvPr id="370" name="Google Shape;370;p17"/>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371" name="Google Shape;371;p17"/>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372" name="Google Shape;372;p17"/>
            <p:cNvSpPr/>
            <p:nvPr/>
          </p:nvSpPr>
          <p:spPr>
            <a:xfrm>
              <a:off x="1303034" y="33662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373" name="Google Shape;373;p17"/>
            <p:cNvSpPr/>
            <p:nvPr/>
          </p:nvSpPr>
          <p:spPr>
            <a:xfrm>
              <a:off x="1303034" y="33662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
        <p:nvSpPr>
          <p:cNvPr descr="Play" id="374" name="Google Shape;374;p17">
            <a:hlinkClick action="ppaction://hlinkshowjump?jump=previousslide"/>
          </p:cNvPr>
          <p:cNvSpPr/>
          <p:nvPr/>
        </p:nvSpPr>
        <p:spPr>
          <a:xfrm rot="-5400000">
            <a:off x="11681149" y="868469"/>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75" name="Google Shape;375;p17"/>
          <p:cNvSpPr/>
          <p:nvPr/>
        </p:nvSpPr>
        <p:spPr>
          <a:xfrm>
            <a:off x="6158297" y="876479"/>
            <a:ext cx="1018500" cy="273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79" name="Shape 379"/>
        <p:cNvGrpSpPr/>
        <p:nvPr/>
      </p:nvGrpSpPr>
      <p:grpSpPr>
        <a:xfrm>
          <a:off x="0" y="0"/>
          <a:ext cx="0" cy="0"/>
          <a:chOff x="0" y="0"/>
          <a:chExt cx="0" cy="0"/>
        </a:xfrm>
      </p:grpSpPr>
      <p:sp>
        <p:nvSpPr>
          <p:cNvPr id="380" name="Google Shape;380;p18"/>
          <p:cNvSpPr/>
          <p:nvPr/>
        </p:nvSpPr>
        <p:spPr>
          <a:xfrm>
            <a:off x="7834697" y="876479"/>
            <a:ext cx="1018500" cy="273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1" name="Google Shape;381;p18"/>
          <p:cNvSpPr txBox="1"/>
          <p:nvPr>
            <p:ph idx="1" type="body"/>
          </p:nvPr>
        </p:nvSpPr>
        <p:spPr>
          <a:xfrm>
            <a:off x="7860150" y="2473425"/>
            <a:ext cx="3950400" cy="3306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382" name="Google Shape;382;p18"/>
          <p:cNvSpPr txBox="1"/>
          <p:nvPr>
            <p:ph type="title"/>
          </p:nvPr>
        </p:nvSpPr>
        <p:spPr>
          <a:xfrm>
            <a:off x="1222450" y="1041625"/>
            <a:ext cx="65745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Title Four - First Page</a:t>
            </a:r>
            <a:endParaRPr/>
          </a:p>
        </p:txBody>
      </p:sp>
      <p:sp>
        <p:nvSpPr>
          <p:cNvPr id="383" name="Google Shape;383;p18"/>
          <p:cNvSpPr txBox="1"/>
          <p:nvPr>
            <p:ph idx="2" type="subTitle"/>
          </p:nvPr>
        </p:nvSpPr>
        <p:spPr>
          <a:xfrm>
            <a:off x="7860025" y="1872525"/>
            <a:ext cx="39504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title for video 1.</a:t>
            </a:r>
            <a:endParaRPr/>
          </a:p>
        </p:txBody>
      </p:sp>
      <p:sp>
        <p:nvSpPr>
          <p:cNvPr descr="Play" id="384" name="Google Shape;384;p18">
            <a:hlinkClick action="ppaction://hlinkshowjump?jump=nextslide"/>
          </p:cNvPr>
          <p:cNvSpPr/>
          <p:nvPr/>
        </p:nvSpPr>
        <p:spPr>
          <a:xfrm rot="5400000">
            <a:off x="11664361" y="6310382"/>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385" name="Google Shape;385;p18"/>
          <p:cNvGrpSpPr/>
          <p:nvPr/>
        </p:nvGrpSpPr>
        <p:grpSpPr>
          <a:xfrm>
            <a:off x="1235873" y="1569927"/>
            <a:ext cx="6293400" cy="3936300"/>
            <a:chOff x="1274623" y="1635002"/>
            <a:chExt cx="6293400" cy="3936300"/>
          </a:xfrm>
        </p:grpSpPr>
        <p:sp>
          <p:nvSpPr>
            <p:cNvPr id="386" name="Google Shape;386;p18"/>
            <p:cNvSpPr/>
            <p:nvPr/>
          </p:nvSpPr>
          <p:spPr>
            <a:xfrm>
              <a:off x="1274623" y="1635002"/>
              <a:ext cx="6293400" cy="39363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387" name="Google Shape;387;p18"/>
            <p:cNvGrpSpPr/>
            <p:nvPr/>
          </p:nvGrpSpPr>
          <p:grpSpPr>
            <a:xfrm>
              <a:off x="3494566" y="2710857"/>
              <a:ext cx="1853284" cy="1784750"/>
              <a:chOff x="6521050" y="2703805"/>
              <a:chExt cx="763800" cy="675300"/>
            </a:xfrm>
          </p:grpSpPr>
          <p:sp>
            <p:nvSpPr>
              <p:cNvPr id="388" name="Google Shape;388;p18"/>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389" name="Google Shape;389;p18"/>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390" name="Google Shape;390;p18"/>
            <p:cNvSpPr/>
            <p:nvPr/>
          </p:nvSpPr>
          <p:spPr>
            <a:xfrm>
              <a:off x="1405158" y="5125805"/>
              <a:ext cx="6046800" cy="951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391" name="Google Shape;391;p18"/>
            <p:cNvSpPr/>
            <p:nvPr/>
          </p:nvSpPr>
          <p:spPr>
            <a:xfrm>
              <a:off x="1405158" y="5125805"/>
              <a:ext cx="1747200" cy="951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95" name="Shape 395"/>
        <p:cNvGrpSpPr/>
        <p:nvPr/>
      </p:nvGrpSpPr>
      <p:grpSpPr>
        <a:xfrm>
          <a:off x="0" y="0"/>
          <a:ext cx="0" cy="0"/>
          <a:chOff x="0" y="0"/>
          <a:chExt cx="0" cy="0"/>
        </a:xfrm>
      </p:grpSpPr>
      <p:sp>
        <p:nvSpPr>
          <p:cNvPr id="396" name="Google Shape;396;p19"/>
          <p:cNvSpPr txBox="1"/>
          <p:nvPr>
            <p:ph type="title"/>
          </p:nvPr>
        </p:nvSpPr>
        <p:spPr>
          <a:xfrm>
            <a:off x="1222450" y="1041625"/>
            <a:ext cx="82659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Title Four - Middle Pages</a:t>
            </a:r>
            <a:endParaRPr/>
          </a:p>
        </p:txBody>
      </p:sp>
      <p:sp>
        <p:nvSpPr>
          <p:cNvPr id="397" name="Google Shape;397;p19"/>
          <p:cNvSpPr txBox="1"/>
          <p:nvPr>
            <p:ph idx="1" type="body"/>
          </p:nvPr>
        </p:nvSpPr>
        <p:spPr>
          <a:xfrm>
            <a:off x="4742725" y="20924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398" name="Google Shape;398;p19"/>
          <p:cNvSpPr txBox="1"/>
          <p:nvPr>
            <p:ph idx="2" type="subTitle"/>
          </p:nvPr>
        </p:nvSpPr>
        <p:spPr>
          <a:xfrm>
            <a:off x="4742725" y="15677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video 2 title.</a:t>
            </a:r>
            <a:endParaRPr/>
          </a:p>
        </p:txBody>
      </p:sp>
      <p:grpSp>
        <p:nvGrpSpPr>
          <p:cNvPr id="399" name="Google Shape;399;p19"/>
          <p:cNvGrpSpPr/>
          <p:nvPr/>
        </p:nvGrpSpPr>
        <p:grpSpPr>
          <a:xfrm>
            <a:off x="1235863" y="1569917"/>
            <a:ext cx="3238500" cy="2025600"/>
            <a:chOff x="1235863" y="1569917"/>
            <a:chExt cx="3238500" cy="2025600"/>
          </a:xfrm>
        </p:grpSpPr>
        <p:sp>
          <p:nvSpPr>
            <p:cNvPr id="400" name="Google Shape;400;p19"/>
            <p:cNvSpPr/>
            <p:nvPr/>
          </p:nvSpPr>
          <p:spPr>
            <a:xfrm>
              <a:off x="1235863" y="15699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401" name="Google Shape;401;p19"/>
            <p:cNvGrpSpPr/>
            <p:nvPr/>
          </p:nvGrpSpPr>
          <p:grpSpPr>
            <a:xfrm>
              <a:off x="2378328" y="2123578"/>
              <a:ext cx="953681" cy="918408"/>
              <a:chOff x="6521050" y="2703805"/>
              <a:chExt cx="763800" cy="675300"/>
            </a:xfrm>
          </p:grpSpPr>
          <p:sp>
            <p:nvSpPr>
              <p:cNvPr id="402" name="Google Shape;402;p19"/>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403" name="Google Shape;403;p19"/>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404" name="Google Shape;404;p19"/>
            <p:cNvSpPr/>
            <p:nvPr/>
          </p:nvSpPr>
          <p:spPr>
            <a:xfrm>
              <a:off x="1303034" y="33662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405" name="Google Shape;405;p19"/>
            <p:cNvSpPr/>
            <p:nvPr/>
          </p:nvSpPr>
          <p:spPr>
            <a:xfrm>
              <a:off x="1303034" y="33662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
        <p:nvSpPr>
          <p:cNvPr id="406" name="Google Shape;406;p19"/>
          <p:cNvSpPr txBox="1"/>
          <p:nvPr>
            <p:ph idx="3" type="body"/>
          </p:nvPr>
        </p:nvSpPr>
        <p:spPr>
          <a:xfrm>
            <a:off x="4742725" y="46933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a:p>
            <a:pPr indent="0" lvl="0" marL="0" rtl="0" algn="l">
              <a:spcBef>
                <a:spcPts val="0"/>
              </a:spcBef>
              <a:spcAft>
                <a:spcPts val="0"/>
              </a:spcAft>
              <a:buNone/>
            </a:pPr>
            <a:r>
              <a:t/>
            </a:r>
            <a:endParaRPr/>
          </a:p>
        </p:txBody>
      </p:sp>
      <p:sp>
        <p:nvSpPr>
          <p:cNvPr id="407" name="Google Shape;407;p19"/>
          <p:cNvSpPr txBox="1"/>
          <p:nvPr>
            <p:ph idx="4" type="subTitle"/>
          </p:nvPr>
        </p:nvSpPr>
        <p:spPr>
          <a:xfrm>
            <a:off x="4742725" y="41686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video 3 title.</a:t>
            </a:r>
            <a:endParaRPr/>
          </a:p>
        </p:txBody>
      </p:sp>
      <p:grpSp>
        <p:nvGrpSpPr>
          <p:cNvPr id="408" name="Google Shape;408;p19"/>
          <p:cNvGrpSpPr/>
          <p:nvPr/>
        </p:nvGrpSpPr>
        <p:grpSpPr>
          <a:xfrm>
            <a:off x="1235863" y="4114817"/>
            <a:ext cx="3238500" cy="2025600"/>
            <a:chOff x="1235863" y="1569917"/>
            <a:chExt cx="3238500" cy="2025600"/>
          </a:xfrm>
        </p:grpSpPr>
        <p:sp>
          <p:nvSpPr>
            <p:cNvPr id="409" name="Google Shape;409;p19"/>
            <p:cNvSpPr/>
            <p:nvPr/>
          </p:nvSpPr>
          <p:spPr>
            <a:xfrm>
              <a:off x="1235863" y="15699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410" name="Google Shape;410;p19"/>
            <p:cNvGrpSpPr/>
            <p:nvPr/>
          </p:nvGrpSpPr>
          <p:grpSpPr>
            <a:xfrm>
              <a:off x="2378328" y="2123578"/>
              <a:ext cx="953681" cy="918408"/>
              <a:chOff x="6521050" y="2703805"/>
              <a:chExt cx="763800" cy="675300"/>
            </a:xfrm>
          </p:grpSpPr>
          <p:sp>
            <p:nvSpPr>
              <p:cNvPr id="411" name="Google Shape;411;p19"/>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412" name="Google Shape;412;p19"/>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413" name="Google Shape;413;p19"/>
            <p:cNvSpPr/>
            <p:nvPr/>
          </p:nvSpPr>
          <p:spPr>
            <a:xfrm>
              <a:off x="1303034" y="33662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414" name="Google Shape;414;p19"/>
            <p:cNvSpPr/>
            <p:nvPr/>
          </p:nvSpPr>
          <p:spPr>
            <a:xfrm>
              <a:off x="1303034" y="33662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
        <p:nvSpPr>
          <p:cNvPr descr="Play" id="415" name="Google Shape;415;p19">
            <a:hlinkClick action="ppaction://hlinkshowjump?jump=nextslide"/>
          </p:cNvPr>
          <p:cNvSpPr/>
          <p:nvPr/>
        </p:nvSpPr>
        <p:spPr>
          <a:xfrm rot="5400000">
            <a:off x="11664361" y="6310382"/>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descr="Play" id="416" name="Google Shape;416;p19">
            <a:hlinkClick action="ppaction://hlinkshowjump?jump=previousslide"/>
          </p:cNvPr>
          <p:cNvSpPr/>
          <p:nvPr/>
        </p:nvSpPr>
        <p:spPr>
          <a:xfrm rot="-5400000">
            <a:off x="11681149" y="868469"/>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417" name="Google Shape;417;p19"/>
          <p:cNvSpPr/>
          <p:nvPr/>
        </p:nvSpPr>
        <p:spPr>
          <a:xfrm>
            <a:off x="7834697" y="876479"/>
            <a:ext cx="1018500" cy="273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21" name="Shape 421"/>
        <p:cNvGrpSpPr/>
        <p:nvPr/>
      </p:nvGrpSpPr>
      <p:grpSpPr>
        <a:xfrm>
          <a:off x="0" y="0"/>
          <a:ext cx="0" cy="0"/>
          <a:chOff x="0" y="0"/>
          <a:chExt cx="0" cy="0"/>
        </a:xfrm>
      </p:grpSpPr>
      <p:sp>
        <p:nvSpPr>
          <p:cNvPr id="422" name="Google Shape;422;p20"/>
          <p:cNvSpPr txBox="1"/>
          <p:nvPr>
            <p:ph type="title"/>
          </p:nvPr>
        </p:nvSpPr>
        <p:spPr>
          <a:xfrm>
            <a:off x="1222450" y="1041625"/>
            <a:ext cx="82659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Title Four - Last Page</a:t>
            </a:r>
            <a:endParaRPr/>
          </a:p>
        </p:txBody>
      </p:sp>
      <p:sp>
        <p:nvSpPr>
          <p:cNvPr id="423" name="Google Shape;423;p20"/>
          <p:cNvSpPr txBox="1"/>
          <p:nvPr>
            <p:ph idx="1" type="body"/>
          </p:nvPr>
        </p:nvSpPr>
        <p:spPr>
          <a:xfrm>
            <a:off x="4742725" y="20924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424" name="Google Shape;424;p20"/>
          <p:cNvSpPr txBox="1"/>
          <p:nvPr>
            <p:ph idx="2" type="subTitle"/>
          </p:nvPr>
        </p:nvSpPr>
        <p:spPr>
          <a:xfrm>
            <a:off x="4742725" y="15677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video 4 title.</a:t>
            </a:r>
            <a:endParaRPr/>
          </a:p>
        </p:txBody>
      </p:sp>
      <p:grpSp>
        <p:nvGrpSpPr>
          <p:cNvPr id="425" name="Google Shape;425;p20"/>
          <p:cNvGrpSpPr/>
          <p:nvPr/>
        </p:nvGrpSpPr>
        <p:grpSpPr>
          <a:xfrm>
            <a:off x="1235863" y="1569917"/>
            <a:ext cx="3238500" cy="2025600"/>
            <a:chOff x="1235863" y="1569917"/>
            <a:chExt cx="3238500" cy="2025600"/>
          </a:xfrm>
        </p:grpSpPr>
        <p:sp>
          <p:nvSpPr>
            <p:cNvPr id="426" name="Google Shape;426;p20"/>
            <p:cNvSpPr/>
            <p:nvPr/>
          </p:nvSpPr>
          <p:spPr>
            <a:xfrm>
              <a:off x="1235863" y="15699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427" name="Google Shape;427;p20"/>
            <p:cNvGrpSpPr/>
            <p:nvPr/>
          </p:nvGrpSpPr>
          <p:grpSpPr>
            <a:xfrm>
              <a:off x="2378328" y="2123578"/>
              <a:ext cx="953681" cy="918408"/>
              <a:chOff x="6521050" y="2703805"/>
              <a:chExt cx="763800" cy="675300"/>
            </a:xfrm>
          </p:grpSpPr>
          <p:sp>
            <p:nvSpPr>
              <p:cNvPr id="428" name="Google Shape;428;p20"/>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429" name="Google Shape;429;p20"/>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430" name="Google Shape;430;p20"/>
            <p:cNvSpPr/>
            <p:nvPr/>
          </p:nvSpPr>
          <p:spPr>
            <a:xfrm>
              <a:off x="1303034" y="33662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431" name="Google Shape;431;p20"/>
            <p:cNvSpPr/>
            <p:nvPr/>
          </p:nvSpPr>
          <p:spPr>
            <a:xfrm>
              <a:off x="1303034" y="33662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
        <p:nvSpPr>
          <p:cNvPr id="432" name="Google Shape;432;p20"/>
          <p:cNvSpPr txBox="1"/>
          <p:nvPr>
            <p:ph idx="3" type="body"/>
          </p:nvPr>
        </p:nvSpPr>
        <p:spPr>
          <a:xfrm>
            <a:off x="4742725" y="46933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a:p>
            <a:pPr indent="0" lvl="0" marL="0" rtl="0" algn="l">
              <a:spcBef>
                <a:spcPts val="0"/>
              </a:spcBef>
              <a:spcAft>
                <a:spcPts val="0"/>
              </a:spcAft>
              <a:buNone/>
            </a:pPr>
            <a:r>
              <a:t/>
            </a:r>
            <a:endParaRPr/>
          </a:p>
        </p:txBody>
      </p:sp>
      <p:sp>
        <p:nvSpPr>
          <p:cNvPr id="433" name="Google Shape;433;p20"/>
          <p:cNvSpPr txBox="1"/>
          <p:nvPr>
            <p:ph idx="4" type="subTitle"/>
          </p:nvPr>
        </p:nvSpPr>
        <p:spPr>
          <a:xfrm>
            <a:off x="4742725" y="41686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video 5 title.</a:t>
            </a:r>
            <a:endParaRPr/>
          </a:p>
        </p:txBody>
      </p:sp>
      <p:grpSp>
        <p:nvGrpSpPr>
          <p:cNvPr id="434" name="Google Shape;434;p20"/>
          <p:cNvGrpSpPr/>
          <p:nvPr/>
        </p:nvGrpSpPr>
        <p:grpSpPr>
          <a:xfrm>
            <a:off x="1235863" y="4114817"/>
            <a:ext cx="3238500" cy="2025600"/>
            <a:chOff x="1235863" y="1569917"/>
            <a:chExt cx="3238500" cy="2025600"/>
          </a:xfrm>
        </p:grpSpPr>
        <p:sp>
          <p:nvSpPr>
            <p:cNvPr id="435" name="Google Shape;435;p20"/>
            <p:cNvSpPr/>
            <p:nvPr/>
          </p:nvSpPr>
          <p:spPr>
            <a:xfrm>
              <a:off x="1235863" y="15699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436" name="Google Shape;436;p20"/>
            <p:cNvGrpSpPr/>
            <p:nvPr/>
          </p:nvGrpSpPr>
          <p:grpSpPr>
            <a:xfrm>
              <a:off x="2378328" y="2123578"/>
              <a:ext cx="953681" cy="918408"/>
              <a:chOff x="6521050" y="2703805"/>
              <a:chExt cx="763800" cy="675300"/>
            </a:xfrm>
          </p:grpSpPr>
          <p:sp>
            <p:nvSpPr>
              <p:cNvPr id="437" name="Google Shape;437;p20"/>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438" name="Google Shape;438;p20"/>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439" name="Google Shape;439;p20"/>
            <p:cNvSpPr/>
            <p:nvPr/>
          </p:nvSpPr>
          <p:spPr>
            <a:xfrm>
              <a:off x="1303034" y="33662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440" name="Google Shape;440;p20"/>
            <p:cNvSpPr/>
            <p:nvPr/>
          </p:nvSpPr>
          <p:spPr>
            <a:xfrm>
              <a:off x="1303034" y="33662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
        <p:nvSpPr>
          <p:cNvPr descr="Play" id="441" name="Google Shape;441;p20">
            <a:hlinkClick action="ppaction://hlinkshowjump?jump=previousslide"/>
          </p:cNvPr>
          <p:cNvSpPr/>
          <p:nvPr/>
        </p:nvSpPr>
        <p:spPr>
          <a:xfrm rot="-5400000">
            <a:off x="11681149" y="868469"/>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442" name="Google Shape;442;p20"/>
          <p:cNvSpPr/>
          <p:nvPr/>
        </p:nvSpPr>
        <p:spPr>
          <a:xfrm>
            <a:off x="7834697" y="876479"/>
            <a:ext cx="1018500" cy="273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46" name="Shape 446"/>
        <p:cNvGrpSpPr/>
        <p:nvPr/>
      </p:nvGrpSpPr>
      <p:grpSpPr>
        <a:xfrm>
          <a:off x="0" y="0"/>
          <a:ext cx="0" cy="0"/>
          <a:chOff x="0" y="0"/>
          <a:chExt cx="0" cy="0"/>
        </a:xfrm>
      </p:grpSpPr>
      <p:sp>
        <p:nvSpPr>
          <p:cNvPr id="447" name="Google Shape;447;p21"/>
          <p:cNvSpPr txBox="1"/>
          <p:nvPr>
            <p:ph idx="1" type="body"/>
          </p:nvPr>
        </p:nvSpPr>
        <p:spPr>
          <a:xfrm>
            <a:off x="7860150" y="2473425"/>
            <a:ext cx="3950400" cy="3306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448" name="Google Shape;448;p21"/>
          <p:cNvSpPr txBox="1"/>
          <p:nvPr>
            <p:ph type="title"/>
          </p:nvPr>
        </p:nvSpPr>
        <p:spPr>
          <a:xfrm>
            <a:off x="1222450" y="1041625"/>
            <a:ext cx="65745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Title Five - First Page</a:t>
            </a:r>
            <a:endParaRPr/>
          </a:p>
        </p:txBody>
      </p:sp>
      <p:sp>
        <p:nvSpPr>
          <p:cNvPr id="449" name="Google Shape;449;p21"/>
          <p:cNvSpPr txBox="1"/>
          <p:nvPr>
            <p:ph idx="2" type="subTitle"/>
          </p:nvPr>
        </p:nvSpPr>
        <p:spPr>
          <a:xfrm>
            <a:off x="7860025" y="1872525"/>
            <a:ext cx="39504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title for video 1.</a:t>
            </a:r>
            <a:endParaRPr/>
          </a:p>
        </p:txBody>
      </p:sp>
      <p:sp>
        <p:nvSpPr>
          <p:cNvPr descr="Play" id="450" name="Google Shape;450;p21">
            <a:hlinkClick action="ppaction://hlinkshowjump?jump=nextslide"/>
          </p:cNvPr>
          <p:cNvSpPr/>
          <p:nvPr/>
        </p:nvSpPr>
        <p:spPr>
          <a:xfrm rot="5400000">
            <a:off x="11664361" y="6310382"/>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451" name="Google Shape;451;p21"/>
          <p:cNvSpPr/>
          <p:nvPr/>
        </p:nvSpPr>
        <p:spPr>
          <a:xfrm>
            <a:off x="9434897" y="876479"/>
            <a:ext cx="1018500" cy="273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nvGrpSpPr>
          <p:cNvPr id="452" name="Google Shape;452;p21"/>
          <p:cNvGrpSpPr/>
          <p:nvPr/>
        </p:nvGrpSpPr>
        <p:grpSpPr>
          <a:xfrm>
            <a:off x="1235873" y="1569927"/>
            <a:ext cx="6293400" cy="3936300"/>
            <a:chOff x="1274623" y="1635002"/>
            <a:chExt cx="6293400" cy="3936300"/>
          </a:xfrm>
        </p:grpSpPr>
        <p:sp>
          <p:nvSpPr>
            <p:cNvPr id="453" name="Google Shape;453;p21"/>
            <p:cNvSpPr/>
            <p:nvPr/>
          </p:nvSpPr>
          <p:spPr>
            <a:xfrm>
              <a:off x="1274623" y="1635002"/>
              <a:ext cx="6293400" cy="39363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454" name="Google Shape;454;p21"/>
            <p:cNvGrpSpPr/>
            <p:nvPr/>
          </p:nvGrpSpPr>
          <p:grpSpPr>
            <a:xfrm>
              <a:off x="3494566" y="2710857"/>
              <a:ext cx="1853284" cy="1784750"/>
              <a:chOff x="6521050" y="2703805"/>
              <a:chExt cx="763800" cy="675300"/>
            </a:xfrm>
          </p:grpSpPr>
          <p:sp>
            <p:nvSpPr>
              <p:cNvPr id="455" name="Google Shape;455;p21"/>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456" name="Google Shape;456;p21"/>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457" name="Google Shape;457;p21"/>
            <p:cNvSpPr/>
            <p:nvPr/>
          </p:nvSpPr>
          <p:spPr>
            <a:xfrm>
              <a:off x="1405158" y="5125805"/>
              <a:ext cx="6046800" cy="951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458" name="Google Shape;458;p21"/>
            <p:cNvSpPr/>
            <p:nvPr/>
          </p:nvSpPr>
          <p:spPr>
            <a:xfrm>
              <a:off x="1405158" y="5125805"/>
              <a:ext cx="1747200" cy="951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2" name="Shape 462"/>
        <p:cNvGrpSpPr/>
        <p:nvPr/>
      </p:nvGrpSpPr>
      <p:grpSpPr>
        <a:xfrm>
          <a:off x="0" y="0"/>
          <a:ext cx="0" cy="0"/>
          <a:chOff x="0" y="0"/>
          <a:chExt cx="0" cy="0"/>
        </a:xfrm>
      </p:grpSpPr>
      <p:sp>
        <p:nvSpPr>
          <p:cNvPr id="463" name="Google Shape;463;p22"/>
          <p:cNvSpPr txBox="1"/>
          <p:nvPr>
            <p:ph type="title"/>
          </p:nvPr>
        </p:nvSpPr>
        <p:spPr>
          <a:xfrm>
            <a:off x="1222450" y="1041625"/>
            <a:ext cx="82659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Title Five - Middle Pages</a:t>
            </a:r>
            <a:endParaRPr/>
          </a:p>
        </p:txBody>
      </p:sp>
      <p:sp>
        <p:nvSpPr>
          <p:cNvPr id="464" name="Google Shape;464;p22"/>
          <p:cNvSpPr txBox="1"/>
          <p:nvPr>
            <p:ph idx="1" type="body"/>
          </p:nvPr>
        </p:nvSpPr>
        <p:spPr>
          <a:xfrm>
            <a:off x="4742725" y="20924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465" name="Google Shape;465;p22"/>
          <p:cNvSpPr txBox="1"/>
          <p:nvPr>
            <p:ph idx="2" type="subTitle"/>
          </p:nvPr>
        </p:nvSpPr>
        <p:spPr>
          <a:xfrm>
            <a:off x="4742725" y="15677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video 2 title.</a:t>
            </a:r>
            <a:endParaRPr/>
          </a:p>
        </p:txBody>
      </p:sp>
      <p:grpSp>
        <p:nvGrpSpPr>
          <p:cNvPr id="466" name="Google Shape;466;p22"/>
          <p:cNvGrpSpPr/>
          <p:nvPr/>
        </p:nvGrpSpPr>
        <p:grpSpPr>
          <a:xfrm>
            <a:off x="1235863" y="1569917"/>
            <a:ext cx="3238500" cy="2025600"/>
            <a:chOff x="1235863" y="1569917"/>
            <a:chExt cx="3238500" cy="2025600"/>
          </a:xfrm>
        </p:grpSpPr>
        <p:sp>
          <p:nvSpPr>
            <p:cNvPr id="467" name="Google Shape;467;p22"/>
            <p:cNvSpPr/>
            <p:nvPr/>
          </p:nvSpPr>
          <p:spPr>
            <a:xfrm>
              <a:off x="1235863" y="15699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468" name="Google Shape;468;p22"/>
            <p:cNvGrpSpPr/>
            <p:nvPr/>
          </p:nvGrpSpPr>
          <p:grpSpPr>
            <a:xfrm>
              <a:off x="2378328" y="2123578"/>
              <a:ext cx="953681" cy="918408"/>
              <a:chOff x="6521050" y="2703805"/>
              <a:chExt cx="763800" cy="675300"/>
            </a:xfrm>
          </p:grpSpPr>
          <p:sp>
            <p:nvSpPr>
              <p:cNvPr id="469" name="Google Shape;469;p22"/>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470" name="Google Shape;470;p22"/>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471" name="Google Shape;471;p22"/>
            <p:cNvSpPr/>
            <p:nvPr/>
          </p:nvSpPr>
          <p:spPr>
            <a:xfrm>
              <a:off x="1303034" y="33662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472" name="Google Shape;472;p22"/>
            <p:cNvSpPr/>
            <p:nvPr/>
          </p:nvSpPr>
          <p:spPr>
            <a:xfrm>
              <a:off x="1303034" y="33662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
        <p:nvSpPr>
          <p:cNvPr id="473" name="Google Shape;473;p22"/>
          <p:cNvSpPr txBox="1"/>
          <p:nvPr>
            <p:ph idx="3" type="body"/>
          </p:nvPr>
        </p:nvSpPr>
        <p:spPr>
          <a:xfrm>
            <a:off x="4742725" y="46933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a:p>
            <a:pPr indent="0" lvl="0" marL="0" rtl="0" algn="l">
              <a:spcBef>
                <a:spcPts val="0"/>
              </a:spcBef>
              <a:spcAft>
                <a:spcPts val="0"/>
              </a:spcAft>
              <a:buNone/>
            </a:pPr>
            <a:r>
              <a:t/>
            </a:r>
            <a:endParaRPr/>
          </a:p>
        </p:txBody>
      </p:sp>
      <p:sp>
        <p:nvSpPr>
          <p:cNvPr id="474" name="Google Shape;474;p22"/>
          <p:cNvSpPr txBox="1"/>
          <p:nvPr>
            <p:ph idx="4" type="subTitle"/>
          </p:nvPr>
        </p:nvSpPr>
        <p:spPr>
          <a:xfrm>
            <a:off x="4742725" y="41686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video 3 title.</a:t>
            </a:r>
            <a:endParaRPr/>
          </a:p>
        </p:txBody>
      </p:sp>
      <p:grpSp>
        <p:nvGrpSpPr>
          <p:cNvPr id="475" name="Google Shape;475;p22"/>
          <p:cNvGrpSpPr/>
          <p:nvPr/>
        </p:nvGrpSpPr>
        <p:grpSpPr>
          <a:xfrm>
            <a:off x="1235863" y="4114817"/>
            <a:ext cx="3238500" cy="2025600"/>
            <a:chOff x="1235863" y="1569917"/>
            <a:chExt cx="3238500" cy="2025600"/>
          </a:xfrm>
        </p:grpSpPr>
        <p:sp>
          <p:nvSpPr>
            <p:cNvPr id="476" name="Google Shape;476;p22"/>
            <p:cNvSpPr/>
            <p:nvPr/>
          </p:nvSpPr>
          <p:spPr>
            <a:xfrm>
              <a:off x="1235863" y="15699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477" name="Google Shape;477;p22"/>
            <p:cNvGrpSpPr/>
            <p:nvPr/>
          </p:nvGrpSpPr>
          <p:grpSpPr>
            <a:xfrm>
              <a:off x="2378328" y="2123578"/>
              <a:ext cx="953681" cy="918408"/>
              <a:chOff x="6521050" y="2703805"/>
              <a:chExt cx="763800" cy="675300"/>
            </a:xfrm>
          </p:grpSpPr>
          <p:sp>
            <p:nvSpPr>
              <p:cNvPr id="478" name="Google Shape;478;p22"/>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479" name="Google Shape;479;p22"/>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480" name="Google Shape;480;p22"/>
            <p:cNvSpPr/>
            <p:nvPr/>
          </p:nvSpPr>
          <p:spPr>
            <a:xfrm>
              <a:off x="1303034" y="33662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481" name="Google Shape;481;p22"/>
            <p:cNvSpPr/>
            <p:nvPr/>
          </p:nvSpPr>
          <p:spPr>
            <a:xfrm>
              <a:off x="1303034" y="33662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
        <p:nvSpPr>
          <p:cNvPr descr="Play" id="482" name="Google Shape;482;p22">
            <a:hlinkClick action="ppaction://hlinkshowjump?jump=nextslide"/>
          </p:cNvPr>
          <p:cNvSpPr/>
          <p:nvPr/>
        </p:nvSpPr>
        <p:spPr>
          <a:xfrm rot="5400000">
            <a:off x="11664361" y="6310382"/>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descr="Play" id="483" name="Google Shape;483;p22">
            <a:hlinkClick action="ppaction://hlinkshowjump?jump=previousslide"/>
          </p:cNvPr>
          <p:cNvSpPr/>
          <p:nvPr/>
        </p:nvSpPr>
        <p:spPr>
          <a:xfrm rot="-5400000">
            <a:off x="11681149" y="868469"/>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484" name="Google Shape;484;p22"/>
          <p:cNvSpPr/>
          <p:nvPr/>
        </p:nvSpPr>
        <p:spPr>
          <a:xfrm>
            <a:off x="9434897" y="876479"/>
            <a:ext cx="1018500" cy="273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88" name="Shape 488"/>
        <p:cNvGrpSpPr/>
        <p:nvPr/>
      </p:nvGrpSpPr>
      <p:grpSpPr>
        <a:xfrm>
          <a:off x="0" y="0"/>
          <a:ext cx="0" cy="0"/>
          <a:chOff x="0" y="0"/>
          <a:chExt cx="0" cy="0"/>
        </a:xfrm>
      </p:grpSpPr>
      <p:sp>
        <p:nvSpPr>
          <p:cNvPr id="489" name="Google Shape;489;p23"/>
          <p:cNvSpPr txBox="1"/>
          <p:nvPr>
            <p:ph type="title"/>
          </p:nvPr>
        </p:nvSpPr>
        <p:spPr>
          <a:xfrm>
            <a:off x="1222450" y="1041625"/>
            <a:ext cx="82659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Title Five - Last Page</a:t>
            </a:r>
            <a:endParaRPr/>
          </a:p>
        </p:txBody>
      </p:sp>
      <p:sp>
        <p:nvSpPr>
          <p:cNvPr id="490" name="Google Shape;490;p23"/>
          <p:cNvSpPr txBox="1"/>
          <p:nvPr>
            <p:ph idx="1" type="body"/>
          </p:nvPr>
        </p:nvSpPr>
        <p:spPr>
          <a:xfrm>
            <a:off x="4742725" y="20924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p:txBody>
      </p:sp>
      <p:sp>
        <p:nvSpPr>
          <p:cNvPr id="491" name="Google Shape;491;p23"/>
          <p:cNvSpPr txBox="1"/>
          <p:nvPr>
            <p:ph idx="2" type="subTitle"/>
          </p:nvPr>
        </p:nvSpPr>
        <p:spPr>
          <a:xfrm>
            <a:off x="4742725" y="15677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video 4 title.</a:t>
            </a:r>
            <a:endParaRPr/>
          </a:p>
        </p:txBody>
      </p:sp>
      <p:grpSp>
        <p:nvGrpSpPr>
          <p:cNvPr id="492" name="Google Shape;492;p23"/>
          <p:cNvGrpSpPr/>
          <p:nvPr/>
        </p:nvGrpSpPr>
        <p:grpSpPr>
          <a:xfrm>
            <a:off x="1235863" y="1569917"/>
            <a:ext cx="3238500" cy="2025600"/>
            <a:chOff x="1235863" y="1569917"/>
            <a:chExt cx="3238500" cy="2025600"/>
          </a:xfrm>
        </p:grpSpPr>
        <p:sp>
          <p:nvSpPr>
            <p:cNvPr id="493" name="Google Shape;493;p23"/>
            <p:cNvSpPr/>
            <p:nvPr/>
          </p:nvSpPr>
          <p:spPr>
            <a:xfrm>
              <a:off x="1235863" y="15699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494" name="Google Shape;494;p23"/>
            <p:cNvGrpSpPr/>
            <p:nvPr/>
          </p:nvGrpSpPr>
          <p:grpSpPr>
            <a:xfrm>
              <a:off x="2378328" y="2123578"/>
              <a:ext cx="953681" cy="918408"/>
              <a:chOff x="6521050" y="2703805"/>
              <a:chExt cx="763800" cy="675300"/>
            </a:xfrm>
          </p:grpSpPr>
          <p:sp>
            <p:nvSpPr>
              <p:cNvPr id="495" name="Google Shape;495;p23"/>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496" name="Google Shape;496;p23"/>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497" name="Google Shape;497;p23"/>
            <p:cNvSpPr/>
            <p:nvPr/>
          </p:nvSpPr>
          <p:spPr>
            <a:xfrm>
              <a:off x="1303034" y="33662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498" name="Google Shape;498;p23"/>
            <p:cNvSpPr/>
            <p:nvPr/>
          </p:nvSpPr>
          <p:spPr>
            <a:xfrm>
              <a:off x="1303034" y="33662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
        <p:nvSpPr>
          <p:cNvPr id="499" name="Google Shape;499;p23"/>
          <p:cNvSpPr txBox="1"/>
          <p:nvPr>
            <p:ph idx="3" type="body"/>
          </p:nvPr>
        </p:nvSpPr>
        <p:spPr>
          <a:xfrm>
            <a:off x="4742725" y="4693325"/>
            <a:ext cx="7067700" cy="1656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Lorem ipsum dolor sit amet, consectetuer adipiscing elit. Aenean commodo ligula eget dolor. Aenean massa. Cum sociis natoque penatibus et magnis dis parturient montes, nascetur ridiculus mus.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Donec quam felis, ultricies nec, pellentesque eu, pretium quis, sem. Nulla consequat massa quis enim. Donec pede justo, fringilla vel, aliquet nec, vulputate eget, arcu. In enim justo, rhoncus ut, imperdiet a, venenatis vitae, justo.</a:t>
            </a:r>
            <a:endParaRPr/>
          </a:p>
          <a:p>
            <a:pPr indent="0" lvl="0" marL="0" rtl="0" algn="l">
              <a:spcBef>
                <a:spcPts val="0"/>
              </a:spcBef>
              <a:spcAft>
                <a:spcPts val="0"/>
              </a:spcAft>
              <a:buNone/>
            </a:pPr>
            <a:r>
              <a:t/>
            </a:r>
            <a:endParaRPr/>
          </a:p>
        </p:txBody>
      </p:sp>
      <p:sp>
        <p:nvSpPr>
          <p:cNvPr id="500" name="Google Shape;500;p23"/>
          <p:cNvSpPr txBox="1"/>
          <p:nvPr>
            <p:ph idx="4" type="subTitle"/>
          </p:nvPr>
        </p:nvSpPr>
        <p:spPr>
          <a:xfrm>
            <a:off x="4742725" y="4168625"/>
            <a:ext cx="7067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video 5 title.</a:t>
            </a:r>
            <a:endParaRPr/>
          </a:p>
        </p:txBody>
      </p:sp>
      <p:grpSp>
        <p:nvGrpSpPr>
          <p:cNvPr id="501" name="Google Shape;501;p23"/>
          <p:cNvGrpSpPr/>
          <p:nvPr/>
        </p:nvGrpSpPr>
        <p:grpSpPr>
          <a:xfrm>
            <a:off x="1235863" y="4114817"/>
            <a:ext cx="3238500" cy="2025600"/>
            <a:chOff x="1235863" y="1569917"/>
            <a:chExt cx="3238500" cy="2025600"/>
          </a:xfrm>
        </p:grpSpPr>
        <p:sp>
          <p:nvSpPr>
            <p:cNvPr id="502" name="Google Shape;502;p23"/>
            <p:cNvSpPr/>
            <p:nvPr/>
          </p:nvSpPr>
          <p:spPr>
            <a:xfrm>
              <a:off x="1235863" y="1569917"/>
              <a:ext cx="3238500" cy="2025600"/>
            </a:xfrm>
            <a:prstGeom prst="rect">
              <a:avLst/>
            </a:prstGeom>
            <a:solidFill>
              <a:srgbClr val="30303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nvGrpSpPr>
            <p:cNvPr id="503" name="Google Shape;503;p23"/>
            <p:cNvGrpSpPr/>
            <p:nvPr/>
          </p:nvGrpSpPr>
          <p:grpSpPr>
            <a:xfrm>
              <a:off x="2378328" y="2123578"/>
              <a:ext cx="953681" cy="918408"/>
              <a:chOff x="6521050" y="2703805"/>
              <a:chExt cx="763800" cy="675300"/>
            </a:xfrm>
          </p:grpSpPr>
          <p:sp>
            <p:nvSpPr>
              <p:cNvPr id="504" name="Google Shape;504;p23"/>
              <p:cNvSpPr/>
              <p:nvPr/>
            </p:nvSpPr>
            <p:spPr>
              <a:xfrm>
                <a:off x="6521050" y="2703805"/>
                <a:ext cx="763800" cy="675300"/>
              </a:xfrm>
              <a:prstGeom prst="ellipse">
                <a:avLst/>
              </a:prstGeom>
              <a:solidFill>
                <a:srgbClr val="727272">
                  <a:alpha val="4804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descr="Play" id="505" name="Google Shape;505;p23"/>
              <p:cNvSpPr/>
              <p:nvPr/>
            </p:nvSpPr>
            <p:spPr>
              <a:xfrm>
                <a:off x="6785222" y="2865268"/>
                <a:ext cx="330774" cy="377095"/>
              </a:xfrm>
              <a:custGeom>
                <a:rect b="b" l="l" r="r" t="t"/>
                <a:pathLst>
                  <a:path extrusionOk="0" h="704850" w="546734">
                    <a:moveTo>
                      <a:pt x="0" y="0"/>
                    </a:moveTo>
                    <a:lnTo>
                      <a:pt x="546735" y="352425"/>
                    </a:lnTo>
                    <a:lnTo>
                      <a:pt x="0" y="704850"/>
                    </a:lnTo>
                    <a:close/>
                  </a:path>
                </a:pathLst>
              </a:custGeom>
              <a:solidFill>
                <a:srgbClr val="F2F2F2"/>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sp>
          <p:nvSpPr>
            <p:cNvPr id="506" name="Google Shape;506;p23"/>
            <p:cNvSpPr/>
            <p:nvPr/>
          </p:nvSpPr>
          <p:spPr>
            <a:xfrm>
              <a:off x="1303034" y="3366213"/>
              <a:ext cx="3111600" cy="48900"/>
            </a:xfrm>
            <a:prstGeom prst="rect">
              <a:avLst/>
            </a:prstGeom>
            <a:solidFill>
              <a:srgbClr val="F2F2F2"/>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sp>
          <p:nvSpPr>
            <p:cNvPr id="507" name="Google Shape;507;p23"/>
            <p:cNvSpPr/>
            <p:nvPr/>
          </p:nvSpPr>
          <p:spPr>
            <a:xfrm>
              <a:off x="1303034" y="3366213"/>
              <a:ext cx="899100" cy="48900"/>
            </a:xfrm>
            <a:prstGeom prst="rect">
              <a:avLst/>
            </a:prstGeom>
            <a:solidFill>
              <a:srgbClr val="CC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sz="1800">
                <a:solidFill>
                  <a:srgbClr val="FFFFFF"/>
                </a:solidFill>
                <a:latin typeface="Calibri"/>
                <a:ea typeface="Calibri"/>
                <a:cs typeface="Calibri"/>
                <a:sym typeface="Calibri"/>
              </a:endParaRPr>
            </a:p>
          </p:txBody>
        </p:sp>
      </p:grpSp>
      <p:sp>
        <p:nvSpPr>
          <p:cNvPr descr="Play" id="508" name="Google Shape;508;p23">
            <a:hlinkClick action="ppaction://hlinkshowjump?jump=previousslide"/>
          </p:cNvPr>
          <p:cNvSpPr/>
          <p:nvPr/>
        </p:nvSpPr>
        <p:spPr>
          <a:xfrm rot="-5400000">
            <a:off x="11681149" y="868469"/>
            <a:ext cx="259699" cy="512778"/>
          </a:xfrm>
          <a:custGeom>
            <a:rect b="b" l="l" r="r" t="t"/>
            <a:pathLst>
              <a:path extrusionOk="0" h="704850" w="546734">
                <a:moveTo>
                  <a:pt x="0" y="0"/>
                </a:moveTo>
                <a:lnTo>
                  <a:pt x="546735" y="352425"/>
                </a:lnTo>
                <a:lnTo>
                  <a:pt x="0" y="704850"/>
                </a:lnTo>
                <a:close/>
              </a:path>
            </a:pathLst>
          </a:custGeom>
          <a:solidFill>
            <a:srgbClr val="606060"/>
          </a:solidFill>
          <a:ln>
            <a:noFill/>
          </a:ln>
        </p:spPr>
        <p:txBody>
          <a:bodyPr anchorCtr="0" anchor="ctr" bIns="45700" lIns="91425" spcFirstLastPara="1" rIns="91425" wrap="square" tIns="45700">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509" name="Google Shape;509;p23"/>
          <p:cNvSpPr/>
          <p:nvPr/>
        </p:nvSpPr>
        <p:spPr>
          <a:xfrm>
            <a:off x="9434897" y="876479"/>
            <a:ext cx="1018500" cy="27300"/>
          </a:xfrm>
          <a:prstGeom prst="roundRect">
            <a:avLst>
              <a:gd fmla="val 50000" name="adj"/>
            </a:avLst>
          </a:prstGeom>
          <a:solidFill>
            <a:srgbClr val="60606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3" name="Shape 513"/>
        <p:cNvGrpSpPr/>
        <p:nvPr/>
      </p:nvGrpSpPr>
      <p:grpSpPr>
        <a:xfrm>
          <a:off x="0" y="0"/>
          <a:ext cx="0" cy="0"/>
          <a:chOff x="0" y="0"/>
          <a:chExt cx="0" cy="0"/>
        </a:xfrm>
      </p:grpSpPr>
      <p:sp>
        <p:nvSpPr>
          <p:cNvPr id="514" name="Google Shape;514;p24"/>
          <p:cNvSpPr txBox="1"/>
          <p:nvPr>
            <p:ph type="title"/>
          </p:nvPr>
        </p:nvSpPr>
        <p:spPr>
          <a:xfrm>
            <a:off x="1222450" y="1422625"/>
            <a:ext cx="61407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Miscellaneous title.</a:t>
            </a:r>
            <a:endParaRPr/>
          </a:p>
        </p:txBody>
      </p:sp>
      <p:sp>
        <p:nvSpPr>
          <p:cNvPr id="515" name="Google Shape;515;p24"/>
          <p:cNvSpPr txBox="1"/>
          <p:nvPr>
            <p:ph idx="1" type="body"/>
          </p:nvPr>
        </p:nvSpPr>
        <p:spPr>
          <a:xfrm>
            <a:off x="1222493" y="2086625"/>
            <a:ext cx="6140700" cy="360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add some text here.</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9" name="Shape 519"/>
        <p:cNvGrpSpPr/>
        <p:nvPr/>
      </p:nvGrpSpPr>
      <p:grpSpPr>
        <a:xfrm>
          <a:off x="0" y="0"/>
          <a:ext cx="0" cy="0"/>
          <a:chOff x="0" y="0"/>
          <a:chExt cx="0" cy="0"/>
        </a:xfrm>
      </p:grpSpPr>
      <p:sp>
        <p:nvSpPr>
          <p:cNvPr id="520" name="Google Shape;520;p25"/>
          <p:cNvSpPr txBox="1"/>
          <p:nvPr>
            <p:ph type="title"/>
          </p:nvPr>
        </p:nvSpPr>
        <p:spPr>
          <a:xfrm>
            <a:off x="1222450" y="1422625"/>
            <a:ext cx="6479400" cy="524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Here goes your Archive title.</a:t>
            </a:r>
            <a:endParaRPr/>
          </a:p>
        </p:txBody>
      </p:sp>
      <p:sp>
        <p:nvSpPr>
          <p:cNvPr id="521" name="Google Shape;521;p25"/>
          <p:cNvSpPr txBox="1"/>
          <p:nvPr>
            <p:ph idx="1" type="body"/>
          </p:nvPr>
        </p:nvSpPr>
        <p:spPr>
          <a:xfrm>
            <a:off x="1222496" y="2086625"/>
            <a:ext cx="6479400" cy="360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add some text here.</a:t>
            </a:r>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25" name="Shape 525"/>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YourClassTube ">
  <a:themeElements>
    <a:clrScheme name="Simple Light">
      <a:dk1>
        <a:srgbClr val="373737"/>
      </a:dk1>
      <a:lt1>
        <a:srgbClr val="FFFFFF"/>
      </a:lt1>
      <a:dk2>
        <a:srgbClr val="606060"/>
      </a:dk2>
      <a:lt2>
        <a:srgbClr val="434343"/>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