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sldIdLst>
    <p:sldId id="277" r:id="rId2"/>
    <p:sldId id="313" r:id="rId3"/>
    <p:sldId id="327" r:id="rId4"/>
    <p:sldId id="341" r:id="rId5"/>
    <p:sldId id="342" r:id="rId6"/>
    <p:sldId id="343" r:id="rId7"/>
    <p:sldId id="347" r:id="rId8"/>
    <p:sldId id="348" r:id="rId9"/>
    <p:sldId id="349" r:id="rId10"/>
    <p:sldId id="350" r:id="rId11"/>
    <p:sldId id="344" r:id="rId12"/>
    <p:sldId id="345" r:id="rId13"/>
    <p:sldId id="340" r:id="rId14"/>
    <p:sldId id="346" r:id="rId15"/>
    <p:sldId id="351" r:id="rId16"/>
    <p:sldId id="353" r:id="rId17"/>
    <p:sldId id="352" r:id="rId18"/>
    <p:sldId id="292" r:id="rId19"/>
    <p:sldId id="287" r:id="rId20"/>
    <p:sldId id="288" r:id="rId21"/>
    <p:sldId id="355" r:id="rId22"/>
    <p:sldId id="356" r:id="rId23"/>
    <p:sldId id="357" r:id="rId24"/>
    <p:sldId id="358" r:id="rId25"/>
    <p:sldId id="293" r:id="rId26"/>
    <p:sldId id="466" r:id="rId27"/>
    <p:sldId id="295" r:id="rId28"/>
    <p:sldId id="447" r:id="rId29"/>
  </p:sldIdLst>
  <p:sldSz cx="12192000" cy="6858000"/>
  <p:notesSz cx="6858000" cy="9144000"/>
  <p:embeddedFontLst>
    <p:embeddedFont>
      <p:font typeface="VT323" panose="00000509000000000000" pitchFamily="49" charset="0"/>
      <p:regular r:id="rId31"/>
    </p:embeddedFont>
    <p:embeddedFont>
      <p:font typeface="맑은 고딕" panose="020B0503020000020004" pitchFamily="50" charset="-127"/>
      <p:regular r:id="rId32"/>
      <p:bold r:id="rId33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45C3FC"/>
    <a:srgbClr val="ED395F"/>
    <a:srgbClr val="F9824C"/>
    <a:srgbClr val="1F68F8"/>
    <a:srgbClr val="F5F5F5"/>
    <a:srgbClr val="FFD745"/>
    <a:srgbClr val="00D8AD"/>
    <a:srgbClr val="8841FF"/>
    <a:srgbClr val="2B1749"/>
    <a:srgbClr val="A2ABB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>
        <p:scale>
          <a:sx n="66" d="100"/>
          <a:sy n="66" d="100"/>
        </p:scale>
        <p:origin x="988" y="69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3840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viewProps" Target="view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2022-01-18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13" Type="http://schemas.openxmlformats.org/officeDocument/2006/relationships/image" Target="../media/image9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12" Type="http://schemas.openxmlformats.org/officeDocument/2006/relationships/image" Target="../media/image8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11" Type="http://schemas.openxmlformats.org/officeDocument/2006/relationships/image" Target="../media/image7.png"/><Relationship Id="rId5" Type="http://schemas.openxmlformats.org/officeDocument/2006/relationships/image" Target="../media/image3.svg"/><Relationship Id="rId10" Type="http://schemas.openxmlformats.org/officeDocument/2006/relationships/image" Target="../media/image6.png"/><Relationship Id="rId4" Type="http://schemas.openxmlformats.org/officeDocument/2006/relationships/image" Target="../media/image2.png"/><Relationship Id="rId9" Type="http://schemas.openxmlformats.org/officeDocument/2006/relationships/image" Target="../media/image5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13" Type="http://schemas.openxmlformats.org/officeDocument/2006/relationships/image" Target="../media/image9.png"/><Relationship Id="rId3" Type="http://schemas.openxmlformats.org/officeDocument/2006/relationships/image" Target="../media/image2.png"/><Relationship Id="rId7" Type="http://schemas.openxmlformats.org/officeDocument/2006/relationships/image" Target="../media/image1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5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13" Type="http://schemas.openxmlformats.org/officeDocument/2006/relationships/hyperlink" Target="http://www.pptmon.com/" TargetMode="External"/><Relationship Id="rId3" Type="http://schemas.openxmlformats.org/officeDocument/2006/relationships/image" Target="../media/image4.png"/><Relationship Id="rId7" Type="http://schemas.openxmlformats.org/officeDocument/2006/relationships/image" Target="../media/image8.png"/><Relationship Id="rId12" Type="http://schemas.openxmlformats.org/officeDocument/2006/relationships/hyperlink" Target="https://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7.png"/><Relationship Id="rId11" Type="http://schemas.openxmlformats.org/officeDocument/2006/relationships/image" Target="../media/image3.svg"/><Relationship Id="rId5" Type="http://schemas.openxmlformats.org/officeDocument/2006/relationships/image" Target="../media/image6.png"/><Relationship Id="rId10" Type="http://schemas.openxmlformats.org/officeDocument/2006/relationships/image" Target="../media/image2.png"/><Relationship Id="rId4" Type="http://schemas.openxmlformats.org/officeDocument/2006/relationships/image" Target="../media/image5.png"/><Relationship Id="rId9" Type="http://schemas.openxmlformats.org/officeDocument/2006/relationships/hyperlink" Target="http://pptmon.com/" TargetMode="External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4" name="그림 43">
            <a:extLst>
              <a:ext uri="{FF2B5EF4-FFF2-40B4-BE49-F238E27FC236}">
                <a16:creationId xmlns:a16="http://schemas.microsoft.com/office/drawing/2014/main" id="{1FDEA265-14D8-4995-9D8D-004C2B97913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4074"/>
          <a:stretch/>
        </p:blipFill>
        <p:spPr>
          <a:xfrm>
            <a:off x="8813520" y="3957553"/>
            <a:ext cx="3378480" cy="2105771"/>
          </a:xfrm>
          <a:prstGeom prst="rect">
            <a:avLst/>
          </a:prstGeom>
        </p:spPr>
      </p:pic>
      <p:pic>
        <p:nvPicPr>
          <p:cNvPr id="43" name="그림 42">
            <a:extLst>
              <a:ext uri="{FF2B5EF4-FFF2-40B4-BE49-F238E27FC236}">
                <a16:creationId xmlns:a16="http://schemas.microsoft.com/office/drawing/2014/main" id="{B5E6FDB3-1010-4384-BAA0-5AC772DDA2F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995317" y="4543442"/>
            <a:ext cx="4449694" cy="2105771"/>
          </a:xfrm>
          <a:prstGeom prst="rect">
            <a:avLst/>
          </a:prstGeom>
        </p:spPr>
      </p:pic>
      <p:pic>
        <p:nvPicPr>
          <p:cNvPr id="19" name="Graphic 3">
            <a:hlinkClick r:id="rId3"/>
            <a:extLst>
              <a:ext uri="{FF2B5EF4-FFF2-40B4-BE49-F238E27FC236}">
                <a16:creationId xmlns:a16="http://schemas.microsoft.com/office/drawing/2014/main" id="{D046D146-97F0-43E5-85BF-EB9A65741F9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0" name="TextBox 19">
            <a:hlinkClick r:id="rId6"/>
            <a:extLst>
              <a:ext uri="{FF2B5EF4-FFF2-40B4-BE49-F238E27FC236}">
                <a16:creationId xmlns:a16="http://schemas.microsoft.com/office/drawing/2014/main" id="{CEA071DF-1FCC-4EF1-BE60-7881D9CE36F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E3592535-1E59-4225-8FAB-BA55DA8CBFA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3141" y="3957553"/>
            <a:ext cx="4449694" cy="210577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C2C1714-8D11-40C8-B56B-D858EA66390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306240" y="4543442"/>
            <a:ext cx="977924" cy="151988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A4E68922-A464-40C2-8559-0556AFF3C5E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96334" y="4980408"/>
            <a:ext cx="825380" cy="10829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B082778-F784-45A1-A273-DBD5111A650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58324" y="3509490"/>
            <a:ext cx="1073175" cy="2553834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4BC80F5-75C8-450A-B0F9-BC45DE059E6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48636" y="3158489"/>
            <a:ext cx="964782" cy="290483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786873A5-CEBD-4A3D-816C-D8F7459698AD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03098" y="630440"/>
            <a:ext cx="2093236" cy="1071687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ABC3D2A6-8D14-4185-BCDF-D3486D874C27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6063324"/>
            <a:ext cx="2438400" cy="794676"/>
          </a:xfrm>
          <a:prstGeom prst="rect">
            <a:avLst/>
          </a:prstGeom>
        </p:spPr>
      </p:pic>
      <p:pic>
        <p:nvPicPr>
          <p:cNvPr id="38" name="그림 37">
            <a:extLst>
              <a:ext uri="{FF2B5EF4-FFF2-40B4-BE49-F238E27FC236}">
                <a16:creationId xmlns:a16="http://schemas.microsoft.com/office/drawing/2014/main" id="{600E6825-E60A-4DC3-AD7E-6868544A91BF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438400" y="6063324"/>
            <a:ext cx="2438400" cy="794676"/>
          </a:xfrm>
          <a:prstGeom prst="rect">
            <a:avLst/>
          </a:prstGeom>
        </p:spPr>
      </p:pic>
      <p:pic>
        <p:nvPicPr>
          <p:cNvPr id="39" name="그림 38">
            <a:extLst>
              <a:ext uri="{FF2B5EF4-FFF2-40B4-BE49-F238E27FC236}">
                <a16:creationId xmlns:a16="http://schemas.microsoft.com/office/drawing/2014/main" id="{83CADD07-6BE4-4440-9D75-23FA585A9F25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876800" y="6063324"/>
            <a:ext cx="2438400" cy="794676"/>
          </a:xfrm>
          <a:prstGeom prst="rect">
            <a:avLst/>
          </a:prstGeom>
        </p:spPr>
      </p:pic>
      <p:pic>
        <p:nvPicPr>
          <p:cNvPr id="40" name="그림 39">
            <a:extLst>
              <a:ext uri="{FF2B5EF4-FFF2-40B4-BE49-F238E27FC236}">
                <a16:creationId xmlns:a16="http://schemas.microsoft.com/office/drawing/2014/main" id="{8D82072D-5CF0-417B-BB35-355B0609E647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315200" y="6063324"/>
            <a:ext cx="2438400" cy="794676"/>
          </a:xfrm>
          <a:prstGeom prst="rect">
            <a:avLst/>
          </a:prstGeom>
        </p:spPr>
      </p:pic>
      <p:pic>
        <p:nvPicPr>
          <p:cNvPr id="41" name="그림 40">
            <a:extLst>
              <a:ext uri="{FF2B5EF4-FFF2-40B4-BE49-F238E27FC236}">
                <a16:creationId xmlns:a16="http://schemas.microsoft.com/office/drawing/2014/main" id="{D6E14643-868B-40FB-8914-6508AB669EE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753600" y="6063324"/>
            <a:ext cx="2438400" cy="794676"/>
          </a:xfrm>
          <a:prstGeom prst="rect">
            <a:avLst/>
          </a:prstGeom>
        </p:spPr>
      </p:pic>
      <p:pic>
        <p:nvPicPr>
          <p:cNvPr id="45" name="그림 44">
            <a:extLst>
              <a:ext uri="{FF2B5EF4-FFF2-40B4-BE49-F238E27FC236}">
                <a16:creationId xmlns:a16="http://schemas.microsoft.com/office/drawing/2014/main" id="{62F47FCE-FD71-49B8-946C-1674A0B0984F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720182" y="1292126"/>
            <a:ext cx="2093236" cy="107168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Graphic 3">
            <a:hlinkClick r:id="rId2"/>
            <a:extLst>
              <a:ext uri="{FF2B5EF4-FFF2-40B4-BE49-F238E27FC236}">
                <a16:creationId xmlns:a16="http://schemas.microsoft.com/office/drawing/2014/main" id="{D046D146-97F0-43E5-85BF-EB9A65741F9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0" name="TextBox 19">
            <a:hlinkClick r:id="rId5"/>
            <a:extLst>
              <a:ext uri="{FF2B5EF4-FFF2-40B4-BE49-F238E27FC236}">
                <a16:creationId xmlns:a16="http://schemas.microsoft.com/office/drawing/2014/main" id="{CEA071DF-1FCC-4EF1-BE60-7881D9CE36F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4" name="그림 43">
            <a:extLst>
              <a:ext uri="{FF2B5EF4-FFF2-40B4-BE49-F238E27FC236}">
                <a16:creationId xmlns:a16="http://schemas.microsoft.com/office/drawing/2014/main" id="{1FDEA265-14D8-4995-9D8D-004C2B97913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4074"/>
          <a:stretch/>
        </p:blipFill>
        <p:spPr>
          <a:xfrm flipH="1">
            <a:off x="0" y="3957553"/>
            <a:ext cx="3378480" cy="2105771"/>
          </a:xfrm>
          <a:prstGeom prst="rect">
            <a:avLst/>
          </a:prstGeom>
        </p:spPr>
      </p:pic>
      <p:pic>
        <p:nvPicPr>
          <p:cNvPr id="43" name="그림 42">
            <a:extLst>
              <a:ext uri="{FF2B5EF4-FFF2-40B4-BE49-F238E27FC236}">
                <a16:creationId xmlns:a16="http://schemas.microsoft.com/office/drawing/2014/main" id="{B5E6FDB3-1010-4384-BAA0-5AC772DDA2F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746989" y="4543442"/>
            <a:ext cx="4449694" cy="2105771"/>
          </a:xfrm>
          <a:prstGeom prst="rect">
            <a:avLst/>
          </a:prstGeom>
        </p:spPr>
      </p:pic>
      <p:pic>
        <p:nvPicPr>
          <p:cNvPr id="6" name="그림 5">
            <a:extLst>
              <a:ext uri="{FF2B5EF4-FFF2-40B4-BE49-F238E27FC236}">
                <a16:creationId xmlns:a16="http://schemas.microsoft.com/office/drawing/2014/main" id="{E3592535-1E59-4225-8FAB-BA55DA8CBFA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7649165" y="3957553"/>
            <a:ext cx="4449694" cy="210577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C2C1714-8D11-40C8-B56B-D858EA66390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907836" y="4543442"/>
            <a:ext cx="977924" cy="151988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A4E68922-A464-40C2-8559-0556AFF3C5E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670286" y="4980408"/>
            <a:ext cx="825380" cy="10829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B082778-F784-45A1-A273-DBD5111A650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60501" y="3509490"/>
            <a:ext cx="1073175" cy="2553834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4BC80F5-75C8-450A-B0F9-BC45DE059E6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78582" y="3158489"/>
            <a:ext cx="964782" cy="290483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786873A5-CEBD-4A3D-816C-D8F7459698AD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495666" y="630440"/>
            <a:ext cx="2093236" cy="1071687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ABC3D2A6-8D14-4185-BCDF-D3486D874C27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753600" y="6063324"/>
            <a:ext cx="2438400" cy="794676"/>
          </a:xfrm>
          <a:prstGeom prst="rect">
            <a:avLst/>
          </a:prstGeom>
        </p:spPr>
      </p:pic>
      <p:pic>
        <p:nvPicPr>
          <p:cNvPr id="38" name="그림 37">
            <a:extLst>
              <a:ext uri="{FF2B5EF4-FFF2-40B4-BE49-F238E27FC236}">
                <a16:creationId xmlns:a16="http://schemas.microsoft.com/office/drawing/2014/main" id="{600E6825-E60A-4DC3-AD7E-6868544A91BF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7315200" y="6063324"/>
            <a:ext cx="2438400" cy="794676"/>
          </a:xfrm>
          <a:prstGeom prst="rect">
            <a:avLst/>
          </a:prstGeom>
        </p:spPr>
      </p:pic>
      <p:pic>
        <p:nvPicPr>
          <p:cNvPr id="39" name="그림 38">
            <a:extLst>
              <a:ext uri="{FF2B5EF4-FFF2-40B4-BE49-F238E27FC236}">
                <a16:creationId xmlns:a16="http://schemas.microsoft.com/office/drawing/2014/main" id="{83CADD07-6BE4-4440-9D75-23FA585A9F25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4876800" y="6063324"/>
            <a:ext cx="2438400" cy="794676"/>
          </a:xfrm>
          <a:prstGeom prst="rect">
            <a:avLst/>
          </a:prstGeom>
        </p:spPr>
      </p:pic>
      <p:pic>
        <p:nvPicPr>
          <p:cNvPr id="40" name="그림 39">
            <a:extLst>
              <a:ext uri="{FF2B5EF4-FFF2-40B4-BE49-F238E27FC236}">
                <a16:creationId xmlns:a16="http://schemas.microsoft.com/office/drawing/2014/main" id="{8D82072D-5CF0-417B-BB35-355B0609E647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438400" y="6063324"/>
            <a:ext cx="2438400" cy="794676"/>
          </a:xfrm>
          <a:prstGeom prst="rect">
            <a:avLst/>
          </a:prstGeom>
        </p:spPr>
      </p:pic>
      <p:pic>
        <p:nvPicPr>
          <p:cNvPr id="41" name="그림 40">
            <a:extLst>
              <a:ext uri="{FF2B5EF4-FFF2-40B4-BE49-F238E27FC236}">
                <a16:creationId xmlns:a16="http://schemas.microsoft.com/office/drawing/2014/main" id="{D6E14643-868B-40FB-8914-6508AB669EE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6063324"/>
            <a:ext cx="2438400" cy="794676"/>
          </a:xfrm>
          <a:prstGeom prst="rect">
            <a:avLst/>
          </a:prstGeom>
        </p:spPr>
      </p:pic>
      <p:pic>
        <p:nvPicPr>
          <p:cNvPr id="45" name="그림 44">
            <a:extLst>
              <a:ext uri="{FF2B5EF4-FFF2-40B4-BE49-F238E27FC236}">
                <a16:creationId xmlns:a16="http://schemas.microsoft.com/office/drawing/2014/main" id="{62F47FCE-FD71-49B8-946C-1674A0B0984F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78582" y="1292126"/>
            <a:ext cx="2093236" cy="107168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875910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70406" y="5652907"/>
            <a:ext cx="1543979" cy="73067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600904" y="5665681"/>
            <a:ext cx="1543979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362691" y="5204803"/>
            <a:ext cx="698492" cy="108559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666029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1590404" y="5335980"/>
            <a:ext cx="401065" cy="9544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70406" y="5204803"/>
            <a:ext cx="360557" cy="108559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829443" y="966683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966603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5224953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483302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741652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30963" y="474421"/>
            <a:ext cx="961493" cy="492262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708700" y="6290394"/>
            <a:ext cx="1741651" cy="567605"/>
          </a:xfrm>
          <a:prstGeom prst="rect">
            <a:avLst/>
          </a:prstGeom>
        </p:spPr>
      </p:pic>
      <p:pic>
        <p:nvPicPr>
          <p:cNvPr id="25" name="Graphic 3">
            <a:hlinkClick r:id="rId9"/>
            <a:extLst>
              <a:ext uri="{FF2B5EF4-FFF2-40B4-BE49-F238E27FC236}">
                <a16:creationId xmlns:a16="http://schemas.microsoft.com/office/drawing/2014/main" id="{67A2F844-9AFF-4D7F-AC3C-4E580DF2EC2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6" name="TextBox 25">
            <a:hlinkClick r:id="rId12"/>
            <a:extLst>
              <a:ext uri="{FF2B5EF4-FFF2-40B4-BE49-F238E27FC236}">
                <a16:creationId xmlns:a16="http://schemas.microsoft.com/office/drawing/2014/main" id="{45EE9F9E-1DC3-41D8-A42A-28765C9DE41B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26469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89374" y="5652907"/>
            <a:ext cx="1543979" cy="73067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500195" y="5665681"/>
            <a:ext cx="1543979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47826" y="5204803"/>
            <a:ext cx="698492" cy="108559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536813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88981" y="5335980"/>
            <a:ext cx="401065" cy="9544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57568" y="5204803"/>
            <a:ext cx="360557" cy="108559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688981" y="321474"/>
            <a:ext cx="961493" cy="492262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497072" y="1033221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83748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25398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67049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708699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41651" y="6290394"/>
            <a:ext cx="1741651" cy="567605"/>
          </a:xfrm>
          <a:prstGeom prst="rect">
            <a:avLst/>
          </a:prstGeom>
        </p:spPr>
      </p:pic>
      <p:pic>
        <p:nvPicPr>
          <p:cNvPr id="22" name="Graphic 3">
            <a:hlinkClick r:id="rId9"/>
            <a:extLst>
              <a:ext uri="{FF2B5EF4-FFF2-40B4-BE49-F238E27FC236}">
                <a16:creationId xmlns:a16="http://schemas.microsoft.com/office/drawing/2014/main" id="{B23C079C-7267-48EC-B9FD-227CE144A3C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12"/>
            <a:extLst>
              <a:ext uri="{FF2B5EF4-FFF2-40B4-BE49-F238E27FC236}">
                <a16:creationId xmlns:a16="http://schemas.microsoft.com/office/drawing/2014/main" id="{1A195837-2BE7-40C5-A245-BAA56D24510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1614067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840821" y="5652907"/>
            <a:ext cx="1543979" cy="73067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30000" y="5665681"/>
            <a:ext cx="1543979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427856" y="5204803"/>
            <a:ext cx="698492" cy="108559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47826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184128" y="5335980"/>
            <a:ext cx="401065" cy="9544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56049" y="5204803"/>
            <a:ext cx="360557" cy="108559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56066" y="816774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966603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5224953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483302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741652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57568" y="474421"/>
            <a:ext cx="961493" cy="492262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708700" y="6290394"/>
            <a:ext cx="1741651" cy="567605"/>
          </a:xfrm>
          <a:prstGeom prst="rect">
            <a:avLst/>
          </a:prstGeom>
        </p:spPr>
      </p:pic>
      <p:pic>
        <p:nvPicPr>
          <p:cNvPr id="22" name="Graphic 3">
            <a:hlinkClick r:id="rId9"/>
            <a:extLst>
              <a:ext uri="{FF2B5EF4-FFF2-40B4-BE49-F238E27FC236}">
                <a16:creationId xmlns:a16="http://schemas.microsoft.com/office/drawing/2014/main" id="{8B573CDE-F3A3-47DF-80AF-4FA2ACD6490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12"/>
            <a:extLst>
              <a:ext uri="{FF2B5EF4-FFF2-40B4-BE49-F238E27FC236}">
                <a16:creationId xmlns:a16="http://schemas.microsoft.com/office/drawing/2014/main" id="{2D8A5DC9-B53E-4450-9D5C-E5133523F89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62223452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648022" y="5652907"/>
            <a:ext cx="1543979" cy="73067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32820" y="5665681"/>
            <a:ext cx="1543979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10497" y="5559721"/>
            <a:ext cx="470130" cy="73067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547569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32920" y="5335980"/>
            <a:ext cx="401065" cy="9544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582471" y="5204803"/>
            <a:ext cx="360557" cy="108559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80627" y="321475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966603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5224953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483302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741652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85372" y="1231899"/>
            <a:ext cx="722265" cy="369783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708700" y="6290394"/>
            <a:ext cx="1741651" cy="567605"/>
          </a:xfrm>
          <a:prstGeom prst="rect">
            <a:avLst/>
          </a:prstGeom>
        </p:spPr>
      </p:pic>
      <p:pic>
        <p:nvPicPr>
          <p:cNvPr id="22" name="Graphic 3">
            <a:hlinkClick r:id="rId9"/>
            <a:extLst>
              <a:ext uri="{FF2B5EF4-FFF2-40B4-BE49-F238E27FC236}">
                <a16:creationId xmlns:a16="http://schemas.microsoft.com/office/drawing/2014/main" id="{D37594F6-5705-4033-8590-35733E83CE5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12"/>
            <a:extLst>
              <a:ext uri="{FF2B5EF4-FFF2-40B4-BE49-F238E27FC236}">
                <a16:creationId xmlns:a16="http://schemas.microsoft.com/office/drawing/2014/main" id="{2898FD0D-A899-4019-A745-6C3B205D503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7894736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5652907"/>
            <a:ext cx="1543979" cy="73067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015203" y="5665681"/>
            <a:ext cx="1543979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311375" y="5559721"/>
            <a:ext cx="470130" cy="73067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054898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658017" y="5335980"/>
            <a:ext cx="401065" cy="9544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48974" y="5204803"/>
            <a:ext cx="360557" cy="108559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49882" y="321475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83748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25398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67049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708699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784365" y="1231899"/>
            <a:ext cx="722265" cy="369783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41651" y="6290394"/>
            <a:ext cx="1741651" cy="567605"/>
          </a:xfrm>
          <a:prstGeom prst="rect">
            <a:avLst/>
          </a:prstGeom>
        </p:spPr>
      </p:pic>
      <p:pic>
        <p:nvPicPr>
          <p:cNvPr id="22" name="Graphic 3">
            <a:hlinkClick r:id="rId9"/>
            <a:extLst>
              <a:ext uri="{FF2B5EF4-FFF2-40B4-BE49-F238E27FC236}">
                <a16:creationId xmlns:a16="http://schemas.microsoft.com/office/drawing/2014/main" id="{5AED49BC-0F2C-4B01-ADFF-89DB94EA0A1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12"/>
            <a:extLst>
              <a:ext uri="{FF2B5EF4-FFF2-40B4-BE49-F238E27FC236}">
                <a16:creationId xmlns:a16="http://schemas.microsoft.com/office/drawing/2014/main" id="{12706FB7-A6CB-4A5F-965C-07166E6FB87E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67246457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BDDCB0E9-0375-4C42-A881-DA56888EF53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525769" y="5815973"/>
            <a:ext cx="1199403" cy="567605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70405" y="5939267"/>
            <a:ext cx="938871" cy="44431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763814" y="5758575"/>
            <a:ext cx="1320691" cy="625003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362691" y="5559721"/>
            <a:ext cx="470130" cy="73067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1424159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652072" y="5758575"/>
            <a:ext cx="223482" cy="53182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70405" y="5178487"/>
            <a:ext cx="369297" cy="1111907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829443" y="966683"/>
            <a:ext cx="731594" cy="374559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966603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5224953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483302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741652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30963" y="474421"/>
            <a:ext cx="731728" cy="374628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708700" y="6290394"/>
            <a:ext cx="1741651" cy="567605"/>
          </a:xfrm>
          <a:prstGeom prst="rect">
            <a:avLst/>
          </a:prstGeom>
        </p:spPr>
      </p:pic>
      <p:pic>
        <p:nvPicPr>
          <p:cNvPr id="25" name="Graphic 3">
            <a:hlinkClick r:id="rId9"/>
            <a:extLst>
              <a:ext uri="{FF2B5EF4-FFF2-40B4-BE49-F238E27FC236}">
                <a16:creationId xmlns:a16="http://schemas.microsoft.com/office/drawing/2014/main" id="{B176464F-59CF-46F6-AD97-8B391113A2A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6" name="TextBox 25">
            <a:hlinkClick r:id="rId12"/>
            <a:extLst>
              <a:ext uri="{FF2B5EF4-FFF2-40B4-BE49-F238E27FC236}">
                <a16:creationId xmlns:a16="http://schemas.microsoft.com/office/drawing/2014/main" id="{A9BFE146-2D9B-43E8-8FC3-D3923409A5D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12387558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DDF5612B-751E-4271-865F-3585A0BA2D5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038109" y="6099775"/>
            <a:ext cx="599703" cy="283803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89374" y="5815973"/>
            <a:ext cx="1199405" cy="567606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500195" y="5665681"/>
            <a:ext cx="1543979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832651" y="5652023"/>
            <a:ext cx="410741" cy="63837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421456" y="5410200"/>
            <a:ext cx="672563" cy="882416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688982" y="5559723"/>
            <a:ext cx="307044" cy="730672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14478" y="5204803"/>
            <a:ext cx="360557" cy="108559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1045098" y="1033221"/>
            <a:ext cx="685732" cy="351079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461544" y="474421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83748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25398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67049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708699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41651" y="6290394"/>
            <a:ext cx="1741651" cy="567605"/>
          </a:xfrm>
          <a:prstGeom prst="rect">
            <a:avLst/>
          </a:prstGeom>
        </p:spPr>
      </p:pic>
      <p:pic>
        <p:nvPicPr>
          <p:cNvPr id="25" name="Graphic 3">
            <a:hlinkClick r:id="rId9"/>
            <a:extLst>
              <a:ext uri="{FF2B5EF4-FFF2-40B4-BE49-F238E27FC236}">
                <a16:creationId xmlns:a16="http://schemas.microsoft.com/office/drawing/2014/main" id="{90E3EB94-13D7-46A1-B1E8-C018AD8B8A8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6" name="TextBox 25">
            <a:hlinkClick r:id="rId12"/>
            <a:extLst>
              <a:ext uri="{FF2B5EF4-FFF2-40B4-BE49-F238E27FC236}">
                <a16:creationId xmlns:a16="http://schemas.microsoft.com/office/drawing/2014/main" id="{0015BA90-8682-4A65-9991-C84E21E7B18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30642415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A6DB23A4-90DC-478E-9567-41B0A013BEA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835807" y="5928833"/>
            <a:ext cx="987915" cy="46752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396884" y="5916059"/>
            <a:ext cx="987915" cy="467520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469035" y="5665681"/>
            <a:ext cx="1543979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427856" y="5460231"/>
            <a:ext cx="534144" cy="83016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47825" y="5666887"/>
            <a:ext cx="475225" cy="623505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184128" y="5665681"/>
            <a:ext cx="262518" cy="624714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56050" y="5559722"/>
            <a:ext cx="242678" cy="730672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40428" y="474421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966603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5224953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483302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741652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3455" y="1126612"/>
            <a:ext cx="804646" cy="411960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708700" y="6290394"/>
            <a:ext cx="1741651" cy="567605"/>
          </a:xfrm>
          <a:prstGeom prst="rect">
            <a:avLst/>
          </a:prstGeom>
        </p:spPr>
      </p:pic>
      <p:pic>
        <p:nvPicPr>
          <p:cNvPr id="25" name="Graphic 3">
            <a:hlinkClick r:id="rId9"/>
            <a:extLst>
              <a:ext uri="{FF2B5EF4-FFF2-40B4-BE49-F238E27FC236}">
                <a16:creationId xmlns:a16="http://schemas.microsoft.com/office/drawing/2014/main" id="{F2FF31F8-FF6A-48BE-B2DE-51E93FEC29D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6" name="TextBox 25">
            <a:hlinkClick r:id="rId12"/>
            <a:extLst>
              <a:ext uri="{FF2B5EF4-FFF2-40B4-BE49-F238E27FC236}">
                <a16:creationId xmlns:a16="http://schemas.microsoft.com/office/drawing/2014/main" id="{A1989D21-A08D-4F49-A7BB-54F9953590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9088655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648022" y="5928563"/>
            <a:ext cx="961492" cy="455016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411618" y="5813187"/>
            <a:ext cx="1199403" cy="567605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10497" y="5559721"/>
            <a:ext cx="470130" cy="73067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347826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5639" y="5335980"/>
            <a:ext cx="401065" cy="9544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582472" y="5559721"/>
            <a:ext cx="242678" cy="730673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939264" y="761301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966603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5224953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483302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741652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33985" y="567605"/>
            <a:ext cx="722265" cy="369783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708700" y="6290394"/>
            <a:ext cx="1741651" cy="567605"/>
          </a:xfrm>
          <a:prstGeom prst="rect">
            <a:avLst/>
          </a:prstGeom>
        </p:spPr>
      </p:pic>
      <p:pic>
        <p:nvPicPr>
          <p:cNvPr id="22" name="Graphic 3">
            <a:hlinkClick r:id="rId9"/>
            <a:extLst>
              <a:ext uri="{FF2B5EF4-FFF2-40B4-BE49-F238E27FC236}">
                <a16:creationId xmlns:a16="http://schemas.microsoft.com/office/drawing/2014/main" id="{6B0C712F-C2FE-4685-B559-6657B51B91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12"/>
            <a:extLst>
              <a:ext uri="{FF2B5EF4-FFF2-40B4-BE49-F238E27FC236}">
                <a16:creationId xmlns:a16="http://schemas.microsoft.com/office/drawing/2014/main" id="{25369688-ACF4-40CD-A9C3-4BBF21333E5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67060312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0250F545-4DA6-42C4-BA9E-B8A68778427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340871" y="5815973"/>
            <a:ext cx="1068836" cy="505816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515103" y="5652907"/>
            <a:ext cx="1543979" cy="73067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7183"/>
          <a:stretch/>
        </p:blipFill>
        <p:spPr>
          <a:xfrm flipH="1">
            <a:off x="-446" y="5665681"/>
            <a:ext cx="969884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82324" y="5559721"/>
            <a:ext cx="470130" cy="73067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5121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66992" y="5335980"/>
            <a:ext cx="401065" cy="9544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449552" y="5204803"/>
            <a:ext cx="360557" cy="108559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33452" y="988047"/>
            <a:ext cx="786022" cy="402425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83748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25398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67049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708699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897055" y="443954"/>
            <a:ext cx="961493" cy="492262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41651" y="6290394"/>
            <a:ext cx="1741651" cy="567605"/>
          </a:xfrm>
          <a:prstGeom prst="rect">
            <a:avLst/>
          </a:prstGeom>
        </p:spPr>
      </p:pic>
      <p:pic>
        <p:nvPicPr>
          <p:cNvPr id="25" name="Graphic 3">
            <a:hlinkClick r:id="rId9"/>
            <a:extLst>
              <a:ext uri="{FF2B5EF4-FFF2-40B4-BE49-F238E27FC236}">
                <a16:creationId xmlns:a16="http://schemas.microsoft.com/office/drawing/2014/main" id="{1F9AAD6B-F97A-4B5C-8C42-8A2C41E56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6" name="TextBox 25">
            <a:hlinkClick r:id="rId12"/>
            <a:extLst>
              <a:ext uri="{FF2B5EF4-FFF2-40B4-BE49-F238E27FC236}">
                <a16:creationId xmlns:a16="http://schemas.microsoft.com/office/drawing/2014/main" id="{8DA5880C-FCC7-4558-BD02-DF63D01096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00800148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BDDCB0E9-0375-4C42-A881-DA56888EF53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466830" y="5815973"/>
            <a:ext cx="1199403" cy="567605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982726" y="5939267"/>
            <a:ext cx="938871" cy="444311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7497" y="5758575"/>
            <a:ext cx="1320691" cy="625003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359181" y="5559721"/>
            <a:ext cx="470130" cy="73067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8308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316448" y="5758575"/>
            <a:ext cx="223482" cy="53182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552300" y="5178487"/>
            <a:ext cx="369297" cy="1111907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30965" y="966683"/>
            <a:ext cx="731594" cy="374559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83748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25398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67049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708699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29311" y="474421"/>
            <a:ext cx="731728" cy="374628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41651" y="6290394"/>
            <a:ext cx="1741651" cy="567605"/>
          </a:xfrm>
          <a:prstGeom prst="rect">
            <a:avLst/>
          </a:prstGeom>
        </p:spPr>
      </p:pic>
      <p:pic>
        <p:nvPicPr>
          <p:cNvPr id="25" name="Graphic 3">
            <a:hlinkClick r:id="rId9"/>
            <a:extLst>
              <a:ext uri="{FF2B5EF4-FFF2-40B4-BE49-F238E27FC236}">
                <a16:creationId xmlns:a16="http://schemas.microsoft.com/office/drawing/2014/main" id="{B176464F-59CF-46F6-AD97-8B391113A2A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6" name="TextBox 25">
            <a:hlinkClick r:id="rId12"/>
            <a:extLst>
              <a:ext uri="{FF2B5EF4-FFF2-40B4-BE49-F238E27FC236}">
                <a16:creationId xmlns:a16="http://schemas.microsoft.com/office/drawing/2014/main" id="{A9BFE146-2D9B-43E8-8FC3-D3923409A5D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7" name="그림 개체 틀 4">
            <a:extLst>
              <a:ext uri="{FF2B5EF4-FFF2-40B4-BE49-F238E27FC236}">
                <a16:creationId xmlns:a16="http://schemas.microsoft.com/office/drawing/2014/main" id="{9944C5BF-FDBB-4853-9712-3920D8F5271C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398620" y="888805"/>
            <a:ext cx="3804944" cy="5104202"/>
          </a:xfrm>
          <a:prstGeom prst="roundRect">
            <a:avLst>
              <a:gd name="adj" fmla="val 965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76421261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DDF5612B-751E-4271-865F-3585A0BA2D5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554190" y="6099775"/>
            <a:ext cx="599703" cy="283803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103223" y="5815973"/>
            <a:ext cx="1199405" cy="567606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47828" y="5665681"/>
            <a:ext cx="1543979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948610" y="5652023"/>
            <a:ext cx="410741" cy="63837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7983" y="5410200"/>
            <a:ext cx="672563" cy="882416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195976" y="5559723"/>
            <a:ext cx="307044" cy="730672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216967" y="5204803"/>
            <a:ext cx="360557" cy="108559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61172" y="1033221"/>
            <a:ext cx="685732" cy="351079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768965" y="474421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966603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5224953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483302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741652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708700" y="6290394"/>
            <a:ext cx="1741651" cy="567605"/>
          </a:xfrm>
          <a:prstGeom prst="rect">
            <a:avLst/>
          </a:prstGeom>
        </p:spPr>
      </p:pic>
      <p:pic>
        <p:nvPicPr>
          <p:cNvPr id="25" name="Graphic 3">
            <a:hlinkClick r:id="rId9"/>
            <a:extLst>
              <a:ext uri="{FF2B5EF4-FFF2-40B4-BE49-F238E27FC236}">
                <a16:creationId xmlns:a16="http://schemas.microsoft.com/office/drawing/2014/main" id="{90E3EB94-13D7-46A1-B1E8-C018AD8B8A8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6" name="TextBox 25">
            <a:hlinkClick r:id="rId12"/>
            <a:extLst>
              <a:ext uri="{FF2B5EF4-FFF2-40B4-BE49-F238E27FC236}">
                <a16:creationId xmlns:a16="http://schemas.microsoft.com/office/drawing/2014/main" id="{0015BA90-8682-4A65-9991-C84E21E7B184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7" name="그림 개체 틀 12">
            <a:extLst>
              <a:ext uri="{FF2B5EF4-FFF2-40B4-BE49-F238E27FC236}">
                <a16:creationId xmlns:a16="http://schemas.microsoft.com/office/drawing/2014/main" id="{072C8B7D-7FBE-4EE5-86D5-88B3376A858C}"/>
              </a:ext>
            </a:extLst>
          </p:cNvPr>
          <p:cNvSpPr>
            <a:spLocks noGrp="1"/>
          </p:cNvSpPr>
          <p:nvPr userDrawn="1">
            <p:ph type="pic" sz="quarter" idx="23" hasCustomPrompt="1"/>
          </p:nvPr>
        </p:nvSpPr>
        <p:spPr>
          <a:xfrm>
            <a:off x="1503476" y="1896633"/>
            <a:ext cx="1947086" cy="19470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8" name="그림 개체 틀 12">
            <a:extLst>
              <a:ext uri="{FF2B5EF4-FFF2-40B4-BE49-F238E27FC236}">
                <a16:creationId xmlns:a16="http://schemas.microsoft.com/office/drawing/2014/main" id="{DB982D4B-E8D6-491D-A4E4-6E4B9A29F5F4}"/>
              </a:ext>
            </a:extLst>
          </p:cNvPr>
          <p:cNvSpPr>
            <a:spLocks noGrp="1"/>
          </p:cNvSpPr>
          <p:nvPr userDrawn="1">
            <p:ph type="pic" sz="quarter" idx="24" hasCustomPrompt="1"/>
          </p:nvPr>
        </p:nvSpPr>
        <p:spPr>
          <a:xfrm>
            <a:off x="8741438" y="1896633"/>
            <a:ext cx="1947086" cy="19470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9" name="그림 개체 틀 12">
            <a:extLst>
              <a:ext uri="{FF2B5EF4-FFF2-40B4-BE49-F238E27FC236}">
                <a16:creationId xmlns:a16="http://schemas.microsoft.com/office/drawing/2014/main" id="{679C3AA6-381F-446C-9783-EC596CDFC3D4}"/>
              </a:ext>
            </a:extLst>
          </p:cNvPr>
          <p:cNvSpPr>
            <a:spLocks noGrp="1"/>
          </p:cNvSpPr>
          <p:nvPr userDrawn="1">
            <p:ph type="pic" sz="quarter" idx="25" hasCustomPrompt="1"/>
          </p:nvPr>
        </p:nvSpPr>
        <p:spPr>
          <a:xfrm>
            <a:off x="6328784" y="1896633"/>
            <a:ext cx="1947086" cy="19470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0" name="그림 개체 틀 12">
            <a:extLst>
              <a:ext uri="{FF2B5EF4-FFF2-40B4-BE49-F238E27FC236}">
                <a16:creationId xmlns:a16="http://schemas.microsoft.com/office/drawing/2014/main" id="{737B1A37-15CE-4523-BD03-F20CA44A9D71}"/>
              </a:ext>
            </a:extLst>
          </p:cNvPr>
          <p:cNvSpPr>
            <a:spLocks noGrp="1"/>
          </p:cNvSpPr>
          <p:nvPr userDrawn="1">
            <p:ph type="pic" sz="quarter" idx="26" hasCustomPrompt="1"/>
          </p:nvPr>
        </p:nvSpPr>
        <p:spPr>
          <a:xfrm>
            <a:off x="3916130" y="1896633"/>
            <a:ext cx="1947086" cy="194708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524656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A6DB23A4-90DC-478E-9567-41B0A013BEA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368280" y="5928833"/>
            <a:ext cx="987915" cy="46752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07203" y="5916059"/>
            <a:ext cx="987915" cy="467520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178988" y="5665681"/>
            <a:ext cx="1543979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30002" y="5460231"/>
            <a:ext cx="534144" cy="83016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568952" y="5666887"/>
            <a:ext cx="475225" cy="623505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745356" y="5665681"/>
            <a:ext cx="262518" cy="624714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93274" y="5559722"/>
            <a:ext cx="242678" cy="730672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90081" y="474421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83748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25398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67049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708699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883901" y="1126612"/>
            <a:ext cx="804646" cy="411960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41651" y="6290394"/>
            <a:ext cx="1741651" cy="567605"/>
          </a:xfrm>
          <a:prstGeom prst="rect">
            <a:avLst/>
          </a:prstGeom>
        </p:spPr>
      </p:pic>
      <p:pic>
        <p:nvPicPr>
          <p:cNvPr id="25" name="Graphic 3">
            <a:hlinkClick r:id="rId9"/>
            <a:extLst>
              <a:ext uri="{FF2B5EF4-FFF2-40B4-BE49-F238E27FC236}">
                <a16:creationId xmlns:a16="http://schemas.microsoft.com/office/drawing/2014/main" id="{F2FF31F8-FF6A-48BE-B2DE-51E93FEC29D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6" name="TextBox 25">
            <a:hlinkClick r:id="rId12"/>
            <a:extLst>
              <a:ext uri="{FF2B5EF4-FFF2-40B4-BE49-F238E27FC236}">
                <a16:creationId xmlns:a16="http://schemas.microsoft.com/office/drawing/2014/main" id="{A1989D21-A08D-4F49-A7BB-54F995359098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7" name="그림 개체 틀 11">
            <a:extLst>
              <a:ext uri="{FF2B5EF4-FFF2-40B4-BE49-F238E27FC236}">
                <a16:creationId xmlns:a16="http://schemas.microsoft.com/office/drawing/2014/main" id="{4B76C1B4-FB76-4596-986B-121F22F7D7D4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7985125" y="815975"/>
            <a:ext cx="2454276" cy="5370289"/>
          </a:xfrm>
          <a:prstGeom prst="roundRect">
            <a:avLst>
              <a:gd name="adj" fmla="val 1345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lIns="72000" tIns="1188000" rIns="72000" bIns="36000" anchor="ctr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6268545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82488" y="5928563"/>
            <a:ext cx="961492" cy="455016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580981" y="5813187"/>
            <a:ext cx="1199403" cy="567605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311375" y="5559721"/>
            <a:ext cx="470130" cy="73067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254641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695298" y="5335980"/>
            <a:ext cx="401065" cy="9544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66852" y="5559721"/>
            <a:ext cx="242678" cy="730673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91245" y="761301"/>
            <a:ext cx="961493" cy="492262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83748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25398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67049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708699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50350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935752" y="567605"/>
            <a:ext cx="722265" cy="369783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41651" y="6290394"/>
            <a:ext cx="1741651" cy="567605"/>
          </a:xfrm>
          <a:prstGeom prst="rect">
            <a:avLst/>
          </a:prstGeom>
        </p:spPr>
      </p:pic>
      <p:pic>
        <p:nvPicPr>
          <p:cNvPr id="22" name="Graphic 3">
            <a:hlinkClick r:id="rId9"/>
            <a:extLst>
              <a:ext uri="{FF2B5EF4-FFF2-40B4-BE49-F238E27FC236}">
                <a16:creationId xmlns:a16="http://schemas.microsoft.com/office/drawing/2014/main" id="{6B0C712F-C2FE-4685-B559-6657B51B91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5" name="TextBox 24">
            <a:hlinkClick r:id="rId12"/>
            <a:extLst>
              <a:ext uri="{FF2B5EF4-FFF2-40B4-BE49-F238E27FC236}">
                <a16:creationId xmlns:a16="http://schemas.microsoft.com/office/drawing/2014/main" id="{25369688-ACF4-40CD-A9C3-4BBF21333E5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6" name="그림 개체 틀 5">
            <a:extLst>
              <a:ext uri="{FF2B5EF4-FFF2-40B4-BE49-F238E27FC236}">
                <a16:creationId xmlns:a16="http://schemas.microsoft.com/office/drawing/2014/main" id="{DB4FEA70-389C-41CD-8EBE-B84BBEA1CA6A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7179468" y="866775"/>
            <a:ext cx="3779045" cy="5029200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lIns="72000" tIns="1188000" rIns="72000" bIns="36000" anchor="ctr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9836834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0250F545-4DA6-42C4-BA9E-B8A68778427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781848" y="5815973"/>
            <a:ext cx="1068836" cy="505816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0EA905DE-736D-41FB-914F-7EC6480ACB0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32473" y="5652907"/>
            <a:ext cx="1543979" cy="73067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A5D391F-6D1E-4DA0-94BE-A85391279B6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7183"/>
          <a:stretch/>
        </p:blipFill>
        <p:spPr>
          <a:xfrm>
            <a:off x="11222117" y="5665681"/>
            <a:ext cx="969884" cy="730672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50FB3C8-5214-4F8E-B7B6-9DDDC85E7CA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239101" y="5559721"/>
            <a:ext cx="470130" cy="73067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F43A595-CFEB-42E1-94DE-6484C94250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556899" y="5516911"/>
            <a:ext cx="589535" cy="77348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924684F-1148-4E5A-BF41-DE3BD7DA83B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523498" y="5335980"/>
            <a:ext cx="401065" cy="95441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865AAF0-3FBB-412A-AD7D-52E943832636}"/>
              </a:ext>
            </a:extLst>
          </p:cNvPr>
          <p:cNvPicPr>
            <a:picLocks noChangeAspect="1"/>
          </p:cNvPicPr>
          <p:nvPr userDrawn="1"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81446" y="5204803"/>
            <a:ext cx="360557" cy="108559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884B30B-DD19-43F1-8824-0189EF2B8DB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72081" y="988047"/>
            <a:ext cx="786022" cy="402425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8FBCEDAB-D12C-460D-82F1-5A6FF9720A2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6966156" y="6290394"/>
            <a:ext cx="1741651" cy="56760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6D6E42A-CEB6-4825-936C-DA5505B5E895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5224506" y="6290394"/>
            <a:ext cx="1741651" cy="56760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58FD4FA-B7B9-4BC5-B3A9-ED95447F0A8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482855" y="6290394"/>
            <a:ext cx="1741651" cy="56760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E8FD089-3B45-4966-95AB-20B24E7B6C1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741205" y="6290394"/>
            <a:ext cx="1741651" cy="56760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19A38C5-8E06-49E3-9209-1D668C91F38B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-446" y="6290394"/>
            <a:ext cx="1741651" cy="5676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D7F4355-BEBB-4B69-9A29-799C5CD831F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33007" y="443954"/>
            <a:ext cx="961493" cy="492262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6EBC1EB-4528-411A-8134-FBD52A4DC362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449903" y="6290394"/>
            <a:ext cx="1741651" cy="56760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C3E2F0DD-FC3C-4047-9CA3-F463BD99545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708253" y="6290394"/>
            <a:ext cx="1741651" cy="567605"/>
          </a:xfrm>
          <a:prstGeom prst="rect">
            <a:avLst/>
          </a:prstGeom>
        </p:spPr>
      </p:pic>
      <p:pic>
        <p:nvPicPr>
          <p:cNvPr id="25" name="Graphic 3">
            <a:hlinkClick r:id="rId9"/>
            <a:extLst>
              <a:ext uri="{FF2B5EF4-FFF2-40B4-BE49-F238E27FC236}">
                <a16:creationId xmlns:a16="http://schemas.microsoft.com/office/drawing/2014/main" id="{1F9AAD6B-F97A-4B5C-8C42-8A2C41E569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6" name="TextBox 25">
            <a:hlinkClick r:id="rId12"/>
            <a:extLst>
              <a:ext uri="{FF2B5EF4-FFF2-40B4-BE49-F238E27FC236}">
                <a16:creationId xmlns:a16="http://schemas.microsoft.com/office/drawing/2014/main" id="{8DA5880C-FCC7-4558-BD02-DF63D010967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3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7" name="그림 개체 틀 8">
            <a:extLst>
              <a:ext uri="{FF2B5EF4-FFF2-40B4-BE49-F238E27FC236}">
                <a16:creationId xmlns:a16="http://schemas.microsoft.com/office/drawing/2014/main" id="{3379B5F2-3923-4882-ABDF-0901D833B10C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4592931" y="674688"/>
            <a:ext cx="6746582" cy="4597400"/>
          </a:xfrm>
          <a:prstGeom prst="roundRect">
            <a:avLst>
              <a:gd name="adj" fmla="val 100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lIns="72000" tIns="1188000" rIns="72000" bIns="36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1349390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AC530D9A-A2C0-4FA2-92EC-E4B646495B8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6EA0153A-D47C-4990-A450-92C418E2198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138415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939FA036-A482-4CD1-8EC1-1A618A0FC26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04B9CCCD-CCFF-4231-BE4B-3EB34171BA27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45C3F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66" r:id="rId2"/>
    <p:sldLayoutId id="2147483665" r:id="rId3"/>
    <p:sldLayoutId id="2147483667" r:id="rId4"/>
    <p:sldLayoutId id="2147483668" r:id="rId5"/>
    <p:sldLayoutId id="2147483669" r:id="rId6"/>
    <p:sldLayoutId id="2147483670" r:id="rId7"/>
    <p:sldLayoutId id="2147483671" r:id="rId8"/>
    <p:sldLayoutId id="2147483672" r:id="rId9"/>
    <p:sldLayoutId id="2147483673" r:id="rId10"/>
    <p:sldLayoutId id="2147483674" r:id="rId11"/>
    <p:sldLayoutId id="2147483675" r:id="rId12"/>
    <p:sldLayoutId id="2147483676" r:id="rId13"/>
    <p:sldLayoutId id="2147483677" r:id="rId14"/>
    <p:sldLayoutId id="2147483678" r:id="rId15"/>
    <p:sldLayoutId id="2147483679" r:id="rId16"/>
    <p:sldLayoutId id="2147483680" r:id="rId17"/>
    <p:sldLayoutId id="2147483649" r:id="rId18"/>
    <p:sldLayoutId id="2147483664" r:id="rId19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png"/><Relationship Id="rId2" Type="http://schemas.openxmlformats.org/officeDocument/2006/relationships/image" Target="../media/image10.pn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svg"/><Relationship Id="rId3" Type="http://schemas.openxmlformats.org/officeDocument/2006/relationships/image" Target="../media/image14.svg"/><Relationship Id="rId7" Type="http://schemas.openxmlformats.org/officeDocument/2006/relationships/image" Target="../media/image17.png"/><Relationship Id="rId12" Type="http://schemas.openxmlformats.org/officeDocument/2006/relationships/image" Target="../media/image22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4.xml"/><Relationship Id="rId6" Type="http://schemas.openxmlformats.org/officeDocument/2006/relationships/image" Target="../media/image16.svg"/><Relationship Id="rId11" Type="http://schemas.openxmlformats.org/officeDocument/2006/relationships/image" Target="../media/image21.png"/><Relationship Id="rId5" Type="http://schemas.openxmlformats.org/officeDocument/2006/relationships/image" Target="../media/image15.png"/><Relationship Id="rId10" Type="http://schemas.openxmlformats.org/officeDocument/2006/relationships/image" Target="../media/image20.svg"/><Relationship Id="rId4" Type="http://schemas.openxmlformats.org/officeDocument/2006/relationships/image" Target="../media/image12.png"/><Relationship Id="rId9" Type="http://schemas.openxmlformats.org/officeDocument/2006/relationships/image" Target="../media/image19.png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23.png"/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svg"/><Relationship Id="rId2" Type="http://schemas.openxmlformats.org/officeDocument/2006/relationships/image" Target="../media/image24.png"/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30.png"/><Relationship Id="rId13" Type="http://schemas.openxmlformats.org/officeDocument/2006/relationships/image" Target="../media/image35.svg"/><Relationship Id="rId3" Type="http://schemas.openxmlformats.org/officeDocument/2006/relationships/image" Target="../media/image20.svg"/><Relationship Id="rId7" Type="http://schemas.openxmlformats.org/officeDocument/2006/relationships/image" Target="../media/image29.svg"/><Relationship Id="rId12" Type="http://schemas.openxmlformats.org/officeDocument/2006/relationships/image" Target="../media/image34.pn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9.xml"/><Relationship Id="rId6" Type="http://schemas.openxmlformats.org/officeDocument/2006/relationships/image" Target="../media/image28.png"/><Relationship Id="rId11" Type="http://schemas.openxmlformats.org/officeDocument/2006/relationships/image" Target="../media/image33.svg"/><Relationship Id="rId5" Type="http://schemas.openxmlformats.org/officeDocument/2006/relationships/image" Target="../media/image27.svg"/><Relationship Id="rId10" Type="http://schemas.openxmlformats.org/officeDocument/2006/relationships/image" Target="../media/image32.png"/><Relationship Id="rId4" Type="http://schemas.openxmlformats.org/officeDocument/2006/relationships/image" Target="../media/image26.png"/><Relationship Id="rId9" Type="http://schemas.openxmlformats.org/officeDocument/2006/relationships/image" Target="../media/image31.svg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14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7.svg"/><Relationship Id="rId2" Type="http://schemas.openxmlformats.org/officeDocument/2006/relationships/image" Target="../media/image36.png"/><Relationship Id="rId1" Type="http://schemas.openxmlformats.org/officeDocument/2006/relationships/slideLayout" Target="../slideLayouts/slideLayout10.xml"/><Relationship Id="rId5" Type="http://schemas.openxmlformats.org/officeDocument/2006/relationships/image" Target="../media/image39.svg"/><Relationship Id="rId4" Type="http://schemas.openxmlformats.org/officeDocument/2006/relationships/image" Target="../media/image38.pn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41.svg"/><Relationship Id="rId2" Type="http://schemas.openxmlformats.org/officeDocument/2006/relationships/image" Target="../media/image40.png"/><Relationship Id="rId1" Type="http://schemas.openxmlformats.org/officeDocument/2006/relationships/slideLayout" Target="../slideLayouts/slideLayout3.xml"/><Relationship Id="rId5" Type="http://schemas.openxmlformats.org/officeDocument/2006/relationships/image" Target="../media/image43.svg"/><Relationship Id="rId4" Type="http://schemas.openxmlformats.org/officeDocument/2006/relationships/image" Target="../media/image42.png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45.png"/><Relationship Id="rId2" Type="http://schemas.openxmlformats.org/officeDocument/2006/relationships/image" Target="../media/image44.png"/><Relationship Id="rId1" Type="http://schemas.openxmlformats.org/officeDocument/2006/relationships/slideLayout" Target="../slideLayouts/slideLayout5.xml"/><Relationship Id="rId4" Type="http://schemas.openxmlformats.org/officeDocument/2006/relationships/image" Target="../media/image46.png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8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8.png"/><Relationship Id="rId2" Type="http://schemas.openxmlformats.org/officeDocument/2006/relationships/image" Target="../media/image47.png"/><Relationship Id="rId1" Type="http://schemas.openxmlformats.org/officeDocument/2006/relationships/slideLayout" Target="../slideLayouts/slideLayout15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49.png"/><Relationship Id="rId1" Type="http://schemas.openxmlformats.org/officeDocument/2006/relationships/slideLayout" Target="../slideLayouts/slideLayout16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50.png"/><Relationship Id="rId1" Type="http://schemas.openxmlformats.org/officeDocument/2006/relationships/slideLayout" Target="../slideLayouts/slideLayout17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66.svg"/><Relationship Id="rId21" Type="http://schemas.openxmlformats.org/officeDocument/2006/relationships/image" Target="../media/image70.svg"/><Relationship Id="rId42" Type="http://schemas.openxmlformats.org/officeDocument/2006/relationships/image" Target="../media/image91.png"/><Relationship Id="rId47" Type="http://schemas.openxmlformats.org/officeDocument/2006/relationships/image" Target="../media/image96.svg"/><Relationship Id="rId63" Type="http://schemas.openxmlformats.org/officeDocument/2006/relationships/image" Target="../media/image112.svg"/><Relationship Id="rId68" Type="http://schemas.openxmlformats.org/officeDocument/2006/relationships/image" Target="../media/image117.png"/><Relationship Id="rId84" Type="http://schemas.openxmlformats.org/officeDocument/2006/relationships/image" Target="../media/image133.png"/><Relationship Id="rId89" Type="http://schemas.openxmlformats.org/officeDocument/2006/relationships/image" Target="../media/image138.svg"/><Relationship Id="rId112" Type="http://schemas.openxmlformats.org/officeDocument/2006/relationships/image" Target="../media/image161.png"/><Relationship Id="rId133" Type="http://schemas.openxmlformats.org/officeDocument/2006/relationships/image" Target="../media/image182.svg"/><Relationship Id="rId138" Type="http://schemas.openxmlformats.org/officeDocument/2006/relationships/image" Target="../media/image187.png"/><Relationship Id="rId154" Type="http://schemas.openxmlformats.org/officeDocument/2006/relationships/image" Target="../media/image203.png"/><Relationship Id="rId159" Type="http://schemas.openxmlformats.org/officeDocument/2006/relationships/image" Target="../media/image208.svg"/><Relationship Id="rId175" Type="http://schemas.openxmlformats.org/officeDocument/2006/relationships/image" Target="../media/image224.svg"/><Relationship Id="rId170" Type="http://schemas.openxmlformats.org/officeDocument/2006/relationships/image" Target="../media/image219.png"/><Relationship Id="rId191" Type="http://schemas.openxmlformats.org/officeDocument/2006/relationships/image" Target="../media/image240.svg"/><Relationship Id="rId16" Type="http://schemas.openxmlformats.org/officeDocument/2006/relationships/image" Target="../media/image65.png"/><Relationship Id="rId107" Type="http://schemas.openxmlformats.org/officeDocument/2006/relationships/image" Target="../media/image156.svg"/><Relationship Id="rId11" Type="http://schemas.openxmlformats.org/officeDocument/2006/relationships/image" Target="../media/image60.svg"/><Relationship Id="rId32" Type="http://schemas.openxmlformats.org/officeDocument/2006/relationships/image" Target="../media/image81.png"/><Relationship Id="rId37" Type="http://schemas.openxmlformats.org/officeDocument/2006/relationships/image" Target="../media/image86.svg"/><Relationship Id="rId53" Type="http://schemas.openxmlformats.org/officeDocument/2006/relationships/image" Target="../media/image102.svg"/><Relationship Id="rId58" Type="http://schemas.openxmlformats.org/officeDocument/2006/relationships/image" Target="../media/image107.png"/><Relationship Id="rId74" Type="http://schemas.openxmlformats.org/officeDocument/2006/relationships/image" Target="../media/image123.png"/><Relationship Id="rId79" Type="http://schemas.openxmlformats.org/officeDocument/2006/relationships/image" Target="../media/image128.svg"/><Relationship Id="rId102" Type="http://schemas.openxmlformats.org/officeDocument/2006/relationships/image" Target="../media/image151.png"/><Relationship Id="rId123" Type="http://schemas.openxmlformats.org/officeDocument/2006/relationships/image" Target="../media/image172.svg"/><Relationship Id="rId128" Type="http://schemas.openxmlformats.org/officeDocument/2006/relationships/image" Target="../media/image177.png"/><Relationship Id="rId144" Type="http://schemas.openxmlformats.org/officeDocument/2006/relationships/image" Target="../media/image193.png"/><Relationship Id="rId149" Type="http://schemas.openxmlformats.org/officeDocument/2006/relationships/image" Target="../media/image198.svg"/><Relationship Id="rId5" Type="http://schemas.openxmlformats.org/officeDocument/2006/relationships/image" Target="../media/image54.svg"/><Relationship Id="rId90" Type="http://schemas.openxmlformats.org/officeDocument/2006/relationships/image" Target="../media/image139.png"/><Relationship Id="rId95" Type="http://schemas.openxmlformats.org/officeDocument/2006/relationships/image" Target="../media/image144.svg"/><Relationship Id="rId160" Type="http://schemas.openxmlformats.org/officeDocument/2006/relationships/image" Target="../media/image209.png"/><Relationship Id="rId165" Type="http://schemas.openxmlformats.org/officeDocument/2006/relationships/image" Target="../media/image214.svg"/><Relationship Id="rId181" Type="http://schemas.openxmlformats.org/officeDocument/2006/relationships/image" Target="../media/image230.svg"/><Relationship Id="rId186" Type="http://schemas.openxmlformats.org/officeDocument/2006/relationships/image" Target="../media/image235.png"/><Relationship Id="rId22" Type="http://schemas.openxmlformats.org/officeDocument/2006/relationships/image" Target="../media/image71.png"/><Relationship Id="rId27" Type="http://schemas.openxmlformats.org/officeDocument/2006/relationships/image" Target="../media/image76.svg"/><Relationship Id="rId43" Type="http://schemas.openxmlformats.org/officeDocument/2006/relationships/image" Target="../media/image92.svg"/><Relationship Id="rId48" Type="http://schemas.openxmlformats.org/officeDocument/2006/relationships/image" Target="../media/image97.png"/><Relationship Id="rId64" Type="http://schemas.openxmlformats.org/officeDocument/2006/relationships/image" Target="../media/image113.png"/><Relationship Id="rId69" Type="http://schemas.openxmlformats.org/officeDocument/2006/relationships/image" Target="../media/image118.svg"/><Relationship Id="rId113" Type="http://schemas.openxmlformats.org/officeDocument/2006/relationships/image" Target="../media/image162.svg"/><Relationship Id="rId118" Type="http://schemas.openxmlformats.org/officeDocument/2006/relationships/image" Target="../media/image167.png"/><Relationship Id="rId134" Type="http://schemas.openxmlformats.org/officeDocument/2006/relationships/image" Target="../media/image183.png"/><Relationship Id="rId139" Type="http://schemas.openxmlformats.org/officeDocument/2006/relationships/image" Target="../media/image188.svg"/><Relationship Id="rId80" Type="http://schemas.openxmlformats.org/officeDocument/2006/relationships/image" Target="../media/image129.png"/><Relationship Id="rId85" Type="http://schemas.openxmlformats.org/officeDocument/2006/relationships/image" Target="../media/image134.svg"/><Relationship Id="rId150" Type="http://schemas.openxmlformats.org/officeDocument/2006/relationships/image" Target="../media/image199.png"/><Relationship Id="rId155" Type="http://schemas.openxmlformats.org/officeDocument/2006/relationships/image" Target="../media/image204.svg"/><Relationship Id="rId171" Type="http://schemas.openxmlformats.org/officeDocument/2006/relationships/image" Target="../media/image220.svg"/><Relationship Id="rId176" Type="http://schemas.openxmlformats.org/officeDocument/2006/relationships/image" Target="../media/image225.png"/><Relationship Id="rId192" Type="http://schemas.openxmlformats.org/officeDocument/2006/relationships/image" Target="../media/image241.png"/><Relationship Id="rId12" Type="http://schemas.openxmlformats.org/officeDocument/2006/relationships/image" Target="../media/image61.png"/><Relationship Id="rId17" Type="http://schemas.openxmlformats.org/officeDocument/2006/relationships/image" Target="../media/image66.svg"/><Relationship Id="rId33" Type="http://schemas.openxmlformats.org/officeDocument/2006/relationships/image" Target="../media/image82.svg"/><Relationship Id="rId38" Type="http://schemas.openxmlformats.org/officeDocument/2006/relationships/image" Target="../media/image87.png"/><Relationship Id="rId59" Type="http://schemas.openxmlformats.org/officeDocument/2006/relationships/image" Target="../media/image108.svg"/><Relationship Id="rId103" Type="http://schemas.openxmlformats.org/officeDocument/2006/relationships/image" Target="../media/image152.svg"/><Relationship Id="rId108" Type="http://schemas.openxmlformats.org/officeDocument/2006/relationships/image" Target="../media/image157.png"/><Relationship Id="rId124" Type="http://schemas.openxmlformats.org/officeDocument/2006/relationships/image" Target="../media/image173.png"/><Relationship Id="rId129" Type="http://schemas.openxmlformats.org/officeDocument/2006/relationships/image" Target="../media/image178.svg"/><Relationship Id="rId54" Type="http://schemas.openxmlformats.org/officeDocument/2006/relationships/image" Target="../media/image103.png"/><Relationship Id="rId70" Type="http://schemas.openxmlformats.org/officeDocument/2006/relationships/image" Target="../media/image119.png"/><Relationship Id="rId75" Type="http://schemas.openxmlformats.org/officeDocument/2006/relationships/image" Target="../media/image124.svg"/><Relationship Id="rId91" Type="http://schemas.openxmlformats.org/officeDocument/2006/relationships/image" Target="../media/image140.svg"/><Relationship Id="rId96" Type="http://schemas.openxmlformats.org/officeDocument/2006/relationships/image" Target="../media/image145.png"/><Relationship Id="rId140" Type="http://schemas.openxmlformats.org/officeDocument/2006/relationships/image" Target="../media/image189.png"/><Relationship Id="rId145" Type="http://schemas.openxmlformats.org/officeDocument/2006/relationships/image" Target="../media/image194.svg"/><Relationship Id="rId161" Type="http://schemas.openxmlformats.org/officeDocument/2006/relationships/image" Target="../media/image210.svg"/><Relationship Id="rId166" Type="http://schemas.openxmlformats.org/officeDocument/2006/relationships/image" Target="../media/image215.png"/><Relationship Id="rId182" Type="http://schemas.openxmlformats.org/officeDocument/2006/relationships/image" Target="../media/image231.png"/><Relationship Id="rId187" Type="http://schemas.openxmlformats.org/officeDocument/2006/relationships/image" Target="../media/image236.svg"/><Relationship Id="rId1" Type="http://schemas.openxmlformats.org/officeDocument/2006/relationships/slideLayout" Target="../slideLayouts/slideLayout19.xml"/><Relationship Id="rId6" Type="http://schemas.openxmlformats.org/officeDocument/2006/relationships/image" Target="../media/image55.png"/><Relationship Id="rId23" Type="http://schemas.openxmlformats.org/officeDocument/2006/relationships/image" Target="../media/image72.svg"/><Relationship Id="rId28" Type="http://schemas.openxmlformats.org/officeDocument/2006/relationships/image" Target="../media/image77.png"/><Relationship Id="rId49" Type="http://schemas.openxmlformats.org/officeDocument/2006/relationships/image" Target="../media/image98.svg"/><Relationship Id="rId114" Type="http://schemas.openxmlformats.org/officeDocument/2006/relationships/image" Target="../media/image163.png"/><Relationship Id="rId119" Type="http://schemas.openxmlformats.org/officeDocument/2006/relationships/image" Target="../media/image168.svg"/><Relationship Id="rId44" Type="http://schemas.openxmlformats.org/officeDocument/2006/relationships/image" Target="../media/image93.png"/><Relationship Id="rId60" Type="http://schemas.openxmlformats.org/officeDocument/2006/relationships/image" Target="../media/image109.png"/><Relationship Id="rId65" Type="http://schemas.openxmlformats.org/officeDocument/2006/relationships/image" Target="../media/image114.svg"/><Relationship Id="rId81" Type="http://schemas.openxmlformats.org/officeDocument/2006/relationships/image" Target="../media/image130.svg"/><Relationship Id="rId86" Type="http://schemas.openxmlformats.org/officeDocument/2006/relationships/image" Target="../media/image135.png"/><Relationship Id="rId130" Type="http://schemas.openxmlformats.org/officeDocument/2006/relationships/image" Target="../media/image179.png"/><Relationship Id="rId135" Type="http://schemas.openxmlformats.org/officeDocument/2006/relationships/image" Target="../media/image184.svg"/><Relationship Id="rId151" Type="http://schemas.openxmlformats.org/officeDocument/2006/relationships/image" Target="../media/image200.svg"/><Relationship Id="rId156" Type="http://schemas.openxmlformats.org/officeDocument/2006/relationships/image" Target="../media/image205.png"/><Relationship Id="rId177" Type="http://schemas.openxmlformats.org/officeDocument/2006/relationships/image" Target="../media/image226.svg"/><Relationship Id="rId172" Type="http://schemas.openxmlformats.org/officeDocument/2006/relationships/image" Target="../media/image221.png"/><Relationship Id="rId193" Type="http://schemas.openxmlformats.org/officeDocument/2006/relationships/image" Target="../media/image242.svg"/><Relationship Id="rId13" Type="http://schemas.openxmlformats.org/officeDocument/2006/relationships/image" Target="../media/image62.svg"/><Relationship Id="rId18" Type="http://schemas.openxmlformats.org/officeDocument/2006/relationships/image" Target="../media/image67.png"/><Relationship Id="rId39" Type="http://schemas.openxmlformats.org/officeDocument/2006/relationships/image" Target="../media/image88.svg"/><Relationship Id="rId109" Type="http://schemas.openxmlformats.org/officeDocument/2006/relationships/image" Target="../media/image158.svg"/><Relationship Id="rId34" Type="http://schemas.openxmlformats.org/officeDocument/2006/relationships/image" Target="../media/image83.png"/><Relationship Id="rId50" Type="http://schemas.openxmlformats.org/officeDocument/2006/relationships/image" Target="../media/image99.png"/><Relationship Id="rId55" Type="http://schemas.openxmlformats.org/officeDocument/2006/relationships/image" Target="../media/image104.svg"/><Relationship Id="rId76" Type="http://schemas.openxmlformats.org/officeDocument/2006/relationships/image" Target="../media/image125.png"/><Relationship Id="rId97" Type="http://schemas.openxmlformats.org/officeDocument/2006/relationships/image" Target="../media/image146.svg"/><Relationship Id="rId104" Type="http://schemas.openxmlformats.org/officeDocument/2006/relationships/image" Target="../media/image153.png"/><Relationship Id="rId120" Type="http://schemas.openxmlformats.org/officeDocument/2006/relationships/image" Target="../media/image169.png"/><Relationship Id="rId125" Type="http://schemas.openxmlformats.org/officeDocument/2006/relationships/image" Target="../media/image174.svg"/><Relationship Id="rId141" Type="http://schemas.openxmlformats.org/officeDocument/2006/relationships/image" Target="../media/image190.svg"/><Relationship Id="rId146" Type="http://schemas.openxmlformats.org/officeDocument/2006/relationships/image" Target="../media/image195.png"/><Relationship Id="rId167" Type="http://schemas.openxmlformats.org/officeDocument/2006/relationships/image" Target="../media/image216.svg"/><Relationship Id="rId188" Type="http://schemas.openxmlformats.org/officeDocument/2006/relationships/image" Target="../media/image237.png"/><Relationship Id="rId7" Type="http://schemas.openxmlformats.org/officeDocument/2006/relationships/image" Target="../media/image56.svg"/><Relationship Id="rId71" Type="http://schemas.openxmlformats.org/officeDocument/2006/relationships/image" Target="../media/image120.svg"/><Relationship Id="rId92" Type="http://schemas.openxmlformats.org/officeDocument/2006/relationships/image" Target="../media/image141.png"/><Relationship Id="rId162" Type="http://schemas.openxmlformats.org/officeDocument/2006/relationships/image" Target="../media/image211.png"/><Relationship Id="rId183" Type="http://schemas.openxmlformats.org/officeDocument/2006/relationships/image" Target="../media/image232.svg"/><Relationship Id="rId2" Type="http://schemas.openxmlformats.org/officeDocument/2006/relationships/image" Target="../media/image51.png"/><Relationship Id="rId29" Type="http://schemas.openxmlformats.org/officeDocument/2006/relationships/image" Target="../media/image78.svg"/><Relationship Id="rId24" Type="http://schemas.openxmlformats.org/officeDocument/2006/relationships/image" Target="../media/image73.png"/><Relationship Id="rId40" Type="http://schemas.openxmlformats.org/officeDocument/2006/relationships/image" Target="../media/image89.png"/><Relationship Id="rId45" Type="http://schemas.openxmlformats.org/officeDocument/2006/relationships/image" Target="../media/image94.svg"/><Relationship Id="rId66" Type="http://schemas.openxmlformats.org/officeDocument/2006/relationships/image" Target="../media/image115.png"/><Relationship Id="rId87" Type="http://schemas.openxmlformats.org/officeDocument/2006/relationships/image" Target="../media/image136.svg"/><Relationship Id="rId110" Type="http://schemas.openxmlformats.org/officeDocument/2006/relationships/image" Target="../media/image159.png"/><Relationship Id="rId115" Type="http://schemas.openxmlformats.org/officeDocument/2006/relationships/image" Target="../media/image164.svg"/><Relationship Id="rId131" Type="http://schemas.openxmlformats.org/officeDocument/2006/relationships/image" Target="../media/image180.svg"/><Relationship Id="rId136" Type="http://schemas.openxmlformats.org/officeDocument/2006/relationships/image" Target="../media/image185.png"/><Relationship Id="rId157" Type="http://schemas.openxmlformats.org/officeDocument/2006/relationships/image" Target="../media/image206.svg"/><Relationship Id="rId178" Type="http://schemas.openxmlformats.org/officeDocument/2006/relationships/image" Target="../media/image227.png"/><Relationship Id="rId61" Type="http://schemas.openxmlformats.org/officeDocument/2006/relationships/image" Target="../media/image110.svg"/><Relationship Id="rId82" Type="http://schemas.openxmlformats.org/officeDocument/2006/relationships/image" Target="../media/image131.png"/><Relationship Id="rId152" Type="http://schemas.openxmlformats.org/officeDocument/2006/relationships/image" Target="../media/image201.png"/><Relationship Id="rId173" Type="http://schemas.openxmlformats.org/officeDocument/2006/relationships/image" Target="../media/image222.svg"/><Relationship Id="rId19" Type="http://schemas.openxmlformats.org/officeDocument/2006/relationships/image" Target="../media/image68.svg"/><Relationship Id="rId14" Type="http://schemas.openxmlformats.org/officeDocument/2006/relationships/image" Target="../media/image63.png"/><Relationship Id="rId30" Type="http://schemas.openxmlformats.org/officeDocument/2006/relationships/image" Target="../media/image79.png"/><Relationship Id="rId35" Type="http://schemas.openxmlformats.org/officeDocument/2006/relationships/image" Target="../media/image84.svg"/><Relationship Id="rId56" Type="http://schemas.openxmlformats.org/officeDocument/2006/relationships/image" Target="../media/image105.png"/><Relationship Id="rId77" Type="http://schemas.openxmlformats.org/officeDocument/2006/relationships/image" Target="../media/image126.svg"/><Relationship Id="rId100" Type="http://schemas.openxmlformats.org/officeDocument/2006/relationships/image" Target="../media/image149.png"/><Relationship Id="rId105" Type="http://schemas.openxmlformats.org/officeDocument/2006/relationships/image" Target="../media/image154.svg"/><Relationship Id="rId126" Type="http://schemas.openxmlformats.org/officeDocument/2006/relationships/image" Target="../media/image175.png"/><Relationship Id="rId147" Type="http://schemas.openxmlformats.org/officeDocument/2006/relationships/image" Target="../media/image196.svg"/><Relationship Id="rId168" Type="http://schemas.openxmlformats.org/officeDocument/2006/relationships/image" Target="../media/image217.png"/><Relationship Id="rId8" Type="http://schemas.openxmlformats.org/officeDocument/2006/relationships/image" Target="../media/image57.png"/><Relationship Id="rId51" Type="http://schemas.openxmlformats.org/officeDocument/2006/relationships/image" Target="../media/image100.svg"/><Relationship Id="rId72" Type="http://schemas.openxmlformats.org/officeDocument/2006/relationships/image" Target="../media/image121.png"/><Relationship Id="rId93" Type="http://schemas.openxmlformats.org/officeDocument/2006/relationships/image" Target="../media/image142.svg"/><Relationship Id="rId98" Type="http://schemas.openxmlformats.org/officeDocument/2006/relationships/image" Target="../media/image147.png"/><Relationship Id="rId121" Type="http://schemas.openxmlformats.org/officeDocument/2006/relationships/image" Target="../media/image170.svg"/><Relationship Id="rId142" Type="http://schemas.openxmlformats.org/officeDocument/2006/relationships/image" Target="../media/image191.png"/><Relationship Id="rId163" Type="http://schemas.openxmlformats.org/officeDocument/2006/relationships/image" Target="../media/image212.svg"/><Relationship Id="rId184" Type="http://schemas.openxmlformats.org/officeDocument/2006/relationships/image" Target="../media/image233.png"/><Relationship Id="rId189" Type="http://schemas.openxmlformats.org/officeDocument/2006/relationships/image" Target="../media/image238.svg"/><Relationship Id="rId3" Type="http://schemas.openxmlformats.org/officeDocument/2006/relationships/image" Target="../media/image52.svg"/><Relationship Id="rId25" Type="http://schemas.openxmlformats.org/officeDocument/2006/relationships/image" Target="../media/image74.svg"/><Relationship Id="rId46" Type="http://schemas.openxmlformats.org/officeDocument/2006/relationships/image" Target="../media/image95.png"/><Relationship Id="rId67" Type="http://schemas.openxmlformats.org/officeDocument/2006/relationships/image" Target="../media/image116.svg"/><Relationship Id="rId116" Type="http://schemas.openxmlformats.org/officeDocument/2006/relationships/image" Target="../media/image165.png"/><Relationship Id="rId137" Type="http://schemas.openxmlformats.org/officeDocument/2006/relationships/image" Target="../media/image186.svg"/><Relationship Id="rId158" Type="http://schemas.openxmlformats.org/officeDocument/2006/relationships/image" Target="../media/image207.png"/><Relationship Id="rId20" Type="http://schemas.openxmlformats.org/officeDocument/2006/relationships/image" Target="../media/image69.png"/><Relationship Id="rId41" Type="http://schemas.openxmlformats.org/officeDocument/2006/relationships/image" Target="../media/image90.svg"/><Relationship Id="rId62" Type="http://schemas.openxmlformats.org/officeDocument/2006/relationships/image" Target="../media/image111.png"/><Relationship Id="rId83" Type="http://schemas.openxmlformats.org/officeDocument/2006/relationships/image" Target="../media/image132.svg"/><Relationship Id="rId88" Type="http://schemas.openxmlformats.org/officeDocument/2006/relationships/image" Target="../media/image137.png"/><Relationship Id="rId111" Type="http://schemas.openxmlformats.org/officeDocument/2006/relationships/image" Target="../media/image160.svg"/><Relationship Id="rId132" Type="http://schemas.openxmlformats.org/officeDocument/2006/relationships/image" Target="../media/image181.png"/><Relationship Id="rId153" Type="http://schemas.openxmlformats.org/officeDocument/2006/relationships/image" Target="../media/image202.svg"/><Relationship Id="rId174" Type="http://schemas.openxmlformats.org/officeDocument/2006/relationships/image" Target="../media/image223.png"/><Relationship Id="rId179" Type="http://schemas.openxmlformats.org/officeDocument/2006/relationships/image" Target="../media/image228.svg"/><Relationship Id="rId190" Type="http://schemas.openxmlformats.org/officeDocument/2006/relationships/image" Target="../media/image239.png"/><Relationship Id="rId15" Type="http://schemas.openxmlformats.org/officeDocument/2006/relationships/image" Target="../media/image64.svg"/><Relationship Id="rId36" Type="http://schemas.openxmlformats.org/officeDocument/2006/relationships/image" Target="../media/image85.png"/><Relationship Id="rId57" Type="http://schemas.openxmlformats.org/officeDocument/2006/relationships/image" Target="../media/image106.svg"/><Relationship Id="rId106" Type="http://schemas.openxmlformats.org/officeDocument/2006/relationships/image" Target="../media/image155.png"/><Relationship Id="rId127" Type="http://schemas.openxmlformats.org/officeDocument/2006/relationships/image" Target="../media/image176.svg"/><Relationship Id="rId10" Type="http://schemas.openxmlformats.org/officeDocument/2006/relationships/image" Target="../media/image59.png"/><Relationship Id="rId31" Type="http://schemas.openxmlformats.org/officeDocument/2006/relationships/image" Target="../media/image80.svg"/><Relationship Id="rId52" Type="http://schemas.openxmlformats.org/officeDocument/2006/relationships/image" Target="../media/image101.png"/><Relationship Id="rId73" Type="http://schemas.openxmlformats.org/officeDocument/2006/relationships/image" Target="../media/image122.svg"/><Relationship Id="rId78" Type="http://schemas.openxmlformats.org/officeDocument/2006/relationships/image" Target="../media/image127.png"/><Relationship Id="rId94" Type="http://schemas.openxmlformats.org/officeDocument/2006/relationships/image" Target="../media/image143.png"/><Relationship Id="rId99" Type="http://schemas.openxmlformats.org/officeDocument/2006/relationships/image" Target="../media/image148.svg"/><Relationship Id="rId101" Type="http://schemas.openxmlformats.org/officeDocument/2006/relationships/image" Target="../media/image150.svg"/><Relationship Id="rId122" Type="http://schemas.openxmlformats.org/officeDocument/2006/relationships/image" Target="../media/image171.png"/><Relationship Id="rId143" Type="http://schemas.openxmlformats.org/officeDocument/2006/relationships/image" Target="../media/image192.svg"/><Relationship Id="rId148" Type="http://schemas.openxmlformats.org/officeDocument/2006/relationships/image" Target="../media/image197.png"/><Relationship Id="rId164" Type="http://schemas.openxmlformats.org/officeDocument/2006/relationships/image" Target="../media/image213.png"/><Relationship Id="rId169" Type="http://schemas.openxmlformats.org/officeDocument/2006/relationships/image" Target="../media/image218.svg"/><Relationship Id="rId185" Type="http://schemas.openxmlformats.org/officeDocument/2006/relationships/image" Target="../media/image234.svg"/><Relationship Id="rId4" Type="http://schemas.openxmlformats.org/officeDocument/2006/relationships/image" Target="../media/image53.png"/><Relationship Id="rId9" Type="http://schemas.openxmlformats.org/officeDocument/2006/relationships/image" Target="../media/image58.svg"/><Relationship Id="rId180" Type="http://schemas.openxmlformats.org/officeDocument/2006/relationships/image" Target="../media/image229.png"/><Relationship Id="rId26" Type="http://schemas.openxmlformats.org/officeDocument/2006/relationships/image" Target="../media/image75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39.svg"/><Relationship Id="rId21" Type="http://schemas.openxmlformats.org/officeDocument/2006/relationships/image" Target="../media/image256.svg"/><Relationship Id="rId42" Type="http://schemas.openxmlformats.org/officeDocument/2006/relationships/image" Target="../media/image36.png"/><Relationship Id="rId47" Type="http://schemas.openxmlformats.org/officeDocument/2006/relationships/image" Target="../media/image31.svg"/><Relationship Id="rId63" Type="http://schemas.openxmlformats.org/officeDocument/2006/relationships/image" Target="../media/image288.svg"/><Relationship Id="rId68" Type="http://schemas.openxmlformats.org/officeDocument/2006/relationships/image" Target="../media/image293.png"/><Relationship Id="rId84" Type="http://schemas.openxmlformats.org/officeDocument/2006/relationships/image" Target="../media/image309.png"/><Relationship Id="rId89" Type="http://schemas.openxmlformats.org/officeDocument/2006/relationships/image" Target="../media/image314.svg"/><Relationship Id="rId112" Type="http://schemas.openxmlformats.org/officeDocument/2006/relationships/image" Target="../media/image335.png"/><Relationship Id="rId133" Type="http://schemas.openxmlformats.org/officeDocument/2006/relationships/image" Target="../media/image355.svg"/><Relationship Id="rId138" Type="http://schemas.openxmlformats.org/officeDocument/2006/relationships/image" Target="../media/image360.png"/><Relationship Id="rId154" Type="http://schemas.openxmlformats.org/officeDocument/2006/relationships/image" Target="../media/image374.png"/><Relationship Id="rId159" Type="http://schemas.openxmlformats.org/officeDocument/2006/relationships/image" Target="../media/image379.svg"/><Relationship Id="rId175" Type="http://schemas.openxmlformats.org/officeDocument/2006/relationships/image" Target="../media/image393.svg"/><Relationship Id="rId170" Type="http://schemas.openxmlformats.org/officeDocument/2006/relationships/image" Target="../media/image388.png"/><Relationship Id="rId191" Type="http://schemas.openxmlformats.org/officeDocument/2006/relationships/image" Target="../media/image409.svg"/><Relationship Id="rId16" Type="http://schemas.openxmlformats.org/officeDocument/2006/relationships/image" Target="../media/image19.png"/><Relationship Id="rId107" Type="http://schemas.openxmlformats.org/officeDocument/2006/relationships/image" Target="../media/image330.svg"/><Relationship Id="rId11" Type="http://schemas.openxmlformats.org/officeDocument/2006/relationships/image" Target="../media/image248.svg"/><Relationship Id="rId32" Type="http://schemas.openxmlformats.org/officeDocument/2006/relationships/image" Target="../media/image26.png"/><Relationship Id="rId37" Type="http://schemas.openxmlformats.org/officeDocument/2006/relationships/image" Target="../media/image270.svg"/><Relationship Id="rId53" Type="http://schemas.openxmlformats.org/officeDocument/2006/relationships/image" Target="../media/image280.svg"/><Relationship Id="rId58" Type="http://schemas.openxmlformats.org/officeDocument/2006/relationships/image" Target="../media/image283.png"/><Relationship Id="rId74" Type="http://schemas.openxmlformats.org/officeDocument/2006/relationships/image" Target="../media/image299.png"/><Relationship Id="rId79" Type="http://schemas.openxmlformats.org/officeDocument/2006/relationships/image" Target="../media/image304.svg"/><Relationship Id="rId102" Type="http://schemas.openxmlformats.org/officeDocument/2006/relationships/image" Target="../media/image325.png"/><Relationship Id="rId123" Type="http://schemas.openxmlformats.org/officeDocument/2006/relationships/image" Target="../media/image345.svg"/><Relationship Id="rId128" Type="http://schemas.openxmlformats.org/officeDocument/2006/relationships/image" Target="../media/image350.png"/><Relationship Id="rId144" Type="http://schemas.openxmlformats.org/officeDocument/2006/relationships/image" Target="../media/image366.png"/><Relationship Id="rId149" Type="http://schemas.openxmlformats.org/officeDocument/2006/relationships/image" Target="../media/image371.svg"/><Relationship Id="rId5" Type="http://schemas.openxmlformats.org/officeDocument/2006/relationships/image" Target="../media/image16.svg"/><Relationship Id="rId90" Type="http://schemas.openxmlformats.org/officeDocument/2006/relationships/image" Target="../media/image315.png"/><Relationship Id="rId95" Type="http://schemas.openxmlformats.org/officeDocument/2006/relationships/image" Target="../media/image320.svg"/><Relationship Id="rId160" Type="http://schemas.openxmlformats.org/officeDocument/2006/relationships/image" Target="../media/image380.png"/><Relationship Id="rId165" Type="http://schemas.openxmlformats.org/officeDocument/2006/relationships/image" Target="../media/image385.svg"/><Relationship Id="rId181" Type="http://schemas.openxmlformats.org/officeDocument/2006/relationships/image" Target="../media/image399.svg"/><Relationship Id="rId186" Type="http://schemas.openxmlformats.org/officeDocument/2006/relationships/image" Target="../media/image404.png"/><Relationship Id="rId22" Type="http://schemas.openxmlformats.org/officeDocument/2006/relationships/image" Target="../media/image257.png"/><Relationship Id="rId27" Type="http://schemas.openxmlformats.org/officeDocument/2006/relationships/image" Target="../media/image262.svg"/><Relationship Id="rId43" Type="http://schemas.openxmlformats.org/officeDocument/2006/relationships/image" Target="../media/image37.svg"/><Relationship Id="rId48" Type="http://schemas.openxmlformats.org/officeDocument/2006/relationships/image" Target="../media/image275.png"/><Relationship Id="rId64" Type="http://schemas.openxmlformats.org/officeDocument/2006/relationships/image" Target="../media/image289.png"/><Relationship Id="rId69" Type="http://schemas.openxmlformats.org/officeDocument/2006/relationships/image" Target="../media/image294.svg"/><Relationship Id="rId113" Type="http://schemas.openxmlformats.org/officeDocument/2006/relationships/image" Target="../media/image336.svg"/><Relationship Id="rId118" Type="http://schemas.openxmlformats.org/officeDocument/2006/relationships/image" Target="../media/image340.png"/><Relationship Id="rId134" Type="http://schemas.openxmlformats.org/officeDocument/2006/relationships/image" Target="../media/image356.png"/><Relationship Id="rId139" Type="http://schemas.openxmlformats.org/officeDocument/2006/relationships/image" Target="../media/image361.svg"/><Relationship Id="rId80" Type="http://schemas.openxmlformats.org/officeDocument/2006/relationships/image" Target="../media/image305.png"/><Relationship Id="rId85" Type="http://schemas.openxmlformats.org/officeDocument/2006/relationships/image" Target="../media/image310.svg"/><Relationship Id="rId150" Type="http://schemas.openxmlformats.org/officeDocument/2006/relationships/image" Target="../media/image372.png"/><Relationship Id="rId155" Type="http://schemas.openxmlformats.org/officeDocument/2006/relationships/image" Target="../media/image375.svg"/><Relationship Id="rId171" Type="http://schemas.openxmlformats.org/officeDocument/2006/relationships/image" Target="../media/image389.svg"/><Relationship Id="rId176" Type="http://schemas.openxmlformats.org/officeDocument/2006/relationships/image" Target="../media/image394.png"/><Relationship Id="rId192" Type="http://schemas.openxmlformats.org/officeDocument/2006/relationships/image" Target="../media/image410.png"/><Relationship Id="rId12" Type="http://schemas.openxmlformats.org/officeDocument/2006/relationships/image" Target="../media/image249.png"/><Relationship Id="rId17" Type="http://schemas.openxmlformats.org/officeDocument/2006/relationships/image" Target="../media/image20.svg"/><Relationship Id="rId33" Type="http://schemas.openxmlformats.org/officeDocument/2006/relationships/image" Target="../media/image27.svg"/><Relationship Id="rId38" Type="http://schemas.openxmlformats.org/officeDocument/2006/relationships/image" Target="../media/image28.png"/><Relationship Id="rId59" Type="http://schemas.openxmlformats.org/officeDocument/2006/relationships/image" Target="../media/image284.svg"/><Relationship Id="rId103" Type="http://schemas.openxmlformats.org/officeDocument/2006/relationships/image" Target="../media/image326.svg"/><Relationship Id="rId108" Type="http://schemas.openxmlformats.org/officeDocument/2006/relationships/image" Target="../media/image331.png"/><Relationship Id="rId124" Type="http://schemas.openxmlformats.org/officeDocument/2006/relationships/image" Target="../media/image346.png"/><Relationship Id="rId129" Type="http://schemas.openxmlformats.org/officeDocument/2006/relationships/image" Target="../media/image351.svg"/><Relationship Id="rId54" Type="http://schemas.openxmlformats.org/officeDocument/2006/relationships/image" Target="../media/image38.png"/><Relationship Id="rId70" Type="http://schemas.openxmlformats.org/officeDocument/2006/relationships/image" Target="../media/image295.png"/><Relationship Id="rId75" Type="http://schemas.openxmlformats.org/officeDocument/2006/relationships/image" Target="../media/image300.svg"/><Relationship Id="rId91" Type="http://schemas.openxmlformats.org/officeDocument/2006/relationships/image" Target="../media/image316.svg"/><Relationship Id="rId96" Type="http://schemas.openxmlformats.org/officeDocument/2006/relationships/image" Target="../media/image32.png"/><Relationship Id="rId140" Type="http://schemas.openxmlformats.org/officeDocument/2006/relationships/image" Target="../media/image362.png"/><Relationship Id="rId145" Type="http://schemas.openxmlformats.org/officeDocument/2006/relationships/image" Target="../media/image367.svg"/><Relationship Id="rId161" Type="http://schemas.openxmlformats.org/officeDocument/2006/relationships/image" Target="../media/image381.svg"/><Relationship Id="rId166" Type="http://schemas.openxmlformats.org/officeDocument/2006/relationships/image" Target="../media/image386.png"/><Relationship Id="rId182" Type="http://schemas.openxmlformats.org/officeDocument/2006/relationships/image" Target="../media/image400.png"/><Relationship Id="rId187" Type="http://schemas.openxmlformats.org/officeDocument/2006/relationships/image" Target="../media/image405.svg"/><Relationship Id="rId1" Type="http://schemas.openxmlformats.org/officeDocument/2006/relationships/slideLayout" Target="../slideLayouts/slideLayout19.xml"/><Relationship Id="rId6" Type="http://schemas.openxmlformats.org/officeDocument/2006/relationships/image" Target="../media/image17.png"/><Relationship Id="rId23" Type="http://schemas.openxmlformats.org/officeDocument/2006/relationships/image" Target="../media/image258.svg"/><Relationship Id="rId28" Type="http://schemas.openxmlformats.org/officeDocument/2006/relationships/image" Target="../media/image263.png"/><Relationship Id="rId49" Type="http://schemas.openxmlformats.org/officeDocument/2006/relationships/image" Target="../media/image276.svg"/><Relationship Id="rId114" Type="http://schemas.openxmlformats.org/officeDocument/2006/relationships/image" Target="../media/image337.png"/><Relationship Id="rId119" Type="http://schemas.openxmlformats.org/officeDocument/2006/relationships/image" Target="../media/image341.svg"/><Relationship Id="rId44" Type="http://schemas.openxmlformats.org/officeDocument/2006/relationships/image" Target="../media/image273.png"/><Relationship Id="rId60" Type="http://schemas.openxmlformats.org/officeDocument/2006/relationships/image" Target="../media/image285.png"/><Relationship Id="rId65" Type="http://schemas.openxmlformats.org/officeDocument/2006/relationships/image" Target="../media/image290.svg"/><Relationship Id="rId81" Type="http://schemas.openxmlformats.org/officeDocument/2006/relationships/image" Target="../media/image306.svg"/><Relationship Id="rId86" Type="http://schemas.openxmlformats.org/officeDocument/2006/relationships/image" Target="../media/image311.png"/><Relationship Id="rId130" Type="http://schemas.openxmlformats.org/officeDocument/2006/relationships/image" Target="../media/image352.png"/><Relationship Id="rId135" Type="http://schemas.openxmlformats.org/officeDocument/2006/relationships/image" Target="../media/image357.svg"/><Relationship Id="rId151" Type="http://schemas.openxmlformats.org/officeDocument/2006/relationships/image" Target="../media/image373.svg"/><Relationship Id="rId156" Type="http://schemas.openxmlformats.org/officeDocument/2006/relationships/image" Target="../media/image376.png"/><Relationship Id="rId177" Type="http://schemas.openxmlformats.org/officeDocument/2006/relationships/image" Target="../media/image395.svg"/><Relationship Id="rId172" Type="http://schemas.openxmlformats.org/officeDocument/2006/relationships/image" Target="../media/image390.png"/><Relationship Id="rId193" Type="http://schemas.openxmlformats.org/officeDocument/2006/relationships/image" Target="../media/image411.svg"/><Relationship Id="rId13" Type="http://schemas.openxmlformats.org/officeDocument/2006/relationships/image" Target="../media/image250.svg"/><Relationship Id="rId18" Type="http://schemas.openxmlformats.org/officeDocument/2006/relationships/image" Target="../media/image253.png"/><Relationship Id="rId39" Type="http://schemas.openxmlformats.org/officeDocument/2006/relationships/image" Target="../media/image29.svg"/><Relationship Id="rId109" Type="http://schemas.openxmlformats.org/officeDocument/2006/relationships/image" Target="../media/image332.svg"/><Relationship Id="rId34" Type="http://schemas.openxmlformats.org/officeDocument/2006/relationships/image" Target="../media/image267.png"/><Relationship Id="rId50" Type="http://schemas.openxmlformats.org/officeDocument/2006/relationships/image" Target="../media/image277.png"/><Relationship Id="rId55" Type="http://schemas.openxmlformats.org/officeDocument/2006/relationships/image" Target="../media/image39.svg"/><Relationship Id="rId76" Type="http://schemas.openxmlformats.org/officeDocument/2006/relationships/image" Target="../media/image301.png"/><Relationship Id="rId97" Type="http://schemas.openxmlformats.org/officeDocument/2006/relationships/image" Target="../media/image33.svg"/><Relationship Id="rId104" Type="http://schemas.openxmlformats.org/officeDocument/2006/relationships/image" Target="../media/image327.png"/><Relationship Id="rId120" Type="http://schemas.openxmlformats.org/officeDocument/2006/relationships/image" Target="../media/image342.png"/><Relationship Id="rId125" Type="http://schemas.openxmlformats.org/officeDocument/2006/relationships/image" Target="../media/image347.svg"/><Relationship Id="rId141" Type="http://schemas.openxmlformats.org/officeDocument/2006/relationships/image" Target="../media/image363.svg"/><Relationship Id="rId146" Type="http://schemas.openxmlformats.org/officeDocument/2006/relationships/image" Target="../media/image368.png"/><Relationship Id="rId167" Type="http://schemas.openxmlformats.org/officeDocument/2006/relationships/image" Target="../media/image387.svg"/><Relationship Id="rId188" Type="http://schemas.openxmlformats.org/officeDocument/2006/relationships/image" Target="../media/image406.png"/><Relationship Id="rId7" Type="http://schemas.openxmlformats.org/officeDocument/2006/relationships/image" Target="../media/image18.svg"/><Relationship Id="rId71" Type="http://schemas.openxmlformats.org/officeDocument/2006/relationships/image" Target="../media/image296.svg"/><Relationship Id="rId92" Type="http://schemas.openxmlformats.org/officeDocument/2006/relationships/image" Target="../media/image317.png"/><Relationship Id="rId162" Type="http://schemas.openxmlformats.org/officeDocument/2006/relationships/image" Target="../media/image382.png"/><Relationship Id="rId183" Type="http://schemas.openxmlformats.org/officeDocument/2006/relationships/image" Target="../media/image401.svg"/><Relationship Id="rId2" Type="http://schemas.openxmlformats.org/officeDocument/2006/relationships/image" Target="../media/image243.png"/><Relationship Id="rId29" Type="http://schemas.openxmlformats.org/officeDocument/2006/relationships/image" Target="../media/image264.svg"/><Relationship Id="rId24" Type="http://schemas.openxmlformats.org/officeDocument/2006/relationships/image" Target="../media/image259.png"/><Relationship Id="rId40" Type="http://schemas.openxmlformats.org/officeDocument/2006/relationships/image" Target="../media/image271.png"/><Relationship Id="rId45" Type="http://schemas.openxmlformats.org/officeDocument/2006/relationships/image" Target="../media/image274.svg"/><Relationship Id="rId66" Type="http://schemas.openxmlformats.org/officeDocument/2006/relationships/image" Target="../media/image291.png"/><Relationship Id="rId87" Type="http://schemas.openxmlformats.org/officeDocument/2006/relationships/image" Target="../media/image312.svg"/><Relationship Id="rId110" Type="http://schemas.openxmlformats.org/officeDocument/2006/relationships/image" Target="../media/image333.png"/><Relationship Id="rId115" Type="http://schemas.openxmlformats.org/officeDocument/2006/relationships/image" Target="../media/image338.svg"/><Relationship Id="rId131" Type="http://schemas.openxmlformats.org/officeDocument/2006/relationships/image" Target="../media/image353.svg"/><Relationship Id="rId136" Type="http://schemas.openxmlformats.org/officeDocument/2006/relationships/image" Target="../media/image358.png"/><Relationship Id="rId157" Type="http://schemas.openxmlformats.org/officeDocument/2006/relationships/image" Target="../media/image377.svg"/><Relationship Id="rId178" Type="http://schemas.openxmlformats.org/officeDocument/2006/relationships/image" Target="../media/image396.png"/><Relationship Id="rId61" Type="http://schemas.openxmlformats.org/officeDocument/2006/relationships/image" Target="../media/image286.svg"/><Relationship Id="rId82" Type="http://schemas.openxmlformats.org/officeDocument/2006/relationships/image" Target="../media/image307.png"/><Relationship Id="rId152" Type="http://schemas.openxmlformats.org/officeDocument/2006/relationships/image" Target="../media/image21.png"/><Relationship Id="rId173" Type="http://schemas.openxmlformats.org/officeDocument/2006/relationships/image" Target="../media/image391.svg"/><Relationship Id="rId19" Type="http://schemas.openxmlformats.org/officeDocument/2006/relationships/image" Target="../media/image254.svg"/><Relationship Id="rId14" Type="http://schemas.openxmlformats.org/officeDocument/2006/relationships/image" Target="../media/image251.png"/><Relationship Id="rId30" Type="http://schemas.openxmlformats.org/officeDocument/2006/relationships/image" Target="../media/image265.png"/><Relationship Id="rId35" Type="http://schemas.openxmlformats.org/officeDocument/2006/relationships/image" Target="../media/image268.svg"/><Relationship Id="rId56" Type="http://schemas.openxmlformats.org/officeDocument/2006/relationships/image" Target="../media/image281.png"/><Relationship Id="rId77" Type="http://schemas.openxmlformats.org/officeDocument/2006/relationships/image" Target="../media/image302.svg"/><Relationship Id="rId100" Type="http://schemas.openxmlformats.org/officeDocument/2006/relationships/image" Target="../media/image323.png"/><Relationship Id="rId105" Type="http://schemas.openxmlformats.org/officeDocument/2006/relationships/image" Target="../media/image328.svg"/><Relationship Id="rId126" Type="http://schemas.openxmlformats.org/officeDocument/2006/relationships/image" Target="../media/image348.png"/><Relationship Id="rId147" Type="http://schemas.openxmlformats.org/officeDocument/2006/relationships/image" Target="../media/image369.svg"/><Relationship Id="rId168" Type="http://schemas.openxmlformats.org/officeDocument/2006/relationships/image" Target="../media/image34.png"/><Relationship Id="rId8" Type="http://schemas.openxmlformats.org/officeDocument/2006/relationships/image" Target="../media/image245.png"/><Relationship Id="rId51" Type="http://schemas.openxmlformats.org/officeDocument/2006/relationships/image" Target="../media/image278.svg"/><Relationship Id="rId72" Type="http://schemas.openxmlformats.org/officeDocument/2006/relationships/image" Target="../media/image297.png"/><Relationship Id="rId93" Type="http://schemas.openxmlformats.org/officeDocument/2006/relationships/image" Target="../media/image318.svg"/><Relationship Id="rId98" Type="http://schemas.openxmlformats.org/officeDocument/2006/relationships/image" Target="../media/image321.png"/><Relationship Id="rId121" Type="http://schemas.openxmlformats.org/officeDocument/2006/relationships/image" Target="../media/image343.svg"/><Relationship Id="rId142" Type="http://schemas.openxmlformats.org/officeDocument/2006/relationships/image" Target="../media/image364.png"/><Relationship Id="rId163" Type="http://schemas.openxmlformats.org/officeDocument/2006/relationships/image" Target="../media/image383.svg"/><Relationship Id="rId184" Type="http://schemas.openxmlformats.org/officeDocument/2006/relationships/image" Target="../media/image402.png"/><Relationship Id="rId189" Type="http://schemas.openxmlformats.org/officeDocument/2006/relationships/image" Target="../media/image407.svg"/><Relationship Id="rId3" Type="http://schemas.openxmlformats.org/officeDocument/2006/relationships/image" Target="../media/image244.svg"/><Relationship Id="rId25" Type="http://schemas.openxmlformats.org/officeDocument/2006/relationships/image" Target="../media/image260.svg"/><Relationship Id="rId46" Type="http://schemas.openxmlformats.org/officeDocument/2006/relationships/image" Target="../media/image30.png"/><Relationship Id="rId67" Type="http://schemas.openxmlformats.org/officeDocument/2006/relationships/image" Target="../media/image292.svg"/><Relationship Id="rId116" Type="http://schemas.openxmlformats.org/officeDocument/2006/relationships/image" Target="../media/image189.png"/><Relationship Id="rId137" Type="http://schemas.openxmlformats.org/officeDocument/2006/relationships/image" Target="../media/image359.svg"/><Relationship Id="rId158" Type="http://schemas.openxmlformats.org/officeDocument/2006/relationships/image" Target="../media/image378.png"/><Relationship Id="rId20" Type="http://schemas.openxmlformats.org/officeDocument/2006/relationships/image" Target="../media/image255.png"/><Relationship Id="rId41" Type="http://schemas.openxmlformats.org/officeDocument/2006/relationships/image" Target="../media/image272.svg"/><Relationship Id="rId62" Type="http://schemas.openxmlformats.org/officeDocument/2006/relationships/image" Target="../media/image287.png"/><Relationship Id="rId83" Type="http://schemas.openxmlformats.org/officeDocument/2006/relationships/image" Target="../media/image308.svg"/><Relationship Id="rId88" Type="http://schemas.openxmlformats.org/officeDocument/2006/relationships/image" Target="../media/image313.png"/><Relationship Id="rId111" Type="http://schemas.openxmlformats.org/officeDocument/2006/relationships/image" Target="../media/image334.svg"/><Relationship Id="rId132" Type="http://schemas.openxmlformats.org/officeDocument/2006/relationships/image" Target="../media/image354.png"/><Relationship Id="rId153" Type="http://schemas.openxmlformats.org/officeDocument/2006/relationships/image" Target="../media/image22.svg"/><Relationship Id="rId174" Type="http://schemas.openxmlformats.org/officeDocument/2006/relationships/image" Target="../media/image392.png"/><Relationship Id="rId179" Type="http://schemas.openxmlformats.org/officeDocument/2006/relationships/image" Target="../media/image397.svg"/><Relationship Id="rId190" Type="http://schemas.openxmlformats.org/officeDocument/2006/relationships/image" Target="../media/image408.png"/><Relationship Id="rId15" Type="http://schemas.openxmlformats.org/officeDocument/2006/relationships/image" Target="../media/image252.svg"/><Relationship Id="rId36" Type="http://schemas.openxmlformats.org/officeDocument/2006/relationships/image" Target="../media/image269.png"/><Relationship Id="rId57" Type="http://schemas.openxmlformats.org/officeDocument/2006/relationships/image" Target="../media/image282.svg"/><Relationship Id="rId106" Type="http://schemas.openxmlformats.org/officeDocument/2006/relationships/image" Target="../media/image329.png"/><Relationship Id="rId127" Type="http://schemas.openxmlformats.org/officeDocument/2006/relationships/image" Target="../media/image349.svg"/><Relationship Id="rId10" Type="http://schemas.openxmlformats.org/officeDocument/2006/relationships/image" Target="../media/image247.png"/><Relationship Id="rId31" Type="http://schemas.openxmlformats.org/officeDocument/2006/relationships/image" Target="../media/image266.svg"/><Relationship Id="rId52" Type="http://schemas.openxmlformats.org/officeDocument/2006/relationships/image" Target="../media/image279.png"/><Relationship Id="rId73" Type="http://schemas.openxmlformats.org/officeDocument/2006/relationships/image" Target="../media/image298.svg"/><Relationship Id="rId78" Type="http://schemas.openxmlformats.org/officeDocument/2006/relationships/image" Target="../media/image303.png"/><Relationship Id="rId94" Type="http://schemas.openxmlformats.org/officeDocument/2006/relationships/image" Target="../media/image319.png"/><Relationship Id="rId99" Type="http://schemas.openxmlformats.org/officeDocument/2006/relationships/image" Target="../media/image322.svg"/><Relationship Id="rId101" Type="http://schemas.openxmlformats.org/officeDocument/2006/relationships/image" Target="../media/image324.svg"/><Relationship Id="rId122" Type="http://schemas.openxmlformats.org/officeDocument/2006/relationships/image" Target="../media/image344.png"/><Relationship Id="rId143" Type="http://schemas.openxmlformats.org/officeDocument/2006/relationships/image" Target="../media/image365.svg"/><Relationship Id="rId148" Type="http://schemas.openxmlformats.org/officeDocument/2006/relationships/image" Target="../media/image370.png"/><Relationship Id="rId164" Type="http://schemas.openxmlformats.org/officeDocument/2006/relationships/image" Target="../media/image384.png"/><Relationship Id="rId169" Type="http://schemas.openxmlformats.org/officeDocument/2006/relationships/image" Target="../media/image35.svg"/><Relationship Id="rId185" Type="http://schemas.openxmlformats.org/officeDocument/2006/relationships/image" Target="../media/image403.svg"/><Relationship Id="rId4" Type="http://schemas.openxmlformats.org/officeDocument/2006/relationships/image" Target="../media/image15.png"/><Relationship Id="rId9" Type="http://schemas.openxmlformats.org/officeDocument/2006/relationships/image" Target="../media/image246.svg"/><Relationship Id="rId180" Type="http://schemas.openxmlformats.org/officeDocument/2006/relationships/image" Target="../media/image398.png"/><Relationship Id="rId26" Type="http://schemas.openxmlformats.org/officeDocument/2006/relationships/image" Target="../media/image261.png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19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9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VT323" TargetMode="External"/><Relationship Id="rId2" Type="http://schemas.openxmlformats.org/officeDocument/2006/relationships/image" Target="../media/image412.png"/><Relationship Id="rId1" Type="http://schemas.openxmlformats.org/officeDocument/2006/relationships/slideLayout" Target="../slideLayouts/slideLayout1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림 3">
            <a:extLst>
              <a:ext uri="{FF2B5EF4-FFF2-40B4-BE49-F238E27FC236}">
                <a16:creationId xmlns:a16="http://schemas.microsoft.com/office/drawing/2014/main" id="{9226681C-FDD9-49C8-95B0-1DFF26F470C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660342" y="4081274"/>
            <a:ext cx="4871317" cy="1355396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163916CD-0812-4FCF-8208-FCB6C374A098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167997" y="1039528"/>
            <a:ext cx="5856006" cy="2838223"/>
          </a:xfrm>
          <a:prstGeom prst="rect">
            <a:avLst/>
          </a:prstGeom>
        </p:spPr>
      </p:pic>
      <p:sp>
        <p:nvSpPr>
          <p:cNvPr id="11" name="TextBox 10">
            <a:extLst>
              <a:ext uri="{FF2B5EF4-FFF2-40B4-BE49-F238E27FC236}">
                <a16:creationId xmlns:a16="http://schemas.microsoft.com/office/drawing/2014/main" id="{0EF5D63A-26F2-4234-A7A6-9C98798739C5}"/>
              </a:ext>
            </a:extLst>
          </p:cNvPr>
          <p:cNvSpPr txBox="1"/>
          <p:nvPr/>
        </p:nvSpPr>
        <p:spPr>
          <a:xfrm>
            <a:off x="3455977" y="1796921"/>
            <a:ext cx="5280046" cy="1323439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8000" dirty="0">
                <a:latin typeface="+mj-lt"/>
                <a:cs typeface="Arial" panose="020B0604020202020204" pitchFamily="34" charset="0"/>
              </a:rPr>
              <a:t>Pixel Art</a:t>
            </a:r>
            <a:endParaRPr lang="ko-KR" altLang="en-US" sz="80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93C42BB0-0913-40E1-AF1A-2AF747815293}"/>
              </a:ext>
            </a:extLst>
          </p:cNvPr>
          <p:cNvSpPr txBox="1"/>
          <p:nvPr/>
        </p:nvSpPr>
        <p:spPr>
          <a:xfrm>
            <a:off x="3779520" y="4281919"/>
            <a:ext cx="4632960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Insert the sub title of your presentation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그림 2">
            <a:extLst>
              <a:ext uri="{FF2B5EF4-FFF2-40B4-BE49-F238E27FC236}">
                <a16:creationId xmlns:a16="http://schemas.microsoft.com/office/drawing/2014/main" id="{1923A0F4-6FF0-4D04-9658-9F4ACCA06FA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903670" y="1086614"/>
            <a:ext cx="6384660" cy="933756"/>
          </a:xfrm>
          <a:prstGeom prst="rect">
            <a:avLst/>
          </a:prstGeom>
        </p:spPr>
      </p:pic>
      <p:sp>
        <p:nvSpPr>
          <p:cNvPr id="27" name="TextBox 26">
            <a:extLst>
              <a:ext uri="{FF2B5EF4-FFF2-40B4-BE49-F238E27FC236}">
                <a16:creationId xmlns:a16="http://schemas.microsoft.com/office/drawing/2014/main" id="{EDD1E67D-B10B-4890-852D-598915CA1BD9}"/>
              </a:ext>
            </a:extLst>
          </p:cNvPr>
          <p:cNvSpPr txBox="1"/>
          <p:nvPr/>
        </p:nvSpPr>
        <p:spPr>
          <a:xfrm>
            <a:off x="3677136" y="1230327"/>
            <a:ext cx="4837729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34C71632-E7DF-4A29-993F-6011A19D3439}"/>
              </a:ext>
            </a:extLst>
          </p:cNvPr>
          <p:cNvSpPr txBox="1"/>
          <p:nvPr/>
        </p:nvSpPr>
        <p:spPr>
          <a:xfrm>
            <a:off x="1055572" y="3705204"/>
            <a:ext cx="222905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adipisicing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 </a:t>
            </a:r>
            <a:r>
              <a:rPr lang="en-US" altLang="ko-KR" sz="1800" dirty="0" err="1">
                <a:solidFill>
                  <a:schemeClr val="tx1"/>
                </a:solidFill>
              </a:rPr>
              <a:t>eiusmod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tempor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66733443-5A06-48D2-8DA3-8CE50CD4ADB8}"/>
              </a:ext>
            </a:extLst>
          </p:cNvPr>
          <p:cNvSpPr/>
          <p:nvPr/>
        </p:nvSpPr>
        <p:spPr>
          <a:xfrm>
            <a:off x="1055571" y="3268403"/>
            <a:ext cx="222905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/>
              <a:t>Lorem ipsum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6F451809-7910-426A-B440-79CF0A7463AB}"/>
              </a:ext>
            </a:extLst>
          </p:cNvPr>
          <p:cNvSpPr/>
          <p:nvPr/>
        </p:nvSpPr>
        <p:spPr>
          <a:xfrm>
            <a:off x="1055571" y="2722858"/>
            <a:ext cx="2229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/>
              <a:t>01.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910B79DF-CF5C-4B45-9876-2A360E9253FA}"/>
              </a:ext>
            </a:extLst>
          </p:cNvPr>
          <p:cNvSpPr txBox="1"/>
          <p:nvPr/>
        </p:nvSpPr>
        <p:spPr>
          <a:xfrm>
            <a:off x="3672841" y="3705204"/>
            <a:ext cx="222905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adipisicing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 </a:t>
            </a:r>
            <a:r>
              <a:rPr lang="en-US" altLang="ko-KR" sz="1800" dirty="0" err="1">
                <a:solidFill>
                  <a:schemeClr val="tx1"/>
                </a:solidFill>
              </a:rPr>
              <a:t>eiusmod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tempor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579162CF-A0E5-41DF-B2A9-D7C2C55E4597}"/>
              </a:ext>
            </a:extLst>
          </p:cNvPr>
          <p:cNvSpPr/>
          <p:nvPr/>
        </p:nvSpPr>
        <p:spPr>
          <a:xfrm>
            <a:off x="3672840" y="3268403"/>
            <a:ext cx="222905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/>
              <a:t>Lorem ipsum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4DF1CB56-332A-4E6D-AC4A-CBAA15F74989}"/>
              </a:ext>
            </a:extLst>
          </p:cNvPr>
          <p:cNvSpPr/>
          <p:nvPr/>
        </p:nvSpPr>
        <p:spPr>
          <a:xfrm>
            <a:off x="3672840" y="2722858"/>
            <a:ext cx="2229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/>
              <a:t>02.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4EEE175-9FDB-4B49-BA4D-89038C257AB4}"/>
              </a:ext>
            </a:extLst>
          </p:cNvPr>
          <p:cNvSpPr txBox="1"/>
          <p:nvPr/>
        </p:nvSpPr>
        <p:spPr>
          <a:xfrm>
            <a:off x="6290110" y="3705204"/>
            <a:ext cx="222905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adipisicing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 </a:t>
            </a:r>
            <a:r>
              <a:rPr lang="en-US" altLang="ko-KR" sz="1800" dirty="0" err="1">
                <a:solidFill>
                  <a:schemeClr val="tx1"/>
                </a:solidFill>
              </a:rPr>
              <a:t>eiusmod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tempor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448B1BC6-5DE4-4023-87CF-967E8F825A76}"/>
              </a:ext>
            </a:extLst>
          </p:cNvPr>
          <p:cNvSpPr/>
          <p:nvPr/>
        </p:nvSpPr>
        <p:spPr>
          <a:xfrm>
            <a:off x="6290109" y="3268403"/>
            <a:ext cx="222905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/>
              <a:t>Lorem ipsum</a:t>
            </a: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666EFD52-F8E9-4E91-81F8-23B318093E09}"/>
              </a:ext>
            </a:extLst>
          </p:cNvPr>
          <p:cNvSpPr/>
          <p:nvPr/>
        </p:nvSpPr>
        <p:spPr>
          <a:xfrm>
            <a:off x="6290109" y="2722858"/>
            <a:ext cx="2229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/>
              <a:t>03.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D2CD0C8C-9B24-4D5B-8748-D0ABFB2DD38C}"/>
              </a:ext>
            </a:extLst>
          </p:cNvPr>
          <p:cNvSpPr txBox="1"/>
          <p:nvPr/>
        </p:nvSpPr>
        <p:spPr>
          <a:xfrm>
            <a:off x="8907380" y="3705204"/>
            <a:ext cx="222905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adipisicing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 </a:t>
            </a:r>
            <a:r>
              <a:rPr lang="en-US" altLang="ko-KR" sz="1800" dirty="0" err="1">
                <a:solidFill>
                  <a:schemeClr val="tx1"/>
                </a:solidFill>
              </a:rPr>
              <a:t>eiusmod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tempor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BAC4E61F-99F1-415A-87B3-DBFEB4BF0384}"/>
              </a:ext>
            </a:extLst>
          </p:cNvPr>
          <p:cNvSpPr/>
          <p:nvPr/>
        </p:nvSpPr>
        <p:spPr>
          <a:xfrm>
            <a:off x="8907379" y="3268403"/>
            <a:ext cx="222905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/>
              <a:t>Lorem ipsum</a:t>
            </a: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F124436F-B51A-4F86-ACF9-7B3AA39FAE43}"/>
              </a:ext>
            </a:extLst>
          </p:cNvPr>
          <p:cNvSpPr/>
          <p:nvPr/>
        </p:nvSpPr>
        <p:spPr>
          <a:xfrm>
            <a:off x="8907379" y="2722858"/>
            <a:ext cx="2229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/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1654446649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래픽 3">
            <a:extLst>
              <a:ext uri="{FF2B5EF4-FFF2-40B4-BE49-F238E27FC236}">
                <a16:creationId xmlns:a16="http://schemas.microsoft.com/office/drawing/2014/main" id="{F0341624-0F94-4FCE-ADC4-8BBE2DA1788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984181" y="2616202"/>
            <a:ext cx="925848" cy="1079697"/>
          </a:xfrm>
          <a:prstGeom prst="rect">
            <a:avLst/>
          </a:prstGeom>
        </p:spPr>
      </p:pic>
      <p:pic>
        <p:nvPicPr>
          <p:cNvPr id="46" name="그래픽 45">
            <a:extLst>
              <a:ext uri="{FF2B5EF4-FFF2-40B4-BE49-F238E27FC236}">
                <a16:creationId xmlns:a16="http://schemas.microsoft.com/office/drawing/2014/main" id="{B0FCFB64-2E2E-4D4F-9E0C-BE5441052B0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416779" y="2616202"/>
            <a:ext cx="925848" cy="1079697"/>
          </a:xfrm>
          <a:prstGeom prst="rect">
            <a:avLst/>
          </a:prstGeom>
        </p:spPr>
      </p:pic>
      <p:pic>
        <p:nvPicPr>
          <p:cNvPr id="47" name="그래픽 46">
            <a:extLst>
              <a:ext uri="{FF2B5EF4-FFF2-40B4-BE49-F238E27FC236}">
                <a16:creationId xmlns:a16="http://schemas.microsoft.com/office/drawing/2014/main" id="{567054CF-54F3-4411-9676-CB4044F5C6E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49377" y="2616202"/>
            <a:ext cx="925848" cy="1079697"/>
          </a:xfrm>
          <a:prstGeom prst="rect">
            <a:avLst/>
          </a:prstGeom>
        </p:spPr>
      </p:pic>
      <p:pic>
        <p:nvPicPr>
          <p:cNvPr id="48" name="그래픽 47">
            <a:extLst>
              <a:ext uri="{FF2B5EF4-FFF2-40B4-BE49-F238E27FC236}">
                <a16:creationId xmlns:a16="http://schemas.microsoft.com/office/drawing/2014/main" id="{4135C7D5-4B0A-4CC8-96F9-25EBF8737B2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9281974" y="2616202"/>
            <a:ext cx="925848" cy="1079697"/>
          </a:xfrm>
          <a:prstGeom prst="rect">
            <a:avLst/>
          </a:prstGeom>
        </p:spPr>
      </p:pic>
      <p:sp>
        <p:nvSpPr>
          <p:cNvPr id="14" name="TextBox 13">
            <a:extLst>
              <a:ext uri="{FF2B5EF4-FFF2-40B4-BE49-F238E27FC236}">
                <a16:creationId xmlns:a16="http://schemas.microsoft.com/office/drawing/2014/main" id="{F0796F85-1C85-446A-875C-FCFC555737AE}"/>
              </a:ext>
            </a:extLst>
          </p:cNvPr>
          <p:cNvSpPr txBox="1"/>
          <p:nvPr/>
        </p:nvSpPr>
        <p:spPr>
          <a:xfrm>
            <a:off x="1368533" y="4529479"/>
            <a:ext cx="215843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1A1618"/>
                </a:solidFill>
              </a:rPr>
              <a:t>Lorem ipsum dolor sit </a:t>
            </a:r>
            <a:r>
              <a:rPr lang="en-US" altLang="ko-KR" dirty="0" err="1">
                <a:solidFill>
                  <a:srgbClr val="1A1618"/>
                </a:solidFill>
              </a:rPr>
              <a:t>amet</a:t>
            </a:r>
            <a:r>
              <a:rPr lang="en-US" altLang="ko-KR" dirty="0">
                <a:solidFill>
                  <a:srgbClr val="1A1618"/>
                </a:solidFill>
              </a:rPr>
              <a:t>, </a:t>
            </a:r>
            <a:r>
              <a:rPr lang="en-US" altLang="ko-KR" dirty="0" err="1">
                <a:solidFill>
                  <a:srgbClr val="1A1618"/>
                </a:solidFill>
              </a:rPr>
              <a:t>consectetur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adipisicing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elit</a:t>
            </a:r>
            <a:endParaRPr lang="ko-KR" altLang="en-US" dirty="0">
              <a:solidFill>
                <a:srgbClr val="1A1618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94C30061-45C9-415E-9714-D79D33929252}"/>
              </a:ext>
            </a:extLst>
          </p:cNvPr>
          <p:cNvSpPr/>
          <p:nvPr/>
        </p:nvSpPr>
        <p:spPr>
          <a:xfrm>
            <a:off x="1368532" y="3957974"/>
            <a:ext cx="215843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1A1618"/>
                </a:solidFill>
              </a:rPr>
              <a:t>Lorem ipsum</a:t>
            </a:r>
            <a:endParaRPr lang="ko-KR" altLang="en-US" sz="2800" dirty="0">
              <a:solidFill>
                <a:srgbClr val="1A1618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3C52622-7AF1-4AC3-9571-CECA51FF4034}"/>
              </a:ext>
            </a:extLst>
          </p:cNvPr>
          <p:cNvSpPr txBox="1"/>
          <p:nvPr/>
        </p:nvSpPr>
        <p:spPr>
          <a:xfrm>
            <a:off x="3800698" y="4529479"/>
            <a:ext cx="215843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1A1618"/>
                </a:solidFill>
              </a:rPr>
              <a:t>Lorem ipsum dolor sit </a:t>
            </a:r>
            <a:r>
              <a:rPr lang="en-US" altLang="ko-KR" dirty="0" err="1">
                <a:solidFill>
                  <a:srgbClr val="1A1618"/>
                </a:solidFill>
              </a:rPr>
              <a:t>amet</a:t>
            </a:r>
            <a:r>
              <a:rPr lang="en-US" altLang="ko-KR" dirty="0">
                <a:solidFill>
                  <a:srgbClr val="1A1618"/>
                </a:solidFill>
              </a:rPr>
              <a:t>, </a:t>
            </a:r>
            <a:r>
              <a:rPr lang="en-US" altLang="ko-KR" dirty="0" err="1">
                <a:solidFill>
                  <a:srgbClr val="1A1618"/>
                </a:solidFill>
              </a:rPr>
              <a:t>consectetur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adipisicing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elit</a:t>
            </a:r>
            <a:endParaRPr lang="ko-KR" altLang="en-US" dirty="0">
              <a:solidFill>
                <a:srgbClr val="1A1618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AEF6762B-365C-42EF-B862-E2DFA4147668}"/>
              </a:ext>
            </a:extLst>
          </p:cNvPr>
          <p:cNvSpPr/>
          <p:nvPr/>
        </p:nvSpPr>
        <p:spPr>
          <a:xfrm>
            <a:off x="3800697" y="3957974"/>
            <a:ext cx="215843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1A1618"/>
                </a:solidFill>
              </a:rPr>
              <a:t>Lorem ipsum</a:t>
            </a:r>
            <a:endParaRPr lang="ko-KR" altLang="en-US" sz="2800" dirty="0">
              <a:solidFill>
                <a:srgbClr val="1A1618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F3955545-185C-4E56-8075-54EA6A876368}"/>
              </a:ext>
            </a:extLst>
          </p:cNvPr>
          <p:cNvSpPr txBox="1"/>
          <p:nvPr/>
        </p:nvSpPr>
        <p:spPr>
          <a:xfrm>
            <a:off x="6232863" y="4529479"/>
            <a:ext cx="215843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1A1618"/>
                </a:solidFill>
              </a:rPr>
              <a:t>Lorem ipsum dolor sit </a:t>
            </a:r>
            <a:r>
              <a:rPr lang="en-US" altLang="ko-KR" dirty="0" err="1">
                <a:solidFill>
                  <a:srgbClr val="1A1618"/>
                </a:solidFill>
              </a:rPr>
              <a:t>amet</a:t>
            </a:r>
            <a:r>
              <a:rPr lang="en-US" altLang="ko-KR" dirty="0">
                <a:solidFill>
                  <a:srgbClr val="1A1618"/>
                </a:solidFill>
              </a:rPr>
              <a:t>, </a:t>
            </a:r>
            <a:r>
              <a:rPr lang="en-US" altLang="ko-KR" dirty="0" err="1">
                <a:solidFill>
                  <a:srgbClr val="1A1618"/>
                </a:solidFill>
              </a:rPr>
              <a:t>consectetur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adipisicing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elit</a:t>
            </a:r>
            <a:endParaRPr lang="ko-KR" altLang="en-US" dirty="0">
              <a:solidFill>
                <a:srgbClr val="1A1618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0293574E-EF6B-4E31-8481-2230B3DD9657}"/>
              </a:ext>
            </a:extLst>
          </p:cNvPr>
          <p:cNvSpPr/>
          <p:nvPr/>
        </p:nvSpPr>
        <p:spPr>
          <a:xfrm>
            <a:off x="6232862" y="3957974"/>
            <a:ext cx="215843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1A1618"/>
                </a:solidFill>
              </a:rPr>
              <a:t>Lorem ipsum</a:t>
            </a:r>
            <a:endParaRPr lang="ko-KR" altLang="en-US" sz="2800" dirty="0">
              <a:solidFill>
                <a:srgbClr val="1A1618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5B7EA529-0856-4FC6-AFF4-8ABD57E79D4B}"/>
              </a:ext>
            </a:extLst>
          </p:cNvPr>
          <p:cNvSpPr txBox="1"/>
          <p:nvPr/>
        </p:nvSpPr>
        <p:spPr>
          <a:xfrm>
            <a:off x="8665029" y="4529479"/>
            <a:ext cx="215843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1A1618"/>
                </a:solidFill>
              </a:rPr>
              <a:t>Lorem ipsum dolor sit </a:t>
            </a:r>
            <a:r>
              <a:rPr lang="en-US" altLang="ko-KR" dirty="0" err="1">
                <a:solidFill>
                  <a:srgbClr val="1A1618"/>
                </a:solidFill>
              </a:rPr>
              <a:t>amet</a:t>
            </a:r>
            <a:r>
              <a:rPr lang="en-US" altLang="ko-KR" dirty="0">
                <a:solidFill>
                  <a:srgbClr val="1A1618"/>
                </a:solidFill>
              </a:rPr>
              <a:t>, </a:t>
            </a:r>
            <a:r>
              <a:rPr lang="en-US" altLang="ko-KR" dirty="0" err="1">
                <a:solidFill>
                  <a:srgbClr val="1A1618"/>
                </a:solidFill>
              </a:rPr>
              <a:t>consectetur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adipisicing</a:t>
            </a:r>
            <a:r>
              <a:rPr lang="en-US" altLang="ko-KR" dirty="0">
                <a:solidFill>
                  <a:srgbClr val="1A1618"/>
                </a:solidFill>
              </a:rPr>
              <a:t> </a:t>
            </a:r>
            <a:r>
              <a:rPr lang="en-US" altLang="ko-KR" dirty="0" err="1">
                <a:solidFill>
                  <a:srgbClr val="1A1618"/>
                </a:solidFill>
              </a:rPr>
              <a:t>elit</a:t>
            </a:r>
            <a:endParaRPr lang="ko-KR" altLang="en-US" dirty="0">
              <a:solidFill>
                <a:srgbClr val="1A1618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850AB0CE-A789-4355-9ED7-E0440FBF28E5}"/>
              </a:ext>
            </a:extLst>
          </p:cNvPr>
          <p:cNvSpPr/>
          <p:nvPr/>
        </p:nvSpPr>
        <p:spPr>
          <a:xfrm>
            <a:off x="8665028" y="3957974"/>
            <a:ext cx="215843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1A1618"/>
                </a:solidFill>
              </a:rPr>
              <a:t>Lorem ipsum</a:t>
            </a:r>
            <a:endParaRPr lang="ko-KR" altLang="en-US" sz="2800" dirty="0">
              <a:solidFill>
                <a:srgbClr val="1A1618"/>
              </a:solidFill>
            </a:endParaRPr>
          </a:p>
        </p:txBody>
      </p:sp>
      <p:pic>
        <p:nvPicPr>
          <p:cNvPr id="36" name="그림 35">
            <a:extLst>
              <a:ext uri="{FF2B5EF4-FFF2-40B4-BE49-F238E27FC236}">
                <a16:creationId xmlns:a16="http://schemas.microsoft.com/office/drawing/2014/main" id="{158EE04A-270E-40D2-BFB9-95BF273FD529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903670" y="1086614"/>
            <a:ext cx="6384660" cy="933756"/>
          </a:xfrm>
          <a:prstGeom prst="rect">
            <a:avLst/>
          </a:prstGeom>
        </p:spPr>
      </p:pic>
      <p:sp>
        <p:nvSpPr>
          <p:cNvPr id="43" name="TextBox 42">
            <a:extLst>
              <a:ext uri="{FF2B5EF4-FFF2-40B4-BE49-F238E27FC236}">
                <a16:creationId xmlns:a16="http://schemas.microsoft.com/office/drawing/2014/main" id="{C2038FBE-B465-4DCB-8225-68E448A4741F}"/>
              </a:ext>
            </a:extLst>
          </p:cNvPr>
          <p:cNvSpPr txBox="1"/>
          <p:nvPr/>
        </p:nvSpPr>
        <p:spPr>
          <a:xfrm>
            <a:off x="3677136" y="1230327"/>
            <a:ext cx="4837729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pic>
        <p:nvPicPr>
          <p:cNvPr id="44" name="그래픽 43">
            <a:extLst>
              <a:ext uri="{FF2B5EF4-FFF2-40B4-BE49-F238E27FC236}">
                <a16:creationId xmlns:a16="http://schemas.microsoft.com/office/drawing/2014/main" id="{F7E2166F-1E60-438B-B618-44A196242143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2253060" y="2909342"/>
            <a:ext cx="388090" cy="330596"/>
          </a:xfrm>
          <a:prstGeom prst="rect">
            <a:avLst/>
          </a:prstGeom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3BD41948-9788-4B74-8C15-7C811C3C5F0A}"/>
              </a:ext>
            </a:extLst>
          </p:cNvPr>
          <p:cNvPicPr>
            <a:picLocks noChangeAspect="1"/>
          </p:cNvPicPr>
          <p:nvPr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553922" y="2880594"/>
            <a:ext cx="438400" cy="388092"/>
          </a:xfrm>
          <a:prstGeom prst="rect">
            <a:avLst/>
          </a:prstGeom>
        </p:spPr>
      </p:pic>
      <p:pic>
        <p:nvPicPr>
          <p:cNvPr id="49" name="그래픽 48">
            <a:extLst>
              <a:ext uri="{FF2B5EF4-FFF2-40B4-BE49-F238E27FC236}">
                <a16:creationId xmlns:a16="http://schemas.microsoft.com/office/drawing/2014/main" id="{CD806189-622A-4CF3-8ABB-33A0C810C2F5}"/>
              </a:ext>
            </a:extLst>
          </p:cNvPr>
          <p:cNvPicPr>
            <a:picLocks noChangeAspect="1"/>
          </p:cNvPicPr>
          <p:nvPr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4732372" y="2884188"/>
            <a:ext cx="294662" cy="380904"/>
          </a:xfrm>
          <a:prstGeom prst="rect">
            <a:avLst/>
          </a:prstGeom>
        </p:spPr>
      </p:pic>
      <p:pic>
        <p:nvPicPr>
          <p:cNvPr id="50" name="그래픽 49">
            <a:extLst>
              <a:ext uri="{FF2B5EF4-FFF2-40B4-BE49-F238E27FC236}">
                <a16:creationId xmlns:a16="http://schemas.microsoft.com/office/drawing/2014/main" id="{BC21FDF8-051C-4937-BA4D-08129B45BBC2}"/>
              </a:ext>
            </a:extLst>
          </p:cNvPr>
          <p:cNvPicPr>
            <a:picLocks noChangeAspect="1"/>
          </p:cNvPicPr>
          <p:nvPr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7164750" y="2898562"/>
            <a:ext cx="294662" cy="35215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06481066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림 3">
            <a:extLst>
              <a:ext uri="{FF2B5EF4-FFF2-40B4-BE49-F238E27FC236}">
                <a16:creationId xmlns:a16="http://schemas.microsoft.com/office/drawing/2014/main" id="{F737D4C7-0C81-4E6C-A5B7-1FD003B4A07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167997" y="1336121"/>
            <a:ext cx="5856006" cy="2838223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56CA044-741A-4DC9-B224-A1B58E6FAA37}"/>
              </a:ext>
            </a:extLst>
          </p:cNvPr>
          <p:cNvSpPr txBox="1"/>
          <p:nvPr/>
        </p:nvSpPr>
        <p:spPr>
          <a:xfrm>
            <a:off x="3455977" y="1785738"/>
            <a:ext cx="5280046" cy="1938992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6000" dirty="0">
                <a:latin typeface="+mj-lt"/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6000" dirty="0"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60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908729602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AD95B9A3-815B-4981-A4AF-ACE0399176AA}"/>
              </a:ext>
            </a:extLst>
          </p:cNvPr>
          <p:cNvSpPr txBox="1"/>
          <p:nvPr/>
        </p:nvSpPr>
        <p:spPr>
          <a:xfrm>
            <a:off x="2101909" y="2727944"/>
            <a:ext cx="3765491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adipisicing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 </a:t>
            </a:r>
            <a:r>
              <a:rPr lang="en-US" altLang="ko-KR" sz="1800" dirty="0" err="1">
                <a:solidFill>
                  <a:schemeClr val="tx1"/>
                </a:solidFill>
              </a:rPr>
              <a:t>eiusmod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tempor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818B071A-A463-4F54-8843-B2A4429D8865}"/>
              </a:ext>
            </a:extLst>
          </p:cNvPr>
          <p:cNvSpPr/>
          <p:nvPr/>
        </p:nvSpPr>
        <p:spPr>
          <a:xfrm>
            <a:off x="2101909" y="2360993"/>
            <a:ext cx="376549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/>
              <a:t>Lorem ipsum</a:t>
            </a: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AF329A38-A815-4C2E-A5DC-0761EFD38489}"/>
              </a:ext>
            </a:extLst>
          </p:cNvPr>
          <p:cNvSpPr/>
          <p:nvPr/>
        </p:nvSpPr>
        <p:spPr>
          <a:xfrm>
            <a:off x="2101909" y="1880747"/>
            <a:ext cx="376549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</a:rPr>
              <a:t>01.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E3C61467-4D9D-412D-8859-533437A8B6F6}"/>
              </a:ext>
            </a:extLst>
          </p:cNvPr>
          <p:cNvSpPr txBox="1"/>
          <p:nvPr/>
        </p:nvSpPr>
        <p:spPr>
          <a:xfrm>
            <a:off x="2101909" y="4798441"/>
            <a:ext cx="3765491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adipisicing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 </a:t>
            </a:r>
            <a:r>
              <a:rPr lang="en-US" altLang="ko-KR" sz="1800" dirty="0" err="1">
                <a:solidFill>
                  <a:schemeClr val="tx1"/>
                </a:solidFill>
              </a:rPr>
              <a:t>eiusmod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tempor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0C526C61-EE45-4A96-BFA1-945A28C78279}"/>
              </a:ext>
            </a:extLst>
          </p:cNvPr>
          <p:cNvSpPr/>
          <p:nvPr/>
        </p:nvSpPr>
        <p:spPr>
          <a:xfrm>
            <a:off x="2101909" y="4431490"/>
            <a:ext cx="376549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/>
              <a:t>Lorem ipsum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901EAAB2-5BBA-4134-B93C-54E59C93C38B}"/>
              </a:ext>
            </a:extLst>
          </p:cNvPr>
          <p:cNvSpPr/>
          <p:nvPr/>
        </p:nvSpPr>
        <p:spPr>
          <a:xfrm>
            <a:off x="2101909" y="3951244"/>
            <a:ext cx="376549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</a:rPr>
              <a:t>02.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0855C5CB-0A14-4D7C-AADA-4453C4A5C7C4}"/>
              </a:ext>
            </a:extLst>
          </p:cNvPr>
          <p:cNvSpPr txBox="1"/>
          <p:nvPr/>
        </p:nvSpPr>
        <p:spPr>
          <a:xfrm>
            <a:off x="6883399" y="2727944"/>
            <a:ext cx="3765491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adipisicing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 </a:t>
            </a:r>
            <a:r>
              <a:rPr lang="en-US" altLang="ko-KR" sz="1800" dirty="0" err="1">
                <a:solidFill>
                  <a:schemeClr val="tx1"/>
                </a:solidFill>
              </a:rPr>
              <a:t>eiusmod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tempor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CEA213FF-0ACB-462C-9F9D-7BA1819F30FA}"/>
              </a:ext>
            </a:extLst>
          </p:cNvPr>
          <p:cNvSpPr/>
          <p:nvPr/>
        </p:nvSpPr>
        <p:spPr>
          <a:xfrm>
            <a:off x="6883399" y="2360993"/>
            <a:ext cx="376549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/>
              <a:t>Lorem ipsum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3FBB3A23-B9FB-435D-A6B9-B3C45C37C207}"/>
              </a:ext>
            </a:extLst>
          </p:cNvPr>
          <p:cNvSpPr/>
          <p:nvPr/>
        </p:nvSpPr>
        <p:spPr>
          <a:xfrm>
            <a:off x="6883399" y="1880747"/>
            <a:ext cx="376549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</a:rPr>
              <a:t>03.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ECBE282-BA39-4CA2-91F7-83BC8BDD5B7B}"/>
              </a:ext>
            </a:extLst>
          </p:cNvPr>
          <p:cNvSpPr txBox="1"/>
          <p:nvPr/>
        </p:nvSpPr>
        <p:spPr>
          <a:xfrm>
            <a:off x="6883399" y="4798441"/>
            <a:ext cx="3765491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adipisicing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 </a:t>
            </a:r>
            <a:r>
              <a:rPr lang="en-US" altLang="ko-KR" sz="1800" dirty="0" err="1">
                <a:solidFill>
                  <a:schemeClr val="tx1"/>
                </a:solidFill>
              </a:rPr>
              <a:t>eiusmod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tempor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20FCA345-5B0F-4B7B-83DD-5B8F933A4CF4}"/>
              </a:ext>
            </a:extLst>
          </p:cNvPr>
          <p:cNvSpPr/>
          <p:nvPr/>
        </p:nvSpPr>
        <p:spPr>
          <a:xfrm>
            <a:off x="6883399" y="4431490"/>
            <a:ext cx="376549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/>
              <a:t>Lorem ipsum</a:t>
            </a: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17576CFA-7689-4380-AE16-B688833EAC2E}"/>
              </a:ext>
            </a:extLst>
          </p:cNvPr>
          <p:cNvSpPr/>
          <p:nvPr/>
        </p:nvSpPr>
        <p:spPr>
          <a:xfrm>
            <a:off x="6883399" y="3951244"/>
            <a:ext cx="376549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</a:rPr>
              <a:t>04.</a:t>
            </a: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64349BC7-A710-4A80-A4B6-FB9CA742BBB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903670" y="585253"/>
            <a:ext cx="6384660" cy="933756"/>
          </a:xfrm>
          <a:prstGeom prst="rect">
            <a:avLst/>
          </a:prstGeom>
        </p:spPr>
      </p:pic>
      <p:sp>
        <p:nvSpPr>
          <p:cNvPr id="16" name="TextBox 15">
            <a:extLst>
              <a:ext uri="{FF2B5EF4-FFF2-40B4-BE49-F238E27FC236}">
                <a16:creationId xmlns:a16="http://schemas.microsoft.com/office/drawing/2014/main" id="{78D813A8-CD2C-4193-84D5-96CA8419DD12}"/>
              </a:ext>
            </a:extLst>
          </p:cNvPr>
          <p:cNvSpPr txBox="1"/>
          <p:nvPr/>
        </p:nvSpPr>
        <p:spPr>
          <a:xfrm>
            <a:off x="3677136" y="728966"/>
            <a:ext cx="4837729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600" dirty="0"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244884620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54715428-2EC1-43B5-8E8C-F275BF252581}"/>
              </a:ext>
            </a:extLst>
          </p:cNvPr>
          <p:cNvSpPr txBox="1"/>
          <p:nvPr/>
        </p:nvSpPr>
        <p:spPr>
          <a:xfrm>
            <a:off x="6238998" y="2247616"/>
            <a:ext cx="4897431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C0D9F68A-3B51-430E-841F-0C37DB687B0E}"/>
              </a:ext>
            </a:extLst>
          </p:cNvPr>
          <p:cNvSpPr/>
          <p:nvPr/>
        </p:nvSpPr>
        <p:spPr>
          <a:xfrm>
            <a:off x="6238997" y="1667755"/>
            <a:ext cx="4886820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latin typeface="+mj-lt"/>
              </a:rPr>
              <a:t>Lorem ipsum</a:t>
            </a:r>
            <a:endParaRPr lang="ko-KR" altLang="en-US" sz="3200" dirty="0"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6FEE6850-8A53-425E-934A-B1DEEBC03245}"/>
              </a:ext>
            </a:extLst>
          </p:cNvPr>
          <p:cNvSpPr txBox="1"/>
          <p:nvPr/>
        </p:nvSpPr>
        <p:spPr>
          <a:xfrm>
            <a:off x="6238998" y="4266916"/>
            <a:ext cx="4897431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824894C6-94A6-49AD-8E84-A4899AD7B03A}"/>
              </a:ext>
            </a:extLst>
          </p:cNvPr>
          <p:cNvSpPr/>
          <p:nvPr/>
        </p:nvSpPr>
        <p:spPr>
          <a:xfrm>
            <a:off x="6238997" y="3687055"/>
            <a:ext cx="4886820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latin typeface="+mj-lt"/>
              </a:rPr>
              <a:t>Lorem ipsum</a:t>
            </a:r>
            <a:endParaRPr lang="ko-KR" altLang="en-US" sz="3200" dirty="0">
              <a:latin typeface="+mj-lt"/>
            </a:endParaRPr>
          </a:p>
        </p:txBody>
      </p:sp>
      <p:sp>
        <p:nvSpPr>
          <p:cNvPr id="8" name="그림 개체 틀 7">
            <a:extLst>
              <a:ext uri="{FF2B5EF4-FFF2-40B4-BE49-F238E27FC236}">
                <a16:creationId xmlns:a16="http://schemas.microsoft.com/office/drawing/2014/main" id="{9488E15D-CE79-490A-A53D-078E869B891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89845862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자유형: 도형 1">
            <a:extLst>
              <a:ext uri="{FF2B5EF4-FFF2-40B4-BE49-F238E27FC236}">
                <a16:creationId xmlns:a16="http://schemas.microsoft.com/office/drawing/2014/main" id="{E4FB44DA-45B1-4556-9331-025ABF3F76A0}"/>
              </a:ext>
            </a:extLst>
          </p:cNvPr>
          <p:cNvSpPr/>
          <p:nvPr/>
        </p:nvSpPr>
        <p:spPr>
          <a:xfrm>
            <a:off x="7884369" y="2984500"/>
            <a:ext cx="3480318" cy="2058039"/>
          </a:xfrm>
          <a:custGeom>
            <a:avLst/>
            <a:gdLst>
              <a:gd name="connsiteX0" fmla="*/ 0 w 3480318"/>
              <a:gd name="connsiteY0" fmla="*/ 0 h 2058039"/>
              <a:gd name="connsiteX1" fmla="*/ 3039447 w 3480318"/>
              <a:gd name="connsiteY1" fmla="*/ 0 h 2058039"/>
              <a:gd name="connsiteX2" fmla="*/ 3480318 w 3480318"/>
              <a:gd name="connsiteY2" fmla="*/ 440872 h 2058039"/>
              <a:gd name="connsiteX3" fmla="*/ 3039447 w 3480318"/>
              <a:gd name="connsiteY3" fmla="*/ 881743 h 2058039"/>
              <a:gd name="connsiteX4" fmla="*/ 1499687 w 3480318"/>
              <a:gd name="connsiteY4" fmla="*/ 881743 h 2058039"/>
              <a:gd name="connsiteX5" fmla="*/ 1499687 w 3480318"/>
              <a:gd name="connsiteY5" fmla="*/ 2058039 h 2058039"/>
              <a:gd name="connsiteX6" fmla="*/ 1463687 w 3480318"/>
              <a:gd name="connsiteY6" fmla="*/ 2058039 h 2058039"/>
              <a:gd name="connsiteX7" fmla="*/ 1463687 w 3480318"/>
              <a:gd name="connsiteY7" fmla="*/ 881743 h 2058039"/>
              <a:gd name="connsiteX8" fmla="*/ 0 w 3480318"/>
              <a:gd name="connsiteY8" fmla="*/ 881743 h 20580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480318" h="2058039">
                <a:moveTo>
                  <a:pt x="0" y="0"/>
                </a:moveTo>
                <a:lnTo>
                  <a:pt x="3039447" y="0"/>
                </a:lnTo>
                <a:lnTo>
                  <a:pt x="3480318" y="440872"/>
                </a:lnTo>
                <a:lnTo>
                  <a:pt x="3039447" y="881743"/>
                </a:lnTo>
                <a:lnTo>
                  <a:pt x="1499687" y="881743"/>
                </a:lnTo>
                <a:lnTo>
                  <a:pt x="1499687" y="2058039"/>
                </a:lnTo>
                <a:lnTo>
                  <a:pt x="1463687" y="2058039"/>
                </a:lnTo>
                <a:lnTo>
                  <a:pt x="1463687" y="881743"/>
                </a:lnTo>
                <a:lnTo>
                  <a:pt x="0" y="881743"/>
                </a:lnTo>
                <a:close/>
              </a:path>
            </a:pathLst>
          </a:custGeom>
          <a:solidFill>
            <a:srgbClr val="1F68F8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1D906179-0EEB-4968-9D21-32FFDE955539}"/>
              </a:ext>
            </a:extLst>
          </p:cNvPr>
          <p:cNvSpPr/>
          <p:nvPr/>
        </p:nvSpPr>
        <p:spPr>
          <a:xfrm rot="5400000">
            <a:off x="6223427" y="1182045"/>
            <a:ext cx="1888079" cy="3480319"/>
          </a:xfrm>
          <a:custGeom>
            <a:avLst/>
            <a:gdLst>
              <a:gd name="connsiteX0" fmla="*/ 1006336 w 1888079"/>
              <a:gd name="connsiteY0" fmla="*/ 3480319 h 3480319"/>
              <a:gd name="connsiteX1" fmla="*/ 1006336 w 1888079"/>
              <a:gd name="connsiteY1" fmla="*/ 440871 h 3480319"/>
              <a:gd name="connsiteX2" fmla="*/ 1447208 w 1888079"/>
              <a:gd name="connsiteY2" fmla="*/ 0 h 3480319"/>
              <a:gd name="connsiteX3" fmla="*/ 1888079 w 1888079"/>
              <a:gd name="connsiteY3" fmla="*/ 440871 h 3480319"/>
              <a:gd name="connsiteX4" fmla="*/ 1888079 w 1888079"/>
              <a:gd name="connsiteY4" fmla="*/ 3480319 h 3480319"/>
              <a:gd name="connsiteX5" fmla="*/ 0 w 1888079"/>
              <a:gd name="connsiteY5" fmla="*/ 2002683 h 3480319"/>
              <a:gd name="connsiteX6" fmla="*/ 0 w 1888079"/>
              <a:gd name="connsiteY6" fmla="*/ 1966683 h 3480319"/>
              <a:gd name="connsiteX7" fmla="*/ 1006333 w 1888079"/>
              <a:gd name="connsiteY7" fmla="*/ 1966683 h 3480319"/>
              <a:gd name="connsiteX8" fmla="*/ 1006333 w 1888079"/>
              <a:gd name="connsiteY8" fmla="*/ 2002683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480319">
                <a:moveTo>
                  <a:pt x="1006336" y="3480319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1"/>
                </a:lnTo>
                <a:lnTo>
                  <a:pt x="1888079" y="3480319"/>
                </a:lnTo>
                <a:close/>
                <a:moveTo>
                  <a:pt x="0" y="2002683"/>
                </a:moveTo>
                <a:lnTo>
                  <a:pt x="0" y="1966683"/>
                </a:lnTo>
                <a:lnTo>
                  <a:pt x="1006333" y="1966683"/>
                </a:lnTo>
                <a:lnTo>
                  <a:pt x="1006333" y="2002683"/>
                </a:lnTo>
                <a:close/>
              </a:path>
            </a:pathLst>
          </a:custGeom>
          <a:solidFill>
            <a:srgbClr val="ED395F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903996B7-3E53-4F8D-921F-76DE3D190024}"/>
              </a:ext>
            </a:extLst>
          </p:cNvPr>
          <p:cNvSpPr/>
          <p:nvPr/>
        </p:nvSpPr>
        <p:spPr>
          <a:xfrm rot="5400000">
            <a:off x="3681386" y="2273360"/>
            <a:ext cx="2058039" cy="3480319"/>
          </a:xfrm>
          <a:custGeom>
            <a:avLst/>
            <a:gdLst>
              <a:gd name="connsiteX0" fmla="*/ 0 w 2058039"/>
              <a:gd name="connsiteY0" fmla="*/ 3480319 h 3480319"/>
              <a:gd name="connsiteX1" fmla="*/ 0 w 2058039"/>
              <a:gd name="connsiteY1" fmla="*/ 440871 h 3480319"/>
              <a:gd name="connsiteX2" fmla="*/ 440872 w 2058039"/>
              <a:gd name="connsiteY2" fmla="*/ 0 h 3480319"/>
              <a:gd name="connsiteX3" fmla="*/ 881744 w 2058039"/>
              <a:gd name="connsiteY3" fmla="*/ 440871 h 3480319"/>
              <a:gd name="connsiteX4" fmla="*/ 881744 w 2058039"/>
              <a:gd name="connsiteY4" fmla="*/ 1952639 h 3480319"/>
              <a:gd name="connsiteX5" fmla="*/ 2058039 w 2058039"/>
              <a:gd name="connsiteY5" fmla="*/ 1952639 h 3480319"/>
              <a:gd name="connsiteX6" fmla="*/ 2058039 w 2058039"/>
              <a:gd name="connsiteY6" fmla="*/ 1988639 h 3480319"/>
              <a:gd name="connsiteX7" fmla="*/ 881744 w 2058039"/>
              <a:gd name="connsiteY7" fmla="*/ 1988639 h 3480319"/>
              <a:gd name="connsiteX8" fmla="*/ 881743 w 2058039"/>
              <a:gd name="connsiteY8" fmla="*/ 3480319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8039" h="3480319">
                <a:moveTo>
                  <a:pt x="0" y="3480319"/>
                </a:moveTo>
                <a:lnTo>
                  <a:pt x="0" y="440871"/>
                </a:lnTo>
                <a:lnTo>
                  <a:pt x="440872" y="0"/>
                </a:lnTo>
                <a:lnTo>
                  <a:pt x="881744" y="440871"/>
                </a:lnTo>
                <a:lnTo>
                  <a:pt x="881744" y="1952639"/>
                </a:lnTo>
                <a:lnTo>
                  <a:pt x="2058039" y="1952639"/>
                </a:lnTo>
                <a:lnTo>
                  <a:pt x="2058039" y="1988639"/>
                </a:lnTo>
                <a:lnTo>
                  <a:pt x="881744" y="1988639"/>
                </a:lnTo>
                <a:lnTo>
                  <a:pt x="881743" y="3480319"/>
                </a:lnTo>
                <a:close/>
              </a:path>
            </a:pathLst>
          </a:custGeom>
          <a:solidFill>
            <a:srgbClr val="1F68F8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3EF51496-7D70-40A9-8FD6-FD437649AFF0}"/>
              </a:ext>
            </a:extLst>
          </p:cNvPr>
          <p:cNvSpPr/>
          <p:nvPr/>
        </p:nvSpPr>
        <p:spPr>
          <a:xfrm>
            <a:off x="4105469" y="3220682"/>
            <a:ext cx="191513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5491AE1E-0521-4630-A641-94C8E4DDB7A4}"/>
              </a:ext>
            </a:extLst>
          </p:cNvPr>
          <p:cNvSpPr/>
          <p:nvPr/>
        </p:nvSpPr>
        <p:spPr>
          <a:xfrm>
            <a:off x="6562530" y="3220682"/>
            <a:ext cx="191513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A8DDA130-2F03-4A12-896E-963580D2104D}"/>
              </a:ext>
            </a:extLst>
          </p:cNvPr>
          <p:cNvSpPr/>
          <p:nvPr/>
        </p:nvSpPr>
        <p:spPr>
          <a:xfrm>
            <a:off x="9019591" y="3220682"/>
            <a:ext cx="191513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79F1B17F-71D1-40AE-A4CA-43560440BA5A}"/>
              </a:ext>
            </a:extLst>
          </p:cNvPr>
          <p:cNvSpPr txBox="1"/>
          <p:nvPr/>
        </p:nvSpPr>
        <p:spPr>
          <a:xfrm>
            <a:off x="2183506" y="2199667"/>
            <a:ext cx="290916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98A27EEF-5B22-47C9-AA73-2D2522D7D673}"/>
              </a:ext>
            </a:extLst>
          </p:cNvPr>
          <p:cNvSpPr/>
          <p:nvPr/>
        </p:nvSpPr>
        <p:spPr>
          <a:xfrm>
            <a:off x="2183505" y="1691248"/>
            <a:ext cx="290916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/>
              <a:t>Lorem ipsum</a:t>
            </a: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842CABFD-190F-432C-A750-5845BF9EF37A}"/>
              </a:ext>
            </a:extLst>
          </p:cNvPr>
          <p:cNvSpPr/>
          <p:nvPr/>
        </p:nvSpPr>
        <p:spPr>
          <a:xfrm>
            <a:off x="1099169" y="1839246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solidFill>
                  <a:srgbClr val="ED395F"/>
                </a:solidFill>
                <a:latin typeface="+mj-lt"/>
              </a:rPr>
              <a:t>01.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AEDA5BCB-8909-4ADA-95D2-8F98030446C0}"/>
              </a:ext>
            </a:extLst>
          </p:cNvPr>
          <p:cNvSpPr txBox="1"/>
          <p:nvPr/>
        </p:nvSpPr>
        <p:spPr>
          <a:xfrm>
            <a:off x="7090892" y="2199667"/>
            <a:ext cx="290916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6A558AA7-A58B-40E0-8659-0F6E9A14F57E}"/>
              </a:ext>
            </a:extLst>
          </p:cNvPr>
          <p:cNvSpPr/>
          <p:nvPr/>
        </p:nvSpPr>
        <p:spPr>
          <a:xfrm>
            <a:off x="7090891" y="1691248"/>
            <a:ext cx="290916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/>
              <a:t>Lorem ipsum</a:t>
            </a: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8B50A7A1-AAAD-43A1-AD4D-0CBB7290F266}"/>
              </a:ext>
            </a:extLst>
          </p:cNvPr>
          <p:cNvSpPr/>
          <p:nvPr/>
        </p:nvSpPr>
        <p:spPr>
          <a:xfrm>
            <a:off x="6006555" y="1839246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solidFill>
                  <a:srgbClr val="ED395F"/>
                </a:solidFill>
                <a:latin typeface="+mj-lt"/>
              </a:rPr>
              <a:t>03.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ED75D121-E75B-493C-9104-05748145B69A}"/>
              </a:ext>
            </a:extLst>
          </p:cNvPr>
          <p:cNvSpPr txBox="1"/>
          <p:nvPr/>
        </p:nvSpPr>
        <p:spPr>
          <a:xfrm>
            <a:off x="4647877" y="4580610"/>
            <a:ext cx="2395980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5364D186-9AB8-4D60-82A5-15E99F7A42EB}"/>
              </a:ext>
            </a:extLst>
          </p:cNvPr>
          <p:cNvSpPr/>
          <p:nvPr/>
        </p:nvSpPr>
        <p:spPr>
          <a:xfrm>
            <a:off x="4647875" y="4072191"/>
            <a:ext cx="239598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/>
              <a:t>Lorem ipsum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9751BB8E-0E68-48AD-A378-11651BBD20A6}"/>
              </a:ext>
            </a:extLst>
          </p:cNvPr>
          <p:cNvSpPr/>
          <p:nvPr/>
        </p:nvSpPr>
        <p:spPr>
          <a:xfrm>
            <a:off x="3563538" y="4147619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solidFill>
                  <a:srgbClr val="1F68F8"/>
                </a:solidFill>
                <a:latin typeface="+mj-lt"/>
              </a:rPr>
              <a:t>02.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D6E17AD-140E-4557-AD2E-947A0A42F944}"/>
              </a:ext>
            </a:extLst>
          </p:cNvPr>
          <p:cNvSpPr txBox="1"/>
          <p:nvPr/>
        </p:nvSpPr>
        <p:spPr>
          <a:xfrm>
            <a:off x="9534007" y="4580610"/>
            <a:ext cx="2395980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CF82943D-2FA0-49E8-934E-0B594B1AA866}"/>
              </a:ext>
            </a:extLst>
          </p:cNvPr>
          <p:cNvSpPr/>
          <p:nvPr/>
        </p:nvSpPr>
        <p:spPr>
          <a:xfrm>
            <a:off x="9534005" y="4072191"/>
            <a:ext cx="239598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/>
              <a:t>Lorem ipsum</a:t>
            </a: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8B3BBCA5-7F95-4481-9AFF-6FB62059A110}"/>
              </a:ext>
            </a:extLst>
          </p:cNvPr>
          <p:cNvSpPr/>
          <p:nvPr/>
        </p:nvSpPr>
        <p:spPr>
          <a:xfrm>
            <a:off x="8449668" y="4147619"/>
            <a:ext cx="10843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solidFill>
                  <a:srgbClr val="1F68F8"/>
                </a:solidFill>
                <a:latin typeface="+mj-lt"/>
              </a:rPr>
              <a:t>04.</a:t>
            </a:r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125CC003-5F60-4F15-8042-13C62E276BFF}"/>
              </a:ext>
            </a:extLst>
          </p:cNvPr>
          <p:cNvSpPr/>
          <p:nvPr/>
        </p:nvSpPr>
        <p:spPr>
          <a:xfrm rot="5400000">
            <a:off x="1052713" y="925453"/>
            <a:ext cx="1888079" cy="3993503"/>
          </a:xfrm>
          <a:custGeom>
            <a:avLst/>
            <a:gdLst>
              <a:gd name="connsiteX0" fmla="*/ 1006336 w 1888079"/>
              <a:gd name="connsiteY0" fmla="*/ 3993503 h 3993503"/>
              <a:gd name="connsiteX1" fmla="*/ 1006336 w 1888079"/>
              <a:gd name="connsiteY1" fmla="*/ 440871 h 3993503"/>
              <a:gd name="connsiteX2" fmla="*/ 1447208 w 1888079"/>
              <a:gd name="connsiteY2" fmla="*/ 0 h 3993503"/>
              <a:gd name="connsiteX3" fmla="*/ 1888079 w 1888079"/>
              <a:gd name="connsiteY3" fmla="*/ 440872 h 3993503"/>
              <a:gd name="connsiteX4" fmla="*/ 1888079 w 1888079"/>
              <a:gd name="connsiteY4" fmla="*/ 3993503 h 3993503"/>
              <a:gd name="connsiteX5" fmla="*/ 0 w 1888079"/>
              <a:gd name="connsiteY5" fmla="*/ 1995947 h 3993503"/>
              <a:gd name="connsiteX6" fmla="*/ 0 w 1888079"/>
              <a:gd name="connsiteY6" fmla="*/ 1959947 h 3993503"/>
              <a:gd name="connsiteX7" fmla="*/ 1006333 w 1888079"/>
              <a:gd name="connsiteY7" fmla="*/ 1959947 h 3993503"/>
              <a:gd name="connsiteX8" fmla="*/ 1006333 w 1888079"/>
              <a:gd name="connsiteY8" fmla="*/ 1995947 h 39935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993503">
                <a:moveTo>
                  <a:pt x="1006336" y="3993503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2"/>
                </a:lnTo>
                <a:lnTo>
                  <a:pt x="1888079" y="3993503"/>
                </a:lnTo>
                <a:close/>
                <a:moveTo>
                  <a:pt x="0" y="1995947"/>
                </a:moveTo>
                <a:lnTo>
                  <a:pt x="0" y="1959947"/>
                </a:lnTo>
                <a:lnTo>
                  <a:pt x="1006333" y="1959947"/>
                </a:lnTo>
                <a:lnTo>
                  <a:pt x="1006333" y="1995947"/>
                </a:lnTo>
                <a:close/>
              </a:path>
            </a:pathLst>
          </a:custGeom>
          <a:solidFill>
            <a:srgbClr val="ED395F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16BC5B72-3EB6-4165-9C2B-DB51C25A65F1}"/>
              </a:ext>
            </a:extLst>
          </p:cNvPr>
          <p:cNvSpPr/>
          <p:nvPr/>
        </p:nvSpPr>
        <p:spPr>
          <a:xfrm>
            <a:off x="1648407" y="3220682"/>
            <a:ext cx="191513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152193446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림 3">
            <a:extLst>
              <a:ext uri="{FF2B5EF4-FFF2-40B4-BE49-F238E27FC236}">
                <a16:creationId xmlns:a16="http://schemas.microsoft.com/office/drawing/2014/main" id="{65A9B0C8-C6F9-499F-9961-68B3238D4B4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807477" y="1670173"/>
            <a:ext cx="1638300" cy="1638300"/>
          </a:xfrm>
          <a:prstGeom prst="rect">
            <a:avLst/>
          </a:prstGeom>
        </p:spPr>
      </p:pic>
      <p:pic>
        <p:nvPicPr>
          <p:cNvPr id="36" name="그림 35">
            <a:extLst>
              <a:ext uri="{FF2B5EF4-FFF2-40B4-BE49-F238E27FC236}">
                <a16:creationId xmlns:a16="http://schemas.microsoft.com/office/drawing/2014/main" id="{9314AF2D-281F-4C61-82DB-5B926D02C08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76851" y="1670173"/>
            <a:ext cx="1638300" cy="1638300"/>
          </a:xfrm>
          <a:prstGeom prst="rect">
            <a:avLst/>
          </a:prstGeom>
        </p:spPr>
      </p:pic>
      <p:pic>
        <p:nvPicPr>
          <p:cNvPr id="37" name="그림 36">
            <a:extLst>
              <a:ext uri="{FF2B5EF4-FFF2-40B4-BE49-F238E27FC236}">
                <a16:creationId xmlns:a16="http://schemas.microsoft.com/office/drawing/2014/main" id="{3256EFD9-0732-498C-B3B1-45A83450B3F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746223" y="1670173"/>
            <a:ext cx="1638300" cy="16383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D4494338-67A6-45FB-A55B-06A69DF650B5}"/>
              </a:ext>
            </a:extLst>
          </p:cNvPr>
          <p:cNvSpPr txBox="1"/>
          <p:nvPr/>
        </p:nvSpPr>
        <p:spPr>
          <a:xfrm>
            <a:off x="1079004" y="4216522"/>
            <a:ext cx="3095244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</a:t>
            </a: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630289BD-B740-4C72-92A0-FA999618C14C}"/>
              </a:ext>
            </a:extLst>
          </p:cNvPr>
          <p:cNvSpPr/>
          <p:nvPr/>
        </p:nvSpPr>
        <p:spPr>
          <a:xfrm>
            <a:off x="1079004" y="3531665"/>
            <a:ext cx="309524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4AD460F2-022C-4BC8-910B-3CC8B0C8540C}"/>
              </a:ext>
            </a:extLst>
          </p:cNvPr>
          <p:cNvSpPr txBox="1"/>
          <p:nvPr/>
        </p:nvSpPr>
        <p:spPr>
          <a:xfrm>
            <a:off x="8017752" y="4216522"/>
            <a:ext cx="3095244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EBC1E426-B0E2-4C09-9620-4FDFFF5C51D2}"/>
              </a:ext>
            </a:extLst>
          </p:cNvPr>
          <p:cNvSpPr/>
          <p:nvPr/>
        </p:nvSpPr>
        <p:spPr>
          <a:xfrm>
            <a:off x="8017752" y="3531665"/>
            <a:ext cx="309524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1AD7CD28-A558-4D67-B69A-F09FE9BB3A88}"/>
              </a:ext>
            </a:extLst>
          </p:cNvPr>
          <p:cNvSpPr txBox="1"/>
          <p:nvPr/>
        </p:nvSpPr>
        <p:spPr>
          <a:xfrm>
            <a:off x="4548378" y="4216522"/>
            <a:ext cx="3095244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r>
              <a:rPr lang="en-US" altLang="ko-KR" sz="1800" dirty="0">
                <a:solidFill>
                  <a:schemeClr val="tx1"/>
                </a:solidFill>
              </a:rPr>
              <a:t>, sed do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A8BABBE9-BE82-49C4-B7FE-0C0347C636E5}"/>
              </a:ext>
            </a:extLst>
          </p:cNvPr>
          <p:cNvSpPr/>
          <p:nvPr/>
        </p:nvSpPr>
        <p:spPr>
          <a:xfrm>
            <a:off x="4548378" y="3531665"/>
            <a:ext cx="309524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</a:t>
            </a:r>
          </a:p>
        </p:txBody>
      </p: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D3F20FB4-83D1-4268-8404-0C02317C0FA1}"/>
              </a:ext>
            </a:extLst>
          </p:cNvPr>
          <p:cNvGrpSpPr/>
          <p:nvPr/>
        </p:nvGrpSpPr>
        <p:grpSpPr>
          <a:xfrm>
            <a:off x="2277496" y="2141297"/>
            <a:ext cx="698262" cy="696052"/>
            <a:chOff x="4152034" y="5552122"/>
            <a:chExt cx="391763" cy="390525"/>
          </a:xfrm>
          <a:solidFill>
            <a:srgbClr val="F9824C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07686E08-FEF1-48C8-BB9A-453D7941FEFB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C8801C5-33AE-45C3-8A72-24329693EA7B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6F56C6-B16A-4245-979C-3CFDC067867A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12E81619-A1C3-405D-BC1E-8E0657FEAAA4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E1160B54-16EC-4757-AE07-0CC2D95682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BB82E54B-F754-4AB6-871D-24183FB078A7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" name="그룹 44">
            <a:extLst>
              <a:ext uri="{FF2B5EF4-FFF2-40B4-BE49-F238E27FC236}">
                <a16:creationId xmlns:a16="http://schemas.microsoft.com/office/drawing/2014/main" id="{8B4A1802-3966-4B58-BB71-BAB657053D8C}"/>
              </a:ext>
            </a:extLst>
          </p:cNvPr>
          <p:cNvGrpSpPr/>
          <p:nvPr/>
        </p:nvGrpSpPr>
        <p:grpSpPr>
          <a:xfrm>
            <a:off x="9220300" y="2158445"/>
            <a:ext cx="690146" cy="661756"/>
            <a:chOff x="2771338" y="5552146"/>
            <a:chExt cx="387211" cy="371284"/>
          </a:xfrm>
          <a:solidFill>
            <a:srgbClr val="1F68F8"/>
          </a:solidFill>
        </p:grpSpPr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84F67049-5E91-4A35-A6CD-DE8CE5E09275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02A7EF75-9860-4E7B-A392-E2B3879136E2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C1748F1C-CD5D-48AC-925E-7FC38D922048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301B09DD-CDD8-4BD5-BEFA-1B5D90A2FA5F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2DE840AA-3DCE-426F-8AC8-3E1DE532BCAE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460D3104-89F3-4F08-9067-55686A774464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5CEE1ACE-DFD5-43DD-B6F0-0D83D8728844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56135187-FDBD-403F-889B-688DADE0F6CE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35CB4EE6-D923-46E0-84DF-84D5BB007BC3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5" name="그룹 54">
            <a:extLst>
              <a:ext uri="{FF2B5EF4-FFF2-40B4-BE49-F238E27FC236}">
                <a16:creationId xmlns:a16="http://schemas.microsoft.com/office/drawing/2014/main" id="{9A920D4B-C64E-449E-8152-1C13536518A8}"/>
              </a:ext>
            </a:extLst>
          </p:cNvPr>
          <p:cNvGrpSpPr/>
          <p:nvPr/>
        </p:nvGrpSpPr>
        <p:grpSpPr>
          <a:xfrm>
            <a:off x="5747974" y="2149786"/>
            <a:ext cx="696054" cy="679074"/>
            <a:chOff x="4116315" y="3561492"/>
            <a:chExt cx="390525" cy="381000"/>
          </a:xfrm>
          <a:solidFill>
            <a:srgbClr val="ED395F"/>
          </a:solidFill>
        </p:grpSpPr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9E58E87D-7852-4813-ACF3-4E033313102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9DD35D57-E4E6-4E47-8AC8-72DD9F87AF19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A810FBB-E029-458D-AF26-E5F389DC292E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513639486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래픽 1">
            <a:extLst>
              <a:ext uri="{FF2B5EF4-FFF2-40B4-BE49-F238E27FC236}">
                <a16:creationId xmlns:a16="http://schemas.microsoft.com/office/drawing/2014/main" id="{AC52E90B-1243-4C8E-B4E7-CD7F06DE5AE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251075" y="1533341"/>
            <a:ext cx="377825" cy="377825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99218FEC-EA21-4E72-B403-E9A8CA9E7E69}"/>
              </a:ext>
            </a:extLst>
          </p:cNvPr>
          <p:cNvSpPr txBox="1"/>
          <p:nvPr/>
        </p:nvSpPr>
        <p:spPr>
          <a:xfrm>
            <a:off x="3073400" y="1495241"/>
            <a:ext cx="74041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adipisicing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r>
              <a:rPr lang="en-US" altLang="ko-KR" sz="1800" dirty="0"/>
              <a:t> et dolore magna </a:t>
            </a:r>
            <a:r>
              <a:rPr lang="en-US" altLang="ko-KR" sz="1800" dirty="0" err="1"/>
              <a:t>aliqua</a:t>
            </a:r>
            <a:r>
              <a:rPr lang="en-US" altLang="ko-KR" sz="1800" dirty="0"/>
              <a:t>.</a:t>
            </a:r>
            <a:endParaRPr lang="ko-KR" altLang="en-US" sz="1800" dirty="0"/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D93CA952-333B-4854-B802-BE06978EECBC}"/>
              </a:ext>
            </a:extLst>
          </p:cNvPr>
          <p:cNvSpPr/>
          <p:nvPr/>
        </p:nvSpPr>
        <p:spPr>
          <a:xfrm>
            <a:off x="2248622" y="5024414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ED395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4D4D4D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7FF2E0-760E-42C0-A4AD-6E687A6C83EA}"/>
              </a:ext>
            </a:extLst>
          </p:cNvPr>
          <p:cNvSpPr txBox="1"/>
          <p:nvPr/>
        </p:nvSpPr>
        <p:spPr>
          <a:xfrm>
            <a:off x="3073400" y="2659033"/>
            <a:ext cx="74041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adipisicing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r>
              <a:rPr lang="en-US" altLang="ko-KR" sz="1800" dirty="0"/>
              <a:t> et dolore magna </a:t>
            </a:r>
            <a:r>
              <a:rPr lang="en-US" altLang="ko-KR" sz="1800" dirty="0" err="1"/>
              <a:t>aliqua</a:t>
            </a:r>
            <a:r>
              <a:rPr lang="en-US" altLang="ko-KR" sz="1800" dirty="0"/>
              <a:t>.</a:t>
            </a:r>
            <a:endParaRPr lang="ko-KR" altLang="en-US" sz="1800" dirty="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20862B36-A6E8-4BC7-93E5-684A7DB2E590}"/>
              </a:ext>
            </a:extLst>
          </p:cNvPr>
          <p:cNvSpPr txBox="1"/>
          <p:nvPr/>
        </p:nvSpPr>
        <p:spPr>
          <a:xfrm>
            <a:off x="3073400" y="3822825"/>
            <a:ext cx="74041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adipisicing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r>
              <a:rPr lang="en-US" altLang="ko-KR" sz="1800" dirty="0"/>
              <a:t> et dolore magna </a:t>
            </a:r>
            <a:r>
              <a:rPr lang="en-US" altLang="ko-KR" sz="1800" dirty="0" err="1"/>
              <a:t>aliqua</a:t>
            </a:r>
            <a:r>
              <a:rPr lang="en-US" altLang="ko-KR" sz="1800" dirty="0"/>
              <a:t>.</a:t>
            </a:r>
            <a:endParaRPr lang="ko-KR" altLang="en-US" sz="1800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C95920D6-A57B-481C-BBC1-CE4C8B09F936}"/>
              </a:ext>
            </a:extLst>
          </p:cNvPr>
          <p:cNvSpPr txBox="1"/>
          <p:nvPr/>
        </p:nvSpPr>
        <p:spPr>
          <a:xfrm>
            <a:off x="3073400" y="4986617"/>
            <a:ext cx="74041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adipisicing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r>
              <a:rPr lang="en-US" altLang="ko-KR" sz="1800" dirty="0"/>
              <a:t> et dolore magna </a:t>
            </a:r>
            <a:r>
              <a:rPr lang="en-US" altLang="ko-KR" sz="1800" dirty="0" err="1"/>
              <a:t>aliqua</a:t>
            </a:r>
            <a:r>
              <a:rPr lang="en-US" altLang="ko-KR" sz="1800" dirty="0"/>
              <a:t>.</a:t>
            </a:r>
            <a:endParaRPr lang="ko-KR" altLang="en-US" sz="1800" dirty="0"/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C9934CA9-3211-49D7-A6FD-EF23E847468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251075" y="2696830"/>
            <a:ext cx="377825" cy="377825"/>
          </a:xfrm>
          <a:prstGeom prst="rect">
            <a:avLst/>
          </a:prstGeom>
        </p:spPr>
      </p:pic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7AD965EA-A77A-4DF4-8C95-A8E7F1C38DB4}"/>
              </a:ext>
            </a:extLst>
          </p:cNvPr>
          <p:cNvSpPr/>
          <p:nvPr/>
        </p:nvSpPr>
        <p:spPr>
          <a:xfrm>
            <a:off x="2248622" y="3860622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ED395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4D4D4D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51621084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E8CD7063-6E17-49E0-BBEF-964BD6009AD1}"/>
              </a:ext>
            </a:extLst>
          </p:cNvPr>
          <p:cNvSpPr/>
          <p:nvPr/>
        </p:nvSpPr>
        <p:spPr>
          <a:xfrm>
            <a:off x="5181600" y="2125134"/>
            <a:ext cx="1828800" cy="1828800"/>
          </a:xfrm>
          <a:prstGeom prst="ellipse">
            <a:avLst/>
          </a:prstGeom>
          <a:solidFill>
            <a:srgbClr val="ED395F"/>
          </a:solidFill>
          <a:ln w="9525" cap="flat">
            <a:noFill/>
            <a:prstDash val="solid"/>
            <a:miter/>
          </a:ln>
        </p:spPr>
        <p:txBody>
          <a:bodyPr lIns="0" tIns="0" rIns="0" bIns="0" rtlCol="0" anchor="ctr" anchorCtr="0"/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32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5DAC35B3-831D-4D8D-9A90-BC5498D873CF}"/>
              </a:ext>
            </a:extLst>
          </p:cNvPr>
          <p:cNvSpPr txBox="1"/>
          <p:nvPr/>
        </p:nvSpPr>
        <p:spPr>
          <a:xfrm>
            <a:off x="241300" y="1616092"/>
            <a:ext cx="3271467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BE943137-7673-400D-AD1A-949B4336E056}"/>
              </a:ext>
            </a:extLst>
          </p:cNvPr>
          <p:cNvSpPr/>
          <p:nvPr/>
        </p:nvSpPr>
        <p:spPr>
          <a:xfrm>
            <a:off x="241299" y="1253230"/>
            <a:ext cx="327146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000" dirty="0"/>
              <a:t>Lorem ipsum</a:t>
            </a:r>
          </a:p>
        </p:txBody>
      </p:sp>
      <p:sp>
        <p:nvSpPr>
          <p:cNvPr id="5" name="타원 4">
            <a:extLst>
              <a:ext uri="{FF2B5EF4-FFF2-40B4-BE49-F238E27FC236}">
                <a16:creationId xmlns:a16="http://schemas.microsoft.com/office/drawing/2014/main" id="{BA7CB902-4B13-455F-B923-D8F5C0FED7C2}"/>
              </a:ext>
            </a:extLst>
          </p:cNvPr>
          <p:cNvSpPr/>
          <p:nvPr/>
        </p:nvSpPr>
        <p:spPr>
          <a:xfrm>
            <a:off x="3651562" y="1127644"/>
            <a:ext cx="1047438" cy="1047438"/>
          </a:xfrm>
          <a:prstGeom prst="ellipse">
            <a:avLst/>
          </a:prstGeom>
          <a:noFill/>
          <a:ln w="76200" cap="flat">
            <a:solidFill>
              <a:srgbClr val="FFD745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" name="타원 5">
            <a:extLst>
              <a:ext uri="{FF2B5EF4-FFF2-40B4-BE49-F238E27FC236}">
                <a16:creationId xmlns:a16="http://schemas.microsoft.com/office/drawing/2014/main" id="{6994022E-DF12-4ED3-9478-56C436B5476C}"/>
              </a:ext>
            </a:extLst>
          </p:cNvPr>
          <p:cNvSpPr/>
          <p:nvPr/>
        </p:nvSpPr>
        <p:spPr>
          <a:xfrm>
            <a:off x="7493000" y="1127644"/>
            <a:ext cx="1047438" cy="1047438"/>
          </a:xfrm>
          <a:prstGeom prst="ellipse">
            <a:avLst/>
          </a:prstGeom>
          <a:noFill/>
          <a:ln w="76200" cap="flat">
            <a:solidFill>
              <a:srgbClr val="FFD745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C144123A-11DF-4527-A6C1-1078758FEF92}"/>
              </a:ext>
            </a:extLst>
          </p:cNvPr>
          <p:cNvSpPr txBox="1"/>
          <p:nvPr/>
        </p:nvSpPr>
        <p:spPr>
          <a:xfrm>
            <a:off x="8748942" y="1616092"/>
            <a:ext cx="320175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ECAD985B-A653-42BA-9E86-C8FD777B4456}"/>
              </a:ext>
            </a:extLst>
          </p:cNvPr>
          <p:cNvSpPr/>
          <p:nvPr/>
        </p:nvSpPr>
        <p:spPr>
          <a:xfrm>
            <a:off x="8748940" y="1253230"/>
            <a:ext cx="320175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/>
              <a:t>Lorem ipsum</a:t>
            </a:r>
          </a:p>
        </p:txBody>
      </p:sp>
      <p:sp>
        <p:nvSpPr>
          <p:cNvPr id="20" name="타원 19">
            <a:extLst>
              <a:ext uri="{FF2B5EF4-FFF2-40B4-BE49-F238E27FC236}">
                <a16:creationId xmlns:a16="http://schemas.microsoft.com/office/drawing/2014/main" id="{D813517A-7888-4A02-874B-3B3BAF025F83}"/>
              </a:ext>
            </a:extLst>
          </p:cNvPr>
          <p:cNvSpPr/>
          <p:nvPr/>
        </p:nvSpPr>
        <p:spPr>
          <a:xfrm>
            <a:off x="3651562" y="2515916"/>
            <a:ext cx="1047438" cy="1047438"/>
          </a:xfrm>
          <a:prstGeom prst="ellipse">
            <a:avLst/>
          </a:prstGeom>
          <a:noFill/>
          <a:ln w="76200" cap="flat">
            <a:solidFill>
              <a:srgbClr val="FFD745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21" name="타원 20">
            <a:extLst>
              <a:ext uri="{FF2B5EF4-FFF2-40B4-BE49-F238E27FC236}">
                <a16:creationId xmlns:a16="http://schemas.microsoft.com/office/drawing/2014/main" id="{495204E2-BFD4-4C9B-9E1E-58B6ADE243E9}"/>
              </a:ext>
            </a:extLst>
          </p:cNvPr>
          <p:cNvSpPr/>
          <p:nvPr/>
        </p:nvSpPr>
        <p:spPr>
          <a:xfrm>
            <a:off x="7493000" y="2515916"/>
            <a:ext cx="1047438" cy="1047438"/>
          </a:xfrm>
          <a:prstGeom prst="ellipse">
            <a:avLst/>
          </a:prstGeom>
          <a:noFill/>
          <a:ln w="76200" cap="flat">
            <a:solidFill>
              <a:srgbClr val="FFD745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065C5723-E8F9-4612-811A-82775A066900}"/>
              </a:ext>
            </a:extLst>
          </p:cNvPr>
          <p:cNvSpPr txBox="1"/>
          <p:nvPr/>
        </p:nvSpPr>
        <p:spPr>
          <a:xfrm>
            <a:off x="241300" y="3004993"/>
            <a:ext cx="3271467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0A33297A-433F-4C30-924E-55C9C270B942}"/>
              </a:ext>
            </a:extLst>
          </p:cNvPr>
          <p:cNvSpPr/>
          <p:nvPr/>
        </p:nvSpPr>
        <p:spPr>
          <a:xfrm>
            <a:off x="241299" y="2642131"/>
            <a:ext cx="327146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000" dirty="0"/>
              <a:t>Lorem ipsum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F04F152-2498-450F-88DF-DFF16E0A2B56}"/>
              </a:ext>
            </a:extLst>
          </p:cNvPr>
          <p:cNvSpPr txBox="1"/>
          <p:nvPr/>
        </p:nvSpPr>
        <p:spPr>
          <a:xfrm>
            <a:off x="8748942" y="3004993"/>
            <a:ext cx="320175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F895F469-0721-453F-B5C5-4DE1C98ADCB2}"/>
              </a:ext>
            </a:extLst>
          </p:cNvPr>
          <p:cNvSpPr/>
          <p:nvPr/>
        </p:nvSpPr>
        <p:spPr>
          <a:xfrm>
            <a:off x="8748940" y="2642131"/>
            <a:ext cx="320175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/>
              <a:t>Lorem ipsum</a:t>
            </a:r>
          </a:p>
        </p:txBody>
      </p:sp>
      <p:sp>
        <p:nvSpPr>
          <p:cNvPr id="37" name="타원 36">
            <a:extLst>
              <a:ext uri="{FF2B5EF4-FFF2-40B4-BE49-F238E27FC236}">
                <a16:creationId xmlns:a16="http://schemas.microsoft.com/office/drawing/2014/main" id="{6D766E23-C8D2-497C-A494-4AD44893BE5C}"/>
              </a:ext>
            </a:extLst>
          </p:cNvPr>
          <p:cNvSpPr/>
          <p:nvPr/>
        </p:nvSpPr>
        <p:spPr>
          <a:xfrm>
            <a:off x="3651562" y="3904188"/>
            <a:ext cx="1047438" cy="1047438"/>
          </a:xfrm>
          <a:prstGeom prst="ellipse">
            <a:avLst/>
          </a:prstGeom>
          <a:noFill/>
          <a:ln w="76200" cap="flat">
            <a:solidFill>
              <a:srgbClr val="FFD745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8" name="타원 37">
            <a:extLst>
              <a:ext uri="{FF2B5EF4-FFF2-40B4-BE49-F238E27FC236}">
                <a16:creationId xmlns:a16="http://schemas.microsoft.com/office/drawing/2014/main" id="{4B06D1F3-848E-4690-B335-27406110D9D1}"/>
              </a:ext>
            </a:extLst>
          </p:cNvPr>
          <p:cNvSpPr/>
          <p:nvPr/>
        </p:nvSpPr>
        <p:spPr>
          <a:xfrm>
            <a:off x="7493000" y="3904188"/>
            <a:ext cx="1047438" cy="1047438"/>
          </a:xfrm>
          <a:prstGeom prst="ellipse">
            <a:avLst/>
          </a:prstGeom>
          <a:noFill/>
          <a:ln w="76200" cap="flat">
            <a:solidFill>
              <a:srgbClr val="FFD745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59D83AB5-0780-468C-A734-252164859113}"/>
              </a:ext>
            </a:extLst>
          </p:cNvPr>
          <p:cNvSpPr txBox="1"/>
          <p:nvPr/>
        </p:nvSpPr>
        <p:spPr>
          <a:xfrm>
            <a:off x="241300" y="4393894"/>
            <a:ext cx="3271467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0A5DA3A4-CAC6-4325-A7BF-FD42C76C16BD}"/>
              </a:ext>
            </a:extLst>
          </p:cNvPr>
          <p:cNvSpPr/>
          <p:nvPr/>
        </p:nvSpPr>
        <p:spPr>
          <a:xfrm>
            <a:off x="241299" y="4031032"/>
            <a:ext cx="327146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000" dirty="0"/>
              <a:t>Lorem ipsum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2C45AA5-C825-4AC6-B2B5-A71DED78A72E}"/>
              </a:ext>
            </a:extLst>
          </p:cNvPr>
          <p:cNvSpPr txBox="1"/>
          <p:nvPr/>
        </p:nvSpPr>
        <p:spPr>
          <a:xfrm>
            <a:off x="8748942" y="4393894"/>
            <a:ext cx="320175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en-US" altLang="ko-KR" sz="1800" dirty="0">
              <a:solidFill>
                <a:schemeClr val="tx1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17A3DB26-11C1-42AA-A133-5959D9695FB9}"/>
              </a:ext>
            </a:extLst>
          </p:cNvPr>
          <p:cNvSpPr/>
          <p:nvPr/>
        </p:nvSpPr>
        <p:spPr>
          <a:xfrm>
            <a:off x="8748940" y="4031032"/>
            <a:ext cx="320175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/>
              <a:t>Lorem ipsum</a:t>
            </a:r>
          </a:p>
        </p:txBody>
      </p:sp>
      <p:pic>
        <p:nvPicPr>
          <p:cNvPr id="47" name="그래픽 46">
            <a:extLst>
              <a:ext uri="{FF2B5EF4-FFF2-40B4-BE49-F238E27FC236}">
                <a16:creationId xmlns:a16="http://schemas.microsoft.com/office/drawing/2014/main" id="{4D9496C5-D8A6-4C9D-A4F4-76A0B3EDA6D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003273" y="2817284"/>
            <a:ext cx="344016" cy="444702"/>
          </a:xfrm>
          <a:prstGeom prst="rect">
            <a:avLst/>
          </a:prstGeom>
        </p:spPr>
      </p:pic>
      <p:pic>
        <p:nvPicPr>
          <p:cNvPr id="48" name="그래픽 47">
            <a:extLst>
              <a:ext uri="{FF2B5EF4-FFF2-40B4-BE49-F238E27FC236}">
                <a16:creationId xmlns:a16="http://schemas.microsoft.com/office/drawing/2014/main" id="{5BA35DC5-8A28-4518-8ECA-7CC4E3CCC62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915172" y="4205556"/>
            <a:ext cx="520218" cy="444702"/>
          </a:xfrm>
          <a:prstGeom prst="rect">
            <a:avLst/>
          </a:prstGeom>
        </p:spPr>
      </p:pic>
      <p:pic>
        <p:nvPicPr>
          <p:cNvPr id="49" name="그래픽 48">
            <a:extLst>
              <a:ext uri="{FF2B5EF4-FFF2-40B4-BE49-F238E27FC236}">
                <a16:creationId xmlns:a16="http://schemas.microsoft.com/office/drawing/2014/main" id="{69A8FD84-1726-445A-B434-D16CC8C2FA55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760805" y="2813088"/>
            <a:ext cx="511828" cy="453094"/>
          </a:xfrm>
          <a:prstGeom prst="rect">
            <a:avLst/>
          </a:prstGeom>
        </p:spPr>
      </p:pic>
      <p:pic>
        <p:nvPicPr>
          <p:cNvPr id="50" name="그래픽 49">
            <a:extLst>
              <a:ext uri="{FF2B5EF4-FFF2-40B4-BE49-F238E27FC236}">
                <a16:creationId xmlns:a16="http://schemas.microsoft.com/office/drawing/2014/main" id="{15D2F4ED-1F65-40D8-A886-751E6D118CE1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7832126" y="1466770"/>
            <a:ext cx="369186" cy="369186"/>
          </a:xfrm>
          <a:prstGeom prst="rect">
            <a:avLst/>
          </a:prstGeom>
        </p:spPr>
      </p:pic>
      <p:pic>
        <p:nvPicPr>
          <p:cNvPr id="51" name="그래픽 50">
            <a:extLst>
              <a:ext uri="{FF2B5EF4-FFF2-40B4-BE49-F238E27FC236}">
                <a16:creationId xmlns:a16="http://schemas.microsoft.com/office/drawing/2014/main" id="{2C00FAFD-1E09-420F-BD60-DDD18A17FDCB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978101" y="1424816"/>
            <a:ext cx="394360" cy="453094"/>
          </a:xfrm>
          <a:prstGeom prst="rect">
            <a:avLst/>
          </a:prstGeom>
        </p:spPr>
      </p:pic>
      <p:pic>
        <p:nvPicPr>
          <p:cNvPr id="52" name="그래픽 51">
            <a:extLst>
              <a:ext uri="{FF2B5EF4-FFF2-40B4-BE49-F238E27FC236}">
                <a16:creationId xmlns:a16="http://schemas.microsoft.com/office/drawing/2014/main" id="{FFC14693-2F05-48F1-854B-9698DACF42B9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7836321" y="4247509"/>
            <a:ext cx="360796" cy="36079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71956297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그림 18">
            <a:extLst>
              <a:ext uri="{FF2B5EF4-FFF2-40B4-BE49-F238E27FC236}">
                <a16:creationId xmlns:a16="http://schemas.microsoft.com/office/drawing/2014/main" id="{21D77B49-65A9-41BF-9D41-F8D56F6506F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903670" y="585253"/>
            <a:ext cx="6384660" cy="933756"/>
          </a:xfrm>
          <a:prstGeom prst="rect">
            <a:avLst/>
          </a:prstGeom>
        </p:spPr>
      </p:pic>
      <p:sp>
        <p:nvSpPr>
          <p:cNvPr id="20" name="TextBox 19">
            <a:extLst>
              <a:ext uri="{FF2B5EF4-FFF2-40B4-BE49-F238E27FC236}">
                <a16:creationId xmlns:a16="http://schemas.microsoft.com/office/drawing/2014/main" id="{EE0FE20A-A189-46D9-BFED-D2C99EA178CE}"/>
              </a:ext>
            </a:extLst>
          </p:cNvPr>
          <p:cNvSpPr txBox="1"/>
          <p:nvPr/>
        </p:nvSpPr>
        <p:spPr>
          <a:xfrm>
            <a:off x="3677136" y="728966"/>
            <a:ext cx="4837729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600" dirty="0">
                <a:cs typeface="Arial" panose="020B0604020202020204" pitchFamily="34" charset="0"/>
              </a:rPr>
              <a:t>Slide Title Here</a:t>
            </a:r>
            <a:endParaRPr lang="ko-KR" altLang="en-US" sz="3600" dirty="0">
              <a:cs typeface="Arial" panose="020B0604020202020204" pitchFamily="34" charset="0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DE40C229-87B0-4C9C-91EC-56774C3E7A87}"/>
              </a:ext>
            </a:extLst>
          </p:cNvPr>
          <p:cNvSpPr txBox="1"/>
          <p:nvPr/>
        </p:nvSpPr>
        <p:spPr>
          <a:xfrm>
            <a:off x="8593665" y="4432866"/>
            <a:ext cx="2242636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A8EAEEC8-B38D-4F2B-81E3-5A926B4DD8A2}"/>
              </a:ext>
            </a:extLst>
          </p:cNvPr>
          <p:cNvSpPr/>
          <p:nvPr/>
        </p:nvSpPr>
        <p:spPr>
          <a:xfrm>
            <a:off x="8593664" y="4048524"/>
            <a:ext cx="2242636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/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E7A48138-1665-47BB-B23F-CC8A8665A6D3}"/>
              </a:ext>
            </a:extLst>
          </p:cNvPr>
          <p:cNvSpPr txBox="1"/>
          <p:nvPr/>
        </p:nvSpPr>
        <p:spPr>
          <a:xfrm>
            <a:off x="6181011" y="4432866"/>
            <a:ext cx="2242636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50925D02-B990-4865-88CF-35412391EAA7}"/>
              </a:ext>
            </a:extLst>
          </p:cNvPr>
          <p:cNvSpPr/>
          <p:nvPr/>
        </p:nvSpPr>
        <p:spPr>
          <a:xfrm>
            <a:off x="6181010" y="4048524"/>
            <a:ext cx="2242636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/>
              <a:t>Lorem ipsum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47682154-5673-42FD-BCDC-6CB15B8A5BA5}"/>
              </a:ext>
            </a:extLst>
          </p:cNvPr>
          <p:cNvSpPr txBox="1"/>
          <p:nvPr/>
        </p:nvSpPr>
        <p:spPr>
          <a:xfrm>
            <a:off x="3768355" y="4432866"/>
            <a:ext cx="2242636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A3C12789-D1AF-491B-9890-980E01A46A15}"/>
              </a:ext>
            </a:extLst>
          </p:cNvPr>
          <p:cNvSpPr/>
          <p:nvPr/>
        </p:nvSpPr>
        <p:spPr>
          <a:xfrm>
            <a:off x="3768354" y="4048524"/>
            <a:ext cx="2242636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/>
              <a:t>Lorem ipsum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77858F23-5AC7-446F-AC6C-7991F70A52E1}"/>
              </a:ext>
            </a:extLst>
          </p:cNvPr>
          <p:cNvSpPr txBox="1"/>
          <p:nvPr/>
        </p:nvSpPr>
        <p:spPr>
          <a:xfrm>
            <a:off x="1355698" y="4432866"/>
            <a:ext cx="2242636" cy="92333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87579952-80B9-4F2E-94A2-D04FEFF111A3}"/>
              </a:ext>
            </a:extLst>
          </p:cNvPr>
          <p:cNvSpPr/>
          <p:nvPr/>
        </p:nvSpPr>
        <p:spPr>
          <a:xfrm>
            <a:off x="1355697" y="4048524"/>
            <a:ext cx="2242636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/>
              <a:t>Lorem ipsum</a:t>
            </a:r>
          </a:p>
        </p:txBody>
      </p:sp>
      <p:sp>
        <p:nvSpPr>
          <p:cNvPr id="15" name="그림 개체 틀 14">
            <a:extLst>
              <a:ext uri="{FF2B5EF4-FFF2-40B4-BE49-F238E27FC236}">
                <a16:creationId xmlns:a16="http://schemas.microsoft.com/office/drawing/2014/main" id="{D5BB4656-F8CC-4F1A-A4FD-BA2EC4984388}"/>
              </a:ext>
            </a:extLst>
          </p:cNvPr>
          <p:cNvSpPr>
            <a:spLocks noGrp="1"/>
          </p:cNvSpPr>
          <p:nvPr>
            <p:ph type="pic" sz="quarter" idx="23"/>
          </p:nvPr>
        </p:nvSpPr>
        <p:spPr>
          <a:xfrm>
            <a:off x="1503476" y="1896633"/>
            <a:ext cx="1947086" cy="1947084"/>
          </a:xfrm>
        </p:spPr>
      </p:sp>
      <p:sp>
        <p:nvSpPr>
          <p:cNvPr id="16" name="그림 개체 틀 15">
            <a:extLst>
              <a:ext uri="{FF2B5EF4-FFF2-40B4-BE49-F238E27FC236}">
                <a16:creationId xmlns:a16="http://schemas.microsoft.com/office/drawing/2014/main" id="{9A12B080-02D5-4C8A-B833-54BD260C206A}"/>
              </a:ext>
            </a:extLst>
          </p:cNvPr>
          <p:cNvSpPr>
            <a:spLocks noGrp="1"/>
          </p:cNvSpPr>
          <p:nvPr>
            <p:ph type="pic" sz="quarter" idx="24"/>
          </p:nvPr>
        </p:nvSpPr>
        <p:spPr>
          <a:xfrm>
            <a:off x="8741438" y="1896633"/>
            <a:ext cx="1947086" cy="1947084"/>
          </a:xfrm>
        </p:spPr>
      </p:sp>
      <p:sp>
        <p:nvSpPr>
          <p:cNvPr id="17" name="그림 개체 틀 16">
            <a:extLst>
              <a:ext uri="{FF2B5EF4-FFF2-40B4-BE49-F238E27FC236}">
                <a16:creationId xmlns:a16="http://schemas.microsoft.com/office/drawing/2014/main" id="{59E06F31-6F20-449D-A189-84E98C9EF297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>
          <a:xfrm>
            <a:off x="6328784" y="1896633"/>
            <a:ext cx="1947086" cy="1947084"/>
          </a:xfrm>
        </p:spPr>
      </p:sp>
      <p:sp>
        <p:nvSpPr>
          <p:cNvPr id="18" name="그림 개체 틀 17">
            <a:extLst>
              <a:ext uri="{FF2B5EF4-FFF2-40B4-BE49-F238E27FC236}">
                <a16:creationId xmlns:a16="http://schemas.microsoft.com/office/drawing/2014/main" id="{6A715911-55EF-48B1-B068-4A3AD8B3F6D2}"/>
              </a:ext>
            </a:extLst>
          </p:cNvPr>
          <p:cNvSpPr>
            <a:spLocks noGrp="1"/>
          </p:cNvSpPr>
          <p:nvPr>
            <p:ph type="pic" sz="quarter" idx="26"/>
          </p:nvPr>
        </p:nvSpPr>
        <p:spPr>
          <a:xfrm>
            <a:off x="3916130" y="1896633"/>
            <a:ext cx="1947086" cy="1947084"/>
          </a:xfrm>
        </p:spPr>
      </p:sp>
    </p:spTree>
    <p:extLst>
      <p:ext uri="{BB962C8B-B14F-4D97-AF65-F5344CB8AC3E}">
        <p14:creationId xmlns:p14="http://schemas.microsoft.com/office/powerpoint/2010/main" val="2845535990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자유형: 도형 9">
            <a:extLst>
              <a:ext uri="{FF2B5EF4-FFF2-40B4-BE49-F238E27FC236}">
                <a16:creationId xmlns:a16="http://schemas.microsoft.com/office/drawing/2014/main" id="{1CB29647-2058-42C3-8BBB-F80721BECB55}"/>
              </a:ext>
            </a:extLst>
          </p:cNvPr>
          <p:cNvSpPr/>
          <p:nvPr/>
        </p:nvSpPr>
        <p:spPr>
          <a:xfrm>
            <a:off x="7666279" y="979411"/>
            <a:ext cx="1795355" cy="1360118"/>
          </a:xfrm>
          <a:custGeom>
            <a:avLst/>
            <a:gdLst>
              <a:gd name="connsiteX0" fmla="*/ 313563 w 314325"/>
              <a:gd name="connsiteY0" fmla="*/ 237935 h 238125"/>
              <a:gd name="connsiteX1" fmla="*/ 7144 w 314325"/>
              <a:gd name="connsiteY1" fmla="*/ 237935 h 238125"/>
              <a:gd name="connsiteX2" fmla="*/ 7239 w 314325"/>
              <a:gd name="connsiteY2" fmla="*/ 237839 h 238125"/>
              <a:gd name="connsiteX3" fmla="*/ 129254 w 314325"/>
              <a:gd name="connsiteY3" fmla="*/ 22670 h 238125"/>
              <a:gd name="connsiteX4" fmla="*/ 160210 w 314325"/>
              <a:gd name="connsiteY4" fmla="*/ 7144 h 238125"/>
              <a:gd name="connsiteX5" fmla="*/ 191262 w 314325"/>
              <a:gd name="connsiteY5" fmla="*/ 22670 h 238125"/>
              <a:gd name="connsiteX6" fmla="*/ 313468 w 314325"/>
              <a:gd name="connsiteY6" fmla="*/ 237839 h 238125"/>
              <a:gd name="connsiteX7" fmla="*/ 313563 w 314325"/>
              <a:gd name="connsiteY7" fmla="*/ 237935 h 2381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14325" h="238125">
                <a:moveTo>
                  <a:pt x="313563" y="237935"/>
                </a:moveTo>
                <a:lnTo>
                  <a:pt x="7144" y="237935"/>
                </a:lnTo>
                <a:lnTo>
                  <a:pt x="7239" y="237839"/>
                </a:lnTo>
                <a:lnTo>
                  <a:pt x="129254" y="22670"/>
                </a:lnTo>
                <a:cubicBezTo>
                  <a:pt x="135160" y="12287"/>
                  <a:pt x="147637" y="7144"/>
                  <a:pt x="160210" y="7144"/>
                </a:cubicBezTo>
                <a:cubicBezTo>
                  <a:pt x="172783" y="7144"/>
                  <a:pt x="185357" y="12287"/>
                  <a:pt x="191262" y="22670"/>
                </a:cubicBezTo>
                <a:lnTo>
                  <a:pt x="313468" y="237839"/>
                </a:lnTo>
                <a:lnTo>
                  <a:pt x="313563" y="237935"/>
                </a:lnTo>
                <a:close/>
              </a:path>
            </a:pathLst>
          </a:custGeom>
          <a:solidFill>
            <a:srgbClr val="ED395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1" name="자유형: 도형 10">
            <a:extLst>
              <a:ext uri="{FF2B5EF4-FFF2-40B4-BE49-F238E27FC236}">
                <a16:creationId xmlns:a16="http://schemas.microsoft.com/office/drawing/2014/main" id="{5580EC5B-23C9-4502-9B17-6B6F2606392C}"/>
              </a:ext>
            </a:extLst>
          </p:cNvPr>
          <p:cNvSpPr/>
          <p:nvPr/>
        </p:nvSpPr>
        <p:spPr>
          <a:xfrm>
            <a:off x="6918755" y="2391757"/>
            <a:ext cx="3318687" cy="1360118"/>
          </a:xfrm>
          <a:custGeom>
            <a:avLst/>
            <a:gdLst>
              <a:gd name="connsiteX0" fmla="*/ 575310 w 581025"/>
              <a:gd name="connsiteY0" fmla="*/ 239935 h 238125"/>
              <a:gd name="connsiteX1" fmla="*/ 7144 w 581025"/>
              <a:gd name="connsiteY1" fmla="*/ 239935 h 238125"/>
              <a:gd name="connsiteX2" fmla="*/ 138017 w 581025"/>
              <a:gd name="connsiteY2" fmla="*/ 7144 h 238125"/>
              <a:gd name="connsiteX3" fmla="*/ 444437 w 581025"/>
              <a:gd name="connsiteY3" fmla="*/ 7144 h 2381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81025" h="238125">
                <a:moveTo>
                  <a:pt x="575310" y="239935"/>
                </a:moveTo>
                <a:lnTo>
                  <a:pt x="7144" y="239935"/>
                </a:lnTo>
                <a:lnTo>
                  <a:pt x="138017" y="7144"/>
                </a:lnTo>
                <a:lnTo>
                  <a:pt x="444437" y="7144"/>
                </a:lnTo>
                <a:close/>
              </a:path>
            </a:pathLst>
          </a:custGeom>
          <a:solidFill>
            <a:srgbClr val="1F68F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9E1E58E6-C721-456B-8DBB-9B36CCCDEAE1}"/>
              </a:ext>
            </a:extLst>
          </p:cNvPr>
          <p:cNvSpPr/>
          <p:nvPr/>
        </p:nvSpPr>
        <p:spPr>
          <a:xfrm>
            <a:off x="6272176" y="3803560"/>
            <a:ext cx="4569995" cy="1468927"/>
          </a:xfrm>
          <a:custGeom>
            <a:avLst/>
            <a:gdLst>
              <a:gd name="connsiteX0" fmla="*/ 801763 w 800100"/>
              <a:gd name="connsiteY0" fmla="*/ 226600 h 257175"/>
              <a:gd name="connsiteX1" fmla="*/ 767855 w 800100"/>
              <a:gd name="connsiteY1" fmla="*/ 254318 h 257175"/>
              <a:gd name="connsiteX2" fmla="*/ 40906 w 800100"/>
              <a:gd name="connsiteY2" fmla="*/ 254318 h 257175"/>
              <a:gd name="connsiteX3" fmla="*/ 9950 w 800100"/>
              <a:gd name="connsiteY3" fmla="*/ 215646 h 257175"/>
              <a:gd name="connsiteX4" fmla="*/ 120345 w 800100"/>
              <a:gd name="connsiteY4" fmla="*/ 7144 h 257175"/>
              <a:gd name="connsiteX5" fmla="*/ 688511 w 800100"/>
              <a:gd name="connsiteY5" fmla="*/ 7144 h 257175"/>
              <a:gd name="connsiteX6" fmla="*/ 798906 w 800100"/>
              <a:gd name="connsiteY6" fmla="*/ 215646 h 257175"/>
              <a:gd name="connsiteX7" fmla="*/ 801763 w 800100"/>
              <a:gd name="connsiteY7" fmla="*/ 226600 h 257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800100" h="257175">
                <a:moveTo>
                  <a:pt x="801763" y="226600"/>
                </a:moveTo>
                <a:cubicBezTo>
                  <a:pt x="801763" y="241268"/>
                  <a:pt x="787286" y="254318"/>
                  <a:pt x="767855" y="254318"/>
                </a:cubicBezTo>
                <a:lnTo>
                  <a:pt x="40906" y="254318"/>
                </a:lnTo>
                <a:cubicBezTo>
                  <a:pt x="16618" y="254318"/>
                  <a:pt x="330" y="233934"/>
                  <a:pt x="9950" y="215646"/>
                </a:cubicBezTo>
                <a:lnTo>
                  <a:pt x="120345" y="7144"/>
                </a:lnTo>
                <a:lnTo>
                  <a:pt x="688511" y="7144"/>
                </a:lnTo>
                <a:lnTo>
                  <a:pt x="798906" y="215646"/>
                </a:lnTo>
                <a:cubicBezTo>
                  <a:pt x="800906" y="219266"/>
                  <a:pt x="801763" y="222980"/>
                  <a:pt x="801763" y="226600"/>
                </a:cubicBezTo>
                <a:close/>
              </a:path>
            </a:pathLst>
          </a:custGeom>
          <a:solidFill>
            <a:srgbClr val="FFD74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cxnSp>
        <p:nvCxnSpPr>
          <p:cNvPr id="29" name="직선 연결선 28">
            <a:extLst>
              <a:ext uri="{FF2B5EF4-FFF2-40B4-BE49-F238E27FC236}">
                <a16:creationId xmlns:a16="http://schemas.microsoft.com/office/drawing/2014/main" id="{DD41FD89-4FD7-4A53-98C0-930BC2850FC4}"/>
              </a:ext>
            </a:extLst>
          </p:cNvPr>
          <p:cNvCxnSpPr>
            <a:cxnSpLocks/>
          </p:cNvCxnSpPr>
          <p:nvPr/>
        </p:nvCxnSpPr>
        <p:spPr>
          <a:xfrm flipH="1">
            <a:off x="5239233" y="1657860"/>
            <a:ext cx="2427046" cy="0"/>
          </a:xfrm>
          <a:prstGeom prst="line">
            <a:avLst/>
          </a:prstGeom>
          <a:ln cap="rnd">
            <a:solidFill>
              <a:schemeClr val="bg1">
                <a:lumMod val="50000"/>
              </a:schemeClr>
            </a:solidFill>
            <a:head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" name="직선 연결선 29">
            <a:extLst>
              <a:ext uri="{FF2B5EF4-FFF2-40B4-BE49-F238E27FC236}">
                <a16:creationId xmlns:a16="http://schemas.microsoft.com/office/drawing/2014/main" id="{35CFC651-E882-4C5A-A338-D3F663708C2E}"/>
              </a:ext>
            </a:extLst>
          </p:cNvPr>
          <p:cNvCxnSpPr>
            <a:cxnSpLocks/>
          </p:cNvCxnSpPr>
          <p:nvPr/>
        </p:nvCxnSpPr>
        <p:spPr>
          <a:xfrm flipH="1">
            <a:off x="5239234" y="3089959"/>
            <a:ext cx="1679521" cy="0"/>
          </a:xfrm>
          <a:prstGeom prst="line">
            <a:avLst/>
          </a:prstGeom>
          <a:ln cap="rnd">
            <a:solidFill>
              <a:schemeClr val="bg1">
                <a:lumMod val="50000"/>
              </a:schemeClr>
            </a:solidFill>
            <a:head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" name="직선 연결선 30">
            <a:extLst>
              <a:ext uri="{FF2B5EF4-FFF2-40B4-BE49-F238E27FC236}">
                <a16:creationId xmlns:a16="http://schemas.microsoft.com/office/drawing/2014/main" id="{D7A007E9-9D8D-4A76-A71F-B1B58BF9FDF5}"/>
              </a:ext>
            </a:extLst>
          </p:cNvPr>
          <p:cNvCxnSpPr>
            <a:cxnSpLocks/>
          </p:cNvCxnSpPr>
          <p:nvPr/>
        </p:nvCxnSpPr>
        <p:spPr>
          <a:xfrm flipH="1">
            <a:off x="5239234" y="4539217"/>
            <a:ext cx="990155" cy="0"/>
          </a:xfrm>
          <a:prstGeom prst="line">
            <a:avLst/>
          </a:prstGeom>
          <a:ln cap="rnd">
            <a:solidFill>
              <a:schemeClr val="bg1">
                <a:lumMod val="50000"/>
              </a:schemeClr>
            </a:solidFill>
            <a:head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2" name="TextBox 31">
            <a:extLst>
              <a:ext uri="{FF2B5EF4-FFF2-40B4-BE49-F238E27FC236}">
                <a16:creationId xmlns:a16="http://schemas.microsoft.com/office/drawing/2014/main" id="{4DE744FB-91EF-496C-B814-19A434ED73A9}"/>
              </a:ext>
            </a:extLst>
          </p:cNvPr>
          <p:cNvSpPr txBox="1"/>
          <p:nvPr/>
        </p:nvSpPr>
        <p:spPr>
          <a:xfrm>
            <a:off x="1277256" y="1823911"/>
            <a:ext cx="39184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B4E02182-1F1E-4B11-A166-E5A52B719932}"/>
              </a:ext>
            </a:extLst>
          </p:cNvPr>
          <p:cNvSpPr/>
          <p:nvPr/>
        </p:nvSpPr>
        <p:spPr>
          <a:xfrm>
            <a:off x="1277974" y="1421296"/>
            <a:ext cx="3909944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9F1C53F2-83BE-4B0A-A39F-A61F21F0B194}"/>
              </a:ext>
            </a:extLst>
          </p:cNvPr>
          <p:cNvSpPr txBox="1"/>
          <p:nvPr/>
        </p:nvSpPr>
        <p:spPr>
          <a:xfrm>
            <a:off x="1277256" y="3274800"/>
            <a:ext cx="39184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endParaRPr lang="ko-KR" altLang="en-US" dirty="0"/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5CF001F2-4828-4562-9E5F-29DB767F1C09}"/>
              </a:ext>
            </a:extLst>
          </p:cNvPr>
          <p:cNvSpPr/>
          <p:nvPr/>
        </p:nvSpPr>
        <p:spPr>
          <a:xfrm>
            <a:off x="1277974" y="2872185"/>
            <a:ext cx="3909944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75883278-7FCA-4C16-A418-341E20F932E2}"/>
              </a:ext>
            </a:extLst>
          </p:cNvPr>
          <p:cNvSpPr txBox="1"/>
          <p:nvPr/>
        </p:nvSpPr>
        <p:spPr>
          <a:xfrm>
            <a:off x="1277256" y="4725688"/>
            <a:ext cx="391843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CBDEADCD-0B4D-48B0-BBE9-E3710BFA26A7}"/>
              </a:ext>
            </a:extLst>
          </p:cNvPr>
          <p:cNvSpPr/>
          <p:nvPr/>
        </p:nvSpPr>
        <p:spPr>
          <a:xfrm>
            <a:off x="1277974" y="4323074"/>
            <a:ext cx="3909944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pic>
        <p:nvPicPr>
          <p:cNvPr id="38" name="그래픽 37">
            <a:extLst>
              <a:ext uri="{FF2B5EF4-FFF2-40B4-BE49-F238E27FC236}">
                <a16:creationId xmlns:a16="http://schemas.microsoft.com/office/drawing/2014/main" id="{3D740965-ECBC-4583-B2DB-2C333089501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216805" y="1391105"/>
            <a:ext cx="694302" cy="7060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6AD0E6D5-3B70-4AEA-BEF4-77C8EE6738E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257092" y="4237942"/>
            <a:ext cx="600162" cy="600162"/>
          </a:xfrm>
          <a:prstGeom prst="rect">
            <a:avLst/>
          </a:prstGeom>
        </p:spPr>
      </p:pic>
      <p:grpSp>
        <p:nvGrpSpPr>
          <p:cNvPr id="2" name="그래픽 39">
            <a:extLst>
              <a:ext uri="{FF2B5EF4-FFF2-40B4-BE49-F238E27FC236}">
                <a16:creationId xmlns:a16="http://schemas.microsoft.com/office/drawing/2014/main" id="{C741A45A-F19E-461F-94CC-5D87E9454D0D}"/>
              </a:ext>
            </a:extLst>
          </p:cNvPr>
          <p:cNvGrpSpPr/>
          <p:nvPr/>
        </p:nvGrpSpPr>
        <p:grpSpPr>
          <a:xfrm>
            <a:off x="8328031" y="2774678"/>
            <a:ext cx="496486" cy="590628"/>
            <a:chOff x="8328031" y="2774678"/>
            <a:chExt cx="496486" cy="590628"/>
          </a:xfrm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787A8AC8-A844-4397-811F-D827CBD3DBEC}"/>
                </a:ext>
              </a:extLst>
            </p:cNvPr>
            <p:cNvSpPr/>
            <p:nvPr/>
          </p:nvSpPr>
          <p:spPr>
            <a:xfrm>
              <a:off x="8389106" y="2774678"/>
              <a:ext cx="435411" cy="529553"/>
            </a:xfrm>
            <a:custGeom>
              <a:avLst/>
              <a:gdLst>
                <a:gd name="connsiteX0" fmla="*/ 431998 w 435410"/>
                <a:gd name="connsiteY0" fmla="*/ 132859 h 529552"/>
                <a:gd name="connsiteX1" fmla="*/ 431763 w 435410"/>
                <a:gd name="connsiteY1" fmla="*/ 131329 h 529552"/>
                <a:gd name="connsiteX2" fmla="*/ 431763 w 435410"/>
                <a:gd name="connsiteY2" fmla="*/ 131329 h 529552"/>
                <a:gd name="connsiteX3" fmla="*/ 428468 w 435410"/>
                <a:gd name="connsiteY3" fmla="*/ 124386 h 529552"/>
                <a:gd name="connsiteX4" fmla="*/ 428232 w 435410"/>
                <a:gd name="connsiteY4" fmla="*/ 124151 h 529552"/>
                <a:gd name="connsiteX5" fmla="*/ 427408 w 435410"/>
                <a:gd name="connsiteY5" fmla="*/ 123327 h 529552"/>
                <a:gd name="connsiteX6" fmla="*/ 427408 w 435410"/>
                <a:gd name="connsiteY6" fmla="*/ 123327 h 529552"/>
                <a:gd name="connsiteX7" fmla="*/ 372335 w 435410"/>
                <a:gd name="connsiteY7" fmla="*/ 68842 h 529552"/>
                <a:gd name="connsiteX8" fmla="*/ 317614 w 435410"/>
                <a:gd name="connsiteY8" fmla="*/ 13533 h 529552"/>
                <a:gd name="connsiteX9" fmla="*/ 317614 w 435410"/>
                <a:gd name="connsiteY9" fmla="*/ 13533 h 529552"/>
                <a:gd name="connsiteX10" fmla="*/ 316908 w 435410"/>
                <a:gd name="connsiteY10" fmla="*/ 12827 h 529552"/>
                <a:gd name="connsiteX11" fmla="*/ 316555 w 435410"/>
                <a:gd name="connsiteY11" fmla="*/ 12474 h 529552"/>
                <a:gd name="connsiteX12" fmla="*/ 309612 w 435410"/>
                <a:gd name="connsiteY12" fmla="*/ 9179 h 529552"/>
                <a:gd name="connsiteX13" fmla="*/ 309612 w 435410"/>
                <a:gd name="connsiteY13" fmla="*/ 9179 h 529552"/>
                <a:gd name="connsiteX14" fmla="*/ 308082 w 435410"/>
                <a:gd name="connsiteY14" fmla="*/ 8944 h 529552"/>
                <a:gd name="connsiteX15" fmla="*/ 306435 w 435410"/>
                <a:gd name="connsiteY15" fmla="*/ 8826 h 529552"/>
                <a:gd name="connsiteX16" fmla="*/ 272897 w 435410"/>
                <a:gd name="connsiteY16" fmla="*/ 8826 h 529552"/>
                <a:gd name="connsiteX17" fmla="*/ 24477 w 435410"/>
                <a:gd name="connsiteY17" fmla="*/ 8826 h 529552"/>
                <a:gd name="connsiteX18" fmla="*/ 8826 w 435410"/>
                <a:gd name="connsiteY18" fmla="*/ 24595 h 529552"/>
                <a:gd name="connsiteX19" fmla="*/ 8826 w 435410"/>
                <a:gd name="connsiteY19" fmla="*/ 505193 h 529552"/>
                <a:gd name="connsiteX20" fmla="*/ 24595 w 435410"/>
                <a:gd name="connsiteY20" fmla="*/ 520962 h 529552"/>
                <a:gd name="connsiteX21" fmla="*/ 382808 w 435410"/>
                <a:gd name="connsiteY21" fmla="*/ 520962 h 529552"/>
                <a:gd name="connsiteX22" fmla="*/ 416347 w 435410"/>
                <a:gd name="connsiteY22" fmla="*/ 520962 h 529552"/>
                <a:gd name="connsiteX23" fmla="*/ 432116 w 435410"/>
                <a:gd name="connsiteY23" fmla="*/ 505193 h 529552"/>
                <a:gd name="connsiteX24" fmla="*/ 432116 w 435410"/>
                <a:gd name="connsiteY24" fmla="*/ 134389 h 529552"/>
                <a:gd name="connsiteX25" fmla="*/ 431998 w 435410"/>
                <a:gd name="connsiteY25" fmla="*/ 132859 h 529552"/>
                <a:gd name="connsiteX26" fmla="*/ 333266 w 435410"/>
                <a:gd name="connsiteY26" fmla="*/ 432350 h 529552"/>
                <a:gd name="connsiteX27" fmla="*/ 107558 w 435410"/>
                <a:gd name="connsiteY27" fmla="*/ 432350 h 529552"/>
                <a:gd name="connsiteX28" fmla="*/ 91789 w 435410"/>
                <a:gd name="connsiteY28" fmla="*/ 416581 h 529552"/>
                <a:gd name="connsiteX29" fmla="*/ 107558 w 435410"/>
                <a:gd name="connsiteY29" fmla="*/ 400813 h 529552"/>
                <a:gd name="connsiteX30" fmla="*/ 333383 w 435410"/>
                <a:gd name="connsiteY30" fmla="*/ 400813 h 529552"/>
                <a:gd name="connsiteX31" fmla="*/ 349152 w 435410"/>
                <a:gd name="connsiteY31" fmla="*/ 416581 h 529552"/>
                <a:gd name="connsiteX32" fmla="*/ 333266 w 435410"/>
                <a:gd name="connsiteY32" fmla="*/ 432350 h 529552"/>
                <a:gd name="connsiteX33" fmla="*/ 333266 w 435410"/>
                <a:gd name="connsiteY33" fmla="*/ 335736 h 529552"/>
                <a:gd name="connsiteX34" fmla="*/ 107558 w 435410"/>
                <a:gd name="connsiteY34" fmla="*/ 335736 h 529552"/>
                <a:gd name="connsiteX35" fmla="*/ 91789 w 435410"/>
                <a:gd name="connsiteY35" fmla="*/ 319968 h 529552"/>
                <a:gd name="connsiteX36" fmla="*/ 107558 w 435410"/>
                <a:gd name="connsiteY36" fmla="*/ 304199 h 529552"/>
                <a:gd name="connsiteX37" fmla="*/ 333383 w 435410"/>
                <a:gd name="connsiteY37" fmla="*/ 304199 h 529552"/>
                <a:gd name="connsiteX38" fmla="*/ 349152 w 435410"/>
                <a:gd name="connsiteY38" fmla="*/ 319968 h 529552"/>
                <a:gd name="connsiteX39" fmla="*/ 333266 w 435410"/>
                <a:gd name="connsiteY39" fmla="*/ 335736 h 529552"/>
                <a:gd name="connsiteX40" fmla="*/ 333266 w 435410"/>
                <a:gd name="connsiteY40" fmla="*/ 239240 h 529552"/>
                <a:gd name="connsiteX41" fmla="*/ 107558 w 435410"/>
                <a:gd name="connsiteY41" fmla="*/ 239240 h 529552"/>
                <a:gd name="connsiteX42" fmla="*/ 91789 w 435410"/>
                <a:gd name="connsiteY42" fmla="*/ 223471 h 529552"/>
                <a:gd name="connsiteX43" fmla="*/ 107558 w 435410"/>
                <a:gd name="connsiteY43" fmla="*/ 207702 h 529552"/>
                <a:gd name="connsiteX44" fmla="*/ 333383 w 435410"/>
                <a:gd name="connsiteY44" fmla="*/ 207702 h 529552"/>
                <a:gd name="connsiteX45" fmla="*/ 349152 w 435410"/>
                <a:gd name="connsiteY45" fmla="*/ 223471 h 529552"/>
                <a:gd name="connsiteX46" fmla="*/ 333266 w 435410"/>
                <a:gd name="connsiteY46" fmla="*/ 239240 h 529552"/>
                <a:gd name="connsiteX47" fmla="*/ 322439 w 435410"/>
                <a:gd name="connsiteY47" fmla="*/ 118384 h 529552"/>
                <a:gd name="connsiteX48" fmla="*/ 322204 w 435410"/>
                <a:gd name="connsiteY48" fmla="*/ 52132 h 529552"/>
                <a:gd name="connsiteX49" fmla="*/ 338679 w 435410"/>
                <a:gd name="connsiteY49" fmla="*/ 68724 h 529552"/>
                <a:gd name="connsiteX50" fmla="*/ 389045 w 435410"/>
                <a:gd name="connsiteY50" fmla="*/ 118620 h 529552"/>
                <a:gd name="connsiteX51" fmla="*/ 322439 w 435410"/>
                <a:gd name="connsiteY51" fmla="*/ 118384 h 529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35410" h="529552">
                  <a:moveTo>
                    <a:pt x="431998" y="132859"/>
                  </a:moveTo>
                  <a:cubicBezTo>
                    <a:pt x="431998" y="132388"/>
                    <a:pt x="431880" y="131800"/>
                    <a:pt x="431763" y="131329"/>
                  </a:cubicBezTo>
                  <a:cubicBezTo>
                    <a:pt x="431763" y="131329"/>
                    <a:pt x="431763" y="131329"/>
                    <a:pt x="431763" y="131329"/>
                  </a:cubicBezTo>
                  <a:cubicBezTo>
                    <a:pt x="431292" y="128740"/>
                    <a:pt x="430115" y="126387"/>
                    <a:pt x="428468" y="124386"/>
                  </a:cubicBezTo>
                  <a:cubicBezTo>
                    <a:pt x="428350" y="124268"/>
                    <a:pt x="428232" y="124151"/>
                    <a:pt x="428232" y="124151"/>
                  </a:cubicBezTo>
                  <a:cubicBezTo>
                    <a:pt x="427997" y="123915"/>
                    <a:pt x="427762" y="123562"/>
                    <a:pt x="427408" y="123327"/>
                  </a:cubicBezTo>
                  <a:cubicBezTo>
                    <a:pt x="427408" y="123327"/>
                    <a:pt x="427408" y="123327"/>
                    <a:pt x="427408" y="123327"/>
                  </a:cubicBezTo>
                  <a:lnTo>
                    <a:pt x="372335" y="68842"/>
                  </a:lnTo>
                  <a:lnTo>
                    <a:pt x="317614" y="13533"/>
                  </a:lnTo>
                  <a:cubicBezTo>
                    <a:pt x="317614" y="13533"/>
                    <a:pt x="317614" y="13533"/>
                    <a:pt x="317614" y="13533"/>
                  </a:cubicBezTo>
                  <a:cubicBezTo>
                    <a:pt x="317379" y="13298"/>
                    <a:pt x="317144" y="13062"/>
                    <a:pt x="316908" y="12827"/>
                  </a:cubicBezTo>
                  <a:cubicBezTo>
                    <a:pt x="316791" y="12709"/>
                    <a:pt x="316673" y="12592"/>
                    <a:pt x="316555" y="12474"/>
                  </a:cubicBezTo>
                  <a:cubicBezTo>
                    <a:pt x="314555" y="10826"/>
                    <a:pt x="312201" y="9650"/>
                    <a:pt x="309612" y="9179"/>
                  </a:cubicBezTo>
                  <a:lnTo>
                    <a:pt x="309612" y="9179"/>
                  </a:lnTo>
                  <a:cubicBezTo>
                    <a:pt x="309142" y="9061"/>
                    <a:pt x="308553" y="9061"/>
                    <a:pt x="308082" y="8944"/>
                  </a:cubicBezTo>
                  <a:cubicBezTo>
                    <a:pt x="307494" y="8826"/>
                    <a:pt x="307023" y="8826"/>
                    <a:pt x="306435" y="8826"/>
                  </a:cubicBezTo>
                  <a:lnTo>
                    <a:pt x="272897" y="8826"/>
                  </a:lnTo>
                  <a:lnTo>
                    <a:pt x="24477" y="8826"/>
                  </a:lnTo>
                  <a:cubicBezTo>
                    <a:pt x="15769" y="8826"/>
                    <a:pt x="8826" y="15887"/>
                    <a:pt x="8826" y="24595"/>
                  </a:cubicBezTo>
                  <a:lnTo>
                    <a:pt x="8826" y="505193"/>
                  </a:lnTo>
                  <a:cubicBezTo>
                    <a:pt x="8826" y="513901"/>
                    <a:pt x="15887" y="520962"/>
                    <a:pt x="24595" y="520962"/>
                  </a:cubicBezTo>
                  <a:lnTo>
                    <a:pt x="382808" y="520962"/>
                  </a:lnTo>
                  <a:lnTo>
                    <a:pt x="416347" y="520962"/>
                  </a:lnTo>
                  <a:cubicBezTo>
                    <a:pt x="425055" y="520962"/>
                    <a:pt x="432116" y="513901"/>
                    <a:pt x="432116" y="505193"/>
                  </a:cubicBezTo>
                  <a:lnTo>
                    <a:pt x="432116" y="134389"/>
                  </a:lnTo>
                  <a:cubicBezTo>
                    <a:pt x="431998" y="133918"/>
                    <a:pt x="431998" y="133330"/>
                    <a:pt x="431998" y="132859"/>
                  </a:cubicBezTo>
                  <a:close/>
                  <a:moveTo>
                    <a:pt x="333266" y="432350"/>
                  </a:moveTo>
                  <a:lnTo>
                    <a:pt x="107558" y="432350"/>
                  </a:lnTo>
                  <a:cubicBezTo>
                    <a:pt x="98850" y="432350"/>
                    <a:pt x="91789" y="425290"/>
                    <a:pt x="91789" y="416581"/>
                  </a:cubicBezTo>
                  <a:cubicBezTo>
                    <a:pt x="91789" y="407873"/>
                    <a:pt x="98850" y="400813"/>
                    <a:pt x="107558" y="400813"/>
                  </a:cubicBezTo>
                  <a:lnTo>
                    <a:pt x="333383" y="400813"/>
                  </a:lnTo>
                  <a:cubicBezTo>
                    <a:pt x="342092" y="400813"/>
                    <a:pt x="349152" y="407873"/>
                    <a:pt x="349152" y="416581"/>
                  </a:cubicBezTo>
                  <a:cubicBezTo>
                    <a:pt x="349035" y="425290"/>
                    <a:pt x="341974" y="432350"/>
                    <a:pt x="333266" y="432350"/>
                  </a:cubicBezTo>
                  <a:close/>
                  <a:moveTo>
                    <a:pt x="333266" y="335736"/>
                  </a:moveTo>
                  <a:lnTo>
                    <a:pt x="107558" y="335736"/>
                  </a:lnTo>
                  <a:cubicBezTo>
                    <a:pt x="98850" y="335736"/>
                    <a:pt x="91789" y="328676"/>
                    <a:pt x="91789" y="319968"/>
                  </a:cubicBezTo>
                  <a:cubicBezTo>
                    <a:pt x="91789" y="311259"/>
                    <a:pt x="98850" y="304199"/>
                    <a:pt x="107558" y="304199"/>
                  </a:cubicBezTo>
                  <a:lnTo>
                    <a:pt x="333383" y="304199"/>
                  </a:lnTo>
                  <a:cubicBezTo>
                    <a:pt x="342092" y="304199"/>
                    <a:pt x="349152" y="311259"/>
                    <a:pt x="349152" y="319968"/>
                  </a:cubicBezTo>
                  <a:cubicBezTo>
                    <a:pt x="349035" y="328793"/>
                    <a:pt x="341974" y="335736"/>
                    <a:pt x="333266" y="335736"/>
                  </a:cubicBezTo>
                  <a:close/>
                  <a:moveTo>
                    <a:pt x="333266" y="239240"/>
                  </a:moveTo>
                  <a:lnTo>
                    <a:pt x="107558" y="239240"/>
                  </a:lnTo>
                  <a:cubicBezTo>
                    <a:pt x="98850" y="239240"/>
                    <a:pt x="91789" y="232179"/>
                    <a:pt x="91789" y="223471"/>
                  </a:cubicBezTo>
                  <a:cubicBezTo>
                    <a:pt x="91789" y="214763"/>
                    <a:pt x="98850" y="207702"/>
                    <a:pt x="107558" y="207702"/>
                  </a:cubicBezTo>
                  <a:lnTo>
                    <a:pt x="333383" y="207702"/>
                  </a:lnTo>
                  <a:cubicBezTo>
                    <a:pt x="342092" y="207702"/>
                    <a:pt x="349152" y="214763"/>
                    <a:pt x="349152" y="223471"/>
                  </a:cubicBezTo>
                  <a:cubicBezTo>
                    <a:pt x="349035" y="232179"/>
                    <a:pt x="341974" y="239240"/>
                    <a:pt x="333266" y="239240"/>
                  </a:cubicBezTo>
                  <a:close/>
                  <a:moveTo>
                    <a:pt x="322439" y="118384"/>
                  </a:moveTo>
                  <a:lnTo>
                    <a:pt x="322204" y="52132"/>
                  </a:lnTo>
                  <a:lnTo>
                    <a:pt x="338679" y="68724"/>
                  </a:lnTo>
                  <a:lnTo>
                    <a:pt x="389045" y="118620"/>
                  </a:lnTo>
                  <a:lnTo>
                    <a:pt x="322439" y="11838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AA826A41-B87D-4486-8938-21070B760332}"/>
                </a:ext>
              </a:extLst>
            </p:cNvPr>
            <p:cNvSpPr/>
            <p:nvPr/>
          </p:nvSpPr>
          <p:spPr>
            <a:xfrm>
              <a:off x="8328031" y="2835753"/>
              <a:ext cx="435411" cy="529553"/>
            </a:xfrm>
            <a:custGeom>
              <a:avLst/>
              <a:gdLst>
                <a:gd name="connsiteX0" fmla="*/ 57309 w 435410"/>
                <a:gd name="connsiteY0" fmla="*/ 447413 h 529552"/>
                <a:gd name="connsiteX1" fmla="*/ 57309 w 435410"/>
                <a:gd name="connsiteY1" fmla="*/ 8826 h 529552"/>
                <a:gd name="connsiteX2" fmla="*/ 24595 w 435410"/>
                <a:gd name="connsiteY2" fmla="*/ 8826 h 529552"/>
                <a:gd name="connsiteX3" fmla="*/ 8826 w 435410"/>
                <a:gd name="connsiteY3" fmla="*/ 24477 h 529552"/>
                <a:gd name="connsiteX4" fmla="*/ 8826 w 435410"/>
                <a:gd name="connsiteY4" fmla="*/ 505076 h 529552"/>
                <a:gd name="connsiteX5" fmla="*/ 24595 w 435410"/>
                <a:gd name="connsiteY5" fmla="*/ 520844 h 529552"/>
                <a:gd name="connsiteX6" fmla="*/ 416464 w 435410"/>
                <a:gd name="connsiteY6" fmla="*/ 520844 h 529552"/>
                <a:gd name="connsiteX7" fmla="*/ 432233 w 435410"/>
                <a:gd name="connsiteY7" fmla="*/ 505076 h 529552"/>
                <a:gd name="connsiteX8" fmla="*/ 432233 w 435410"/>
                <a:gd name="connsiteY8" fmla="*/ 472361 h 529552"/>
                <a:gd name="connsiteX9" fmla="*/ 82375 w 435410"/>
                <a:gd name="connsiteY9" fmla="*/ 472361 h 529552"/>
                <a:gd name="connsiteX10" fmla="*/ 57309 w 435410"/>
                <a:gd name="connsiteY10" fmla="*/ 447413 h 529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435410" h="529552">
                  <a:moveTo>
                    <a:pt x="57309" y="447413"/>
                  </a:moveTo>
                  <a:lnTo>
                    <a:pt x="57309" y="8826"/>
                  </a:lnTo>
                  <a:lnTo>
                    <a:pt x="24595" y="8826"/>
                  </a:lnTo>
                  <a:cubicBezTo>
                    <a:pt x="15887" y="8826"/>
                    <a:pt x="8826" y="15769"/>
                    <a:pt x="8826" y="24477"/>
                  </a:cubicBezTo>
                  <a:lnTo>
                    <a:pt x="8826" y="505076"/>
                  </a:lnTo>
                  <a:cubicBezTo>
                    <a:pt x="8826" y="513784"/>
                    <a:pt x="15887" y="520844"/>
                    <a:pt x="24595" y="520844"/>
                  </a:cubicBezTo>
                  <a:lnTo>
                    <a:pt x="416464" y="520844"/>
                  </a:lnTo>
                  <a:cubicBezTo>
                    <a:pt x="425173" y="520844"/>
                    <a:pt x="432233" y="513784"/>
                    <a:pt x="432233" y="505076"/>
                  </a:cubicBezTo>
                  <a:lnTo>
                    <a:pt x="432233" y="472361"/>
                  </a:lnTo>
                  <a:lnTo>
                    <a:pt x="82375" y="472361"/>
                  </a:lnTo>
                  <a:cubicBezTo>
                    <a:pt x="68489" y="472479"/>
                    <a:pt x="57309" y="461182"/>
                    <a:pt x="57309" y="447413"/>
                  </a:cubicBez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01717898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래픽 5">
            <a:extLst>
              <a:ext uri="{FF2B5EF4-FFF2-40B4-BE49-F238E27FC236}">
                <a16:creationId xmlns:a16="http://schemas.microsoft.com/office/drawing/2014/main" id="{6F5A4FCB-3A9F-41C9-B381-731E10437ED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516615" y="1636294"/>
            <a:ext cx="308516" cy="223990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1CBDF9E3-EB1C-460C-84E9-090CB6BE0FC7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0366869" y="1636293"/>
            <a:ext cx="308516" cy="223990"/>
          </a:xfrm>
          <a:prstGeom prst="rect">
            <a:avLst/>
          </a:prstGeom>
        </p:spPr>
      </p:pic>
      <p:sp>
        <p:nvSpPr>
          <p:cNvPr id="8" name="TextBox 7">
            <a:extLst>
              <a:ext uri="{FF2B5EF4-FFF2-40B4-BE49-F238E27FC236}">
                <a16:creationId xmlns:a16="http://schemas.microsoft.com/office/drawing/2014/main" id="{681C8F53-7139-4064-BF14-3E7FC92F3FFD}"/>
              </a:ext>
            </a:extLst>
          </p:cNvPr>
          <p:cNvSpPr txBox="1"/>
          <p:nvPr/>
        </p:nvSpPr>
        <p:spPr>
          <a:xfrm>
            <a:off x="2659455" y="1748288"/>
            <a:ext cx="7100495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/>
              <a:t>Lorem ipsum dolor sit </a:t>
            </a:r>
            <a:r>
              <a:rPr lang="en-US" altLang="ko-KR" sz="3600" dirty="0" err="1"/>
              <a:t>amet</a:t>
            </a:r>
            <a:r>
              <a:rPr lang="en-US" altLang="ko-KR" sz="3600" dirty="0"/>
              <a:t>, </a:t>
            </a:r>
            <a:r>
              <a:rPr lang="en-US" altLang="ko-KR" sz="3600" dirty="0" err="1"/>
              <a:t>consectetur</a:t>
            </a:r>
            <a:r>
              <a:rPr lang="en-US" altLang="ko-KR" sz="3600" dirty="0"/>
              <a:t> </a:t>
            </a:r>
            <a:r>
              <a:rPr lang="en-US" altLang="ko-KR" sz="3600" dirty="0" err="1"/>
              <a:t>adipiscing</a:t>
            </a:r>
            <a:r>
              <a:rPr lang="en-US" altLang="ko-KR" sz="3600" dirty="0"/>
              <a:t> </a:t>
            </a:r>
            <a:r>
              <a:rPr lang="en-US" altLang="ko-KR" sz="3600" dirty="0" err="1"/>
              <a:t>elit</a:t>
            </a:r>
            <a:r>
              <a:rPr lang="en-US" altLang="ko-KR" sz="3600" dirty="0"/>
              <a:t>, sed do </a:t>
            </a:r>
            <a:r>
              <a:rPr lang="en-US" altLang="ko-KR" sz="3600" dirty="0" err="1"/>
              <a:t>eiusmod</a:t>
            </a:r>
            <a:r>
              <a:rPr lang="en-US" altLang="ko-KR" sz="3600" dirty="0"/>
              <a:t> </a:t>
            </a:r>
            <a:r>
              <a:rPr lang="en-US" altLang="ko-KR" sz="3600" dirty="0" err="1"/>
              <a:t>tempor</a:t>
            </a:r>
            <a:r>
              <a:rPr lang="en-US" altLang="ko-KR" sz="3600" dirty="0"/>
              <a:t> </a:t>
            </a:r>
            <a:r>
              <a:rPr lang="en-US" altLang="ko-KR" sz="3600" dirty="0" err="1"/>
              <a:t>incididunt</a:t>
            </a:r>
            <a:r>
              <a:rPr lang="en-US" altLang="ko-KR" sz="3600" dirty="0"/>
              <a:t> </a:t>
            </a:r>
            <a:r>
              <a:rPr lang="en-US" altLang="ko-KR" sz="3600" dirty="0" err="1"/>
              <a:t>ut</a:t>
            </a:r>
            <a:r>
              <a:rPr lang="en-US" altLang="ko-KR" sz="3600" dirty="0"/>
              <a:t> </a:t>
            </a:r>
            <a:r>
              <a:rPr lang="en-US" altLang="ko-KR" sz="3600" dirty="0" err="1"/>
              <a:t>labore</a:t>
            </a:r>
            <a:r>
              <a:rPr lang="en-US" altLang="ko-KR" sz="3600" dirty="0"/>
              <a:t> et dolore magna </a:t>
            </a:r>
            <a:r>
              <a:rPr lang="en-US" altLang="ko-KR" sz="3600" dirty="0" err="1"/>
              <a:t>aliqua</a:t>
            </a:r>
            <a:r>
              <a:rPr lang="en-US" altLang="ko-KR" sz="3600" dirty="0"/>
              <a:t>.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189C9EFC-5A74-4125-A968-13F1B57FBDE6}"/>
              </a:ext>
            </a:extLst>
          </p:cNvPr>
          <p:cNvSpPr txBox="1"/>
          <p:nvPr/>
        </p:nvSpPr>
        <p:spPr>
          <a:xfrm>
            <a:off x="2659455" y="4377188"/>
            <a:ext cx="7100495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3600" dirty="0"/>
              <a:t>- John Doe</a:t>
            </a:r>
          </a:p>
        </p:txBody>
      </p:sp>
    </p:spTree>
    <p:extLst>
      <p:ext uri="{BB962C8B-B14F-4D97-AF65-F5344CB8AC3E}">
        <p14:creationId xmlns:p14="http://schemas.microsoft.com/office/powerpoint/2010/main" val="1941513643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29D2773D-3760-4F66-ACA1-03B76CF2EA51}"/>
              </a:ext>
            </a:extLst>
          </p:cNvPr>
          <p:cNvSpPr txBox="1"/>
          <p:nvPr/>
        </p:nvSpPr>
        <p:spPr>
          <a:xfrm>
            <a:off x="1628898" y="4734919"/>
            <a:ext cx="377187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F64E0F59-CEF3-4877-84F0-6BB6186FDA5F}"/>
              </a:ext>
            </a:extLst>
          </p:cNvPr>
          <p:cNvSpPr/>
          <p:nvPr/>
        </p:nvSpPr>
        <p:spPr>
          <a:xfrm>
            <a:off x="1628897" y="4109204"/>
            <a:ext cx="3763699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Lorem ipsum</a:t>
            </a:r>
            <a:endParaRPr lang="ko-KR" altLang="en-US" sz="2800" dirty="0"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A5BAAB2B-0496-4811-90CE-2F0B4276DF38}"/>
              </a:ext>
            </a:extLst>
          </p:cNvPr>
          <p:cNvSpPr txBox="1"/>
          <p:nvPr/>
        </p:nvSpPr>
        <p:spPr>
          <a:xfrm>
            <a:off x="1527297" y="1094093"/>
            <a:ext cx="722254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4000" dirty="0">
                <a:latin typeface="+mj-lt"/>
                <a:cs typeface="Arial" panose="020B0604020202020204" pitchFamily="34" charset="0"/>
              </a:rPr>
              <a:t>SLIDES TITLE HERE</a:t>
            </a:r>
            <a:endParaRPr lang="ko-KR" altLang="en-US" sz="40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6257224E-70A2-4BA2-921B-60C7367FDF48}"/>
              </a:ext>
            </a:extLst>
          </p:cNvPr>
          <p:cNvSpPr txBox="1"/>
          <p:nvPr/>
        </p:nvSpPr>
        <p:spPr>
          <a:xfrm>
            <a:off x="1527297" y="1642085"/>
            <a:ext cx="722254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6B5B040D-0D96-4A70-A517-F7962D76B257}"/>
              </a:ext>
            </a:extLst>
          </p:cNvPr>
          <p:cNvSpPr txBox="1"/>
          <p:nvPr/>
        </p:nvSpPr>
        <p:spPr>
          <a:xfrm>
            <a:off x="6362701" y="4734919"/>
            <a:ext cx="377187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E637B0BA-EA3E-4241-B8C4-E031978DCCE1}"/>
              </a:ext>
            </a:extLst>
          </p:cNvPr>
          <p:cNvSpPr/>
          <p:nvPr/>
        </p:nvSpPr>
        <p:spPr>
          <a:xfrm>
            <a:off x="6362700" y="4109204"/>
            <a:ext cx="3763699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Lorem ipsum</a:t>
            </a:r>
            <a:endParaRPr lang="ko-KR" altLang="en-US" sz="2800" dirty="0">
              <a:latin typeface="+mj-lt"/>
            </a:endParaRPr>
          </a:p>
        </p:txBody>
      </p:sp>
      <p:sp>
        <p:nvSpPr>
          <p:cNvPr id="12" name="그래픽 9">
            <a:extLst>
              <a:ext uri="{FF2B5EF4-FFF2-40B4-BE49-F238E27FC236}">
                <a16:creationId xmlns:a16="http://schemas.microsoft.com/office/drawing/2014/main" id="{0AA79FF1-FBD1-4061-8C04-21D713582F51}"/>
              </a:ext>
            </a:extLst>
          </p:cNvPr>
          <p:cNvSpPr/>
          <p:nvPr/>
        </p:nvSpPr>
        <p:spPr>
          <a:xfrm>
            <a:off x="1628172" y="2774999"/>
            <a:ext cx="1025403" cy="1025403"/>
          </a:xfrm>
          <a:custGeom>
            <a:avLst/>
            <a:gdLst>
              <a:gd name="connsiteX0" fmla="*/ 968742 w 1025403"/>
              <a:gd name="connsiteY0" fmla="*/ 342394 h 1025403"/>
              <a:gd name="connsiteX1" fmla="*/ 968742 w 1025403"/>
              <a:gd name="connsiteY1" fmla="*/ 228504 h 1025403"/>
              <a:gd name="connsiteX2" fmla="*/ 911812 w 1025403"/>
              <a:gd name="connsiteY2" fmla="*/ 228504 h 1025403"/>
              <a:gd name="connsiteX3" fmla="*/ 911812 w 1025403"/>
              <a:gd name="connsiteY3" fmla="*/ 171544 h 1025403"/>
              <a:gd name="connsiteX4" fmla="*/ 911812 w 1025403"/>
              <a:gd name="connsiteY4" fmla="*/ 114614 h 1025403"/>
              <a:gd name="connsiteX5" fmla="*/ 854852 w 1025403"/>
              <a:gd name="connsiteY5" fmla="*/ 114614 h 1025403"/>
              <a:gd name="connsiteX6" fmla="*/ 797922 w 1025403"/>
              <a:gd name="connsiteY6" fmla="*/ 114614 h 1025403"/>
              <a:gd name="connsiteX7" fmla="*/ 797922 w 1025403"/>
              <a:gd name="connsiteY7" fmla="*/ 57654 h 1025403"/>
              <a:gd name="connsiteX8" fmla="*/ 684032 w 1025403"/>
              <a:gd name="connsiteY8" fmla="*/ 57654 h 1025403"/>
              <a:gd name="connsiteX9" fmla="*/ 684032 w 1025403"/>
              <a:gd name="connsiteY9" fmla="*/ 725 h 1025403"/>
              <a:gd name="connsiteX10" fmla="*/ 342394 w 1025403"/>
              <a:gd name="connsiteY10" fmla="*/ 725 h 1025403"/>
              <a:gd name="connsiteX11" fmla="*/ 342394 w 1025403"/>
              <a:gd name="connsiteY11" fmla="*/ 57654 h 1025403"/>
              <a:gd name="connsiteX12" fmla="*/ 228504 w 1025403"/>
              <a:gd name="connsiteY12" fmla="*/ 57654 h 1025403"/>
              <a:gd name="connsiteX13" fmla="*/ 228504 w 1025403"/>
              <a:gd name="connsiteY13" fmla="*/ 114614 h 1025403"/>
              <a:gd name="connsiteX14" fmla="*/ 171544 w 1025403"/>
              <a:gd name="connsiteY14" fmla="*/ 114614 h 1025403"/>
              <a:gd name="connsiteX15" fmla="*/ 114614 w 1025403"/>
              <a:gd name="connsiteY15" fmla="*/ 114614 h 1025403"/>
              <a:gd name="connsiteX16" fmla="*/ 114614 w 1025403"/>
              <a:gd name="connsiteY16" fmla="*/ 171544 h 1025403"/>
              <a:gd name="connsiteX17" fmla="*/ 114614 w 1025403"/>
              <a:gd name="connsiteY17" fmla="*/ 228504 h 1025403"/>
              <a:gd name="connsiteX18" fmla="*/ 57654 w 1025403"/>
              <a:gd name="connsiteY18" fmla="*/ 228504 h 1025403"/>
              <a:gd name="connsiteX19" fmla="*/ 57654 w 1025403"/>
              <a:gd name="connsiteY19" fmla="*/ 342394 h 1025403"/>
              <a:gd name="connsiteX20" fmla="*/ 725 w 1025403"/>
              <a:gd name="connsiteY20" fmla="*/ 342394 h 1025403"/>
              <a:gd name="connsiteX21" fmla="*/ 725 w 1025403"/>
              <a:gd name="connsiteY21" fmla="*/ 684032 h 1025403"/>
              <a:gd name="connsiteX22" fmla="*/ 57654 w 1025403"/>
              <a:gd name="connsiteY22" fmla="*/ 684032 h 1025403"/>
              <a:gd name="connsiteX23" fmla="*/ 57654 w 1025403"/>
              <a:gd name="connsiteY23" fmla="*/ 797922 h 1025403"/>
              <a:gd name="connsiteX24" fmla="*/ 114614 w 1025403"/>
              <a:gd name="connsiteY24" fmla="*/ 797922 h 1025403"/>
              <a:gd name="connsiteX25" fmla="*/ 114614 w 1025403"/>
              <a:gd name="connsiteY25" fmla="*/ 854852 h 1025403"/>
              <a:gd name="connsiteX26" fmla="*/ 114614 w 1025403"/>
              <a:gd name="connsiteY26" fmla="*/ 911812 h 1025403"/>
              <a:gd name="connsiteX27" fmla="*/ 171544 w 1025403"/>
              <a:gd name="connsiteY27" fmla="*/ 911812 h 1025403"/>
              <a:gd name="connsiteX28" fmla="*/ 228504 w 1025403"/>
              <a:gd name="connsiteY28" fmla="*/ 911812 h 1025403"/>
              <a:gd name="connsiteX29" fmla="*/ 228504 w 1025403"/>
              <a:gd name="connsiteY29" fmla="*/ 968742 h 1025403"/>
              <a:gd name="connsiteX30" fmla="*/ 342394 w 1025403"/>
              <a:gd name="connsiteY30" fmla="*/ 968742 h 1025403"/>
              <a:gd name="connsiteX31" fmla="*/ 342394 w 1025403"/>
              <a:gd name="connsiteY31" fmla="*/ 1025702 h 1025403"/>
              <a:gd name="connsiteX32" fmla="*/ 683819 w 1025403"/>
              <a:gd name="connsiteY32" fmla="*/ 1025702 h 1025403"/>
              <a:gd name="connsiteX33" fmla="*/ 683819 w 1025403"/>
              <a:gd name="connsiteY33" fmla="*/ 968742 h 1025403"/>
              <a:gd name="connsiteX34" fmla="*/ 797496 w 1025403"/>
              <a:gd name="connsiteY34" fmla="*/ 968742 h 1025403"/>
              <a:gd name="connsiteX35" fmla="*/ 797496 w 1025403"/>
              <a:gd name="connsiteY35" fmla="*/ 911812 h 1025403"/>
              <a:gd name="connsiteX36" fmla="*/ 854426 w 1025403"/>
              <a:gd name="connsiteY36" fmla="*/ 911812 h 1025403"/>
              <a:gd name="connsiteX37" fmla="*/ 911538 w 1025403"/>
              <a:gd name="connsiteY37" fmla="*/ 911812 h 1025403"/>
              <a:gd name="connsiteX38" fmla="*/ 911538 w 1025403"/>
              <a:gd name="connsiteY38" fmla="*/ 854852 h 1025403"/>
              <a:gd name="connsiteX39" fmla="*/ 911538 w 1025403"/>
              <a:gd name="connsiteY39" fmla="*/ 797922 h 1025403"/>
              <a:gd name="connsiteX40" fmla="*/ 968742 w 1025403"/>
              <a:gd name="connsiteY40" fmla="*/ 797922 h 1025403"/>
              <a:gd name="connsiteX41" fmla="*/ 968742 w 1025403"/>
              <a:gd name="connsiteY41" fmla="*/ 684032 h 1025403"/>
              <a:gd name="connsiteX42" fmla="*/ 1025702 w 1025403"/>
              <a:gd name="connsiteY42" fmla="*/ 684032 h 1025403"/>
              <a:gd name="connsiteX43" fmla="*/ 1025702 w 1025403"/>
              <a:gd name="connsiteY43" fmla="*/ 342394 h 10254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1025403" h="1025403">
                <a:moveTo>
                  <a:pt x="968742" y="342394"/>
                </a:moveTo>
                <a:lnTo>
                  <a:pt x="968742" y="228504"/>
                </a:lnTo>
                <a:lnTo>
                  <a:pt x="911812" y="228504"/>
                </a:lnTo>
                <a:lnTo>
                  <a:pt x="911812" y="171544"/>
                </a:lnTo>
                <a:lnTo>
                  <a:pt x="911812" y="114614"/>
                </a:lnTo>
                <a:lnTo>
                  <a:pt x="854852" y="114614"/>
                </a:lnTo>
                <a:lnTo>
                  <a:pt x="797922" y="114614"/>
                </a:lnTo>
                <a:lnTo>
                  <a:pt x="797922" y="57654"/>
                </a:lnTo>
                <a:lnTo>
                  <a:pt x="684032" y="57654"/>
                </a:lnTo>
                <a:lnTo>
                  <a:pt x="684032" y="725"/>
                </a:lnTo>
                <a:lnTo>
                  <a:pt x="342394" y="725"/>
                </a:lnTo>
                <a:lnTo>
                  <a:pt x="342394" y="57654"/>
                </a:lnTo>
                <a:lnTo>
                  <a:pt x="228504" y="57654"/>
                </a:lnTo>
                <a:lnTo>
                  <a:pt x="228504" y="114614"/>
                </a:lnTo>
                <a:lnTo>
                  <a:pt x="171544" y="114614"/>
                </a:lnTo>
                <a:lnTo>
                  <a:pt x="114614" y="114614"/>
                </a:lnTo>
                <a:lnTo>
                  <a:pt x="114614" y="171544"/>
                </a:lnTo>
                <a:lnTo>
                  <a:pt x="114614" y="228504"/>
                </a:lnTo>
                <a:lnTo>
                  <a:pt x="57654" y="228504"/>
                </a:lnTo>
                <a:lnTo>
                  <a:pt x="57654" y="342394"/>
                </a:lnTo>
                <a:lnTo>
                  <a:pt x="725" y="342394"/>
                </a:lnTo>
                <a:lnTo>
                  <a:pt x="725" y="684032"/>
                </a:lnTo>
                <a:lnTo>
                  <a:pt x="57654" y="684032"/>
                </a:lnTo>
                <a:lnTo>
                  <a:pt x="57654" y="797922"/>
                </a:lnTo>
                <a:lnTo>
                  <a:pt x="114614" y="797922"/>
                </a:lnTo>
                <a:lnTo>
                  <a:pt x="114614" y="854852"/>
                </a:lnTo>
                <a:lnTo>
                  <a:pt x="114614" y="911812"/>
                </a:lnTo>
                <a:lnTo>
                  <a:pt x="171544" y="911812"/>
                </a:lnTo>
                <a:lnTo>
                  <a:pt x="228504" y="911812"/>
                </a:lnTo>
                <a:lnTo>
                  <a:pt x="228504" y="968742"/>
                </a:lnTo>
                <a:lnTo>
                  <a:pt x="342394" y="968742"/>
                </a:lnTo>
                <a:lnTo>
                  <a:pt x="342394" y="1025702"/>
                </a:lnTo>
                <a:lnTo>
                  <a:pt x="683819" y="1025702"/>
                </a:lnTo>
                <a:lnTo>
                  <a:pt x="683819" y="968742"/>
                </a:lnTo>
                <a:lnTo>
                  <a:pt x="797496" y="968742"/>
                </a:lnTo>
                <a:lnTo>
                  <a:pt x="797496" y="911812"/>
                </a:lnTo>
                <a:lnTo>
                  <a:pt x="854426" y="911812"/>
                </a:lnTo>
                <a:lnTo>
                  <a:pt x="911538" y="911812"/>
                </a:lnTo>
                <a:lnTo>
                  <a:pt x="911538" y="854852"/>
                </a:lnTo>
                <a:lnTo>
                  <a:pt x="911538" y="797922"/>
                </a:lnTo>
                <a:lnTo>
                  <a:pt x="968742" y="797922"/>
                </a:lnTo>
                <a:lnTo>
                  <a:pt x="968742" y="684032"/>
                </a:lnTo>
                <a:lnTo>
                  <a:pt x="1025702" y="684032"/>
                </a:lnTo>
                <a:lnTo>
                  <a:pt x="1025702" y="342394"/>
                </a:lnTo>
                <a:close/>
              </a:path>
            </a:pathLst>
          </a:custGeom>
          <a:solidFill>
            <a:srgbClr val="ED395F"/>
          </a:solidFill>
          <a:ln w="302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</a:rPr>
              <a:t>01</a:t>
            </a:r>
            <a:endParaRPr lang="ko-KR" altLang="en-US" sz="3600" dirty="0">
              <a:solidFill>
                <a:schemeClr val="bg1"/>
              </a:solidFill>
            </a:endParaRPr>
          </a:p>
        </p:txBody>
      </p:sp>
      <p:sp>
        <p:nvSpPr>
          <p:cNvPr id="13" name="그래픽 10">
            <a:extLst>
              <a:ext uri="{FF2B5EF4-FFF2-40B4-BE49-F238E27FC236}">
                <a16:creationId xmlns:a16="http://schemas.microsoft.com/office/drawing/2014/main" id="{5C1519D6-635C-4F5B-A76B-2065D9A4B6A3}"/>
              </a:ext>
            </a:extLst>
          </p:cNvPr>
          <p:cNvSpPr/>
          <p:nvPr/>
        </p:nvSpPr>
        <p:spPr>
          <a:xfrm>
            <a:off x="6361974" y="2774999"/>
            <a:ext cx="1025403" cy="1025403"/>
          </a:xfrm>
          <a:custGeom>
            <a:avLst/>
            <a:gdLst>
              <a:gd name="connsiteX0" fmla="*/ 968742 w 1025403"/>
              <a:gd name="connsiteY0" fmla="*/ 342394 h 1025403"/>
              <a:gd name="connsiteX1" fmla="*/ 968742 w 1025403"/>
              <a:gd name="connsiteY1" fmla="*/ 228504 h 1025403"/>
              <a:gd name="connsiteX2" fmla="*/ 911812 w 1025403"/>
              <a:gd name="connsiteY2" fmla="*/ 228504 h 1025403"/>
              <a:gd name="connsiteX3" fmla="*/ 911812 w 1025403"/>
              <a:gd name="connsiteY3" fmla="*/ 171544 h 1025403"/>
              <a:gd name="connsiteX4" fmla="*/ 911812 w 1025403"/>
              <a:gd name="connsiteY4" fmla="*/ 114614 h 1025403"/>
              <a:gd name="connsiteX5" fmla="*/ 854852 w 1025403"/>
              <a:gd name="connsiteY5" fmla="*/ 114614 h 1025403"/>
              <a:gd name="connsiteX6" fmla="*/ 797922 w 1025403"/>
              <a:gd name="connsiteY6" fmla="*/ 114614 h 1025403"/>
              <a:gd name="connsiteX7" fmla="*/ 797922 w 1025403"/>
              <a:gd name="connsiteY7" fmla="*/ 57654 h 1025403"/>
              <a:gd name="connsiteX8" fmla="*/ 684032 w 1025403"/>
              <a:gd name="connsiteY8" fmla="*/ 57654 h 1025403"/>
              <a:gd name="connsiteX9" fmla="*/ 684032 w 1025403"/>
              <a:gd name="connsiteY9" fmla="*/ 725 h 1025403"/>
              <a:gd name="connsiteX10" fmla="*/ 342394 w 1025403"/>
              <a:gd name="connsiteY10" fmla="*/ 725 h 1025403"/>
              <a:gd name="connsiteX11" fmla="*/ 342394 w 1025403"/>
              <a:gd name="connsiteY11" fmla="*/ 57654 h 1025403"/>
              <a:gd name="connsiteX12" fmla="*/ 228504 w 1025403"/>
              <a:gd name="connsiteY12" fmla="*/ 57654 h 1025403"/>
              <a:gd name="connsiteX13" fmla="*/ 228504 w 1025403"/>
              <a:gd name="connsiteY13" fmla="*/ 114614 h 1025403"/>
              <a:gd name="connsiteX14" fmla="*/ 171544 w 1025403"/>
              <a:gd name="connsiteY14" fmla="*/ 114614 h 1025403"/>
              <a:gd name="connsiteX15" fmla="*/ 114614 w 1025403"/>
              <a:gd name="connsiteY15" fmla="*/ 114614 h 1025403"/>
              <a:gd name="connsiteX16" fmla="*/ 114614 w 1025403"/>
              <a:gd name="connsiteY16" fmla="*/ 171544 h 1025403"/>
              <a:gd name="connsiteX17" fmla="*/ 114614 w 1025403"/>
              <a:gd name="connsiteY17" fmla="*/ 228504 h 1025403"/>
              <a:gd name="connsiteX18" fmla="*/ 57654 w 1025403"/>
              <a:gd name="connsiteY18" fmla="*/ 228504 h 1025403"/>
              <a:gd name="connsiteX19" fmla="*/ 57654 w 1025403"/>
              <a:gd name="connsiteY19" fmla="*/ 342394 h 1025403"/>
              <a:gd name="connsiteX20" fmla="*/ 725 w 1025403"/>
              <a:gd name="connsiteY20" fmla="*/ 342394 h 1025403"/>
              <a:gd name="connsiteX21" fmla="*/ 725 w 1025403"/>
              <a:gd name="connsiteY21" fmla="*/ 684032 h 1025403"/>
              <a:gd name="connsiteX22" fmla="*/ 57654 w 1025403"/>
              <a:gd name="connsiteY22" fmla="*/ 684032 h 1025403"/>
              <a:gd name="connsiteX23" fmla="*/ 57654 w 1025403"/>
              <a:gd name="connsiteY23" fmla="*/ 797922 h 1025403"/>
              <a:gd name="connsiteX24" fmla="*/ 114614 w 1025403"/>
              <a:gd name="connsiteY24" fmla="*/ 797922 h 1025403"/>
              <a:gd name="connsiteX25" fmla="*/ 114614 w 1025403"/>
              <a:gd name="connsiteY25" fmla="*/ 854852 h 1025403"/>
              <a:gd name="connsiteX26" fmla="*/ 114614 w 1025403"/>
              <a:gd name="connsiteY26" fmla="*/ 911812 h 1025403"/>
              <a:gd name="connsiteX27" fmla="*/ 171544 w 1025403"/>
              <a:gd name="connsiteY27" fmla="*/ 911812 h 1025403"/>
              <a:gd name="connsiteX28" fmla="*/ 228504 w 1025403"/>
              <a:gd name="connsiteY28" fmla="*/ 911812 h 1025403"/>
              <a:gd name="connsiteX29" fmla="*/ 228504 w 1025403"/>
              <a:gd name="connsiteY29" fmla="*/ 968742 h 1025403"/>
              <a:gd name="connsiteX30" fmla="*/ 342394 w 1025403"/>
              <a:gd name="connsiteY30" fmla="*/ 968742 h 1025403"/>
              <a:gd name="connsiteX31" fmla="*/ 342394 w 1025403"/>
              <a:gd name="connsiteY31" fmla="*/ 1025702 h 1025403"/>
              <a:gd name="connsiteX32" fmla="*/ 683819 w 1025403"/>
              <a:gd name="connsiteY32" fmla="*/ 1025702 h 1025403"/>
              <a:gd name="connsiteX33" fmla="*/ 683819 w 1025403"/>
              <a:gd name="connsiteY33" fmla="*/ 968742 h 1025403"/>
              <a:gd name="connsiteX34" fmla="*/ 797496 w 1025403"/>
              <a:gd name="connsiteY34" fmla="*/ 968742 h 1025403"/>
              <a:gd name="connsiteX35" fmla="*/ 797496 w 1025403"/>
              <a:gd name="connsiteY35" fmla="*/ 911812 h 1025403"/>
              <a:gd name="connsiteX36" fmla="*/ 854426 w 1025403"/>
              <a:gd name="connsiteY36" fmla="*/ 911812 h 1025403"/>
              <a:gd name="connsiteX37" fmla="*/ 911538 w 1025403"/>
              <a:gd name="connsiteY37" fmla="*/ 911812 h 1025403"/>
              <a:gd name="connsiteX38" fmla="*/ 911538 w 1025403"/>
              <a:gd name="connsiteY38" fmla="*/ 854852 h 1025403"/>
              <a:gd name="connsiteX39" fmla="*/ 911538 w 1025403"/>
              <a:gd name="connsiteY39" fmla="*/ 797922 h 1025403"/>
              <a:gd name="connsiteX40" fmla="*/ 968742 w 1025403"/>
              <a:gd name="connsiteY40" fmla="*/ 797922 h 1025403"/>
              <a:gd name="connsiteX41" fmla="*/ 968742 w 1025403"/>
              <a:gd name="connsiteY41" fmla="*/ 684032 h 1025403"/>
              <a:gd name="connsiteX42" fmla="*/ 1025702 w 1025403"/>
              <a:gd name="connsiteY42" fmla="*/ 684032 h 1025403"/>
              <a:gd name="connsiteX43" fmla="*/ 1025702 w 1025403"/>
              <a:gd name="connsiteY43" fmla="*/ 342394 h 10254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1025403" h="1025403">
                <a:moveTo>
                  <a:pt x="968742" y="342394"/>
                </a:moveTo>
                <a:lnTo>
                  <a:pt x="968742" y="228504"/>
                </a:lnTo>
                <a:lnTo>
                  <a:pt x="911812" y="228504"/>
                </a:lnTo>
                <a:lnTo>
                  <a:pt x="911812" y="171544"/>
                </a:lnTo>
                <a:lnTo>
                  <a:pt x="911812" y="114614"/>
                </a:lnTo>
                <a:lnTo>
                  <a:pt x="854852" y="114614"/>
                </a:lnTo>
                <a:lnTo>
                  <a:pt x="797922" y="114614"/>
                </a:lnTo>
                <a:lnTo>
                  <a:pt x="797922" y="57654"/>
                </a:lnTo>
                <a:lnTo>
                  <a:pt x="684032" y="57654"/>
                </a:lnTo>
                <a:lnTo>
                  <a:pt x="684032" y="725"/>
                </a:lnTo>
                <a:lnTo>
                  <a:pt x="342394" y="725"/>
                </a:lnTo>
                <a:lnTo>
                  <a:pt x="342394" y="57654"/>
                </a:lnTo>
                <a:lnTo>
                  <a:pt x="228504" y="57654"/>
                </a:lnTo>
                <a:lnTo>
                  <a:pt x="228504" y="114614"/>
                </a:lnTo>
                <a:lnTo>
                  <a:pt x="171544" y="114614"/>
                </a:lnTo>
                <a:lnTo>
                  <a:pt x="114614" y="114614"/>
                </a:lnTo>
                <a:lnTo>
                  <a:pt x="114614" y="171544"/>
                </a:lnTo>
                <a:lnTo>
                  <a:pt x="114614" y="228504"/>
                </a:lnTo>
                <a:lnTo>
                  <a:pt x="57654" y="228504"/>
                </a:lnTo>
                <a:lnTo>
                  <a:pt x="57654" y="342394"/>
                </a:lnTo>
                <a:lnTo>
                  <a:pt x="725" y="342394"/>
                </a:lnTo>
                <a:lnTo>
                  <a:pt x="725" y="684032"/>
                </a:lnTo>
                <a:lnTo>
                  <a:pt x="57654" y="684032"/>
                </a:lnTo>
                <a:lnTo>
                  <a:pt x="57654" y="797922"/>
                </a:lnTo>
                <a:lnTo>
                  <a:pt x="114614" y="797922"/>
                </a:lnTo>
                <a:lnTo>
                  <a:pt x="114614" y="854852"/>
                </a:lnTo>
                <a:lnTo>
                  <a:pt x="114614" y="911812"/>
                </a:lnTo>
                <a:lnTo>
                  <a:pt x="171544" y="911812"/>
                </a:lnTo>
                <a:lnTo>
                  <a:pt x="228504" y="911812"/>
                </a:lnTo>
                <a:lnTo>
                  <a:pt x="228504" y="968742"/>
                </a:lnTo>
                <a:lnTo>
                  <a:pt x="342394" y="968742"/>
                </a:lnTo>
                <a:lnTo>
                  <a:pt x="342394" y="1025702"/>
                </a:lnTo>
                <a:lnTo>
                  <a:pt x="683819" y="1025702"/>
                </a:lnTo>
                <a:lnTo>
                  <a:pt x="683819" y="968742"/>
                </a:lnTo>
                <a:lnTo>
                  <a:pt x="797496" y="968742"/>
                </a:lnTo>
                <a:lnTo>
                  <a:pt x="797496" y="911812"/>
                </a:lnTo>
                <a:lnTo>
                  <a:pt x="854426" y="911812"/>
                </a:lnTo>
                <a:lnTo>
                  <a:pt x="911538" y="911812"/>
                </a:lnTo>
                <a:lnTo>
                  <a:pt x="911538" y="854852"/>
                </a:lnTo>
                <a:lnTo>
                  <a:pt x="911538" y="797922"/>
                </a:lnTo>
                <a:lnTo>
                  <a:pt x="968742" y="797922"/>
                </a:lnTo>
                <a:lnTo>
                  <a:pt x="968742" y="684032"/>
                </a:lnTo>
                <a:lnTo>
                  <a:pt x="1025702" y="684032"/>
                </a:lnTo>
                <a:lnTo>
                  <a:pt x="1025702" y="342394"/>
                </a:lnTo>
                <a:close/>
              </a:path>
            </a:pathLst>
          </a:custGeom>
          <a:solidFill>
            <a:srgbClr val="ED395F"/>
          </a:solidFill>
          <a:ln w="3024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</a:rPr>
              <a:t>02</a:t>
            </a:r>
            <a:endParaRPr lang="ko-KR" altLang="en-US" sz="3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904207186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그림 12">
            <a:extLst>
              <a:ext uri="{FF2B5EF4-FFF2-40B4-BE49-F238E27FC236}">
                <a16:creationId xmlns:a16="http://schemas.microsoft.com/office/drawing/2014/main" id="{9AB017E2-561C-4BA5-8A8B-E33D3EBC488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14833" y="1727200"/>
            <a:ext cx="988666" cy="988666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0B988BF8-A318-4B51-97D6-51AEFCB710A2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14833" y="4279900"/>
            <a:ext cx="988666" cy="988666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42868096-103D-42D2-8649-D9E45877FFC3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042611" y="1186787"/>
            <a:ext cx="6282488" cy="1878983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6C0A5C67-9A0B-47E9-8021-F61D152184D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042611" y="3739487"/>
            <a:ext cx="6282488" cy="1878983"/>
          </a:xfrm>
          <a:prstGeom prst="rect">
            <a:avLst/>
          </a:prstGeom>
        </p:spPr>
      </p:pic>
      <p:sp>
        <p:nvSpPr>
          <p:cNvPr id="6" name="TextBox 5">
            <a:extLst>
              <a:ext uri="{FF2B5EF4-FFF2-40B4-BE49-F238E27FC236}">
                <a16:creationId xmlns:a16="http://schemas.microsoft.com/office/drawing/2014/main" id="{EB0CF278-37AF-4223-99CD-BED440948CD2}"/>
              </a:ext>
            </a:extLst>
          </p:cNvPr>
          <p:cNvSpPr txBox="1"/>
          <p:nvPr/>
        </p:nvSpPr>
        <p:spPr>
          <a:xfrm>
            <a:off x="4439556" y="1502535"/>
            <a:ext cx="5517244" cy="92333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40AA29E-0790-4F8D-83CC-FDF86F1ACFC9}"/>
              </a:ext>
            </a:extLst>
          </p:cNvPr>
          <p:cNvSpPr txBox="1"/>
          <p:nvPr/>
        </p:nvSpPr>
        <p:spPr>
          <a:xfrm>
            <a:off x="4439556" y="4055234"/>
            <a:ext cx="5517244" cy="92333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207930263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6641B1E4-E22F-45D8-9FFB-DCF3CE3671E9}"/>
              </a:ext>
            </a:extLst>
          </p:cNvPr>
          <p:cNvSpPr txBox="1"/>
          <p:nvPr/>
        </p:nvSpPr>
        <p:spPr>
          <a:xfrm>
            <a:off x="1772476" y="3001107"/>
            <a:ext cx="238594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/>
              <a:t>APPROACH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0E768A52-967B-49CB-88B0-D51AC3354B11}"/>
              </a:ext>
            </a:extLst>
          </p:cNvPr>
          <p:cNvSpPr txBox="1"/>
          <p:nvPr/>
        </p:nvSpPr>
        <p:spPr>
          <a:xfrm>
            <a:off x="1772476" y="3495337"/>
            <a:ext cx="238594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adipisicing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endParaRPr lang="ko-KR" altLang="en-US" sz="1800" dirty="0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495FF348-E8DA-43C8-9DDD-E28962754568}"/>
              </a:ext>
            </a:extLst>
          </p:cNvPr>
          <p:cNvSpPr txBox="1"/>
          <p:nvPr/>
        </p:nvSpPr>
        <p:spPr>
          <a:xfrm>
            <a:off x="4903026" y="3001107"/>
            <a:ext cx="238594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/>
              <a:t>STRATEGY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FDCDDF2F-6207-4457-B7A9-9FD42AC78717}"/>
              </a:ext>
            </a:extLst>
          </p:cNvPr>
          <p:cNvSpPr txBox="1"/>
          <p:nvPr/>
        </p:nvSpPr>
        <p:spPr>
          <a:xfrm>
            <a:off x="4903026" y="3495337"/>
            <a:ext cx="238594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adipisicing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endParaRPr lang="ko-KR" altLang="en-US" sz="1800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6EC9B6DF-860D-4449-A026-4D78AD58EBDE}"/>
              </a:ext>
            </a:extLst>
          </p:cNvPr>
          <p:cNvSpPr txBox="1"/>
          <p:nvPr/>
        </p:nvSpPr>
        <p:spPr>
          <a:xfrm>
            <a:off x="8033576" y="3001107"/>
            <a:ext cx="238594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/>
              <a:t>TEAM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368A2F5-32AF-49A9-8B0A-20CEF44C527F}"/>
              </a:ext>
            </a:extLst>
          </p:cNvPr>
          <p:cNvSpPr txBox="1"/>
          <p:nvPr/>
        </p:nvSpPr>
        <p:spPr>
          <a:xfrm>
            <a:off x="8033575" y="3495337"/>
            <a:ext cx="238594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adipisicing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endParaRPr lang="ko-KR" altLang="en-US" sz="1800" dirty="0"/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2D17E6A3-BD05-42E8-BC38-171F19D16E6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903670" y="1066516"/>
            <a:ext cx="6384660" cy="933756"/>
          </a:xfrm>
          <a:prstGeom prst="rect">
            <a:avLst/>
          </a:prstGeom>
        </p:spPr>
      </p:pic>
      <p:sp>
        <p:nvSpPr>
          <p:cNvPr id="10" name="TextBox 9">
            <a:extLst>
              <a:ext uri="{FF2B5EF4-FFF2-40B4-BE49-F238E27FC236}">
                <a16:creationId xmlns:a16="http://schemas.microsoft.com/office/drawing/2014/main" id="{9D369DE9-3332-4B19-A71A-C55D6E9B9801}"/>
              </a:ext>
            </a:extLst>
          </p:cNvPr>
          <p:cNvSpPr txBox="1"/>
          <p:nvPr/>
        </p:nvSpPr>
        <p:spPr>
          <a:xfrm>
            <a:off x="3677136" y="1210229"/>
            <a:ext cx="4837729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3600" dirty="0">
                <a:cs typeface="Arial" panose="020B0604020202020204" pitchFamily="34" charset="0"/>
              </a:rPr>
              <a:t>PR and Crisis Management</a:t>
            </a:r>
            <a:endParaRPr lang="ko-KR" altLang="en-US" sz="36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427374036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1B1C7636-9A4F-44AF-B818-C17ACF50945D}"/>
              </a:ext>
            </a:extLst>
          </p:cNvPr>
          <p:cNvSpPr txBox="1"/>
          <p:nvPr/>
        </p:nvSpPr>
        <p:spPr>
          <a:xfrm>
            <a:off x="675027" y="2301432"/>
            <a:ext cx="51332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/>
              <a:t>Lorem ipsum dolor sit </a:t>
            </a:r>
            <a:r>
              <a:rPr lang="en-US" altLang="ko-KR" sz="2800" dirty="0" err="1"/>
              <a:t>amet</a:t>
            </a:r>
            <a:endParaRPr lang="en-US" altLang="ko-KR" sz="2800" dirty="0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1B0C2E06-8B9A-411A-ABD5-C181FDBE53CF}"/>
              </a:ext>
            </a:extLst>
          </p:cNvPr>
          <p:cNvSpPr txBox="1"/>
          <p:nvPr/>
        </p:nvSpPr>
        <p:spPr>
          <a:xfrm>
            <a:off x="675028" y="2824652"/>
            <a:ext cx="513329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endParaRPr lang="en-US" altLang="ko-KR" sz="1800" dirty="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88966C83-BF6A-438A-AD52-9FD4361BAF0D}"/>
              </a:ext>
            </a:extLst>
          </p:cNvPr>
          <p:cNvSpPr txBox="1"/>
          <p:nvPr/>
        </p:nvSpPr>
        <p:spPr>
          <a:xfrm>
            <a:off x="6383676" y="2301432"/>
            <a:ext cx="51332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/>
              <a:t>Lorem ipsum dolor sit </a:t>
            </a:r>
            <a:r>
              <a:rPr lang="en-US" altLang="ko-KR" sz="2800" dirty="0" err="1"/>
              <a:t>amet</a:t>
            </a:r>
            <a:endParaRPr lang="en-US" altLang="ko-KR" sz="2800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77F9CC69-84D7-47D3-A72A-AD1899BF76F1}"/>
              </a:ext>
            </a:extLst>
          </p:cNvPr>
          <p:cNvSpPr txBox="1"/>
          <p:nvPr/>
        </p:nvSpPr>
        <p:spPr>
          <a:xfrm>
            <a:off x="6383677" y="2824652"/>
            <a:ext cx="513329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endParaRPr lang="en-US" altLang="ko-KR" sz="1800" dirty="0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A136EFBA-FB32-4176-8625-CB4DD97AB56B}"/>
              </a:ext>
            </a:extLst>
          </p:cNvPr>
          <p:cNvSpPr txBox="1"/>
          <p:nvPr/>
        </p:nvSpPr>
        <p:spPr>
          <a:xfrm>
            <a:off x="675027" y="4130198"/>
            <a:ext cx="51332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/>
              <a:t>Lorem ipsum dolor sit </a:t>
            </a:r>
            <a:r>
              <a:rPr lang="en-US" altLang="ko-KR" sz="2800" dirty="0" err="1"/>
              <a:t>amet</a:t>
            </a:r>
            <a:endParaRPr lang="en-US" altLang="ko-KR" sz="2800" dirty="0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7293263-D635-4515-9C52-73BA1F0F69A1}"/>
              </a:ext>
            </a:extLst>
          </p:cNvPr>
          <p:cNvSpPr txBox="1"/>
          <p:nvPr/>
        </p:nvSpPr>
        <p:spPr>
          <a:xfrm>
            <a:off x="675028" y="4653418"/>
            <a:ext cx="513329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endParaRPr lang="en-US" altLang="ko-KR" sz="1800" dirty="0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0173BC60-5C83-4780-8960-982FA343A37F}"/>
              </a:ext>
            </a:extLst>
          </p:cNvPr>
          <p:cNvSpPr txBox="1"/>
          <p:nvPr/>
        </p:nvSpPr>
        <p:spPr>
          <a:xfrm>
            <a:off x="6383676" y="4130198"/>
            <a:ext cx="51332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/>
              <a:t>Lorem ipsum dolor sit </a:t>
            </a:r>
            <a:r>
              <a:rPr lang="en-US" altLang="ko-KR" sz="2800" dirty="0" err="1"/>
              <a:t>amet</a:t>
            </a:r>
            <a:endParaRPr lang="en-US" altLang="ko-KR" sz="2800" dirty="0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5EE1B06C-D9BB-4435-A661-F4FF109A7307}"/>
              </a:ext>
            </a:extLst>
          </p:cNvPr>
          <p:cNvSpPr txBox="1"/>
          <p:nvPr/>
        </p:nvSpPr>
        <p:spPr>
          <a:xfrm>
            <a:off x="6383677" y="4653418"/>
            <a:ext cx="513329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endParaRPr lang="en-US" altLang="ko-KR" sz="1800" dirty="0"/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1B2F609D-B772-4B85-9E59-912DCE986DA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903670" y="585253"/>
            <a:ext cx="6384660" cy="933756"/>
          </a:xfrm>
          <a:prstGeom prst="rect">
            <a:avLst/>
          </a:prstGeom>
        </p:spPr>
      </p:pic>
      <p:sp>
        <p:nvSpPr>
          <p:cNvPr id="14" name="TextBox 13">
            <a:extLst>
              <a:ext uri="{FF2B5EF4-FFF2-40B4-BE49-F238E27FC236}">
                <a16:creationId xmlns:a16="http://schemas.microsoft.com/office/drawing/2014/main" id="{2190531F-0771-48DE-A90B-777B8D8D5D8E}"/>
              </a:ext>
            </a:extLst>
          </p:cNvPr>
          <p:cNvSpPr txBox="1"/>
          <p:nvPr/>
        </p:nvSpPr>
        <p:spPr>
          <a:xfrm>
            <a:off x="3677136" y="728966"/>
            <a:ext cx="4837729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600" dirty="0">
                <a:cs typeface="Arial" panose="020B0604020202020204" pitchFamily="34" charset="0"/>
              </a:rPr>
              <a:t>Slide Title Here</a:t>
            </a:r>
            <a:endParaRPr lang="ko-KR" altLang="en-US" sz="36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095859590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F51E0022-A919-44AF-8078-87723532DB8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167997" y="1336121"/>
            <a:ext cx="5856006" cy="2838223"/>
          </a:xfrm>
          <a:prstGeom prst="rect">
            <a:avLst/>
          </a:prstGeom>
        </p:spPr>
      </p:pic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721860" y="2710447"/>
            <a:ext cx="4696426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4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4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755631" y="3414284"/>
            <a:ext cx="462888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/>
              <a:t>01:00pm ~ 01:30pm</a:t>
            </a:r>
            <a:endParaRPr lang="ko-KR" altLang="en-US" sz="2400" dirty="0"/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56381" y="1661955"/>
            <a:ext cx="1027384" cy="1170074"/>
            <a:chOff x="6830083" y="5571172"/>
            <a:chExt cx="342900" cy="390525"/>
          </a:xfrm>
          <a:solidFill>
            <a:srgbClr val="ED395F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1157957"/>
            <a:ext cx="11082618" cy="5461000"/>
            <a:chOff x="1311832" y="1528784"/>
            <a:chExt cx="9568336" cy="4714832"/>
          </a:xfrm>
          <a:solidFill>
            <a:srgbClr val="1F68F8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FFD745"/>
            </a:solidFill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FFD745"/>
            </a:solidFill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solidFill>
              <a:srgbClr val="FFD745"/>
            </a:solidFill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45C3F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ED395F"/>
          </a:solidFill>
          <a:ln w="9525" cap="flat">
            <a:solidFill>
              <a:srgbClr val="45C3FC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ED395F"/>
          </a:solidFill>
          <a:ln w="9525" cap="flat">
            <a:solidFill>
              <a:srgbClr val="45C3FC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920742" y="2944082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ED395F"/>
          </a:solidFill>
          <a:ln w="9525" cap="flat">
            <a:solidFill>
              <a:srgbClr val="45C3FC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84" name="그림 183">
            <a:extLst>
              <a:ext uri="{FF2B5EF4-FFF2-40B4-BE49-F238E27FC236}">
                <a16:creationId xmlns:a16="http://schemas.microsoft.com/office/drawing/2014/main" id="{D24B9992-A368-484E-8EDA-BE962FA823B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739383" y="234612"/>
            <a:ext cx="4713234" cy="689310"/>
          </a:xfrm>
          <a:prstGeom prst="rect">
            <a:avLst/>
          </a:prstGeom>
        </p:spPr>
      </p:pic>
      <p:sp>
        <p:nvSpPr>
          <p:cNvPr id="185" name="TextBox 184">
            <a:extLst>
              <a:ext uri="{FF2B5EF4-FFF2-40B4-BE49-F238E27FC236}">
                <a16:creationId xmlns:a16="http://schemas.microsoft.com/office/drawing/2014/main" id="{F2710A80-8564-4B94-BFB2-685D00243A84}"/>
              </a:ext>
            </a:extLst>
          </p:cNvPr>
          <p:cNvSpPr txBox="1"/>
          <p:nvPr/>
        </p:nvSpPr>
        <p:spPr>
          <a:xfrm>
            <a:off x="4310365" y="256102"/>
            <a:ext cx="3571271" cy="646331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600" dirty="0">
                <a:cs typeface="Arial" panose="020B0604020202020204" pitchFamily="34" charset="0"/>
              </a:rPr>
              <a:t>World map slide</a:t>
            </a:r>
            <a:endParaRPr lang="ko-KR" altLang="en-US" sz="36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5953287A-A725-4046-A4F4-992BF17C644F}"/>
              </a:ext>
            </a:extLst>
          </p:cNvPr>
          <p:cNvSpPr txBox="1"/>
          <p:nvPr/>
        </p:nvSpPr>
        <p:spPr>
          <a:xfrm>
            <a:off x="1523999" y="3150892"/>
            <a:ext cx="5017695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 </a:t>
            </a:r>
          </a:p>
          <a:p>
            <a:r>
              <a:rPr lang="en-US" altLang="ko-KR" dirty="0"/>
              <a:t>Ut </a:t>
            </a:r>
            <a:r>
              <a:rPr lang="en-US" altLang="ko-KR" dirty="0" err="1"/>
              <a:t>enim</a:t>
            </a:r>
            <a:r>
              <a:rPr lang="en-US" altLang="ko-KR" dirty="0"/>
              <a:t> ad minim </a:t>
            </a:r>
            <a:r>
              <a:rPr lang="en-US" altLang="ko-KR" dirty="0" err="1"/>
              <a:t>veniam</a:t>
            </a:r>
            <a:r>
              <a:rPr lang="en-US" altLang="ko-KR" dirty="0"/>
              <a:t>, </a:t>
            </a:r>
            <a:r>
              <a:rPr lang="en-US" altLang="ko-KR" dirty="0" err="1"/>
              <a:t>quis</a:t>
            </a:r>
            <a:r>
              <a:rPr lang="en-US" altLang="ko-KR" dirty="0"/>
              <a:t> </a:t>
            </a:r>
            <a:r>
              <a:rPr lang="en-US" altLang="ko-KR" dirty="0" err="1"/>
              <a:t>nostrud</a:t>
            </a:r>
            <a:r>
              <a:rPr lang="en-US" altLang="ko-KR" dirty="0"/>
              <a:t> exercitation </a:t>
            </a:r>
            <a:r>
              <a:rPr lang="en-US" altLang="ko-KR" dirty="0" err="1"/>
              <a:t>ullamco</a:t>
            </a:r>
            <a:r>
              <a:rPr lang="en-US" altLang="ko-KR" dirty="0"/>
              <a:t> </a:t>
            </a:r>
            <a:r>
              <a:rPr lang="en-US" altLang="ko-KR" dirty="0" err="1"/>
              <a:t>laboris</a:t>
            </a:r>
            <a:r>
              <a:rPr lang="en-US" altLang="ko-KR" dirty="0"/>
              <a:t> nisi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aliquip</a:t>
            </a:r>
            <a:r>
              <a:rPr lang="en-US" altLang="ko-KR" dirty="0"/>
              <a:t> ex </a:t>
            </a:r>
            <a:r>
              <a:rPr lang="en-US" altLang="ko-KR" dirty="0" err="1"/>
              <a:t>ea</a:t>
            </a:r>
            <a:r>
              <a:rPr lang="en-US" altLang="ko-KR" dirty="0"/>
              <a:t> </a:t>
            </a:r>
            <a:r>
              <a:rPr lang="en-US" altLang="ko-KR" dirty="0" err="1"/>
              <a:t>commodo</a:t>
            </a:r>
            <a:r>
              <a:rPr lang="en-US" altLang="ko-KR" dirty="0"/>
              <a:t> </a:t>
            </a:r>
            <a:r>
              <a:rPr lang="en-US" altLang="ko-KR" dirty="0" err="1"/>
              <a:t>consequat</a:t>
            </a:r>
            <a:r>
              <a:rPr lang="en-US" altLang="ko-KR" dirty="0"/>
              <a:t>.</a:t>
            </a: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72BD5F56-9BC0-459A-9674-19B1EED4179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133609" y="671735"/>
            <a:ext cx="3487672" cy="5671012"/>
          </a:xfrm>
          <a:prstGeom prst="rect">
            <a:avLst/>
          </a:prstGeom>
        </p:spPr>
      </p:pic>
      <p:sp>
        <p:nvSpPr>
          <p:cNvPr id="10" name="TextBox 9">
            <a:extLst>
              <a:ext uri="{FF2B5EF4-FFF2-40B4-BE49-F238E27FC236}">
                <a16:creationId xmlns:a16="http://schemas.microsoft.com/office/drawing/2014/main" id="{A4F2CB5F-2FBD-45EA-B906-B94218461AEE}"/>
              </a:ext>
            </a:extLst>
          </p:cNvPr>
          <p:cNvSpPr txBox="1"/>
          <p:nvPr/>
        </p:nvSpPr>
        <p:spPr>
          <a:xfrm>
            <a:off x="1523999" y="1796676"/>
            <a:ext cx="4572001" cy="1077218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b="0" dirty="0"/>
              <a:t>Title text block &amp; Mobile project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E735A8A0-3ADA-4D8E-AA3F-0B0598CBAD0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67C32B15-2E2B-4273-9A2D-DDF0FC970EC4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442557" y="801098"/>
            <a:ext cx="1545076" cy="19845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8C9C509-37B5-4210-BAF7-6A5867C44BB6}"/>
              </a:ext>
            </a:extLst>
          </p:cNvPr>
          <p:cNvSpPr txBox="1"/>
          <p:nvPr/>
        </p:nvSpPr>
        <p:spPr>
          <a:xfrm>
            <a:off x="1177315" y="2517482"/>
            <a:ext cx="5017695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 </a:t>
            </a:r>
          </a:p>
          <a:p>
            <a:r>
              <a:rPr lang="en-US" altLang="ko-KR" dirty="0"/>
              <a:t>Ut </a:t>
            </a:r>
            <a:r>
              <a:rPr lang="en-US" altLang="ko-KR" dirty="0" err="1"/>
              <a:t>enim</a:t>
            </a:r>
            <a:r>
              <a:rPr lang="en-US" altLang="ko-KR" dirty="0"/>
              <a:t> ad minim </a:t>
            </a:r>
            <a:r>
              <a:rPr lang="en-US" altLang="ko-KR" dirty="0" err="1"/>
              <a:t>veniam</a:t>
            </a:r>
            <a:r>
              <a:rPr lang="en-US" altLang="ko-KR" dirty="0"/>
              <a:t>, </a:t>
            </a:r>
            <a:r>
              <a:rPr lang="en-US" altLang="ko-KR" dirty="0" err="1"/>
              <a:t>quis</a:t>
            </a:r>
            <a:r>
              <a:rPr lang="en-US" altLang="ko-KR" dirty="0"/>
              <a:t> </a:t>
            </a:r>
            <a:r>
              <a:rPr lang="en-US" altLang="ko-KR" dirty="0" err="1"/>
              <a:t>nostrud</a:t>
            </a:r>
            <a:r>
              <a:rPr lang="en-US" altLang="ko-KR" dirty="0"/>
              <a:t> exercitation </a:t>
            </a:r>
            <a:r>
              <a:rPr lang="en-US" altLang="ko-KR" dirty="0" err="1"/>
              <a:t>ullamco</a:t>
            </a:r>
            <a:r>
              <a:rPr lang="en-US" altLang="ko-KR" dirty="0"/>
              <a:t> </a:t>
            </a:r>
            <a:r>
              <a:rPr lang="en-US" altLang="ko-KR" dirty="0" err="1"/>
              <a:t>laboris</a:t>
            </a:r>
            <a:r>
              <a:rPr lang="en-US" altLang="ko-KR" dirty="0"/>
              <a:t> nisi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aliquip</a:t>
            </a:r>
            <a:r>
              <a:rPr lang="en-US" altLang="ko-KR" dirty="0"/>
              <a:t> ex </a:t>
            </a:r>
            <a:r>
              <a:rPr lang="en-US" altLang="ko-KR" dirty="0" err="1"/>
              <a:t>ea</a:t>
            </a:r>
            <a:r>
              <a:rPr lang="en-US" altLang="ko-KR" dirty="0"/>
              <a:t> </a:t>
            </a:r>
            <a:r>
              <a:rPr lang="en-US" altLang="ko-KR" dirty="0" err="1"/>
              <a:t>commodo</a:t>
            </a:r>
            <a:r>
              <a:rPr lang="en-US" altLang="ko-KR" dirty="0"/>
              <a:t> </a:t>
            </a:r>
            <a:r>
              <a:rPr lang="en-US" altLang="ko-KR" dirty="0" err="1"/>
              <a:t>consequat</a:t>
            </a:r>
            <a:r>
              <a:rPr lang="en-US" altLang="ko-KR" dirty="0"/>
              <a:t>.</a:t>
            </a: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D13A4732-4E45-4405-8CFC-2FEC7D8E1EC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42685" y="680591"/>
            <a:ext cx="4714778" cy="5969000"/>
          </a:xfrm>
          <a:prstGeom prst="rect">
            <a:avLst/>
          </a:prstGeom>
        </p:spPr>
      </p:pic>
      <p:sp>
        <p:nvSpPr>
          <p:cNvPr id="4" name="TextBox 3">
            <a:extLst>
              <a:ext uri="{FF2B5EF4-FFF2-40B4-BE49-F238E27FC236}">
                <a16:creationId xmlns:a16="http://schemas.microsoft.com/office/drawing/2014/main" id="{09E03C7A-5021-4AC8-A6DE-BA9827E7B381}"/>
              </a:ext>
            </a:extLst>
          </p:cNvPr>
          <p:cNvSpPr txBox="1"/>
          <p:nvPr/>
        </p:nvSpPr>
        <p:spPr>
          <a:xfrm>
            <a:off x="1177315" y="1163266"/>
            <a:ext cx="4572001" cy="1077218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3200" b="0" dirty="0"/>
              <a:t>Title text block &amp; Tablet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6C8F9D01-E394-45FC-BC72-B00A720AEFD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277059462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2EA1F57E-8C2A-45D5-BE69-CF0C65B0DE69}"/>
              </a:ext>
            </a:extLst>
          </p:cNvPr>
          <p:cNvSpPr txBox="1"/>
          <p:nvPr/>
        </p:nvSpPr>
        <p:spPr>
          <a:xfrm>
            <a:off x="682939" y="2119848"/>
            <a:ext cx="352620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 </a:t>
            </a:r>
          </a:p>
          <a:p>
            <a:r>
              <a:rPr lang="en-US" altLang="ko-KR" sz="1600" dirty="0"/>
              <a:t>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 </a:t>
            </a:r>
            <a:r>
              <a:rPr lang="en-US" altLang="ko-KR" sz="1600" dirty="0" err="1"/>
              <a:t>veniam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quis</a:t>
            </a:r>
            <a:r>
              <a:rPr lang="en-US" altLang="ko-KR" sz="1600" dirty="0"/>
              <a:t> </a:t>
            </a:r>
            <a:r>
              <a:rPr lang="en-US" altLang="ko-KR" sz="1600" dirty="0" err="1"/>
              <a:t>nostrud</a:t>
            </a:r>
            <a:r>
              <a:rPr lang="en-US" altLang="ko-KR" sz="1600" dirty="0"/>
              <a:t> exercitation </a:t>
            </a:r>
            <a:r>
              <a:rPr lang="en-US" altLang="ko-KR" sz="1600" dirty="0" err="1"/>
              <a:t>ullamco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laboris</a:t>
            </a:r>
            <a:r>
              <a:rPr lang="en-US" altLang="ko-KR" sz="1600" dirty="0"/>
              <a:t> nisi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aliquip</a:t>
            </a:r>
            <a:r>
              <a:rPr lang="en-US" altLang="ko-KR" sz="1600" dirty="0"/>
              <a:t> ex </a:t>
            </a:r>
            <a:r>
              <a:rPr lang="en-US" altLang="ko-KR" sz="1600" dirty="0" err="1"/>
              <a:t>ea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commodo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consequat</a:t>
            </a:r>
            <a:r>
              <a:rPr lang="en-US" altLang="ko-KR" sz="1600" dirty="0"/>
              <a:t>.</a:t>
            </a: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53AA64CD-3EF1-4015-B671-F021B330C6DF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443"/>
          <a:stretch/>
        </p:blipFill>
        <p:spPr>
          <a:xfrm>
            <a:off x="3271157" y="622300"/>
            <a:ext cx="8920843" cy="5613400"/>
          </a:xfrm>
          <a:prstGeom prst="rect">
            <a:avLst/>
          </a:prstGeom>
        </p:spPr>
      </p:pic>
      <p:sp>
        <p:nvSpPr>
          <p:cNvPr id="4" name="TextBox 3">
            <a:extLst>
              <a:ext uri="{FF2B5EF4-FFF2-40B4-BE49-F238E27FC236}">
                <a16:creationId xmlns:a16="http://schemas.microsoft.com/office/drawing/2014/main" id="{199B3FAD-2AD2-4738-A143-E43A082E43BC}"/>
              </a:ext>
            </a:extLst>
          </p:cNvPr>
          <p:cNvSpPr txBox="1"/>
          <p:nvPr/>
        </p:nvSpPr>
        <p:spPr>
          <a:xfrm>
            <a:off x="682939" y="1104185"/>
            <a:ext cx="3526205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 Desktop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EE1BF5E9-6B68-4673-A609-7B23772DABE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90381163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09" name="그래픽 508">
            <a:extLst>
              <a:ext uri="{FF2B5EF4-FFF2-40B4-BE49-F238E27FC236}">
                <a16:creationId xmlns:a16="http://schemas.microsoft.com/office/drawing/2014/main" id="{E68556BD-8766-476B-9CDC-431C50806A0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267A6217-4655-4BA6-B551-6A1A9AC4196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A4D3EE62-4F7F-4E19-8F1D-01F0DDC18F08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3774F867-ECD5-49A5-9D82-4C0D0E2A8A6E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C8DA7815-7F25-46F1-AE30-6B517440E4D1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E4293916-790D-4E0B-B858-9ABA2B87BB31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C39B0C44-25FA-4820-B1D5-06894E197CDF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8F9EBCCF-F760-4BDC-BCFF-97E80453D6AD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9810696E-EF53-483E-838F-DEDAE5214295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A7E6D7B2-90A6-4AAE-979E-171F860BABCC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84DB43B9-DC62-4A4F-A2E9-4B4B666244E5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38C9B30D-27BB-4DF6-9D9E-1F24F38FD0A0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716A0736-9BD3-4FBA-AE4B-C9474862E3B4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534BCF9E-9EA6-418E-A753-50A18BC4FA81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8A3F7896-CF19-4C27-AA6A-C85FC3014BF3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9EDC78D2-436F-4997-A22D-4AA4749518E6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542F73BE-940F-4F6A-B948-6DA138382AD3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816DDD48-AB9B-4448-8227-BEA78D5F2EEB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F0FF7CFB-6134-4926-95FC-55447B8F2B56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57A834EC-727B-44BE-9F2A-0531E545073D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8EEC5C06-E6B7-406E-AA4B-EBC36FF974DF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7584B3D5-29D0-4D4A-A8C5-158C2BF5946D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D35D209D-9940-4C9E-BBF0-9D2A45D4F15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95FF26F7-D69E-47BD-ACFF-2AE8AB54DBDE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2A13FC6B-5ADA-495E-8CD4-5D666584C210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4A98FFC-E8EC-46E8-ADAA-DEF9D97E9063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A0D57394-201D-4FC2-AED4-24449D96968F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3E71F97F-FE05-4383-A255-9CFBFDE75A63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3FFDA3A9-47BB-4853-A151-ACA831D257E4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AE927777-6642-4291-A487-1EEA8467C2F7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B6F14AF7-2B23-4D95-AE59-727671184092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A301B987-CCCF-4236-9FA2-1433BCC235A6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FD9E39B4-1ED1-4192-8623-19E6E10C0627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3F0FC291-7030-46E6-80F3-B464456A20E0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086B6602-20C6-4520-A791-27237D9CE045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1D611B01-9B68-4B30-BDCD-EFF113BD8120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E7072C53-14E7-4E64-B089-058AE330472A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DCCFB86-1AB2-4C11-91EE-FC9C39DE025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185D969-86E4-459A-9AE7-A0CFBB081B5C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6D4C86CC-BB78-4062-8ABB-33FE9FC1CB48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C4A5F449-A6D5-40AF-8D3A-B8CAC269B8E3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71101BC1-33CA-4497-874F-8C75A44E22FB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2985B853-ED64-4E51-B4A5-002D8F8C2122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2CB4897-7BCA-4BCE-86B6-A9709110F4D2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2EFD87DD-9415-41CF-ADEF-B9DD91E78152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4DFD0ADB-E3FD-4007-9220-022471243AB2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B4185476-FD98-4584-ADAD-75682562E256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D389C003-4602-4D5A-B0F0-C961E0FB69A0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832B38DC-92B0-43AD-9554-8D2ED55BBB16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74318222-29C5-4D17-A1D6-A19B9D7F0E6D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8F1B2AEB-7201-44DF-818F-2190ED55E0E1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3B2A185C-3981-4CF4-9526-BA5902859D3A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27E666B7-DB5A-4CFD-8054-E1754B8BE582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3DDA5478-E1D1-476E-A45F-13071B087861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727032A8-0CF3-423F-AD6C-FE4704CA99E8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9C85F3C-2254-41A1-A3E4-2A79B1E214AC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D176CD25-A801-45FC-9DE3-97DBD63753C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A100745D-F723-4B3C-9EDF-305B5235AFA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48E7D5E3-D959-4B30-8BD6-D0396C43CB48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FB00B953-6000-4975-A01F-988214F3E0A8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766C00CF-C569-416A-81C5-A28CD3559C1B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604F6990-25BC-4571-9330-23F529FE6644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462FDA3D-B4B5-419F-80DB-E65688D86BE2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B9347F15-6962-48C1-B5F6-791E325F56D5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DF1F7060-71CE-4AD8-908F-04F9701CD29B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AA6ECCD5-9B47-41BD-BEA6-A8462B1A464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1F97C1B5-F401-4973-8873-2590A93579E6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261516FA-A4C6-40CD-8E26-B619B84D86FD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FEC68A4C-173C-4FC3-9171-FDA4197642E6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ACD16FDD-3BF8-4E9A-AEC2-117A0C6E6471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C87CF178-7B45-455A-A66D-F8B22909817F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82425BDC-DAF3-4771-BCCE-228B856A2AC7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6F4D2DA-5B43-406F-BF2F-4C4A705F8250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095475A0-BB5E-49FC-92DD-C6EE64740630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32BAAAD4-61D0-4686-ACE2-C8238CDA6E47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99A57FEC-2BB1-4527-A253-AD5C429DEF92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38E78E66-EF79-4947-A643-DBD07EDC9C7D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9EF47429-51D8-4D6C-B714-7C93E14E6B81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D197AA4B-C602-4C11-A391-762D682BA02D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0808A00C-6942-4721-966D-7B05EDE22300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2BC8788C-4089-41B8-96F5-0662A4ADF1C0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C6CD27F1-4DA4-4011-B7ED-EF6542624F95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6C5CBF12-AB58-4F50-82A2-C3E69305D79D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38268D3F-B1F5-43F1-BC72-11EDE30EF169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08D4D62C-808A-4031-A147-E1F792D07D41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4CCE2791-6B48-4670-AF5C-177BEDC66256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ABD6E135-1F0F-4872-9919-094C402903A5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EAD31D96-4F3E-471B-B47C-C1D2F8AE01E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159FBD12-B294-4F3C-8E6E-C8101EA9E7ED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6EA66666-14AA-4F0C-BD3F-9C9E2974FEB8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A0B1E2B6-239E-4273-A38E-A8D32369A1A6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9182FFCB-3B07-4851-87E8-7E0439518885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D845D932-0D4B-4E84-9EB0-374F87104B5F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169EC431-B840-4DB3-AB80-5E1C8F553A58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0186E1F7-D449-474E-B22D-0488D51C6977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EA4AAFA0-7B50-4491-B328-FF388ED23E80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  <p:sp>
        <p:nvSpPr>
          <p:cNvPr id="100" name="TextBox 99">
            <a:extLst>
              <a:ext uri="{FF2B5EF4-FFF2-40B4-BE49-F238E27FC236}">
                <a16:creationId xmlns:a16="http://schemas.microsoft.com/office/drawing/2014/main" id="{812ABB62-AD80-4329-83B0-B7FABCB04786}"/>
              </a:ext>
            </a:extLst>
          </p:cNvPr>
          <p:cNvSpPr txBox="1"/>
          <p:nvPr/>
        </p:nvSpPr>
        <p:spPr>
          <a:xfrm>
            <a:off x="9037297" y="4260741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bg1"/>
              </a:solidFill>
            </a:endParaRPr>
          </a:p>
          <a:p>
            <a:r>
              <a:rPr lang="en-US" altLang="ko-KR" sz="16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933278A-3C9B-4D0C-B640-4AA60979B540}"/>
              </a:ext>
            </a:extLst>
          </p:cNvPr>
          <p:cNvSpPr txBox="1"/>
          <p:nvPr/>
        </p:nvSpPr>
        <p:spPr>
          <a:xfrm>
            <a:off x="8978001" y="3676764"/>
            <a:ext cx="262272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3122027974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TextBox 450">
            <a:extLst>
              <a:ext uri="{FF2B5EF4-FFF2-40B4-BE49-F238E27FC236}">
                <a16:creationId xmlns:a16="http://schemas.microsoft.com/office/drawing/2014/main" id="{BEA1322B-5E6A-42F1-A157-4AC7EF73386A}"/>
              </a:ext>
            </a:extLst>
          </p:cNvPr>
          <p:cNvSpPr txBox="1"/>
          <p:nvPr/>
        </p:nvSpPr>
        <p:spPr>
          <a:xfrm>
            <a:off x="9037297" y="4260741"/>
            <a:ext cx="262272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600" dirty="0">
              <a:solidFill>
                <a:schemeClr val="bg1"/>
              </a:solidFill>
            </a:endParaRPr>
          </a:p>
          <a:p>
            <a:r>
              <a:rPr lang="en-US" altLang="ko-KR" sz="16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0B2BDA17-F6CF-44D0-99CC-F111CDC0F9DB}"/>
              </a:ext>
            </a:extLst>
          </p:cNvPr>
          <p:cNvSpPr txBox="1"/>
          <p:nvPr/>
        </p:nvSpPr>
        <p:spPr>
          <a:xfrm>
            <a:off x="8978001" y="3676764"/>
            <a:ext cx="262272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pic>
        <p:nvPicPr>
          <p:cNvPr id="453" name="그래픽 452">
            <a:extLst>
              <a:ext uri="{FF2B5EF4-FFF2-40B4-BE49-F238E27FC236}">
                <a16:creationId xmlns:a16="http://schemas.microsoft.com/office/drawing/2014/main" id="{B242F0A5-161D-40EE-B279-D225D25DC36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4" name="그래픽 453">
            <a:extLst>
              <a:ext uri="{FF2B5EF4-FFF2-40B4-BE49-F238E27FC236}">
                <a16:creationId xmlns:a16="http://schemas.microsoft.com/office/drawing/2014/main" id="{F0BF6F47-20C8-4882-8601-3008DA45A84C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5" name="그래픽 454">
            <a:extLst>
              <a:ext uri="{FF2B5EF4-FFF2-40B4-BE49-F238E27FC236}">
                <a16:creationId xmlns:a16="http://schemas.microsoft.com/office/drawing/2014/main" id="{321CF108-6339-4BB8-80FA-E3FA3E239A55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CF4E9E41-B52A-4902-912D-20FAC5E5BB84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A75CC0B0-839C-49C3-B580-B3D54F3D4037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A6578AED-E378-4E62-BF6D-6FA4EA1E4B4D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AB1F2329-7E51-44E9-A856-51237E36C609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E2656ADD-9871-4D9B-B703-9F4DB2A2E380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C56B5AEE-5315-43E5-9B32-64DF48A687C2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34352E0F-3839-47B4-996C-515C758F9DB9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5BF6FE7C-80F8-404E-846B-0692161DFED7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D23B3616-D019-4D78-9E20-D5C56A5D6060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1EC53FF3-7028-4179-BF55-73869E47A57E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E7EBFA16-9859-41AD-853B-1880774680E7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D884940C-E6FE-4692-B5C7-168918042567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C086A840-79C8-4DD8-830C-54DF2C93F503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D5596C1F-8589-4DD7-B5BE-BBA0555977BE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5D6CFCE3-ABE1-4FD0-AB9D-40F8ACE6F2FA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A61D11DF-3F96-4379-A429-B77C094F189B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331FE5B4-DF31-4B7E-A184-1FA98ED9EE2B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FCF5643C-8185-4530-92E8-F4A4D2DA290A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7DF178D5-DC05-468F-B762-C8FCF0608B4E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EBBE5FD3-DA59-46B5-9C9B-4E09F63A8041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0795E45A-94F9-4FD6-A71D-43CE1681EC35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4E665059-157E-46F7-AEDF-4AB2C9A541C4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B9CC6592-A406-459D-A0FE-4D5E7DA76DA9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1573FD40-0C72-4C5C-A9CE-D0CAEB488A99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E0BA9286-574B-4E5C-8CB6-6469F68DE8AF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2039BFE4-9E81-4C36-81F1-6413F5757C83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9401F024-2BA1-4F0C-9285-9FF78FF04F52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1106E2CB-27AD-40E2-8C78-19CB9BBE9CD9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93844DAB-DBBB-4651-BD74-8E04F8A0D694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662F15CD-2B64-4C0C-BEB1-00A603020B42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D9C569B9-3E43-484B-8F65-181F82F9B2B1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34F597C6-C149-4E92-8AF3-549800C24E83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323927EA-8D11-4888-A7C4-643DB352AEA2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C22EEB73-A377-4E9B-B0CD-E60E3F94B30B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AE83C67D-A123-4C67-B60E-E423FBCC5E4D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06981B10-9863-4F2C-B7A3-EE3B1A7B2344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F11CF84B-78C7-4775-B790-5CB0F20EC353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8C8E0F92-38DD-4380-9A66-D34EE8343E40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4C8AD32C-AD62-4B2F-8384-73602D33CD4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C4534A3E-02EC-4052-980B-55BECB82C725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D46A61CF-C2C6-4E4A-9252-541D17DC8003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3B769FF6-22CB-4842-A3E4-565C99031046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EDBF4A52-F500-4A0A-B8DD-D2553CC439CA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E265E31B-CA6E-464E-B095-EE066B9E3CD3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E53E3BA6-109D-4583-8A74-17B3D2387CE3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3D59EB59-990E-4FAD-9530-361CB957319A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7C2CCB30-F905-471E-BE68-818E7DEBF06B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640BCCAB-8C43-4789-A96B-7038791F5FBE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65C18A34-8155-4E61-88FE-59470A6CEDA0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5E715857-C542-4A6C-A09E-2D220E160962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1B753088-4941-43AE-BBE0-86F6F1370AB6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54079777-BA6E-409C-A709-015D8D5DFAE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D5F19E45-E7DE-464D-B862-C06B4EB4CC5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C2F492FC-D3F3-45A5-BCF8-36D391AA8B26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416554D1-2FE6-4907-8C24-EE3B75B13E7B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4F1DDE4-82D3-4C85-8D85-17A88A946E97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E4B10DD3-A8E7-412D-B111-5263722D7338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875E9EBF-894B-4B96-84EC-98FF78087C99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18C79E1-C954-444C-AAE6-3D5CB8222FED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F978CAE2-A2C4-4506-9FFB-C1AB8EEAA3C5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BD7BB3CD-F4E7-4C1D-BEA2-783FA8235A8A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3F1A92D8-BF89-4396-BE77-BC55FA26DDE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AC23C029-7C35-4B38-8C9E-85D16190EA1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F2A921F6-111A-481E-8CCE-C463614C85FD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3FB10C06-2323-448E-AE95-1245D077B9EC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40B8B2ED-AAE7-4D33-8DAA-7C30D1719DA3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4765A693-87A9-442E-8F9E-6B23F3A4CA8B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43365555-4EE9-41CF-BA84-7313492F4F31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4A9E8519-16A7-4E88-8A05-632042FBBA6A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A506EE3B-C00F-4B34-B57A-24456FE0B7FF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739A75AD-999D-4DA5-855D-1FC3DDB98D6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B110F042-EAF6-44BC-B99E-5F95E63C792E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D149C714-1D4E-47EC-A243-7BCA00A0FC0C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64531DEC-2D6D-44A5-AAB3-D00EF881D633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2A34EE7B-22F6-4962-B5DE-37BE9EE6404D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32FD3DD1-6512-4932-A48C-8717C012E246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BC71C79A-943B-4BCE-9009-6851B531A433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FABFC67C-2894-4EB6-980F-1346E1404D1C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C9B247AE-5D03-47D7-BAF5-9F81D9C70A0D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4B799C9F-E4E2-4EEE-BC94-27CBDC804875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D6340E8-5B4A-423C-B029-502FE19A91D9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48ECAC73-EF1E-4DD5-A979-C2A592A56D07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50C3EBE5-4457-4AA9-AA1A-11A9D5185F6F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521F4D2C-93ED-49FD-9C3D-305285446399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FFC0ADF6-2BD3-4003-812F-00C7BEE5B7E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4532CA43-EC6F-4DA2-B24F-23636EAE2A7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85E7A8B0-631A-41C4-A574-75A681425522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4E2B53E3-39D0-4274-8982-7B09974A332E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EE7DE201-5263-4812-9483-91034544370F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0AA60586-F5AB-4110-A530-305AA2213BB8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4FE4D417-1DC4-4499-9E6B-65B4B96F6F8A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CAC4D11A-A61D-4E46-A1AA-30E1AADF66BC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B81A064B-F6F4-4FC5-AD2C-7A0089E39582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11089467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림 3">
            <a:extLst>
              <a:ext uri="{FF2B5EF4-FFF2-40B4-BE49-F238E27FC236}">
                <a16:creationId xmlns:a16="http://schemas.microsoft.com/office/drawing/2014/main" id="{2C0C2AFD-DF20-4FED-A32A-778DE0E9A70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167997" y="1336121"/>
            <a:ext cx="5856006" cy="2838223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68A28DFC-4E15-473A-B568-253E3528E79F}"/>
              </a:ext>
            </a:extLst>
          </p:cNvPr>
          <p:cNvSpPr txBox="1"/>
          <p:nvPr/>
        </p:nvSpPr>
        <p:spPr>
          <a:xfrm>
            <a:off x="3455977" y="2093515"/>
            <a:ext cx="5280046" cy="1323439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8000" dirty="0">
                <a:latin typeface="+mj-lt"/>
                <a:cs typeface="Arial" panose="020B0604020202020204" pitchFamily="34" charset="0"/>
              </a:rPr>
              <a:t>Thanks!</a:t>
            </a:r>
            <a:endParaRPr lang="ko-KR" altLang="en-US" sz="80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043732"/>
            <a:ext cx="9468866" cy="477053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400" dirty="0">
                <a:latin typeface="+mj-lt"/>
              </a:rPr>
              <a:t>You are allowed to:</a:t>
            </a:r>
          </a:p>
          <a:p>
            <a:endParaRPr lang="en-US" altLang="ko-KR" sz="16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6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6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600" dirty="0"/>
              <a:t>Link a page to a presentation template on your website or your blog.</a:t>
            </a:r>
          </a:p>
          <a:p>
            <a:endParaRPr lang="en-US" altLang="ko-KR" sz="1600" dirty="0"/>
          </a:p>
          <a:p>
            <a:r>
              <a:rPr lang="en-US" altLang="ko-KR" sz="1600" dirty="0"/>
              <a:t>It cannot be used as any design derivative other than for presentation purposes.</a:t>
            </a:r>
          </a:p>
          <a:p>
            <a:r>
              <a:rPr lang="en-US" altLang="ko-KR" sz="1600" dirty="0"/>
              <a:t>(Example: brochure, catalog, business card, web, etc.)  </a:t>
            </a:r>
          </a:p>
          <a:p>
            <a:endParaRPr lang="en-US" altLang="ko-KR" sz="1600" dirty="0"/>
          </a:p>
          <a:p>
            <a:endParaRPr lang="en-US" altLang="ko-KR" sz="1600" dirty="0"/>
          </a:p>
          <a:p>
            <a:r>
              <a:rPr lang="en-US" altLang="ko-KR" sz="2400" dirty="0">
                <a:latin typeface="+mj-lt"/>
              </a:rPr>
              <a:t>You are not allowed to:</a:t>
            </a:r>
          </a:p>
          <a:p>
            <a:endParaRPr lang="en-US" altLang="ko-KR" sz="16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6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6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600" dirty="0"/>
              <a:t>Extract any part of the presentation templates (background, images …) in order to use your website or personal blog.    </a:t>
            </a:r>
          </a:p>
          <a:p>
            <a:endParaRPr lang="en-US" altLang="ko-KR" sz="1600" dirty="0"/>
          </a:p>
          <a:p>
            <a:r>
              <a:rPr lang="en-US" altLang="ko-KR" sz="1600" dirty="0"/>
              <a:t>by </a:t>
            </a:r>
            <a:r>
              <a:rPr lang="en-US" altLang="ko-KR" sz="16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6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18223268-FC86-4B86-9574-EAF0DA1A4EDB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2EED056D-09BC-4256-8042-F65460A1F7EF}"/>
              </a:ext>
            </a:extLst>
          </p:cNvPr>
          <p:cNvSpPr/>
          <p:nvPr/>
        </p:nvSpPr>
        <p:spPr>
          <a:xfrm>
            <a:off x="4048196" y="2722272"/>
            <a:ext cx="1988045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400" dirty="0"/>
              <a:t>Presentation template by </a:t>
            </a:r>
            <a:endParaRPr lang="ko-KR" altLang="en-US" sz="14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1EDDD093-6F98-4398-806E-C89BE31769BD}"/>
              </a:ext>
            </a:extLst>
          </p:cNvPr>
          <p:cNvSpPr/>
          <p:nvPr/>
        </p:nvSpPr>
        <p:spPr>
          <a:xfrm>
            <a:off x="4395652" y="3570863"/>
            <a:ext cx="3502882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4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400" dirty="0"/>
              <a:t> Ctrl + Click</a:t>
            </a:r>
            <a:r>
              <a:rPr lang="ko-KR" altLang="en-US" sz="1400" dirty="0"/>
              <a:t> </a:t>
            </a:r>
            <a:r>
              <a:rPr lang="en-US" altLang="ko-KR" sz="1400" dirty="0"/>
              <a:t>to follow link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4B710527-8732-4DF2-AB60-4BCC27120304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612033"/>
            <a:ext cx="2590800" cy="679852"/>
          </a:xfrm>
          <a:prstGeom prst="rect">
            <a:avLst/>
          </a:prstGeom>
        </p:spPr>
      </p:pic>
      <p:sp>
        <p:nvSpPr>
          <p:cNvPr id="8" name="Rectangle 2">
            <a:extLst>
              <a:ext uri="{FF2B5EF4-FFF2-40B4-BE49-F238E27FC236}">
                <a16:creationId xmlns:a16="http://schemas.microsoft.com/office/drawing/2014/main" id="{0E49D14D-43C4-408D-8540-76E5DEDFC7D6}"/>
              </a:ext>
            </a:extLst>
          </p:cNvPr>
          <p:cNvSpPr/>
          <p:nvPr/>
        </p:nvSpPr>
        <p:spPr>
          <a:xfrm>
            <a:off x="3889954" y="3627802"/>
            <a:ext cx="2720904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VT323 Font download by </a:t>
            </a:r>
            <a:endParaRPr lang="ko-KR" altLang="en-US" sz="1400" dirty="0"/>
          </a:p>
        </p:txBody>
      </p:sp>
      <p:sp>
        <p:nvSpPr>
          <p:cNvPr id="9" name="Rectangle 9">
            <a:extLst>
              <a:ext uri="{FF2B5EF4-FFF2-40B4-BE49-F238E27FC236}">
                <a16:creationId xmlns:a16="http://schemas.microsoft.com/office/drawing/2014/main" id="{D9F4893E-844E-48C7-AAF9-B3F1D823AEDB}"/>
              </a:ext>
            </a:extLst>
          </p:cNvPr>
          <p:cNvSpPr/>
          <p:nvPr/>
        </p:nvSpPr>
        <p:spPr>
          <a:xfrm>
            <a:off x="3889954" y="3889412"/>
            <a:ext cx="5017720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4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https://fonts.google.com/specimen/VT323</a:t>
            </a:r>
            <a:r>
              <a:rPr lang="en-US" altLang="ko-KR" sz="1400" dirty="0"/>
              <a:t> Ctrl + Click</a:t>
            </a:r>
            <a:r>
              <a:rPr lang="ko-KR" altLang="en-US" sz="1400" dirty="0"/>
              <a:t> </a:t>
            </a:r>
            <a:r>
              <a:rPr lang="en-US" altLang="ko-KR" sz="1400" dirty="0"/>
              <a:t>to follow link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VT323 - VT323">
      <a:majorFont>
        <a:latin typeface="VT323"/>
        <a:ea typeface="Arial Unicode MS"/>
        <a:cs typeface=""/>
      </a:majorFont>
      <a:minorFont>
        <a:latin typeface="VT323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ED395F"/>
        </a:solidFill>
        <a:ln w="3024" cap="flat">
          <a:noFill/>
          <a:prstDash val="solid"/>
          <a:miter/>
        </a:ln>
      </a:spPr>
      <a:bodyPr rtlCol="0" anchor="ctr"/>
      <a:lstStyle>
        <a:defPPr algn="ctr">
          <a:defRPr sz="3200" b="1" dirty="0" smtClean="0">
            <a:solidFill>
              <a:schemeClr val="bg1"/>
            </a:solidFill>
          </a:defRPr>
        </a:defPPr>
      </a:lst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1038</TotalTime>
  <Words>1231</Words>
  <Application>Microsoft Office PowerPoint</Application>
  <PresentationFormat>와이드스크린</PresentationFormat>
  <Paragraphs>167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4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3" baseType="lpstr">
      <vt:lpstr>VT323</vt:lpstr>
      <vt:lpstr>Arial Unicode MS</vt:lpstr>
      <vt:lpstr>맑은 고딕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99</cp:revision>
  <dcterms:created xsi:type="dcterms:W3CDTF">2019-04-06T05:20:47Z</dcterms:created>
  <dcterms:modified xsi:type="dcterms:W3CDTF">2022-01-18T06:41:40Z</dcterms:modified>
</cp:coreProperties>
</file>