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handoutMasterIdLst>
    <p:handoutMasterId r:id="rId29"/>
  </p:handoutMasterIdLst>
  <p:sldIdLst>
    <p:sldId id="277" r:id="rId2"/>
    <p:sldId id="257" r:id="rId3"/>
    <p:sldId id="351" r:id="rId4"/>
    <p:sldId id="324" r:id="rId5"/>
    <p:sldId id="325" r:id="rId6"/>
    <p:sldId id="258" r:id="rId7"/>
    <p:sldId id="352" r:id="rId8"/>
    <p:sldId id="353" r:id="rId9"/>
    <p:sldId id="354" r:id="rId10"/>
    <p:sldId id="343" r:id="rId11"/>
    <p:sldId id="341" r:id="rId12"/>
    <p:sldId id="344" r:id="rId13"/>
    <p:sldId id="345" r:id="rId14"/>
    <p:sldId id="356" r:id="rId15"/>
    <p:sldId id="355" r:id="rId16"/>
    <p:sldId id="340" r:id="rId17"/>
    <p:sldId id="342" r:id="rId18"/>
    <p:sldId id="292" r:id="rId19"/>
    <p:sldId id="287" r:id="rId20"/>
    <p:sldId id="288" r:id="rId21"/>
    <p:sldId id="289" r:id="rId22"/>
    <p:sldId id="290" r:id="rId23"/>
    <p:sldId id="291" r:id="rId24"/>
    <p:sldId id="294" r:id="rId25"/>
    <p:sldId id="293" r:id="rId26"/>
    <p:sldId id="295" r:id="rId27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C3257"/>
    <a:srgbClr val="FFB515"/>
    <a:srgbClr val="5EDDD6"/>
    <a:srgbClr val="FF6B26"/>
    <a:srgbClr val="F9F7F4"/>
    <a:srgbClr val="EEE9DF"/>
    <a:srgbClr val="FFDF00"/>
    <a:srgbClr val="2D2D2B"/>
    <a:srgbClr val="67EFBE"/>
    <a:srgbClr val="047CF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216" autoAdjust="0"/>
    <p:restoredTop sz="94660"/>
  </p:normalViewPr>
  <p:slideViewPr>
    <p:cSldViewPr snapToGrid="0">
      <p:cViewPr varScale="1">
        <p:scale>
          <a:sx n="100" d="100"/>
          <a:sy n="100" d="100"/>
        </p:scale>
        <p:origin x="840" y="8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handoutMaster" Target="handoutMasters/handout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2020-04-04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3" Type="http://schemas.openxmlformats.org/officeDocument/2006/relationships/image" Target="../media/image1.png"/><Relationship Id="rId7" Type="http://schemas.openxmlformats.org/officeDocument/2006/relationships/image" Target="../media/image5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9.png"/><Relationship Id="rId5" Type="http://schemas.openxmlformats.org/officeDocument/2006/relationships/image" Target="../media/image3.png"/><Relationship Id="rId15" Type="http://schemas.openxmlformats.org/officeDocument/2006/relationships/image" Target="../media/image13.png"/><Relationship Id="rId10" Type="http://schemas.openxmlformats.org/officeDocument/2006/relationships/image" Target="../media/image8.svg"/><Relationship Id="rId4" Type="http://schemas.openxmlformats.org/officeDocument/2006/relationships/image" Target="../media/image2.svg"/><Relationship Id="rId9" Type="http://schemas.openxmlformats.org/officeDocument/2006/relationships/image" Target="../media/image7.png"/><Relationship Id="rId14" Type="http://schemas.openxmlformats.org/officeDocument/2006/relationships/image" Target="../media/image12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0.svg"/><Relationship Id="rId3" Type="http://schemas.openxmlformats.org/officeDocument/2006/relationships/image" Target="../media/image1.png"/><Relationship Id="rId7" Type="http://schemas.openxmlformats.org/officeDocument/2006/relationships/image" Target="../media/image19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8.svg"/><Relationship Id="rId5" Type="http://schemas.openxmlformats.org/officeDocument/2006/relationships/image" Target="../media/image17.png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3" Type="http://schemas.openxmlformats.org/officeDocument/2006/relationships/image" Target="../media/image10.svg"/><Relationship Id="rId7" Type="http://schemas.openxmlformats.org/officeDocument/2006/relationships/image" Target="../media/image11.png"/><Relationship Id="rId2" Type="http://schemas.openxmlformats.org/officeDocument/2006/relationships/image" Target="../media/image9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5" Type="http://schemas.openxmlformats.org/officeDocument/2006/relationships/image" Target="../media/image1.png"/><Relationship Id="rId10" Type="http://schemas.openxmlformats.org/officeDocument/2006/relationships/image" Target="../media/image21.svg"/><Relationship Id="rId4" Type="http://schemas.openxmlformats.org/officeDocument/2006/relationships/hyperlink" Target="http://www.pptmon.com/" TargetMode="External"/><Relationship Id="rId9" Type="http://schemas.openxmlformats.org/officeDocument/2006/relationships/image" Target="../media/image3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1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12" Type="http://schemas.openxmlformats.org/officeDocument/2006/relationships/image" Target="../media/image10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11" Type="http://schemas.openxmlformats.org/officeDocument/2006/relationships/image" Target="../media/image9.png"/><Relationship Id="rId5" Type="http://schemas.openxmlformats.org/officeDocument/2006/relationships/image" Target="../media/image5.png"/><Relationship Id="rId10" Type="http://schemas.openxmlformats.org/officeDocument/2006/relationships/image" Target="../media/image8.svg"/><Relationship Id="rId4" Type="http://schemas.openxmlformats.org/officeDocument/2006/relationships/image" Target="../media/image2.svg"/><Relationship Id="rId9" Type="http://schemas.openxmlformats.org/officeDocument/2006/relationships/image" Target="../media/image7.png"/><Relationship Id="rId14" Type="http://schemas.openxmlformats.org/officeDocument/2006/relationships/image" Target="../media/image12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sv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3.svg"/><Relationship Id="rId5" Type="http://schemas.openxmlformats.org/officeDocument/2006/relationships/image" Target="../media/image22.png"/><Relationship Id="rId10" Type="http://schemas.openxmlformats.org/officeDocument/2006/relationships/image" Target="../media/image14.svg"/><Relationship Id="rId4" Type="http://schemas.openxmlformats.org/officeDocument/2006/relationships/image" Target="../media/image2.svg"/><Relationship Id="rId9" Type="http://schemas.openxmlformats.org/officeDocument/2006/relationships/image" Target="../media/image13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svg"/><Relationship Id="rId5" Type="http://schemas.openxmlformats.org/officeDocument/2006/relationships/image" Target="../media/image11.png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3" Type="http://schemas.openxmlformats.org/officeDocument/2006/relationships/image" Target="../media/image1.png"/><Relationship Id="rId7" Type="http://schemas.openxmlformats.org/officeDocument/2006/relationships/image" Target="../media/image1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0.svg"/><Relationship Id="rId5" Type="http://schemas.openxmlformats.org/officeDocument/2006/relationships/image" Target="../media/image19.png"/><Relationship Id="rId10" Type="http://schemas.openxmlformats.org/officeDocument/2006/relationships/image" Target="../media/image10.svg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13" Type="http://schemas.openxmlformats.org/officeDocument/2006/relationships/image" Target="../media/image13.png"/><Relationship Id="rId3" Type="http://schemas.openxmlformats.org/officeDocument/2006/relationships/image" Target="../media/image1.png"/><Relationship Id="rId7" Type="http://schemas.openxmlformats.org/officeDocument/2006/relationships/image" Target="../media/image11.png"/><Relationship Id="rId12" Type="http://schemas.openxmlformats.org/officeDocument/2006/relationships/image" Target="../media/image16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15.png"/><Relationship Id="rId5" Type="http://schemas.openxmlformats.org/officeDocument/2006/relationships/image" Target="../media/image3.png"/><Relationship Id="rId10" Type="http://schemas.openxmlformats.org/officeDocument/2006/relationships/image" Target="../media/image23.svg"/><Relationship Id="rId4" Type="http://schemas.openxmlformats.org/officeDocument/2006/relationships/image" Target="../media/image2.svg"/><Relationship Id="rId9" Type="http://schemas.openxmlformats.org/officeDocument/2006/relationships/image" Target="../media/image22.png"/><Relationship Id="rId14" Type="http://schemas.openxmlformats.org/officeDocument/2006/relationships/image" Target="../media/image14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image" Target="../media/image1.png"/><Relationship Id="rId3" Type="http://schemas.openxmlformats.org/officeDocument/2006/relationships/image" Target="../media/image6.svg"/><Relationship Id="rId7" Type="http://schemas.openxmlformats.org/officeDocument/2006/relationships/image" Target="../media/image8.svg"/><Relationship Id="rId12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12.svg"/><Relationship Id="rId5" Type="http://schemas.openxmlformats.org/officeDocument/2006/relationships/image" Target="../media/image4.svg"/><Relationship Id="rId10" Type="http://schemas.openxmlformats.org/officeDocument/2006/relationships/image" Target="../media/image11.png"/><Relationship Id="rId4" Type="http://schemas.openxmlformats.org/officeDocument/2006/relationships/image" Target="../media/image3.png"/><Relationship Id="rId9" Type="http://schemas.openxmlformats.org/officeDocument/2006/relationships/image" Target="../media/image10.svg"/><Relationship Id="rId1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10" Type="http://schemas.openxmlformats.org/officeDocument/2006/relationships/image" Target="../media/image12.svg"/><Relationship Id="rId4" Type="http://schemas.openxmlformats.org/officeDocument/2006/relationships/image" Target="../media/image2.svg"/><Relationship Id="rId9" Type="http://schemas.openxmlformats.org/officeDocument/2006/relationships/image" Target="../media/image11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13" Type="http://schemas.openxmlformats.org/officeDocument/2006/relationships/image" Target="../media/image13.png"/><Relationship Id="rId3" Type="http://schemas.openxmlformats.org/officeDocument/2006/relationships/image" Target="../media/image4.svg"/><Relationship Id="rId7" Type="http://schemas.openxmlformats.org/officeDocument/2006/relationships/image" Target="../media/image1.png"/><Relationship Id="rId12" Type="http://schemas.openxmlformats.org/officeDocument/2006/relationships/image" Target="../media/image16.svg"/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image" Target="../media/image12.svg"/><Relationship Id="rId10" Type="http://schemas.openxmlformats.org/officeDocument/2006/relationships/image" Target="../media/image23.svg"/><Relationship Id="rId4" Type="http://schemas.openxmlformats.org/officeDocument/2006/relationships/image" Target="../media/image11.png"/><Relationship Id="rId9" Type="http://schemas.openxmlformats.org/officeDocument/2006/relationships/image" Target="../media/image22.png"/><Relationship Id="rId14" Type="http://schemas.openxmlformats.org/officeDocument/2006/relationships/image" Target="../media/image14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svg"/><Relationship Id="rId3" Type="http://schemas.openxmlformats.org/officeDocument/2006/relationships/image" Target="../media/image1.png"/><Relationship Id="rId7" Type="http://schemas.openxmlformats.org/officeDocument/2006/relationships/image" Target="../media/image15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3.svg"/><Relationship Id="rId5" Type="http://schemas.openxmlformats.org/officeDocument/2006/relationships/image" Target="../media/image22.png"/><Relationship Id="rId10" Type="http://schemas.openxmlformats.org/officeDocument/2006/relationships/image" Target="../media/image14.svg"/><Relationship Id="rId4" Type="http://schemas.openxmlformats.org/officeDocument/2006/relationships/image" Target="../media/image2.svg"/><Relationship Id="rId9" Type="http://schemas.openxmlformats.org/officeDocument/2006/relationships/image" Target="../media/image13.pn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svg"/><Relationship Id="rId3" Type="http://schemas.openxmlformats.org/officeDocument/2006/relationships/image" Target="../media/image1.png"/><Relationship Id="rId7" Type="http://schemas.openxmlformats.org/officeDocument/2006/relationships/image" Target="../media/image22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svg"/><Relationship Id="rId5" Type="http://schemas.openxmlformats.org/officeDocument/2006/relationships/image" Target="../media/image11.png"/><Relationship Id="rId4" Type="http://schemas.openxmlformats.org/officeDocument/2006/relationships/image" Target="../media/image2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3" Type="http://schemas.openxmlformats.org/officeDocument/2006/relationships/image" Target="../media/image1.png"/><Relationship Id="rId7" Type="http://schemas.openxmlformats.org/officeDocument/2006/relationships/image" Target="../media/image1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5.svg"/><Relationship Id="rId5" Type="http://schemas.openxmlformats.org/officeDocument/2006/relationships/image" Target="../media/image24.png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0B57782D-1CB0-4834-A66D-D6BD14CC242F}"/>
              </a:ext>
            </a:extLst>
          </p:cNvPr>
          <p:cNvSpPr/>
          <p:nvPr userDrawn="1"/>
        </p:nvSpPr>
        <p:spPr>
          <a:xfrm>
            <a:off x="0" y="5355771"/>
            <a:ext cx="12192000" cy="1502229"/>
          </a:xfrm>
          <a:prstGeom prst="rect">
            <a:avLst/>
          </a:prstGeom>
          <a:solidFill>
            <a:srgbClr val="EEE9D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C29222FE-6980-428F-82D4-C2FC531395D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434296" y="-14514"/>
            <a:ext cx="2132148" cy="169817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0621570A-F2D0-4FA6-B6AE-E531CE85A49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0058399" y="573315"/>
            <a:ext cx="1699305" cy="247172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3414EE71-31F0-46F8-8FAD-7E69DDA4307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2138397" y="1413809"/>
            <a:ext cx="578883" cy="616636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F696A73D-F54C-4824-B995-23BDA364787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751114" y="5037234"/>
            <a:ext cx="1237344" cy="1237344"/>
          </a:xfrm>
          <a:prstGeom prst="rect">
            <a:avLst/>
          </a:prstGeom>
        </p:spPr>
      </p:pic>
      <p:pic>
        <p:nvPicPr>
          <p:cNvPr id="34" name="그래픽 33">
            <a:extLst>
              <a:ext uri="{FF2B5EF4-FFF2-40B4-BE49-F238E27FC236}">
                <a16:creationId xmlns:a16="http://schemas.microsoft.com/office/drawing/2014/main" id="{CFB3883C-26EB-48B8-895B-0E4157F20F74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0800000">
            <a:off x="8834204" y="4542970"/>
            <a:ext cx="2923499" cy="2328450"/>
          </a:xfrm>
          <a:prstGeom prst="rect">
            <a:avLst/>
          </a:prstGeom>
        </p:spPr>
      </p:pic>
      <p:sp>
        <p:nvSpPr>
          <p:cNvPr id="35" name="자유형: 도형 34">
            <a:extLst>
              <a:ext uri="{FF2B5EF4-FFF2-40B4-BE49-F238E27FC236}">
                <a16:creationId xmlns:a16="http://schemas.microsoft.com/office/drawing/2014/main" id="{62F42B32-CD9B-4D9E-AF0A-52538C5CFF6A}"/>
              </a:ext>
            </a:extLst>
          </p:cNvPr>
          <p:cNvSpPr/>
          <p:nvPr userDrawn="1"/>
        </p:nvSpPr>
        <p:spPr>
          <a:xfrm>
            <a:off x="10886123" y="5063271"/>
            <a:ext cx="298608" cy="298608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" name="자유형: 도형 35">
            <a:extLst>
              <a:ext uri="{FF2B5EF4-FFF2-40B4-BE49-F238E27FC236}">
                <a16:creationId xmlns:a16="http://schemas.microsoft.com/office/drawing/2014/main" id="{8AFDA995-4F0B-4917-BD7E-A21B3AF2E1A8}"/>
              </a:ext>
            </a:extLst>
          </p:cNvPr>
          <p:cNvSpPr/>
          <p:nvPr userDrawn="1"/>
        </p:nvSpPr>
        <p:spPr>
          <a:xfrm>
            <a:off x="10573686" y="3716386"/>
            <a:ext cx="276212" cy="276212"/>
          </a:xfrm>
          <a:custGeom>
            <a:avLst/>
            <a:gdLst>
              <a:gd name="connsiteX0" fmla="*/ 179832 w 352425"/>
              <a:gd name="connsiteY0" fmla="*/ 352520 h 352425"/>
              <a:gd name="connsiteX1" fmla="*/ 7144 w 352425"/>
              <a:gd name="connsiteY1" fmla="*/ 179832 h 352425"/>
              <a:gd name="connsiteX2" fmla="*/ 179832 w 352425"/>
              <a:gd name="connsiteY2" fmla="*/ 7144 h 352425"/>
              <a:gd name="connsiteX3" fmla="*/ 352520 w 352425"/>
              <a:gd name="connsiteY3" fmla="*/ 179832 h 352425"/>
              <a:gd name="connsiteX4" fmla="*/ 179832 w 352425"/>
              <a:gd name="connsiteY4" fmla="*/ 352520 h 352425"/>
              <a:gd name="connsiteX5" fmla="*/ 179832 w 352425"/>
              <a:gd name="connsiteY5" fmla="*/ 87630 h 352425"/>
              <a:gd name="connsiteX6" fmla="*/ 87535 w 352425"/>
              <a:gd name="connsiteY6" fmla="*/ 179927 h 352425"/>
              <a:gd name="connsiteX7" fmla="*/ 179832 w 352425"/>
              <a:gd name="connsiteY7" fmla="*/ 272225 h 352425"/>
              <a:gd name="connsiteX8" fmla="*/ 272129 w 352425"/>
              <a:gd name="connsiteY8" fmla="*/ 179927 h 352425"/>
              <a:gd name="connsiteX9" fmla="*/ 179832 w 352425"/>
              <a:gd name="connsiteY9" fmla="*/ 8763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52425" h="352425">
                <a:moveTo>
                  <a:pt x="179832" y="352520"/>
                </a:moveTo>
                <a:cubicBezTo>
                  <a:pt x="84582" y="352520"/>
                  <a:pt x="7144" y="275082"/>
                  <a:pt x="7144" y="179832"/>
                </a:cubicBezTo>
                <a:cubicBezTo>
                  <a:pt x="7144" y="84582"/>
                  <a:pt x="84582" y="7144"/>
                  <a:pt x="179832" y="7144"/>
                </a:cubicBezTo>
                <a:cubicBezTo>
                  <a:pt x="275082" y="7144"/>
                  <a:pt x="352520" y="84582"/>
                  <a:pt x="352520" y="179832"/>
                </a:cubicBezTo>
                <a:cubicBezTo>
                  <a:pt x="352520" y="275082"/>
                  <a:pt x="275082" y="352520"/>
                  <a:pt x="179832" y="352520"/>
                </a:cubicBezTo>
                <a:close/>
                <a:moveTo>
                  <a:pt x="179832" y="87630"/>
                </a:moveTo>
                <a:cubicBezTo>
                  <a:pt x="128969" y="87630"/>
                  <a:pt x="87535" y="129064"/>
                  <a:pt x="87535" y="179927"/>
                </a:cubicBezTo>
                <a:cubicBezTo>
                  <a:pt x="87535" y="230791"/>
                  <a:pt x="128969" y="272225"/>
                  <a:pt x="179832" y="272225"/>
                </a:cubicBezTo>
                <a:cubicBezTo>
                  <a:pt x="230696" y="272225"/>
                  <a:pt x="272129" y="230791"/>
                  <a:pt x="272129" y="179927"/>
                </a:cubicBezTo>
                <a:cubicBezTo>
                  <a:pt x="272129" y="128969"/>
                  <a:pt x="230696" y="87630"/>
                  <a:pt x="179832" y="87630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37" name="그래픽 36">
            <a:extLst>
              <a:ext uri="{FF2B5EF4-FFF2-40B4-BE49-F238E27FC236}">
                <a16:creationId xmlns:a16="http://schemas.microsoft.com/office/drawing/2014/main" id="{805B588E-8AC4-4776-A0F2-C6D8CAA909C5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rot="20599965">
            <a:off x="11514700" y="4275670"/>
            <a:ext cx="209026" cy="119444"/>
          </a:xfrm>
          <a:prstGeom prst="rect">
            <a:avLst/>
          </a:prstGeom>
        </p:spPr>
      </p:pic>
      <p:sp>
        <p:nvSpPr>
          <p:cNvPr id="38" name="자유형: 도형 37">
            <a:extLst>
              <a:ext uri="{FF2B5EF4-FFF2-40B4-BE49-F238E27FC236}">
                <a16:creationId xmlns:a16="http://schemas.microsoft.com/office/drawing/2014/main" id="{CE23EF38-6D84-4FA2-9EFB-30CA1C68CEFF}"/>
              </a:ext>
            </a:extLst>
          </p:cNvPr>
          <p:cNvSpPr/>
          <p:nvPr userDrawn="1"/>
        </p:nvSpPr>
        <p:spPr>
          <a:xfrm rot="11520227">
            <a:off x="2018537" y="4607383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39" name="그래픽 38">
            <a:extLst>
              <a:ext uri="{FF2B5EF4-FFF2-40B4-BE49-F238E27FC236}">
                <a16:creationId xmlns:a16="http://schemas.microsoft.com/office/drawing/2014/main" id="{59AFE369-C7CD-4FC3-ABA5-806783DD24EF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2182538" y="5167261"/>
            <a:ext cx="72000" cy="72000"/>
          </a:xfrm>
          <a:prstGeom prst="rect">
            <a:avLst/>
          </a:prstGeom>
        </p:spPr>
      </p:pic>
      <p:pic>
        <p:nvPicPr>
          <p:cNvPr id="40" name="그래픽 39">
            <a:extLst>
              <a:ext uri="{FF2B5EF4-FFF2-40B4-BE49-F238E27FC236}">
                <a16:creationId xmlns:a16="http://schemas.microsoft.com/office/drawing/2014/main" id="{98688546-5A52-4F29-9712-E3462BACC0D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rot="10362217">
            <a:off x="1242557" y="4679299"/>
            <a:ext cx="167804" cy="958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직사각형 15">
            <a:extLst>
              <a:ext uri="{FF2B5EF4-FFF2-40B4-BE49-F238E27FC236}">
                <a16:creationId xmlns:a16="http://schemas.microsoft.com/office/drawing/2014/main" id="{28E6FC07-42E1-4A3E-8B13-FA93DCF56A14}"/>
              </a:ext>
            </a:extLst>
          </p:cNvPr>
          <p:cNvSpPr/>
          <p:nvPr userDrawn="1"/>
        </p:nvSpPr>
        <p:spPr>
          <a:xfrm>
            <a:off x="0" y="1"/>
            <a:ext cx="2959100" cy="6858000"/>
          </a:xfrm>
          <a:prstGeom prst="rect">
            <a:avLst/>
          </a:prstGeom>
          <a:solidFill>
            <a:srgbClr val="EEE9D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0DADC419-AC27-4A25-8AB7-E1F98534DEE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385797" y="5816098"/>
            <a:ext cx="578883" cy="616636"/>
          </a:xfrm>
          <a:prstGeom prst="rect">
            <a:avLst/>
          </a:prstGeom>
        </p:spPr>
      </p:pic>
      <p:pic>
        <p:nvPicPr>
          <p:cNvPr id="2" name="그래픽 1">
            <a:extLst>
              <a:ext uri="{FF2B5EF4-FFF2-40B4-BE49-F238E27FC236}">
                <a16:creationId xmlns:a16="http://schemas.microsoft.com/office/drawing/2014/main" id="{E43AB846-E2E7-4A0E-BF14-7663F6DA543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10118357" y="478269"/>
            <a:ext cx="2086343" cy="1772608"/>
          </a:xfrm>
          <a:prstGeom prst="rect">
            <a:avLst/>
          </a:prstGeom>
        </p:spPr>
      </p:pic>
      <p:sp>
        <p:nvSpPr>
          <p:cNvPr id="18" name="원형: 비어 있음 17">
            <a:extLst>
              <a:ext uri="{FF2B5EF4-FFF2-40B4-BE49-F238E27FC236}">
                <a16:creationId xmlns:a16="http://schemas.microsoft.com/office/drawing/2014/main" id="{9B82E483-2B81-43A1-9BF4-D5AC9FE414AE}"/>
              </a:ext>
            </a:extLst>
          </p:cNvPr>
          <p:cNvSpPr/>
          <p:nvPr userDrawn="1"/>
        </p:nvSpPr>
        <p:spPr>
          <a:xfrm>
            <a:off x="10683688" y="239349"/>
            <a:ext cx="477840" cy="477840"/>
          </a:xfrm>
          <a:prstGeom prst="donu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62933321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원형: 비어 있음 10">
            <a:extLst>
              <a:ext uri="{FF2B5EF4-FFF2-40B4-BE49-F238E27FC236}">
                <a16:creationId xmlns:a16="http://schemas.microsoft.com/office/drawing/2014/main" id="{A1C331B1-1316-4916-B434-DAEECE7A5DCC}"/>
              </a:ext>
            </a:extLst>
          </p:cNvPr>
          <p:cNvSpPr/>
          <p:nvPr userDrawn="1"/>
        </p:nvSpPr>
        <p:spPr>
          <a:xfrm>
            <a:off x="11170581" y="101601"/>
            <a:ext cx="477840" cy="477840"/>
          </a:xfrm>
          <a:prstGeom prst="donut">
            <a:avLst/>
          </a:pr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EA05D055-E161-40DA-95EF-FD3ABDB98E2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98723" y="5211405"/>
            <a:ext cx="1029738" cy="1029738"/>
          </a:xfrm>
          <a:prstGeom prst="rect">
            <a:avLst/>
          </a:prstGeom>
        </p:spPr>
      </p:pic>
      <p:pic>
        <p:nvPicPr>
          <p:cNvPr id="4" name="Graphic 3">
            <a:hlinkClick r:id="rId4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4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8CAFBFBA-0618-471F-A7A9-F74C8D739B7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1111390" y="370823"/>
            <a:ext cx="1219202" cy="971045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08422EFC-6D35-430E-ACEC-266E243FB63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6200000" flipH="1">
            <a:off x="-124078" y="5523395"/>
            <a:ext cx="1219202" cy="97104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4606200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812BED8A-63F8-4576-80D7-416F8356B2C3}"/>
              </a:ext>
            </a:extLst>
          </p:cNvPr>
          <p:cNvSpPr/>
          <p:nvPr userDrawn="1"/>
        </p:nvSpPr>
        <p:spPr>
          <a:xfrm>
            <a:off x="0" y="5355771"/>
            <a:ext cx="12192000" cy="1502229"/>
          </a:xfrm>
          <a:prstGeom prst="rect">
            <a:avLst/>
          </a:prstGeom>
          <a:solidFill>
            <a:srgbClr val="EEE9D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9AFD24CE-5233-422D-95AB-3CCDE8852BC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0537371" y="573315"/>
            <a:ext cx="1220333" cy="177503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9BC2DFD3-6D0C-4076-85D4-5A9C77A564E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434296" y="-14514"/>
            <a:ext cx="1452779" cy="1157081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B1F45469-CE07-4C16-9B60-8EFB5E05E21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595417" y="958701"/>
            <a:ext cx="394433" cy="420156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E0C5AA3B-F3D6-435F-99AF-3D011AF084F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34296" y="5552180"/>
            <a:ext cx="758372" cy="75837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AB14E8E0-48C2-429C-82C0-9B2037124468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0800000">
            <a:off x="10349300" y="5749683"/>
            <a:ext cx="1408403" cy="1121737"/>
          </a:xfrm>
          <a:prstGeom prst="rect">
            <a:avLst/>
          </a:prstGeom>
        </p:spPr>
      </p:pic>
      <p:sp>
        <p:nvSpPr>
          <p:cNvPr id="11" name="원형: 비어 있음 10">
            <a:extLst>
              <a:ext uri="{FF2B5EF4-FFF2-40B4-BE49-F238E27FC236}">
                <a16:creationId xmlns:a16="http://schemas.microsoft.com/office/drawing/2014/main" id="{00A60716-5EBF-4C89-956D-0B11615BE634}"/>
              </a:ext>
            </a:extLst>
          </p:cNvPr>
          <p:cNvSpPr/>
          <p:nvPr userDrawn="1"/>
        </p:nvSpPr>
        <p:spPr>
          <a:xfrm>
            <a:off x="11422073" y="5369190"/>
            <a:ext cx="230201" cy="230201"/>
          </a:xfrm>
          <a:prstGeom prst="donut">
            <a:avLst/>
          </a:pr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43597020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74F399AF-9CFB-4CCE-97D7-5ADE9263E091}"/>
              </a:ext>
            </a:extLst>
          </p:cNvPr>
          <p:cNvSpPr/>
          <p:nvPr userDrawn="1"/>
        </p:nvSpPr>
        <p:spPr>
          <a:xfrm>
            <a:off x="0" y="5355771"/>
            <a:ext cx="12192000" cy="1502229"/>
          </a:xfrm>
          <a:prstGeom prst="rect">
            <a:avLst/>
          </a:prstGeom>
          <a:solidFill>
            <a:srgbClr val="EEE9D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9A04C615-84CD-4882-BD2F-9AC53AE73C30}"/>
              </a:ext>
            </a:extLst>
          </p:cNvPr>
          <p:cNvSpPr/>
          <p:nvPr userDrawn="1"/>
        </p:nvSpPr>
        <p:spPr>
          <a:xfrm>
            <a:off x="358042" y="410048"/>
            <a:ext cx="239720" cy="239720"/>
          </a:xfrm>
          <a:custGeom>
            <a:avLst/>
            <a:gdLst>
              <a:gd name="connsiteX0" fmla="*/ 235217 w 381000"/>
              <a:gd name="connsiteY0" fmla="*/ 371221 h 381000"/>
              <a:gd name="connsiteX1" fmla="*/ 18904 w 381000"/>
              <a:gd name="connsiteY1" fmla="*/ 154908 h 381000"/>
              <a:gd name="connsiteX2" fmla="*/ 8522 w 381000"/>
              <a:gd name="connsiteY2" fmla="*/ 116046 h 381000"/>
              <a:gd name="connsiteX3" fmla="*/ 36906 w 381000"/>
              <a:gd name="connsiteY3" fmla="*/ 87661 h 381000"/>
              <a:gd name="connsiteX4" fmla="*/ 332372 w 381000"/>
              <a:gd name="connsiteY4" fmla="*/ 8509 h 381000"/>
              <a:gd name="connsiteX5" fmla="*/ 371234 w 381000"/>
              <a:gd name="connsiteY5" fmla="*/ 18891 h 381000"/>
              <a:gd name="connsiteX6" fmla="*/ 371234 w 381000"/>
              <a:gd name="connsiteY6" fmla="*/ 18891 h 381000"/>
              <a:gd name="connsiteX7" fmla="*/ 381616 w 381000"/>
              <a:gd name="connsiteY7" fmla="*/ 57753 h 381000"/>
              <a:gd name="connsiteX8" fmla="*/ 302463 w 381000"/>
              <a:gd name="connsiteY8" fmla="*/ 353218 h 381000"/>
              <a:gd name="connsiteX9" fmla="*/ 274079 w 381000"/>
              <a:gd name="connsiteY9" fmla="*/ 381603 h 381000"/>
              <a:gd name="connsiteX10" fmla="*/ 235217 w 381000"/>
              <a:gd name="connsiteY10" fmla="*/ 371221 h 381000"/>
              <a:gd name="connsiteX11" fmla="*/ 125013 w 381000"/>
              <a:gd name="connsiteY11" fmla="*/ 147288 h 381000"/>
              <a:gd name="connsiteX12" fmla="*/ 242837 w 381000"/>
              <a:gd name="connsiteY12" fmla="*/ 265112 h 381000"/>
              <a:gd name="connsiteX13" fmla="*/ 285985 w 381000"/>
              <a:gd name="connsiteY13" fmla="*/ 104140 h 381000"/>
              <a:gd name="connsiteX14" fmla="*/ 125013 w 381000"/>
              <a:gd name="connsiteY14" fmla="*/ 147288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235217" y="371221"/>
                </a:moveTo>
                <a:lnTo>
                  <a:pt x="18904" y="154908"/>
                </a:lnTo>
                <a:cubicBezTo>
                  <a:pt x="8712" y="144716"/>
                  <a:pt x="4807" y="129952"/>
                  <a:pt x="8522" y="116046"/>
                </a:cubicBezTo>
                <a:cubicBezTo>
                  <a:pt x="12237" y="102139"/>
                  <a:pt x="23095" y="91376"/>
                  <a:pt x="36906" y="87661"/>
                </a:cubicBezTo>
                <a:lnTo>
                  <a:pt x="332372" y="8509"/>
                </a:lnTo>
                <a:cubicBezTo>
                  <a:pt x="346278" y="4794"/>
                  <a:pt x="361042" y="8794"/>
                  <a:pt x="371234" y="18891"/>
                </a:cubicBezTo>
                <a:lnTo>
                  <a:pt x="371234" y="18891"/>
                </a:lnTo>
                <a:cubicBezTo>
                  <a:pt x="381426" y="29083"/>
                  <a:pt x="385331" y="43846"/>
                  <a:pt x="381616" y="57753"/>
                </a:cubicBezTo>
                <a:lnTo>
                  <a:pt x="302463" y="353218"/>
                </a:lnTo>
                <a:cubicBezTo>
                  <a:pt x="298749" y="367125"/>
                  <a:pt x="287890" y="377888"/>
                  <a:pt x="274079" y="381603"/>
                </a:cubicBezTo>
                <a:cubicBezTo>
                  <a:pt x="260172" y="385318"/>
                  <a:pt x="245409" y="381317"/>
                  <a:pt x="235217" y="371221"/>
                </a:cubicBezTo>
                <a:close/>
                <a:moveTo>
                  <a:pt x="125013" y="147288"/>
                </a:moveTo>
                <a:lnTo>
                  <a:pt x="242837" y="265112"/>
                </a:lnTo>
                <a:lnTo>
                  <a:pt x="285985" y="104140"/>
                </a:lnTo>
                <a:lnTo>
                  <a:pt x="125013" y="147288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4F5BA589-64A2-4884-9C85-CB6E962BF496}"/>
              </a:ext>
            </a:extLst>
          </p:cNvPr>
          <p:cNvSpPr/>
          <p:nvPr userDrawn="1"/>
        </p:nvSpPr>
        <p:spPr>
          <a:xfrm>
            <a:off x="10879242" y="339082"/>
            <a:ext cx="197768" cy="197768"/>
          </a:xfrm>
          <a:custGeom>
            <a:avLst/>
            <a:gdLst>
              <a:gd name="connsiteX0" fmla="*/ 275725 w 314325"/>
              <a:gd name="connsiteY0" fmla="*/ 316016 h 314325"/>
              <a:gd name="connsiteX1" fmla="*/ 247341 w 314325"/>
              <a:gd name="connsiteY1" fmla="*/ 304205 h 314325"/>
              <a:gd name="connsiteX2" fmla="*/ 18931 w 314325"/>
              <a:gd name="connsiteY2" fmla="*/ 75795 h 314325"/>
              <a:gd name="connsiteX3" fmla="*/ 18931 w 314325"/>
              <a:gd name="connsiteY3" fmla="*/ 18931 h 314325"/>
              <a:gd name="connsiteX4" fmla="*/ 75795 w 314325"/>
              <a:gd name="connsiteY4" fmla="*/ 18931 h 314325"/>
              <a:gd name="connsiteX5" fmla="*/ 304205 w 314325"/>
              <a:gd name="connsiteY5" fmla="*/ 247340 h 314325"/>
              <a:gd name="connsiteX6" fmla="*/ 304205 w 314325"/>
              <a:gd name="connsiteY6" fmla="*/ 304205 h 314325"/>
              <a:gd name="connsiteX7" fmla="*/ 275725 w 314325"/>
              <a:gd name="connsiteY7" fmla="*/ 316016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14325" h="314325">
                <a:moveTo>
                  <a:pt x="275725" y="316016"/>
                </a:moveTo>
                <a:cubicBezTo>
                  <a:pt x="265438" y="316016"/>
                  <a:pt x="255151" y="312110"/>
                  <a:pt x="247341" y="304205"/>
                </a:cubicBezTo>
                <a:lnTo>
                  <a:pt x="18931" y="75795"/>
                </a:lnTo>
                <a:cubicBezTo>
                  <a:pt x="3215" y="60079"/>
                  <a:pt x="3215" y="34647"/>
                  <a:pt x="18931" y="18931"/>
                </a:cubicBezTo>
                <a:cubicBezTo>
                  <a:pt x="34647" y="3215"/>
                  <a:pt x="60079" y="3215"/>
                  <a:pt x="75795" y="18931"/>
                </a:cubicBezTo>
                <a:lnTo>
                  <a:pt x="304205" y="247340"/>
                </a:lnTo>
                <a:cubicBezTo>
                  <a:pt x="319921" y="263057"/>
                  <a:pt x="319921" y="288488"/>
                  <a:pt x="304205" y="304205"/>
                </a:cubicBezTo>
                <a:cubicBezTo>
                  <a:pt x="296299" y="312110"/>
                  <a:pt x="286012" y="316016"/>
                  <a:pt x="275725" y="316016"/>
                </a:cubicBez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BEB61BF0-D70D-426C-B3E8-56AE45E4AC60}"/>
              </a:ext>
            </a:extLst>
          </p:cNvPr>
          <p:cNvSpPr/>
          <p:nvPr userDrawn="1"/>
        </p:nvSpPr>
        <p:spPr>
          <a:xfrm>
            <a:off x="11617516" y="653780"/>
            <a:ext cx="221740" cy="221740"/>
          </a:xfrm>
          <a:custGeom>
            <a:avLst/>
            <a:gdLst>
              <a:gd name="connsiteX0" fmla="*/ 179832 w 352425"/>
              <a:gd name="connsiteY0" fmla="*/ 352520 h 352425"/>
              <a:gd name="connsiteX1" fmla="*/ 7144 w 352425"/>
              <a:gd name="connsiteY1" fmla="*/ 179832 h 352425"/>
              <a:gd name="connsiteX2" fmla="*/ 179832 w 352425"/>
              <a:gd name="connsiteY2" fmla="*/ 7144 h 352425"/>
              <a:gd name="connsiteX3" fmla="*/ 352520 w 352425"/>
              <a:gd name="connsiteY3" fmla="*/ 179832 h 352425"/>
              <a:gd name="connsiteX4" fmla="*/ 179832 w 352425"/>
              <a:gd name="connsiteY4" fmla="*/ 352520 h 352425"/>
              <a:gd name="connsiteX5" fmla="*/ 179832 w 352425"/>
              <a:gd name="connsiteY5" fmla="*/ 87630 h 352425"/>
              <a:gd name="connsiteX6" fmla="*/ 87535 w 352425"/>
              <a:gd name="connsiteY6" fmla="*/ 179927 h 352425"/>
              <a:gd name="connsiteX7" fmla="*/ 179832 w 352425"/>
              <a:gd name="connsiteY7" fmla="*/ 272225 h 352425"/>
              <a:gd name="connsiteX8" fmla="*/ 272129 w 352425"/>
              <a:gd name="connsiteY8" fmla="*/ 179927 h 352425"/>
              <a:gd name="connsiteX9" fmla="*/ 179832 w 352425"/>
              <a:gd name="connsiteY9" fmla="*/ 8763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52425" h="352425">
                <a:moveTo>
                  <a:pt x="179832" y="352520"/>
                </a:moveTo>
                <a:cubicBezTo>
                  <a:pt x="84582" y="352520"/>
                  <a:pt x="7144" y="275082"/>
                  <a:pt x="7144" y="179832"/>
                </a:cubicBezTo>
                <a:cubicBezTo>
                  <a:pt x="7144" y="84582"/>
                  <a:pt x="84582" y="7144"/>
                  <a:pt x="179832" y="7144"/>
                </a:cubicBezTo>
                <a:cubicBezTo>
                  <a:pt x="275082" y="7144"/>
                  <a:pt x="352520" y="84582"/>
                  <a:pt x="352520" y="179832"/>
                </a:cubicBezTo>
                <a:cubicBezTo>
                  <a:pt x="352520" y="275082"/>
                  <a:pt x="275082" y="352520"/>
                  <a:pt x="179832" y="352520"/>
                </a:cubicBezTo>
                <a:close/>
                <a:moveTo>
                  <a:pt x="179832" y="87630"/>
                </a:moveTo>
                <a:cubicBezTo>
                  <a:pt x="128969" y="87630"/>
                  <a:pt x="87535" y="129064"/>
                  <a:pt x="87535" y="179927"/>
                </a:cubicBezTo>
                <a:cubicBezTo>
                  <a:pt x="87535" y="230791"/>
                  <a:pt x="128969" y="272225"/>
                  <a:pt x="179832" y="272225"/>
                </a:cubicBezTo>
                <a:cubicBezTo>
                  <a:pt x="230696" y="272225"/>
                  <a:pt x="272129" y="230791"/>
                  <a:pt x="272129" y="179927"/>
                </a:cubicBezTo>
                <a:cubicBezTo>
                  <a:pt x="272129" y="128969"/>
                  <a:pt x="230696" y="87630"/>
                  <a:pt x="179832" y="87630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ADA5FC96-C2CF-4A7C-8B62-3AFA3D45988B}"/>
              </a:ext>
            </a:extLst>
          </p:cNvPr>
          <p:cNvSpPr>
            <a:spLocks noChangeAspect="1"/>
          </p:cNvSpPr>
          <p:nvPr userDrawn="1"/>
        </p:nvSpPr>
        <p:spPr>
          <a:xfrm>
            <a:off x="11528971" y="1380575"/>
            <a:ext cx="108000" cy="108000"/>
          </a:xfrm>
          <a:custGeom>
            <a:avLst/>
            <a:gdLst>
              <a:gd name="connsiteX0" fmla="*/ 88868 w 95250"/>
              <a:gd name="connsiteY0" fmla="*/ 48006 h 95250"/>
              <a:gd name="connsiteX1" fmla="*/ 48006 w 95250"/>
              <a:gd name="connsiteY1" fmla="*/ 88868 h 95250"/>
              <a:gd name="connsiteX2" fmla="*/ 7144 w 95250"/>
              <a:gd name="connsiteY2" fmla="*/ 48006 h 95250"/>
              <a:gd name="connsiteX3" fmla="*/ 48006 w 95250"/>
              <a:gd name="connsiteY3" fmla="*/ 7144 h 95250"/>
              <a:gd name="connsiteX4" fmla="*/ 88868 w 95250"/>
              <a:gd name="connsiteY4" fmla="*/ 48006 h 95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5250" h="95250">
                <a:moveTo>
                  <a:pt x="88868" y="48006"/>
                </a:moveTo>
                <a:cubicBezTo>
                  <a:pt x="88868" y="70580"/>
                  <a:pt x="70580" y="88868"/>
                  <a:pt x="48006" y="88868"/>
                </a:cubicBezTo>
                <a:cubicBezTo>
                  <a:pt x="25432" y="88868"/>
                  <a:pt x="7144" y="70580"/>
                  <a:pt x="7144" y="48006"/>
                </a:cubicBezTo>
                <a:cubicBezTo>
                  <a:pt x="7144" y="25432"/>
                  <a:pt x="25432" y="7144"/>
                  <a:pt x="48006" y="7144"/>
                </a:cubicBezTo>
                <a:cubicBezTo>
                  <a:pt x="70580" y="7144"/>
                  <a:pt x="88868" y="25432"/>
                  <a:pt x="88868" y="48006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520979B2-6854-45C0-BC78-BF67DC0A1B5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834319" y="1080845"/>
            <a:ext cx="191776" cy="191776"/>
          </a:xfrm>
          <a:prstGeom prst="rect">
            <a:avLst/>
          </a:prstGeom>
        </p:spPr>
      </p:pic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CABB2EA5-4918-4CBB-921C-82BDFC070D30}"/>
              </a:ext>
            </a:extLst>
          </p:cNvPr>
          <p:cNvSpPr/>
          <p:nvPr userDrawn="1"/>
        </p:nvSpPr>
        <p:spPr>
          <a:xfrm rot="11520227">
            <a:off x="1502429" y="5939760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1A52DBA2-C3E4-43A7-9386-9040D3074E6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666430" y="6499638"/>
            <a:ext cx="72000" cy="72000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107B0662-6D46-4796-9BF4-A809FE7D5C2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0362217">
            <a:off x="726449" y="6011676"/>
            <a:ext cx="167804" cy="95888"/>
          </a:xfrm>
          <a:prstGeom prst="rect">
            <a:avLst/>
          </a:prstGeom>
        </p:spPr>
      </p:pic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9DC7D4DE-E7AE-4333-9363-7EB4D7B95173}"/>
              </a:ext>
            </a:extLst>
          </p:cNvPr>
          <p:cNvSpPr/>
          <p:nvPr userDrawn="1"/>
        </p:nvSpPr>
        <p:spPr>
          <a:xfrm>
            <a:off x="11100217" y="6359131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246A6FBC-D7F0-4D26-9C13-D4E91444A465}"/>
              </a:ext>
            </a:extLst>
          </p:cNvPr>
          <p:cNvSpPr/>
          <p:nvPr userDrawn="1"/>
        </p:nvSpPr>
        <p:spPr>
          <a:xfrm>
            <a:off x="10785572" y="5010038"/>
            <a:ext cx="221740" cy="221740"/>
          </a:xfrm>
          <a:custGeom>
            <a:avLst/>
            <a:gdLst>
              <a:gd name="connsiteX0" fmla="*/ 179832 w 352425"/>
              <a:gd name="connsiteY0" fmla="*/ 352520 h 352425"/>
              <a:gd name="connsiteX1" fmla="*/ 7144 w 352425"/>
              <a:gd name="connsiteY1" fmla="*/ 179832 h 352425"/>
              <a:gd name="connsiteX2" fmla="*/ 179832 w 352425"/>
              <a:gd name="connsiteY2" fmla="*/ 7144 h 352425"/>
              <a:gd name="connsiteX3" fmla="*/ 352520 w 352425"/>
              <a:gd name="connsiteY3" fmla="*/ 179832 h 352425"/>
              <a:gd name="connsiteX4" fmla="*/ 179832 w 352425"/>
              <a:gd name="connsiteY4" fmla="*/ 352520 h 352425"/>
              <a:gd name="connsiteX5" fmla="*/ 179832 w 352425"/>
              <a:gd name="connsiteY5" fmla="*/ 87630 h 352425"/>
              <a:gd name="connsiteX6" fmla="*/ 87535 w 352425"/>
              <a:gd name="connsiteY6" fmla="*/ 179927 h 352425"/>
              <a:gd name="connsiteX7" fmla="*/ 179832 w 352425"/>
              <a:gd name="connsiteY7" fmla="*/ 272225 h 352425"/>
              <a:gd name="connsiteX8" fmla="*/ 272129 w 352425"/>
              <a:gd name="connsiteY8" fmla="*/ 179927 h 352425"/>
              <a:gd name="connsiteX9" fmla="*/ 179832 w 352425"/>
              <a:gd name="connsiteY9" fmla="*/ 8763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52425" h="352425">
                <a:moveTo>
                  <a:pt x="179832" y="352520"/>
                </a:moveTo>
                <a:cubicBezTo>
                  <a:pt x="84582" y="352520"/>
                  <a:pt x="7144" y="275082"/>
                  <a:pt x="7144" y="179832"/>
                </a:cubicBezTo>
                <a:cubicBezTo>
                  <a:pt x="7144" y="84582"/>
                  <a:pt x="84582" y="7144"/>
                  <a:pt x="179832" y="7144"/>
                </a:cubicBezTo>
                <a:cubicBezTo>
                  <a:pt x="275082" y="7144"/>
                  <a:pt x="352520" y="84582"/>
                  <a:pt x="352520" y="179832"/>
                </a:cubicBezTo>
                <a:cubicBezTo>
                  <a:pt x="352520" y="275082"/>
                  <a:pt x="275082" y="352520"/>
                  <a:pt x="179832" y="352520"/>
                </a:cubicBezTo>
                <a:close/>
                <a:moveTo>
                  <a:pt x="179832" y="87630"/>
                </a:moveTo>
                <a:cubicBezTo>
                  <a:pt x="128969" y="87630"/>
                  <a:pt x="87535" y="129064"/>
                  <a:pt x="87535" y="179927"/>
                </a:cubicBezTo>
                <a:cubicBezTo>
                  <a:pt x="87535" y="230791"/>
                  <a:pt x="128969" y="272225"/>
                  <a:pt x="179832" y="272225"/>
                </a:cubicBezTo>
                <a:cubicBezTo>
                  <a:pt x="230696" y="272225"/>
                  <a:pt x="272129" y="230791"/>
                  <a:pt x="272129" y="179927"/>
                </a:cubicBezTo>
                <a:cubicBezTo>
                  <a:pt x="272129" y="128969"/>
                  <a:pt x="230696" y="87630"/>
                  <a:pt x="179832" y="87630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26FA4C6E-A1FF-4759-87BC-881226FB84F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20599965">
            <a:off x="11719961" y="5553864"/>
            <a:ext cx="167804" cy="958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7933781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12">
            <a:extLst>
              <a:ext uri="{FF2B5EF4-FFF2-40B4-BE49-F238E27FC236}">
                <a16:creationId xmlns:a16="http://schemas.microsoft.com/office/drawing/2014/main" id="{400C5D07-FCB8-4ACE-97DC-48264C08A307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51043" y="795722"/>
            <a:ext cx="3660132" cy="5266556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31CF5A93-3288-4DF0-AD1A-9119D17E1FF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0441896" y="-14514"/>
            <a:ext cx="1452779" cy="1157081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83ED4E3A-5D76-4051-A3B5-4A1C06E85DB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1603017" y="958701"/>
            <a:ext cx="394433" cy="42015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3338747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12">
            <a:extLst>
              <a:ext uri="{FF2B5EF4-FFF2-40B4-BE49-F238E27FC236}">
                <a16:creationId xmlns:a16="http://schemas.microsoft.com/office/drawing/2014/main" id="{27234D26-A6B8-48BD-B409-0C8C015B7539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-1" y="0"/>
            <a:ext cx="2832401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12">
            <a:extLst>
              <a:ext uri="{FF2B5EF4-FFF2-40B4-BE49-F238E27FC236}">
                <a16:creationId xmlns:a16="http://schemas.microsoft.com/office/drawing/2014/main" id="{BA4FD794-2FCE-4B9B-A706-119DAB4B102F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2823617" y="0"/>
            <a:ext cx="2832401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4CB63AD3-B60F-41F8-A359-4F994A76CA62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5647236" y="0"/>
            <a:ext cx="2832401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원형: 비어 있음 10">
            <a:extLst>
              <a:ext uri="{FF2B5EF4-FFF2-40B4-BE49-F238E27FC236}">
                <a16:creationId xmlns:a16="http://schemas.microsoft.com/office/drawing/2014/main" id="{0D1E7AD3-CA49-42AD-A588-390EAB41CCBE}"/>
              </a:ext>
            </a:extLst>
          </p:cNvPr>
          <p:cNvSpPr/>
          <p:nvPr userDrawn="1"/>
        </p:nvSpPr>
        <p:spPr>
          <a:xfrm>
            <a:off x="11170581" y="101601"/>
            <a:ext cx="477840" cy="477840"/>
          </a:xfrm>
          <a:prstGeom prst="donut">
            <a:avLst/>
          </a:pr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9852ACF3-8DF9-48FA-9DB6-E420EECD411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rot="5400000">
            <a:off x="11111390" y="370823"/>
            <a:ext cx="1219202" cy="97104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408595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AC98CF02-3641-48FC-B3D3-C36DA37FE7A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 flipV="1">
            <a:off x="-1" y="0"/>
            <a:ext cx="1410189" cy="1198131"/>
          </a:xfrm>
          <a:prstGeom prst="rect">
            <a:avLst/>
          </a:prstGeom>
        </p:spPr>
      </p:pic>
      <p:sp>
        <p:nvSpPr>
          <p:cNvPr id="6" name="원형: 비어 있음 5">
            <a:extLst>
              <a:ext uri="{FF2B5EF4-FFF2-40B4-BE49-F238E27FC236}">
                <a16:creationId xmlns:a16="http://schemas.microsoft.com/office/drawing/2014/main" id="{1AF92F65-FE82-4A79-B054-9ED41453096A}"/>
              </a:ext>
            </a:extLst>
          </p:cNvPr>
          <p:cNvSpPr/>
          <p:nvPr userDrawn="1"/>
        </p:nvSpPr>
        <p:spPr>
          <a:xfrm flipH="1">
            <a:off x="382114" y="1192569"/>
            <a:ext cx="322979" cy="322979"/>
          </a:xfrm>
          <a:prstGeom prst="donut">
            <a:avLst/>
          </a:pr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F74CF6F5-2E51-4EB3-9149-B66C977B7A3F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1106501" y="5585636"/>
            <a:ext cx="1224645" cy="97538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EB1CD767-2E57-4AFC-9923-7367A9CF628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127696" y="5314954"/>
            <a:ext cx="758372" cy="75837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028102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17">
            <a:extLst>
              <a:ext uri="{FF2B5EF4-FFF2-40B4-BE49-F238E27FC236}">
                <a16:creationId xmlns:a16="http://schemas.microsoft.com/office/drawing/2014/main" id="{1A4F384E-F60F-4B2E-BADF-38C1B62C0D8F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5051183" y="2410623"/>
            <a:ext cx="2089634" cy="208963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17">
            <a:extLst>
              <a:ext uri="{FF2B5EF4-FFF2-40B4-BE49-F238E27FC236}">
                <a16:creationId xmlns:a16="http://schemas.microsoft.com/office/drawing/2014/main" id="{CE32EF54-B420-48FE-98E8-D79B69EA14C0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607054" y="2410623"/>
            <a:ext cx="2089634" cy="208963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17">
            <a:extLst>
              <a:ext uri="{FF2B5EF4-FFF2-40B4-BE49-F238E27FC236}">
                <a16:creationId xmlns:a16="http://schemas.microsoft.com/office/drawing/2014/main" id="{C00E021F-597F-474A-9427-D1492C933CA9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495312" y="2410623"/>
            <a:ext cx="2089634" cy="208963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418BA9AA-8D54-4EA0-BA8D-E5298B71B6A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434296" y="-14514"/>
            <a:ext cx="1452779" cy="1157081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878020D1-FA50-4788-99CA-74080B15547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10349300" y="5749683"/>
            <a:ext cx="1408403" cy="1121737"/>
          </a:xfrm>
          <a:prstGeom prst="rect">
            <a:avLst/>
          </a:prstGeom>
        </p:spPr>
      </p:pic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50237B8A-EA78-494D-B473-CBA7B84474B6}"/>
              </a:ext>
            </a:extLst>
          </p:cNvPr>
          <p:cNvSpPr/>
          <p:nvPr userDrawn="1"/>
        </p:nvSpPr>
        <p:spPr>
          <a:xfrm flipH="1" flipV="1">
            <a:off x="11648045" y="6288165"/>
            <a:ext cx="239720" cy="239720"/>
          </a:xfrm>
          <a:custGeom>
            <a:avLst/>
            <a:gdLst>
              <a:gd name="connsiteX0" fmla="*/ 235217 w 381000"/>
              <a:gd name="connsiteY0" fmla="*/ 371221 h 381000"/>
              <a:gd name="connsiteX1" fmla="*/ 18904 w 381000"/>
              <a:gd name="connsiteY1" fmla="*/ 154908 h 381000"/>
              <a:gd name="connsiteX2" fmla="*/ 8522 w 381000"/>
              <a:gd name="connsiteY2" fmla="*/ 116046 h 381000"/>
              <a:gd name="connsiteX3" fmla="*/ 36906 w 381000"/>
              <a:gd name="connsiteY3" fmla="*/ 87661 h 381000"/>
              <a:gd name="connsiteX4" fmla="*/ 332372 w 381000"/>
              <a:gd name="connsiteY4" fmla="*/ 8509 h 381000"/>
              <a:gd name="connsiteX5" fmla="*/ 371234 w 381000"/>
              <a:gd name="connsiteY5" fmla="*/ 18891 h 381000"/>
              <a:gd name="connsiteX6" fmla="*/ 371234 w 381000"/>
              <a:gd name="connsiteY6" fmla="*/ 18891 h 381000"/>
              <a:gd name="connsiteX7" fmla="*/ 381616 w 381000"/>
              <a:gd name="connsiteY7" fmla="*/ 57753 h 381000"/>
              <a:gd name="connsiteX8" fmla="*/ 302463 w 381000"/>
              <a:gd name="connsiteY8" fmla="*/ 353218 h 381000"/>
              <a:gd name="connsiteX9" fmla="*/ 274079 w 381000"/>
              <a:gd name="connsiteY9" fmla="*/ 381603 h 381000"/>
              <a:gd name="connsiteX10" fmla="*/ 235217 w 381000"/>
              <a:gd name="connsiteY10" fmla="*/ 371221 h 381000"/>
              <a:gd name="connsiteX11" fmla="*/ 125013 w 381000"/>
              <a:gd name="connsiteY11" fmla="*/ 147288 h 381000"/>
              <a:gd name="connsiteX12" fmla="*/ 242837 w 381000"/>
              <a:gd name="connsiteY12" fmla="*/ 265112 h 381000"/>
              <a:gd name="connsiteX13" fmla="*/ 285985 w 381000"/>
              <a:gd name="connsiteY13" fmla="*/ 104140 h 381000"/>
              <a:gd name="connsiteX14" fmla="*/ 125013 w 381000"/>
              <a:gd name="connsiteY14" fmla="*/ 147288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235217" y="371221"/>
                </a:moveTo>
                <a:lnTo>
                  <a:pt x="18904" y="154908"/>
                </a:lnTo>
                <a:cubicBezTo>
                  <a:pt x="8712" y="144716"/>
                  <a:pt x="4807" y="129952"/>
                  <a:pt x="8522" y="116046"/>
                </a:cubicBezTo>
                <a:cubicBezTo>
                  <a:pt x="12237" y="102139"/>
                  <a:pt x="23095" y="91376"/>
                  <a:pt x="36906" y="87661"/>
                </a:cubicBezTo>
                <a:lnTo>
                  <a:pt x="332372" y="8509"/>
                </a:lnTo>
                <a:cubicBezTo>
                  <a:pt x="346278" y="4794"/>
                  <a:pt x="361042" y="8794"/>
                  <a:pt x="371234" y="18891"/>
                </a:cubicBezTo>
                <a:lnTo>
                  <a:pt x="371234" y="18891"/>
                </a:lnTo>
                <a:cubicBezTo>
                  <a:pt x="381426" y="29083"/>
                  <a:pt x="385331" y="43846"/>
                  <a:pt x="381616" y="57753"/>
                </a:cubicBezTo>
                <a:lnTo>
                  <a:pt x="302463" y="353218"/>
                </a:lnTo>
                <a:cubicBezTo>
                  <a:pt x="298749" y="367125"/>
                  <a:pt x="287890" y="377888"/>
                  <a:pt x="274079" y="381603"/>
                </a:cubicBezTo>
                <a:cubicBezTo>
                  <a:pt x="260172" y="385318"/>
                  <a:pt x="245409" y="381317"/>
                  <a:pt x="235217" y="371221"/>
                </a:cubicBezTo>
                <a:close/>
                <a:moveTo>
                  <a:pt x="125013" y="147288"/>
                </a:moveTo>
                <a:lnTo>
                  <a:pt x="242837" y="265112"/>
                </a:lnTo>
                <a:lnTo>
                  <a:pt x="285985" y="104140"/>
                </a:lnTo>
                <a:lnTo>
                  <a:pt x="125013" y="147288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0F94950A-C7D7-4A94-BFE4-DEC605CC9919}"/>
              </a:ext>
            </a:extLst>
          </p:cNvPr>
          <p:cNvSpPr/>
          <p:nvPr userDrawn="1"/>
        </p:nvSpPr>
        <p:spPr>
          <a:xfrm flipH="1" flipV="1">
            <a:off x="1168797" y="6401083"/>
            <a:ext cx="197768" cy="197768"/>
          </a:xfrm>
          <a:custGeom>
            <a:avLst/>
            <a:gdLst>
              <a:gd name="connsiteX0" fmla="*/ 275725 w 314325"/>
              <a:gd name="connsiteY0" fmla="*/ 316016 h 314325"/>
              <a:gd name="connsiteX1" fmla="*/ 247341 w 314325"/>
              <a:gd name="connsiteY1" fmla="*/ 304205 h 314325"/>
              <a:gd name="connsiteX2" fmla="*/ 18931 w 314325"/>
              <a:gd name="connsiteY2" fmla="*/ 75795 h 314325"/>
              <a:gd name="connsiteX3" fmla="*/ 18931 w 314325"/>
              <a:gd name="connsiteY3" fmla="*/ 18931 h 314325"/>
              <a:gd name="connsiteX4" fmla="*/ 75795 w 314325"/>
              <a:gd name="connsiteY4" fmla="*/ 18931 h 314325"/>
              <a:gd name="connsiteX5" fmla="*/ 304205 w 314325"/>
              <a:gd name="connsiteY5" fmla="*/ 247340 h 314325"/>
              <a:gd name="connsiteX6" fmla="*/ 304205 w 314325"/>
              <a:gd name="connsiteY6" fmla="*/ 304205 h 314325"/>
              <a:gd name="connsiteX7" fmla="*/ 275725 w 314325"/>
              <a:gd name="connsiteY7" fmla="*/ 316016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14325" h="314325">
                <a:moveTo>
                  <a:pt x="275725" y="316016"/>
                </a:moveTo>
                <a:cubicBezTo>
                  <a:pt x="265438" y="316016"/>
                  <a:pt x="255151" y="312110"/>
                  <a:pt x="247341" y="304205"/>
                </a:cubicBezTo>
                <a:lnTo>
                  <a:pt x="18931" y="75795"/>
                </a:lnTo>
                <a:cubicBezTo>
                  <a:pt x="3215" y="60079"/>
                  <a:pt x="3215" y="34647"/>
                  <a:pt x="18931" y="18931"/>
                </a:cubicBezTo>
                <a:cubicBezTo>
                  <a:pt x="34647" y="3215"/>
                  <a:pt x="60079" y="3215"/>
                  <a:pt x="75795" y="18931"/>
                </a:cubicBezTo>
                <a:lnTo>
                  <a:pt x="304205" y="247340"/>
                </a:lnTo>
                <a:cubicBezTo>
                  <a:pt x="319921" y="263057"/>
                  <a:pt x="319921" y="288488"/>
                  <a:pt x="304205" y="304205"/>
                </a:cubicBezTo>
                <a:cubicBezTo>
                  <a:pt x="296299" y="312110"/>
                  <a:pt x="286012" y="316016"/>
                  <a:pt x="275725" y="316016"/>
                </a:cubicBez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DBB3E8A9-D450-4596-8E0F-237ADC68BBB6}"/>
              </a:ext>
            </a:extLst>
          </p:cNvPr>
          <p:cNvSpPr/>
          <p:nvPr userDrawn="1"/>
        </p:nvSpPr>
        <p:spPr>
          <a:xfrm flipH="1" flipV="1">
            <a:off x="406551" y="6062413"/>
            <a:ext cx="221740" cy="221740"/>
          </a:xfrm>
          <a:custGeom>
            <a:avLst/>
            <a:gdLst>
              <a:gd name="connsiteX0" fmla="*/ 179832 w 352425"/>
              <a:gd name="connsiteY0" fmla="*/ 352520 h 352425"/>
              <a:gd name="connsiteX1" fmla="*/ 7144 w 352425"/>
              <a:gd name="connsiteY1" fmla="*/ 179832 h 352425"/>
              <a:gd name="connsiteX2" fmla="*/ 179832 w 352425"/>
              <a:gd name="connsiteY2" fmla="*/ 7144 h 352425"/>
              <a:gd name="connsiteX3" fmla="*/ 352520 w 352425"/>
              <a:gd name="connsiteY3" fmla="*/ 179832 h 352425"/>
              <a:gd name="connsiteX4" fmla="*/ 179832 w 352425"/>
              <a:gd name="connsiteY4" fmla="*/ 352520 h 352425"/>
              <a:gd name="connsiteX5" fmla="*/ 179832 w 352425"/>
              <a:gd name="connsiteY5" fmla="*/ 87630 h 352425"/>
              <a:gd name="connsiteX6" fmla="*/ 87535 w 352425"/>
              <a:gd name="connsiteY6" fmla="*/ 179927 h 352425"/>
              <a:gd name="connsiteX7" fmla="*/ 179832 w 352425"/>
              <a:gd name="connsiteY7" fmla="*/ 272225 h 352425"/>
              <a:gd name="connsiteX8" fmla="*/ 272129 w 352425"/>
              <a:gd name="connsiteY8" fmla="*/ 179927 h 352425"/>
              <a:gd name="connsiteX9" fmla="*/ 179832 w 352425"/>
              <a:gd name="connsiteY9" fmla="*/ 8763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52425" h="352425">
                <a:moveTo>
                  <a:pt x="179832" y="352520"/>
                </a:moveTo>
                <a:cubicBezTo>
                  <a:pt x="84582" y="352520"/>
                  <a:pt x="7144" y="275082"/>
                  <a:pt x="7144" y="179832"/>
                </a:cubicBezTo>
                <a:cubicBezTo>
                  <a:pt x="7144" y="84582"/>
                  <a:pt x="84582" y="7144"/>
                  <a:pt x="179832" y="7144"/>
                </a:cubicBezTo>
                <a:cubicBezTo>
                  <a:pt x="275082" y="7144"/>
                  <a:pt x="352520" y="84582"/>
                  <a:pt x="352520" y="179832"/>
                </a:cubicBezTo>
                <a:cubicBezTo>
                  <a:pt x="352520" y="275082"/>
                  <a:pt x="275082" y="352520"/>
                  <a:pt x="179832" y="352520"/>
                </a:cubicBezTo>
                <a:close/>
                <a:moveTo>
                  <a:pt x="179832" y="87630"/>
                </a:moveTo>
                <a:cubicBezTo>
                  <a:pt x="128969" y="87630"/>
                  <a:pt x="87535" y="129064"/>
                  <a:pt x="87535" y="179927"/>
                </a:cubicBezTo>
                <a:cubicBezTo>
                  <a:pt x="87535" y="230791"/>
                  <a:pt x="128969" y="272225"/>
                  <a:pt x="179832" y="272225"/>
                </a:cubicBezTo>
                <a:cubicBezTo>
                  <a:pt x="230696" y="272225"/>
                  <a:pt x="272129" y="230791"/>
                  <a:pt x="272129" y="179927"/>
                </a:cubicBezTo>
                <a:cubicBezTo>
                  <a:pt x="272129" y="128969"/>
                  <a:pt x="230696" y="87630"/>
                  <a:pt x="179832" y="87630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3A22BFBA-E73F-4CF3-9D63-6DF30A0EFE00}"/>
              </a:ext>
            </a:extLst>
          </p:cNvPr>
          <p:cNvSpPr>
            <a:spLocks noChangeAspect="1"/>
          </p:cNvSpPr>
          <p:nvPr userDrawn="1"/>
        </p:nvSpPr>
        <p:spPr>
          <a:xfrm flipH="1" flipV="1">
            <a:off x="608836" y="5449358"/>
            <a:ext cx="108000" cy="108000"/>
          </a:xfrm>
          <a:custGeom>
            <a:avLst/>
            <a:gdLst>
              <a:gd name="connsiteX0" fmla="*/ 88868 w 95250"/>
              <a:gd name="connsiteY0" fmla="*/ 48006 h 95250"/>
              <a:gd name="connsiteX1" fmla="*/ 48006 w 95250"/>
              <a:gd name="connsiteY1" fmla="*/ 88868 h 95250"/>
              <a:gd name="connsiteX2" fmla="*/ 7144 w 95250"/>
              <a:gd name="connsiteY2" fmla="*/ 48006 h 95250"/>
              <a:gd name="connsiteX3" fmla="*/ 48006 w 95250"/>
              <a:gd name="connsiteY3" fmla="*/ 7144 h 95250"/>
              <a:gd name="connsiteX4" fmla="*/ 88868 w 95250"/>
              <a:gd name="connsiteY4" fmla="*/ 48006 h 95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5250" h="95250">
                <a:moveTo>
                  <a:pt x="88868" y="48006"/>
                </a:moveTo>
                <a:cubicBezTo>
                  <a:pt x="88868" y="70580"/>
                  <a:pt x="70580" y="88868"/>
                  <a:pt x="48006" y="88868"/>
                </a:cubicBezTo>
                <a:cubicBezTo>
                  <a:pt x="25432" y="88868"/>
                  <a:pt x="7144" y="70580"/>
                  <a:pt x="7144" y="48006"/>
                </a:cubicBezTo>
                <a:cubicBezTo>
                  <a:pt x="7144" y="25432"/>
                  <a:pt x="25432" y="7144"/>
                  <a:pt x="48006" y="7144"/>
                </a:cubicBezTo>
                <a:cubicBezTo>
                  <a:pt x="70580" y="7144"/>
                  <a:pt x="88868" y="25432"/>
                  <a:pt x="88868" y="48006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4CB91AA9-2605-424C-A596-54D4250A419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 flipV="1">
            <a:off x="11219712" y="5665312"/>
            <a:ext cx="191776" cy="191776"/>
          </a:xfrm>
          <a:prstGeom prst="rect">
            <a:avLst/>
          </a:prstGeom>
        </p:spPr>
      </p:pic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C7DD5C84-9253-4275-B3D5-EE4812EFB10B}"/>
              </a:ext>
            </a:extLst>
          </p:cNvPr>
          <p:cNvSpPr/>
          <p:nvPr userDrawn="1"/>
        </p:nvSpPr>
        <p:spPr>
          <a:xfrm rot="11520227" flipH="1" flipV="1">
            <a:off x="10503658" y="758453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208F4B65-AA9B-435B-9D25-A211DE40DDF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 flipV="1">
            <a:off x="10507377" y="366295"/>
            <a:ext cx="72000" cy="72000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C29728CF-D703-47B8-9920-A6F88F89234F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0362217" flipH="1" flipV="1">
            <a:off x="11351554" y="830369"/>
            <a:ext cx="167804" cy="95888"/>
          </a:xfrm>
          <a:prstGeom prst="rect">
            <a:avLst/>
          </a:prstGeom>
        </p:spPr>
      </p:pic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D6A43C51-BE64-4D36-B226-EBD9BFF9E849}"/>
              </a:ext>
            </a:extLst>
          </p:cNvPr>
          <p:cNvSpPr/>
          <p:nvPr userDrawn="1"/>
        </p:nvSpPr>
        <p:spPr>
          <a:xfrm flipH="1" flipV="1">
            <a:off x="108096" y="318435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FC67D09E-31F1-4F99-BF24-06C8F35A1AE1}"/>
              </a:ext>
            </a:extLst>
          </p:cNvPr>
          <p:cNvSpPr/>
          <p:nvPr userDrawn="1"/>
        </p:nvSpPr>
        <p:spPr>
          <a:xfrm flipH="1" flipV="1">
            <a:off x="1238495" y="1706155"/>
            <a:ext cx="221740" cy="221740"/>
          </a:xfrm>
          <a:custGeom>
            <a:avLst/>
            <a:gdLst>
              <a:gd name="connsiteX0" fmla="*/ 179832 w 352425"/>
              <a:gd name="connsiteY0" fmla="*/ 352520 h 352425"/>
              <a:gd name="connsiteX1" fmla="*/ 7144 w 352425"/>
              <a:gd name="connsiteY1" fmla="*/ 179832 h 352425"/>
              <a:gd name="connsiteX2" fmla="*/ 179832 w 352425"/>
              <a:gd name="connsiteY2" fmla="*/ 7144 h 352425"/>
              <a:gd name="connsiteX3" fmla="*/ 352520 w 352425"/>
              <a:gd name="connsiteY3" fmla="*/ 179832 h 352425"/>
              <a:gd name="connsiteX4" fmla="*/ 179832 w 352425"/>
              <a:gd name="connsiteY4" fmla="*/ 352520 h 352425"/>
              <a:gd name="connsiteX5" fmla="*/ 179832 w 352425"/>
              <a:gd name="connsiteY5" fmla="*/ 87630 h 352425"/>
              <a:gd name="connsiteX6" fmla="*/ 87535 w 352425"/>
              <a:gd name="connsiteY6" fmla="*/ 179927 h 352425"/>
              <a:gd name="connsiteX7" fmla="*/ 179832 w 352425"/>
              <a:gd name="connsiteY7" fmla="*/ 272225 h 352425"/>
              <a:gd name="connsiteX8" fmla="*/ 272129 w 352425"/>
              <a:gd name="connsiteY8" fmla="*/ 179927 h 352425"/>
              <a:gd name="connsiteX9" fmla="*/ 179832 w 352425"/>
              <a:gd name="connsiteY9" fmla="*/ 8763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52425" h="352425">
                <a:moveTo>
                  <a:pt x="179832" y="352520"/>
                </a:moveTo>
                <a:cubicBezTo>
                  <a:pt x="84582" y="352520"/>
                  <a:pt x="7144" y="275082"/>
                  <a:pt x="7144" y="179832"/>
                </a:cubicBezTo>
                <a:cubicBezTo>
                  <a:pt x="7144" y="84582"/>
                  <a:pt x="84582" y="7144"/>
                  <a:pt x="179832" y="7144"/>
                </a:cubicBezTo>
                <a:cubicBezTo>
                  <a:pt x="275082" y="7144"/>
                  <a:pt x="352520" y="84582"/>
                  <a:pt x="352520" y="179832"/>
                </a:cubicBezTo>
                <a:cubicBezTo>
                  <a:pt x="352520" y="275082"/>
                  <a:pt x="275082" y="352520"/>
                  <a:pt x="179832" y="352520"/>
                </a:cubicBezTo>
                <a:close/>
                <a:moveTo>
                  <a:pt x="179832" y="87630"/>
                </a:moveTo>
                <a:cubicBezTo>
                  <a:pt x="128969" y="87630"/>
                  <a:pt x="87535" y="129064"/>
                  <a:pt x="87535" y="179927"/>
                </a:cubicBezTo>
                <a:cubicBezTo>
                  <a:pt x="87535" y="230791"/>
                  <a:pt x="128969" y="272225"/>
                  <a:pt x="179832" y="272225"/>
                </a:cubicBezTo>
                <a:cubicBezTo>
                  <a:pt x="230696" y="272225"/>
                  <a:pt x="272129" y="230791"/>
                  <a:pt x="272129" y="179927"/>
                </a:cubicBezTo>
                <a:cubicBezTo>
                  <a:pt x="272129" y="128969"/>
                  <a:pt x="230696" y="87630"/>
                  <a:pt x="179832" y="87630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20" name="그래픽 19">
            <a:extLst>
              <a:ext uri="{FF2B5EF4-FFF2-40B4-BE49-F238E27FC236}">
                <a16:creationId xmlns:a16="http://schemas.microsoft.com/office/drawing/2014/main" id="{7B661866-1DBF-4E95-8BD3-3A8DDF28F644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20599965" flipH="1" flipV="1">
            <a:off x="358042" y="1288181"/>
            <a:ext cx="167804" cy="958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1482691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직사각형 7">
            <a:extLst>
              <a:ext uri="{FF2B5EF4-FFF2-40B4-BE49-F238E27FC236}">
                <a16:creationId xmlns:a16="http://schemas.microsoft.com/office/drawing/2014/main" id="{675EA907-658C-4E35-A7E2-CC3E6431FD4C}"/>
              </a:ext>
            </a:extLst>
          </p:cNvPr>
          <p:cNvSpPr/>
          <p:nvPr userDrawn="1"/>
        </p:nvSpPr>
        <p:spPr>
          <a:xfrm>
            <a:off x="0" y="6377721"/>
            <a:ext cx="12192000" cy="480279"/>
          </a:xfrm>
          <a:prstGeom prst="rect">
            <a:avLst/>
          </a:prstGeom>
          <a:solidFill>
            <a:srgbClr val="EEE9D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82335F01-57F3-469E-826C-4633E506604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0537371" y="573315"/>
            <a:ext cx="1220333" cy="177503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97E62BC5-49F5-465B-A246-F50C1551D369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34296" y="-14514"/>
            <a:ext cx="1452779" cy="1157081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C98EADF5-7D6B-4B38-92D5-7C225F89D8F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595417" y="958701"/>
            <a:ext cx="394433" cy="420156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6307F49B-220F-410F-9A19-E6FDC963784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46426" y="6042120"/>
            <a:ext cx="575740" cy="575740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46F4EE6E-269A-47D9-91FE-CC24FB11D762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 rot="10800000">
            <a:off x="10783597" y="5749683"/>
            <a:ext cx="1408403" cy="1121737"/>
          </a:xfrm>
          <a:prstGeom prst="rect">
            <a:avLst/>
          </a:prstGeom>
        </p:spPr>
      </p:pic>
      <p:sp>
        <p:nvSpPr>
          <p:cNvPr id="14" name="원형: 비어 있음 13">
            <a:extLst>
              <a:ext uri="{FF2B5EF4-FFF2-40B4-BE49-F238E27FC236}">
                <a16:creationId xmlns:a16="http://schemas.microsoft.com/office/drawing/2014/main" id="{F046AA7E-7533-4E83-B436-D077B52AC608}"/>
              </a:ext>
            </a:extLst>
          </p:cNvPr>
          <p:cNvSpPr/>
          <p:nvPr userDrawn="1"/>
        </p:nvSpPr>
        <p:spPr>
          <a:xfrm>
            <a:off x="11856370" y="5369190"/>
            <a:ext cx="230201" cy="230201"/>
          </a:xfrm>
          <a:prstGeom prst="donut">
            <a:avLst/>
          </a:pr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4" name="Graphic 3">
            <a:hlinkClick r:id="rId1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EDEA52DC-485E-4639-AB01-A80E58ACC35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756536" y="2042927"/>
            <a:ext cx="2768600" cy="276860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CD9E4ABD-8D70-40E5-90B3-1FDF1DF86DCD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010036" y="2042927"/>
            <a:ext cx="2768600" cy="276860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49D3F0E4-D81C-4E2A-A863-087959D0B216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503036" y="2042927"/>
            <a:ext cx="2768600" cy="276860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8663492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8D864E0A-CC94-41AA-9ACC-98909AEA44C5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434296" y="-14514"/>
            <a:ext cx="1452779" cy="1157081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9572F0D-D880-47F9-B78D-890F4E07828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595417" y="958701"/>
            <a:ext cx="394433" cy="420156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0C7CE2D8-1B2B-4E39-A4A3-17ED101828D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0800000">
            <a:off x="10349300" y="5749683"/>
            <a:ext cx="1408403" cy="1121737"/>
          </a:xfrm>
          <a:prstGeom prst="rect">
            <a:avLst/>
          </a:prstGeom>
        </p:spPr>
      </p:pic>
      <p:sp>
        <p:nvSpPr>
          <p:cNvPr id="10" name="원형: 비어 있음 9">
            <a:extLst>
              <a:ext uri="{FF2B5EF4-FFF2-40B4-BE49-F238E27FC236}">
                <a16:creationId xmlns:a16="http://schemas.microsoft.com/office/drawing/2014/main" id="{F2A8008C-5A7E-4F7F-9405-DF95E82D507F}"/>
              </a:ext>
            </a:extLst>
          </p:cNvPr>
          <p:cNvSpPr/>
          <p:nvPr userDrawn="1"/>
        </p:nvSpPr>
        <p:spPr>
          <a:xfrm>
            <a:off x="11422073" y="5369190"/>
            <a:ext cx="230201" cy="230201"/>
          </a:xfrm>
          <a:prstGeom prst="donut">
            <a:avLst/>
          </a:pr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2049430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래픽 15">
            <a:extLst>
              <a:ext uri="{FF2B5EF4-FFF2-40B4-BE49-F238E27FC236}">
                <a16:creationId xmlns:a16="http://schemas.microsoft.com/office/drawing/2014/main" id="{48D8AAAE-BB70-44BD-8744-D8C2AEA9741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34296" y="-14514"/>
            <a:ext cx="1452779" cy="1157081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D6D4AD9A-7F53-4F07-AFE9-472588956FE1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10800000">
            <a:off x="10349300" y="5749683"/>
            <a:ext cx="1408403" cy="1121737"/>
          </a:xfrm>
          <a:prstGeom prst="rect">
            <a:avLst/>
          </a:prstGeom>
        </p:spPr>
      </p:pic>
      <p:pic>
        <p:nvPicPr>
          <p:cNvPr id="4" name="Graphic 3">
            <a:hlinkClick r:id="rId6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2E407F0E-1C68-4010-A9D6-DB52F72C89E0}"/>
              </a:ext>
            </a:extLst>
          </p:cNvPr>
          <p:cNvSpPr/>
          <p:nvPr userDrawn="1"/>
        </p:nvSpPr>
        <p:spPr>
          <a:xfrm>
            <a:off x="358042" y="410048"/>
            <a:ext cx="239720" cy="239720"/>
          </a:xfrm>
          <a:custGeom>
            <a:avLst/>
            <a:gdLst>
              <a:gd name="connsiteX0" fmla="*/ 235217 w 381000"/>
              <a:gd name="connsiteY0" fmla="*/ 371221 h 381000"/>
              <a:gd name="connsiteX1" fmla="*/ 18904 w 381000"/>
              <a:gd name="connsiteY1" fmla="*/ 154908 h 381000"/>
              <a:gd name="connsiteX2" fmla="*/ 8522 w 381000"/>
              <a:gd name="connsiteY2" fmla="*/ 116046 h 381000"/>
              <a:gd name="connsiteX3" fmla="*/ 36906 w 381000"/>
              <a:gd name="connsiteY3" fmla="*/ 87661 h 381000"/>
              <a:gd name="connsiteX4" fmla="*/ 332372 w 381000"/>
              <a:gd name="connsiteY4" fmla="*/ 8509 h 381000"/>
              <a:gd name="connsiteX5" fmla="*/ 371234 w 381000"/>
              <a:gd name="connsiteY5" fmla="*/ 18891 h 381000"/>
              <a:gd name="connsiteX6" fmla="*/ 371234 w 381000"/>
              <a:gd name="connsiteY6" fmla="*/ 18891 h 381000"/>
              <a:gd name="connsiteX7" fmla="*/ 381616 w 381000"/>
              <a:gd name="connsiteY7" fmla="*/ 57753 h 381000"/>
              <a:gd name="connsiteX8" fmla="*/ 302463 w 381000"/>
              <a:gd name="connsiteY8" fmla="*/ 353218 h 381000"/>
              <a:gd name="connsiteX9" fmla="*/ 274079 w 381000"/>
              <a:gd name="connsiteY9" fmla="*/ 381603 h 381000"/>
              <a:gd name="connsiteX10" fmla="*/ 235217 w 381000"/>
              <a:gd name="connsiteY10" fmla="*/ 371221 h 381000"/>
              <a:gd name="connsiteX11" fmla="*/ 125013 w 381000"/>
              <a:gd name="connsiteY11" fmla="*/ 147288 h 381000"/>
              <a:gd name="connsiteX12" fmla="*/ 242837 w 381000"/>
              <a:gd name="connsiteY12" fmla="*/ 265112 h 381000"/>
              <a:gd name="connsiteX13" fmla="*/ 285985 w 381000"/>
              <a:gd name="connsiteY13" fmla="*/ 104140 h 381000"/>
              <a:gd name="connsiteX14" fmla="*/ 125013 w 381000"/>
              <a:gd name="connsiteY14" fmla="*/ 147288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235217" y="371221"/>
                </a:moveTo>
                <a:lnTo>
                  <a:pt x="18904" y="154908"/>
                </a:lnTo>
                <a:cubicBezTo>
                  <a:pt x="8712" y="144716"/>
                  <a:pt x="4807" y="129952"/>
                  <a:pt x="8522" y="116046"/>
                </a:cubicBezTo>
                <a:cubicBezTo>
                  <a:pt x="12237" y="102139"/>
                  <a:pt x="23095" y="91376"/>
                  <a:pt x="36906" y="87661"/>
                </a:cubicBezTo>
                <a:lnTo>
                  <a:pt x="332372" y="8509"/>
                </a:lnTo>
                <a:cubicBezTo>
                  <a:pt x="346278" y="4794"/>
                  <a:pt x="361042" y="8794"/>
                  <a:pt x="371234" y="18891"/>
                </a:cubicBezTo>
                <a:lnTo>
                  <a:pt x="371234" y="18891"/>
                </a:lnTo>
                <a:cubicBezTo>
                  <a:pt x="381426" y="29083"/>
                  <a:pt x="385331" y="43846"/>
                  <a:pt x="381616" y="57753"/>
                </a:cubicBezTo>
                <a:lnTo>
                  <a:pt x="302463" y="353218"/>
                </a:lnTo>
                <a:cubicBezTo>
                  <a:pt x="298749" y="367125"/>
                  <a:pt x="287890" y="377888"/>
                  <a:pt x="274079" y="381603"/>
                </a:cubicBezTo>
                <a:cubicBezTo>
                  <a:pt x="260172" y="385318"/>
                  <a:pt x="245409" y="381317"/>
                  <a:pt x="235217" y="371221"/>
                </a:cubicBezTo>
                <a:close/>
                <a:moveTo>
                  <a:pt x="125013" y="147288"/>
                </a:moveTo>
                <a:lnTo>
                  <a:pt x="242837" y="265112"/>
                </a:lnTo>
                <a:lnTo>
                  <a:pt x="285985" y="104140"/>
                </a:lnTo>
                <a:lnTo>
                  <a:pt x="125013" y="147288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A7664168-C327-45E2-97C0-00736D3BFEDA}"/>
              </a:ext>
            </a:extLst>
          </p:cNvPr>
          <p:cNvSpPr/>
          <p:nvPr userDrawn="1"/>
        </p:nvSpPr>
        <p:spPr>
          <a:xfrm>
            <a:off x="11159717" y="113330"/>
            <a:ext cx="197768" cy="197768"/>
          </a:xfrm>
          <a:custGeom>
            <a:avLst/>
            <a:gdLst>
              <a:gd name="connsiteX0" fmla="*/ 275725 w 314325"/>
              <a:gd name="connsiteY0" fmla="*/ 316016 h 314325"/>
              <a:gd name="connsiteX1" fmla="*/ 247341 w 314325"/>
              <a:gd name="connsiteY1" fmla="*/ 304205 h 314325"/>
              <a:gd name="connsiteX2" fmla="*/ 18931 w 314325"/>
              <a:gd name="connsiteY2" fmla="*/ 75795 h 314325"/>
              <a:gd name="connsiteX3" fmla="*/ 18931 w 314325"/>
              <a:gd name="connsiteY3" fmla="*/ 18931 h 314325"/>
              <a:gd name="connsiteX4" fmla="*/ 75795 w 314325"/>
              <a:gd name="connsiteY4" fmla="*/ 18931 h 314325"/>
              <a:gd name="connsiteX5" fmla="*/ 304205 w 314325"/>
              <a:gd name="connsiteY5" fmla="*/ 247340 h 314325"/>
              <a:gd name="connsiteX6" fmla="*/ 304205 w 314325"/>
              <a:gd name="connsiteY6" fmla="*/ 304205 h 314325"/>
              <a:gd name="connsiteX7" fmla="*/ 275725 w 314325"/>
              <a:gd name="connsiteY7" fmla="*/ 316016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14325" h="314325">
                <a:moveTo>
                  <a:pt x="275725" y="316016"/>
                </a:moveTo>
                <a:cubicBezTo>
                  <a:pt x="265438" y="316016"/>
                  <a:pt x="255151" y="312110"/>
                  <a:pt x="247341" y="304205"/>
                </a:cubicBezTo>
                <a:lnTo>
                  <a:pt x="18931" y="75795"/>
                </a:lnTo>
                <a:cubicBezTo>
                  <a:pt x="3215" y="60079"/>
                  <a:pt x="3215" y="34647"/>
                  <a:pt x="18931" y="18931"/>
                </a:cubicBezTo>
                <a:cubicBezTo>
                  <a:pt x="34647" y="3215"/>
                  <a:pt x="60079" y="3215"/>
                  <a:pt x="75795" y="18931"/>
                </a:cubicBezTo>
                <a:lnTo>
                  <a:pt x="304205" y="247340"/>
                </a:lnTo>
                <a:cubicBezTo>
                  <a:pt x="319921" y="263057"/>
                  <a:pt x="319921" y="288488"/>
                  <a:pt x="304205" y="304205"/>
                </a:cubicBezTo>
                <a:cubicBezTo>
                  <a:pt x="296299" y="312110"/>
                  <a:pt x="286012" y="316016"/>
                  <a:pt x="275725" y="316016"/>
                </a:cubicBez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658AAB5C-F492-484D-A962-49C714D23627}"/>
              </a:ext>
            </a:extLst>
          </p:cNvPr>
          <p:cNvSpPr/>
          <p:nvPr userDrawn="1"/>
        </p:nvSpPr>
        <p:spPr>
          <a:xfrm>
            <a:off x="11897991" y="428028"/>
            <a:ext cx="221740" cy="221740"/>
          </a:xfrm>
          <a:custGeom>
            <a:avLst/>
            <a:gdLst>
              <a:gd name="connsiteX0" fmla="*/ 179832 w 352425"/>
              <a:gd name="connsiteY0" fmla="*/ 352520 h 352425"/>
              <a:gd name="connsiteX1" fmla="*/ 7144 w 352425"/>
              <a:gd name="connsiteY1" fmla="*/ 179832 h 352425"/>
              <a:gd name="connsiteX2" fmla="*/ 179832 w 352425"/>
              <a:gd name="connsiteY2" fmla="*/ 7144 h 352425"/>
              <a:gd name="connsiteX3" fmla="*/ 352520 w 352425"/>
              <a:gd name="connsiteY3" fmla="*/ 179832 h 352425"/>
              <a:gd name="connsiteX4" fmla="*/ 179832 w 352425"/>
              <a:gd name="connsiteY4" fmla="*/ 352520 h 352425"/>
              <a:gd name="connsiteX5" fmla="*/ 179832 w 352425"/>
              <a:gd name="connsiteY5" fmla="*/ 87630 h 352425"/>
              <a:gd name="connsiteX6" fmla="*/ 87535 w 352425"/>
              <a:gd name="connsiteY6" fmla="*/ 179927 h 352425"/>
              <a:gd name="connsiteX7" fmla="*/ 179832 w 352425"/>
              <a:gd name="connsiteY7" fmla="*/ 272225 h 352425"/>
              <a:gd name="connsiteX8" fmla="*/ 272129 w 352425"/>
              <a:gd name="connsiteY8" fmla="*/ 179927 h 352425"/>
              <a:gd name="connsiteX9" fmla="*/ 179832 w 352425"/>
              <a:gd name="connsiteY9" fmla="*/ 8763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52425" h="352425">
                <a:moveTo>
                  <a:pt x="179832" y="352520"/>
                </a:moveTo>
                <a:cubicBezTo>
                  <a:pt x="84582" y="352520"/>
                  <a:pt x="7144" y="275082"/>
                  <a:pt x="7144" y="179832"/>
                </a:cubicBezTo>
                <a:cubicBezTo>
                  <a:pt x="7144" y="84582"/>
                  <a:pt x="84582" y="7144"/>
                  <a:pt x="179832" y="7144"/>
                </a:cubicBezTo>
                <a:cubicBezTo>
                  <a:pt x="275082" y="7144"/>
                  <a:pt x="352520" y="84582"/>
                  <a:pt x="352520" y="179832"/>
                </a:cubicBezTo>
                <a:cubicBezTo>
                  <a:pt x="352520" y="275082"/>
                  <a:pt x="275082" y="352520"/>
                  <a:pt x="179832" y="352520"/>
                </a:cubicBezTo>
                <a:close/>
                <a:moveTo>
                  <a:pt x="179832" y="87630"/>
                </a:moveTo>
                <a:cubicBezTo>
                  <a:pt x="128969" y="87630"/>
                  <a:pt x="87535" y="129064"/>
                  <a:pt x="87535" y="179927"/>
                </a:cubicBezTo>
                <a:cubicBezTo>
                  <a:pt x="87535" y="230791"/>
                  <a:pt x="128969" y="272225"/>
                  <a:pt x="179832" y="272225"/>
                </a:cubicBezTo>
                <a:cubicBezTo>
                  <a:pt x="230696" y="272225"/>
                  <a:pt x="272129" y="230791"/>
                  <a:pt x="272129" y="179927"/>
                </a:cubicBezTo>
                <a:cubicBezTo>
                  <a:pt x="272129" y="128969"/>
                  <a:pt x="230696" y="87630"/>
                  <a:pt x="179832" y="87630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AAC44851-0DDF-446C-8DDA-84A48A8BAA1D}"/>
              </a:ext>
            </a:extLst>
          </p:cNvPr>
          <p:cNvSpPr>
            <a:spLocks noChangeAspect="1"/>
          </p:cNvSpPr>
          <p:nvPr userDrawn="1"/>
        </p:nvSpPr>
        <p:spPr>
          <a:xfrm>
            <a:off x="11809446" y="1154823"/>
            <a:ext cx="108000" cy="108000"/>
          </a:xfrm>
          <a:custGeom>
            <a:avLst/>
            <a:gdLst>
              <a:gd name="connsiteX0" fmla="*/ 88868 w 95250"/>
              <a:gd name="connsiteY0" fmla="*/ 48006 h 95250"/>
              <a:gd name="connsiteX1" fmla="*/ 48006 w 95250"/>
              <a:gd name="connsiteY1" fmla="*/ 88868 h 95250"/>
              <a:gd name="connsiteX2" fmla="*/ 7144 w 95250"/>
              <a:gd name="connsiteY2" fmla="*/ 48006 h 95250"/>
              <a:gd name="connsiteX3" fmla="*/ 48006 w 95250"/>
              <a:gd name="connsiteY3" fmla="*/ 7144 h 95250"/>
              <a:gd name="connsiteX4" fmla="*/ 88868 w 95250"/>
              <a:gd name="connsiteY4" fmla="*/ 48006 h 95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5250" h="95250">
                <a:moveTo>
                  <a:pt x="88868" y="48006"/>
                </a:moveTo>
                <a:cubicBezTo>
                  <a:pt x="88868" y="70580"/>
                  <a:pt x="70580" y="88868"/>
                  <a:pt x="48006" y="88868"/>
                </a:cubicBezTo>
                <a:cubicBezTo>
                  <a:pt x="25432" y="88868"/>
                  <a:pt x="7144" y="70580"/>
                  <a:pt x="7144" y="48006"/>
                </a:cubicBezTo>
                <a:cubicBezTo>
                  <a:pt x="7144" y="25432"/>
                  <a:pt x="25432" y="7144"/>
                  <a:pt x="48006" y="7144"/>
                </a:cubicBezTo>
                <a:cubicBezTo>
                  <a:pt x="70580" y="7144"/>
                  <a:pt x="88868" y="25432"/>
                  <a:pt x="88868" y="48006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21E5729F-240D-4DE4-800B-FA6BDF70370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834319" y="1080845"/>
            <a:ext cx="191776" cy="191776"/>
          </a:xfrm>
          <a:prstGeom prst="rect">
            <a:avLst/>
          </a:prstGeom>
        </p:spPr>
      </p:pic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10279C04-1A89-463F-8841-2791E6E81465}"/>
              </a:ext>
            </a:extLst>
          </p:cNvPr>
          <p:cNvSpPr/>
          <p:nvPr userDrawn="1"/>
        </p:nvSpPr>
        <p:spPr>
          <a:xfrm rot="11520227">
            <a:off x="1048402" y="6097104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3360577E-A6F8-4B11-8B98-A092A4CAEFC7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212403" y="6656982"/>
            <a:ext cx="72000" cy="720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BCAAA61-E33D-4AC5-975A-BE79D9440BEF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0362217">
            <a:off x="272422" y="6169020"/>
            <a:ext cx="167804" cy="95888"/>
          </a:xfrm>
          <a:prstGeom prst="rect">
            <a:avLst/>
          </a:prstGeom>
        </p:spPr>
      </p:pic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E6C365FD-75C0-4C45-BEB7-3E938B818860}"/>
              </a:ext>
            </a:extLst>
          </p:cNvPr>
          <p:cNvSpPr/>
          <p:nvPr userDrawn="1"/>
        </p:nvSpPr>
        <p:spPr>
          <a:xfrm>
            <a:off x="11100217" y="6359131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B45FACD4-B8DB-407F-8045-4CB210AA59F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20599965">
            <a:off x="11719961" y="5553864"/>
            <a:ext cx="167804" cy="958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3634394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7DD93B14-5F25-4ECD-82EE-8667AC74CF2B}"/>
              </a:ext>
            </a:extLst>
          </p:cNvPr>
          <p:cNvSpPr/>
          <p:nvPr userDrawn="1"/>
        </p:nvSpPr>
        <p:spPr>
          <a:xfrm>
            <a:off x="358042" y="410048"/>
            <a:ext cx="239720" cy="239720"/>
          </a:xfrm>
          <a:custGeom>
            <a:avLst/>
            <a:gdLst>
              <a:gd name="connsiteX0" fmla="*/ 235217 w 381000"/>
              <a:gd name="connsiteY0" fmla="*/ 371221 h 381000"/>
              <a:gd name="connsiteX1" fmla="*/ 18904 w 381000"/>
              <a:gd name="connsiteY1" fmla="*/ 154908 h 381000"/>
              <a:gd name="connsiteX2" fmla="*/ 8522 w 381000"/>
              <a:gd name="connsiteY2" fmla="*/ 116046 h 381000"/>
              <a:gd name="connsiteX3" fmla="*/ 36906 w 381000"/>
              <a:gd name="connsiteY3" fmla="*/ 87661 h 381000"/>
              <a:gd name="connsiteX4" fmla="*/ 332372 w 381000"/>
              <a:gd name="connsiteY4" fmla="*/ 8509 h 381000"/>
              <a:gd name="connsiteX5" fmla="*/ 371234 w 381000"/>
              <a:gd name="connsiteY5" fmla="*/ 18891 h 381000"/>
              <a:gd name="connsiteX6" fmla="*/ 371234 w 381000"/>
              <a:gd name="connsiteY6" fmla="*/ 18891 h 381000"/>
              <a:gd name="connsiteX7" fmla="*/ 381616 w 381000"/>
              <a:gd name="connsiteY7" fmla="*/ 57753 h 381000"/>
              <a:gd name="connsiteX8" fmla="*/ 302463 w 381000"/>
              <a:gd name="connsiteY8" fmla="*/ 353218 h 381000"/>
              <a:gd name="connsiteX9" fmla="*/ 274079 w 381000"/>
              <a:gd name="connsiteY9" fmla="*/ 381603 h 381000"/>
              <a:gd name="connsiteX10" fmla="*/ 235217 w 381000"/>
              <a:gd name="connsiteY10" fmla="*/ 371221 h 381000"/>
              <a:gd name="connsiteX11" fmla="*/ 125013 w 381000"/>
              <a:gd name="connsiteY11" fmla="*/ 147288 h 381000"/>
              <a:gd name="connsiteX12" fmla="*/ 242837 w 381000"/>
              <a:gd name="connsiteY12" fmla="*/ 265112 h 381000"/>
              <a:gd name="connsiteX13" fmla="*/ 285985 w 381000"/>
              <a:gd name="connsiteY13" fmla="*/ 104140 h 381000"/>
              <a:gd name="connsiteX14" fmla="*/ 125013 w 381000"/>
              <a:gd name="connsiteY14" fmla="*/ 147288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235217" y="371221"/>
                </a:moveTo>
                <a:lnTo>
                  <a:pt x="18904" y="154908"/>
                </a:lnTo>
                <a:cubicBezTo>
                  <a:pt x="8712" y="144716"/>
                  <a:pt x="4807" y="129952"/>
                  <a:pt x="8522" y="116046"/>
                </a:cubicBezTo>
                <a:cubicBezTo>
                  <a:pt x="12237" y="102139"/>
                  <a:pt x="23095" y="91376"/>
                  <a:pt x="36906" y="87661"/>
                </a:cubicBezTo>
                <a:lnTo>
                  <a:pt x="332372" y="8509"/>
                </a:lnTo>
                <a:cubicBezTo>
                  <a:pt x="346278" y="4794"/>
                  <a:pt x="361042" y="8794"/>
                  <a:pt x="371234" y="18891"/>
                </a:cubicBezTo>
                <a:lnTo>
                  <a:pt x="371234" y="18891"/>
                </a:lnTo>
                <a:cubicBezTo>
                  <a:pt x="381426" y="29083"/>
                  <a:pt x="385331" y="43846"/>
                  <a:pt x="381616" y="57753"/>
                </a:cubicBezTo>
                <a:lnTo>
                  <a:pt x="302463" y="353218"/>
                </a:lnTo>
                <a:cubicBezTo>
                  <a:pt x="298749" y="367125"/>
                  <a:pt x="287890" y="377888"/>
                  <a:pt x="274079" y="381603"/>
                </a:cubicBezTo>
                <a:cubicBezTo>
                  <a:pt x="260172" y="385318"/>
                  <a:pt x="245409" y="381317"/>
                  <a:pt x="235217" y="371221"/>
                </a:cubicBezTo>
                <a:close/>
                <a:moveTo>
                  <a:pt x="125013" y="147288"/>
                </a:moveTo>
                <a:lnTo>
                  <a:pt x="242837" y="265112"/>
                </a:lnTo>
                <a:lnTo>
                  <a:pt x="285985" y="104140"/>
                </a:lnTo>
                <a:lnTo>
                  <a:pt x="125013" y="147288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4ADFAAD1-1001-4E17-AE1B-13BEA86AA0BF}"/>
              </a:ext>
            </a:extLst>
          </p:cNvPr>
          <p:cNvSpPr/>
          <p:nvPr userDrawn="1"/>
        </p:nvSpPr>
        <p:spPr>
          <a:xfrm>
            <a:off x="11159717" y="113330"/>
            <a:ext cx="197768" cy="197768"/>
          </a:xfrm>
          <a:custGeom>
            <a:avLst/>
            <a:gdLst>
              <a:gd name="connsiteX0" fmla="*/ 275725 w 314325"/>
              <a:gd name="connsiteY0" fmla="*/ 316016 h 314325"/>
              <a:gd name="connsiteX1" fmla="*/ 247341 w 314325"/>
              <a:gd name="connsiteY1" fmla="*/ 304205 h 314325"/>
              <a:gd name="connsiteX2" fmla="*/ 18931 w 314325"/>
              <a:gd name="connsiteY2" fmla="*/ 75795 h 314325"/>
              <a:gd name="connsiteX3" fmla="*/ 18931 w 314325"/>
              <a:gd name="connsiteY3" fmla="*/ 18931 h 314325"/>
              <a:gd name="connsiteX4" fmla="*/ 75795 w 314325"/>
              <a:gd name="connsiteY4" fmla="*/ 18931 h 314325"/>
              <a:gd name="connsiteX5" fmla="*/ 304205 w 314325"/>
              <a:gd name="connsiteY5" fmla="*/ 247340 h 314325"/>
              <a:gd name="connsiteX6" fmla="*/ 304205 w 314325"/>
              <a:gd name="connsiteY6" fmla="*/ 304205 h 314325"/>
              <a:gd name="connsiteX7" fmla="*/ 275725 w 314325"/>
              <a:gd name="connsiteY7" fmla="*/ 316016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14325" h="314325">
                <a:moveTo>
                  <a:pt x="275725" y="316016"/>
                </a:moveTo>
                <a:cubicBezTo>
                  <a:pt x="265438" y="316016"/>
                  <a:pt x="255151" y="312110"/>
                  <a:pt x="247341" y="304205"/>
                </a:cubicBezTo>
                <a:lnTo>
                  <a:pt x="18931" y="75795"/>
                </a:lnTo>
                <a:cubicBezTo>
                  <a:pt x="3215" y="60079"/>
                  <a:pt x="3215" y="34647"/>
                  <a:pt x="18931" y="18931"/>
                </a:cubicBezTo>
                <a:cubicBezTo>
                  <a:pt x="34647" y="3215"/>
                  <a:pt x="60079" y="3215"/>
                  <a:pt x="75795" y="18931"/>
                </a:cubicBezTo>
                <a:lnTo>
                  <a:pt x="304205" y="247340"/>
                </a:lnTo>
                <a:cubicBezTo>
                  <a:pt x="319921" y="263057"/>
                  <a:pt x="319921" y="288488"/>
                  <a:pt x="304205" y="304205"/>
                </a:cubicBezTo>
                <a:cubicBezTo>
                  <a:pt x="296299" y="312110"/>
                  <a:pt x="286012" y="316016"/>
                  <a:pt x="275725" y="316016"/>
                </a:cubicBez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40559E5D-5C99-41B2-9946-17D85F63C693}"/>
              </a:ext>
            </a:extLst>
          </p:cNvPr>
          <p:cNvSpPr/>
          <p:nvPr userDrawn="1"/>
        </p:nvSpPr>
        <p:spPr>
          <a:xfrm>
            <a:off x="11897991" y="428028"/>
            <a:ext cx="221740" cy="221740"/>
          </a:xfrm>
          <a:custGeom>
            <a:avLst/>
            <a:gdLst>
              <a:gd name="connsiteX0" fmla="*/ 179832 w 352425"/>
              <a:gd name="connsiteY0" fmla="*/ 352520 h 352425"/>
              <a:gd name="connsiteX1" fmla="*/ 7144 w 352425"/>
              <a:gd name="connsiteY1" fmla="*/ 179832 h 352425"/>
              <a:gd name="connsiteX2" fmla="*/ 179832 w 352425"/>
              <a:gd name="connsiteY2" fmla="*/ 7144 h 352425"/>
              <a:gd name="connsiteX3" fmla="*/ 352520 w 352425"/>
              <a:gd name="connsiteY3" fmla="*/ 179832 h 352425"/>
              <a:gd name="connsiteX4" fmla="*/ 179832 w 352425"/>
              <a:gd name="connsiteY4" fmla="*/ 352520 h 352425"/>
              <a:gd name="connsiteX5" fmla="*/ 179832 w 352425"/>
              <a:gd name="connsiteY5" fmla="*/ 87630 h 352425"/>
              <a:gd name="connsiteX6" fmla="*/ 87535 w 352425"/>
              <a:gd name="connsiteY6" fmla="*/ 179927 h 352425"/>
              <a:gd name="connsiteX7" fmla="*/ 179832 w 352425"/>
              <a:gd name="connsiteY7" fmla="*/ 272225 h 352425"/>
              <a:gd name="connsiteX8" fmla="*/ 272129 w 352425"/>
              <a:gd name="connsiteY8" fmla="*/ 179927 h 352425"/>
              <a:gd name="connsiteX9" fmla="*/ 179832 w 352425"/>
              <a:gd name="connsiteY9" fmla="*/ 8763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52425" h="352425">
                <a:moveTo>
                  <a:pt x="179832" y="352520"/>
                </a:moveTo>
                <a:cubicBezTo>
                  <a:pt x="84582" y="352520"/>
                  <a:pt x="7144" y="275082"/>
                  <a:pt x="7144" y="179832"/>
                </a:cubicBezTo>
                <a:cubicBezTo>
                  <a:pt x="7144" y="84582"/>
                  <a:pt x="84582" y="7144"/>
                  <a:pt x="179832" y="7144"/>
                </a:cubicBezTo>
                <a:cubicBezTo>
                  <a:pt x="275082" y="7144"/>
                  <a:pt x="352520" y="84582"/>
                  <a:pt x="352520" y="179832"/>
                </a:cubicBezTo>
                <a:cubicBezTo>
                  <a:pt x="352520" y="275082"/>
                  <a:pt x="275082" y="352520"/>
                  <a:pt x="179832" y="352520"/>
                </a:cubicBezTo>
                <a:close/>
                <a:moveTo>
                  <a:pt x="179832" y="87630"/>
                </a:moveTo>
                <a:cubicBezTo>
                  <a:pt x="128969" y="87630"/>
                  <a:pt x="87535" y="129064"/>
                  <a:pt x="87535" y="179927"/>
                </a:cubicBezTo>
                <a:cubicBezTo>
                  <a:pt x="87535" y="230791"/>
                  <a:pt x="128969" y="272225"/>
                  <a:pt x="179832" y="272225"/>
                </a:cubicBezTo>
                <a:cubicBezTo>
                  <a:pt x="230696" y="272225"/>
                  <a:pt x="272129" y="230791"/>
                  <a:pt x="272129" y="179927"/>
                </a:cubicBezTo>
                <a:cubicBezTo>
                  <a:pt x="272129" y="128969"/>
                  <a:pt x="230696" y="87630"/>
                  <a:pt x="179832" y="87630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2CFFEA0B-F70F-444A-9958-CA16F98EB1FA}"/>
              </a:ext>
            </a:extLst>
          </p:cNvPr>
          <p:cNvSpPr>
            <a:spLocks noChangeAspect="1"/>
          </p:cNvSpPr>
          <p:nvPr userDrawn="1"/>
        </p:nvSpPr>
        <p:spPr>
          <a:xfrm>
            <a:off x="11809446" y="1154823"/>
            <a:ext cx="108000" cy="108000"/>
          </a:xfrm>
          <a:custGeom>
            <a:avLst/>
            <a:gdLst>
              <a:gd name="connsiteX0" fmla="*/ 88868 w 95250"/>
              <a:gd name="connsiteY0" fmla="*/ 48006 h 95250"/>
              <a:gd name="connsiteX1" fmla="*/ 48006 w 95250"/>
              <a:gd name="connsiteY1" fmla="*/ 88868 h 95250"/>
              <a:gd name="connsiteX2" fmla="*/ 7144 w 95250"/>
              <a:gd name="connsiteY2" fmla="*/ 48006 h 95250"/>
              <a:gd name="connsiteX3" fmla="*/ 48006 w 95250"/>
              <a:gd name="connsiteY3" fmla="*/ 7144 h 95250"/>
              <a:gd name="connsiteX4" fmla="*/ 88868 w 95250"/>
              <a:gd name="connsiteY4" fmla="*/ 48006 h 95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5250" h="95250">
                <a:moveTo>
                  <a:pt x="88868" y="48006"/>
                </a:moveTo>
                <a:cubicBezTo>
                  <a:pt x="88868" y="70580"/>
                  <a:pt x="70580" y="88868"/>
                  <a:pt x="48006" y="88868"/>
                </a:cubicBezTo>
                <a:cubicBezTo>
                  <a:pt x="25432" y="88868"/>
                  <a:pt x="7144" y="70580"/>
                  <a:pt x="7144" y="48006"/>
                </a:cubicBezTo>
                <a:cubicBezTo>
                  <a:pt x="7144" y="25432"/>
                  <a:pt x="25432" y="7144"/>
                  <a:pt x="48006" y="7144"/>
                </a:cubicBezTo>
                <a:cubicBezTo>
                  <a:pt x="70580" y="7144"/>
                  <a:pt x="88868" y="25432"/>
                  <a:pt x="88868" y="48006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BE7A78CF-9952-49FC-A1FB-05A4528233B5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834319" y="1080845"/>
            <a:ext cx="191776" cy="191776"/>
          </a:xfrm>
          <a:prstGeom prst="rect">
            <a:avLst/>
          </a:prstGeom>
        </p:spPr>
      </p:pic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16421C3B-A325-4C60-A72E-D4EC80DD763E}"/>
              </a:ext>
            </a:extLst>
          </p:cNvPr>
          <p:cNvSpPr/>
          <p:nvPr userDrawn="1"/>
        </p:nvSpPr>
        <p:spPr>
          <a:xfrm rot="11520227">
            <a:off x="1048402" y="6097104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479153CE-5CB7-430C-8C56-4ABAA4E3720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212403" y="6656982"/>
            <a:ext cx="72000" cy="720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E16F50C0-3395-44D5-BE38-546B33898A3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0362217">
            <a:off x="272422" y="6169020"/>
            <a:ext cx="167804" cy="95888"/>
          </a:xfrm>
          <a:prstGeom prst="rect">
            <a:avLst/>
          </a:prstGeom>
        </p:spPr>
      </p:pic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ADC01220-51A7-432B-A640-7EA0EBF8DAD3}"/>
              </a:ext>
            </a:extLst>
          </p:cNvPr>
          <p:cNvSpPr/>
          <p:nvPr userDrawn="1"/>
        </p:nvSpPr>
        <p:spPr>
          <a:xfrm>
            <a:off x="11100217" y="6359131"/>
            <a:ext cx="239720" cy="239720"/>
          </a:xfrm>
          <a:custGeom>
            <a:avLst/>
            <a:gdLst>
              <a:gd name="connsiteX0" fmla="*/ 154921 w 381000"/>
              <a:gd name="connsiteY0" fmla="*/ 18891 h 381000"/>
              <a:gd name="connsiteX1" fmla="*/ 371234 w 381000"/>
              <a:gd name="connsiteY1" fmla="*/ 235204 h 381000"/>
              <a:gd name="connsiteX2" fmla="*/ 381616 w 381000"/>
              <a:gd name="connsiteY2" fmla="*/ 274066 h 381000"/>
              <a:gd name="connsiteX3" fmla="*/ 353232 w 381000"/>
              <a:gd name="connsiteY3" fmla="*/ 302450 h 381000"/>
              <a:gd name="connsiteX4" fmla="*/ 57766 w 381000"/>
              <a:gd name="connsiteY4" fmla="*/ 381603 h 381000"/>
              <a:gd name="connsiteX5" fmla="*/ 18904 w 381000"/>
              <a:gd name="connsiteY5" fmla="*/ 371221 h 381000"/>
              <a:gd name="connsiteX6" fmla="*/ 18904 w 381000"/>
              <a:gd name="connsiteY6" fmla="*/ 371221 h 381000"/>
              <a:gd name="connsiteX7" fmla="*/ 8522 w 381000"/>
              <a:gd name="connsiteY7" fmla="*/ 332359 h 381000"/>
              <a:gd name="connsiteX8" fmla="*/ 87675 w 381000"/>
              <a:gd name="connsiteY8" fmla="*/ 36893 h 381000"/>
              <a:gd name="connsiteX9" fmla="*/ 116059 w 381000"/>
              <a:gd name="connsiteY9" fmla="*/ 8509 h 381000"/>
              <a:gd name="connsiteX10" fmla="*/ 154921 w 381000"/>
              <a:gd name="connsiteY10" fmla="*/ 18891 h 381000"/>
              <a:gd name="connsiteX11" fmla="*/ 265126 w 381000"/>
              <a:gd name="connsiteY11" fmla="*/ 242824 h 381000"/>
              <a:gd name="connsiteX12" fmla="*/ 147301 w 381000"/>
              <a:gd name="connsiteY12" fmla="*/ 124999 h 381000"/>
              <a:gd name="connsiteX13" fmla="*/ 104153 w 381000"/>
              <a:gd name="connsiteY13" fmla="*/ 285972 h 381000"/>
              <a:gd name="connsiteX14" fmla="*/ 265126 w 381000"/>
              <a:gd name="connsiteY14" fmla="*/ 242824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154921" y="18891"/>
                </a:moveTo>
                <a:lnTo>
                  <a:pt x="371234" y="235204"/>
                </a:lnTo>
                <a:cubicBezTo>
                  <a:pt x="381426" y="245395"/>
                  <a:pt x="385331" y="260159"/>
                  <a:pt x="381616" y="274066"/>
                </a:cubicBezTo>
                <a:cubicBezTo>
                  <a:pt x="377901" y="287972"/>
                  <a:pt x="367043" y="298736"/>
                  <a:pt x="353232" y="302450"/>
                </a:cubicBezTo>
                <a:lnTo>
                  <a:pt x="57766" y="381603"/>
                </a:lnTo>
                <a:cubicBezTo>
                  <a:pt x="43860" y="385318"/>
                  <a:pt x="29096" y="381317"/>
                  <a:pt x="18904" y="371221"/>
                </a:cubicBezTo>
                <a:lnTo>
                  <a:pt x="18904" y="371221"/>
                </a:lnTo>
                <a:cubicBezTo>
                  <a:pt x="8712" y="361029"/>
                  <a:pt x="4807" y="346265"/>
                  <a:pt x="8522" y="332359"/>
                </a:cubicBezTo>
                <a:lnTo>
                  <a:pt x="87675" y="36893"/>
                </a:lnTo>
                <a:cubicBezTo>
                  <a:pt x="91389" y="22987"/>
                  <a:pt x="102248" y="12223"/>
                  <a:pt x="116059" y="8509"/>
                </a:cubicBezTo>
                <a:cubicBezTo>
                  <a:pt x="129966" y="4794"/>
                  <a:pt x="144729" y="8794"/>
                  <a:pt x="154921" y="18891"/>
                </a:cubicBezTo>
                <a:close/>
                <a:moveTo>
                  <a:pt x="265126" y="242824"/>
                </a:moveTo>
                <a:lnTo>
                  <a:pt x="147301" y="124999"/>
                </a:lnTo>
                <a:lnTo>
                  <a:pt x="104153" y="285972"/>
                </a:lnTo>
                <a:lnTo>
                  <a:pt x="265126" y="242824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080C751A-47AD-4DE0-8C99-C2C4DFDD5B1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20599965">
            <a:off x="11719961" y="5553864"/>
            <a:ext cx="167804" cy="958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8546993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ACD73AD2-D484-40E3-A82A-344D65074003}"/>
              </a:ext>
            </a:extLst>
          </p:cNvPr>
          <p:cNvSpPr/>
          <p:nvPr userDrawn="1"/>
        </p:nvSpPr>
        <p:spPr>
          <a:xfrm>
            <a:off x="6096000" y="-2"/>
            <a:ext cx="6096000" cy="6858001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그림 개체 틀 11">
            <a:extLst>
              <a:ext uri="{FF2B5EF4-FFF2-40B4-BE49-F238E27FC236}">
                <a16:creationId xmlns:a16="http://schemas.microsoft.com/office/drawing/2014/main" id="{F9BE1940-A691-40D1-8B2C-9C668278643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044814" y="1218254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anchor="b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C4C31BF7-8CC6-4F5C-A7FE-639389EFDC4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434296" y="-14514"/>
            <a:ext cx="1452779" cy="1157081"/>
          </a:xfrm>
          <a:prstGeom prst="rect">
            <a:avLst/>
          </a:prstGeom>
        </p:spPr>
      </p:pic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C86DA828-5BAA-4B4D-9112-8F61A17D4B8B}"/>
              </a:ext>
            </a:extLst>
          </p:cNvPr>
          <p:cNvSpPr/>
          <p:nvPr userDrawn="1"/>
        </p:nvSpPr>
        <p:spPr>
          <a:xfrm>
            <a:off x="358042" y="410048"/>
            <a:ext cx="239720" cy="239720"/>
          </a:xfrm>
          <a:custGeom>
            <a:avLst/>
            <a:gdLst>
              <a:gd name="connsiteX0" fmla="*/ 235217 w 381000"/>
              <a:gd name="connsiteY0" fmla="*/ 371221 h 381000"/>
              <a:gd name="connsiteX1" fmla="*/ 18904 w 381000"/>
              <a:gd name="connsiteY1" fmla="*/ 154908 h 381000"/>
              <a:gd name="connsiteX2" fmla="*/ 8522 w 381000"/>
              <a:gd name="connsiteY2" fmla="*/ 116046 h 381000"/>
              <a:gd name="connsiteX3" fmla="*/ 36906 w 381000"/>
              <a:gd name="connsiteY3" fmla="*/ 87661 h 381000"/>
              <a:gd name="connsiteX4" fmla="*/ 332372 w 381000"/>
              <a:gd name="connsiteY4" fmla="*/ 8509 h 381000"/>
              <a:gd name="connsiteX5" fmla="*/ 371234 w 381000"/>
              <a:gd name="connsiteY5" fmla="*/ 18891 h 381000"/>
              <a:gd name="connsiteX6" fmla="*/ 371234 w 381000"/>
              <a:gd name="connsiteY6" fmla="*/ 18891 h 381000"/>
              <a:gd name="connsiteX7" fmla="*/ 381616 w 381000"/>
              <a:gd name="connsiteY7" fmla="*/ 57753 h 381000"/>
              <a:gd name="connsiteX8" fmla="*/ 302463 w 381000"/>
              <a:gd name="connsiteY8" fmla="*/ 353218 h 381000"/>
              <a:gd name="connsiteX9" fmla="*/ 274079 w 381000"/>
              <a:gd name="connsiteY9" fmla="*/ 381603 h 381000"/>
              <a:gd name="connsiteX10" fmla="*/ 235217 w 381000"/>
              <a:gd name="connsiteY10" fmla="*/ 371221 h 381000"/>
              <a:gd name="connsiteX11" fmla="*/ 125013 w 381000"/>
              <a:gd name="connsiteY11" fmla="*/ 147288 h 381000"/>
              <a:gd name="connsiteX12" fmla="*/ 242837 w 381000"/>
              <a:gd name="connsiteY12" fmla="*/ 265112 h 381000"/>
              <a:gd name="connsiteX13" fmla="*/ 285985 w 381000"/>
              <a:gd name="connsiteY13" fmla="*/ 104140 h 381000"/>
              <a:gd name="connsiteX14" fmla="*/ 125013 w 381000"/>
              <a:gd name="connsiteY14" fmla="*/ 147288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81000" h="381000">
                <a:moveTo>
                  <a:pt x="235217" y="371221"/>
                </a:moveTo>
                <a:lnTo>
                  <a:pt x="18904" y="154908"/>
                </a:lnTo>
                <a:cubicBezTo>
                  <a:pt x="8712" y="144716"/>
                  <a:pt x="4807" y="129952"/>
                  <a:pt x="8522" y="116046"/>
                </a:cubicBezTo>
                <a:cubicBezTo>
                  <a:pt x="12237" y="102139"/>
                  <a:pt x="23095" y="91376"/>
                  <a:pt x="36906" y="87661"/>
                </a:cubicBezTo>
                <a:lnTo>
                  <a:pt x="332372" y="8509"/>
                </a:lnTo>
                <a:cubicBezTo>
                  <a:pt x="346278" y="4794"/>
                  <a:pt x="361042" y="8794"/>
                  <a:pt x="371234" y="18891"/>
                </a:cubicBezTo>
                <a:lnTo>
                  <a:pt x="371234" y="18891"/>
                </a:lnTo>
                <a:cubicBezTo>
                  <a:pt x="381426" y="29083"/>
                  <a:pt x="385331" y="43846"/>
                  <a:pt x="381616" y="57753"/>
                </a:cubicBezTo>
                <a:lnTo>
                  <a:pt x="302463" y="353218"/>
                </a:lnTo>
                <a:cubicBezTo>
                  <a:pt x="298749" y="367125"/>
                  <a:pt x="287890" y="377888"/>
                  <a:pt x="274079" y="381603"/>
                </a:cubicBezTo>
                <a:cubicBezTo>
                  <a:pt x="260172" y="385318"/>
                  <a:pt x="245409" y="381317"/>
                  <a:pt x="235217" y="371221"/>
                </a:cubicBezTo>
                <a:close/>
                <a:moveTo>
                  <a:pt x="125013" y="147288"/>
                </a:moveTo>
                <a:lnTo>
                  <a:pt x="242837" y="265112"/>
                </a:lnTo>
                <a:lnTo>
                  <a:pt x="285985" y="104140"/>
                </a:lnTo>
                <a:lnTo>
                  <a:pt x="125013" y="147288"/>
                </a:ln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FC0D2FE4-6A95-41FD-8D78-71D2E55F2C0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834319" y="1080845"/>
            <a:ext cx="191776" cy="19177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7263975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953291B1-0CC9-468E-9B6D-FB2AF491D350}"/>
              </a:ext>
            </a:extLst>
          </p:cNvPr>
          <p:cNvSpPr/>
          <p:nvPr userDrawn="1"/>
        </p:nvSpPr>
        <p:spPr>
          <a:xfrm>
            <a:off x="6096000" y="-2"/>
            <a:ext cx="6096000" cy="6858001"/>
          </a:xfrm>
          <a:prstGeom prst="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61514C0A-8132-4835-ADA2-9959BB45699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252017" y="910115"/>
            <a:ext cx="3825240" cy="5114925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3F3C2DB5-6442-4F75-B2C3-EE10A1B7531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434296" y="-14514"/>
            <a:ext cx="1452779" cy="1157081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8BD9F810-84D0-4BB8-8F25-B4829BCE9BF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595417" y="958701"/>
            <a:ext cx="394433" cy="42015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966789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93D84E97-7A16-4873-A1F9-38C5A965D0A2}"/>
              </a:ext>
            </a:extLst>
          </p:cNvPr>
          <p:cNvSpPr/>
          <p:nvPr userDrawn="1"/>
        </p:nvSpPr>
        <p:spPr>
          <a:xfrm>
            <a:off x="3924300" y="-2"/>
            <a:ext cx="8267700" cy="6858001"/>
          </a:xfrm>
          <a:prstGeom prst="rect">
            <a:avLst/>
          </a:pr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그림 개체 틀 8">
            <a:extLst>
              <a:ext uri="{FF2B5EF4-FFF2-40B4-BE49-F238E27FC236}">
                <a16:creationId xmlns:a16="http://schemas.microsoft.com/office/drawing/2014/main" id="{4D2B3E02-5A24-4677-81FF-11CDAA0EF681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4945254" y="1406704"/>
            <a:ext cx="6273800" cy="3784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FFDE90B2-7806-4D05-96E0-B0C138AB6AAF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rot="5400000">
            <a:off x="644076" y="286022"/>
            <a:ext cx="1029738" cy="1029738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8CB399D-14CE-492C-919A-27297D1854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266700" y="-12701"/>
            <a:ext cx="1219202" cy="97104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92605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9F7F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1" r:id="rId15"/>
    <p:sldLayoutId id="2147483702" r:id="rId16"/>
    <p:sldLayoutId id="2147483687" r:id="rId17"/>
    <p:sldLayoutId id="2147483664" r:id="rId18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7.svg"/><Relationship Id="rId2" Type="http://schemas.openxmlformats.org/officeDocument/2006/relationships/image" Target="../media/image26.png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sv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7.xml"/><Relationship Id="rId5" Type="http://schemas.openxmlformats.org/officeDocument/2006/relationships/image" Target="../media/image14.svg"/><Relationship Id="rId4" Type="http://schemas.openxmlformats.org/officeDocument/2006/relationships/image" Target="../media/image13.pn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png"/><Relationship Id="rId2" Type="http://schemas.openxmlformats.org/officeDocument/2006/relationships/image" Target="../media/image28.png"/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36.png"/><Relationship Id="rId3" Type="http://schemas.openxmlformats.org/officeDocument/2006/relationships/image" Target="../media/image31.svg"/><Relationship Id="rId7" Type="http://schemas.openxmlformats.org/officeDocument/2006/relationships/image" Target="../media/image35.svg"/><Relationship Id="rId2" Type="http://schemas.openxmlformats.org/officeDocument/2006/relationships/image" Target="../media/image30.png"/><Relationship Id="rId1" Type="http://schemas.openxmlformats.org/officeDocument/2006/relationships/slideLayout" Target="../slideLayouts/slideLayout8.xml"/><Relationship Id="rId6" Type="http://schemas.openxmlformats.org/officeDocument/2006/relationships/image" Target="../media/image34.png"/><Relationship Id="rId5" Type="http://schemas.openxmlformats.org/officeDocument/2006/relationships/image" Target="../media/image33.svg"/><Relationship Id="rId4" Type="http://schemas.openxmlformats.org/officeDocument/2006/relationships/image" Target="../media/image32.png"/><Relationship Id="rId9" Type="http://schemas.openxmlformats.org/officeDocument/2006/relationships/image" Target="../media/image37.svg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9.svg"/><Relationship Id="rId2" Type="http://schemas.openxmlformats.org/officeDocument/2006/relationships/image" Target="../media/image38.png"/><Relationship Id="rId1" Type="http://schemas.openxmlformats.org/officeDocument/2006/relationships/slideLayout" Target="../slideLayouts/slideLayout11.xml"/><Relationship Id="rId5" Type="http://schemas.openxmlformats.org/officeDocument/2006/relationships/image" Target="../media/image41.svg"/><Relationship Id="rId4" Type="http://schemas.openxmlformats.org/officeDocument/2006/relationships/image" Target="../media/image40.pn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3.svg"/><Relationship Id="rId2" Type="http://schemas.openxmlformats.org/officeDocument/2006/relationships/image" Target="../media/image42.png"/><Relationship Id="rId1" Type="http://schemas.openxmlformats.org/officeDocument/2006/relationships/slideLayout" Target="../slideLayouts/slideLayout14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5.svg"/><Relationship Id="rId2" Type="http://schemas.openxmlformats.org/officeDocument/2006/relationships/image" Target="../media/image44.png"/><Relationship Id="rId1" Type="http://schemas.openxmlformats.org/officeDocument/2006/relationships/slideLayout" Target="../slideLayouts/slideLayout15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7.svg"/><Relationship Id="rId2" Type="http://schemas.openxmlformats.org/officeDocument/2006/relationships/image" Target="../media/image46.png"/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8.xml"/><Relationship Id="rId4" Type="http://schemas.openxmlformats.org/officeDocument/2006/relationships/image" Target="../media/image2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DFFFBEE1-083C-4223-BD05-8B41B8C984F8}"/>
              </a:ext>
            </a:extLst>
          </p:cNvPr>
          <p:cNvSpPr txBox="1"/>
          <p:nvPr/>
        </p:nvSpPr>
        <p:spPr>
          <a:xfrm>
            <a:off x="2755899" y="1908498"/>
            <a:ext cx="6680202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PRESENTATION COVER TITLE</a:t>
            </a:r>
            <a:endParaRPr lang="ko-KR" altLang="en-US" sz="4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45C8A174-3F01-422F-8DA6-6C520152C975}"/>
              </a:ext>
            </a:extLst>
          </p:cNvPr>
          <p:cNvSpPr txBox="1"/>
          <p:nvPr/>
        </p:nvSpPr>
        <p:spPr>
          <a:xfrm>
            <a:off x="2755899" y="3508449"/>
            <a:ext cx="668020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1C3257"/>
                </a:solidFill>
                <a:cs typeface="Arial" panose="020B0604020202020204" pitchFamily="34" charset="0"/>
              </a:rPr>
              <a:t>Insert</a:t>
            </a:r>
            <a:r>
              <a:rPr lang="ko-KR" altLang="en-US" sz="2000" b="1" dirty="0">
                <a:solidFill>
                  <a:srgbClr val="1C3257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rgbClr val="1C3257"/>
                </a:solidFill>
                <a:cs typeface="Arial" panose="020B0604020202020204" pitchFamily="34" charset="0"/>
              </a:rPr>
              <a:t>the</a:t>
            </a:r>
            <a:r>
              <a:rPr lang="ko-KR" altLang="en-US" sz="2000" b="1" dirty="0">
                <a:solidFill>
                  <a:srgbClr val="1C3257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rgbClr val="1C3257"/>
                </a:solidFill>
                <a:cs typeface="Arial" panose="020B0604020202020204" pitchFamily="34" charset="0"/>
              </a:rPr>
              <a:t>sub</a:t>
            </a:r>
            <a:r>
              <a:rPr lang="ko-KR" altLang="en-US" sz="2000" b="1" dirty="0">
                <a:solidFill>
                  <a:srgbClr val="1C3257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rgbClr val="1C3257"/>
                </a:solidFill>
                <a:cs typeface="Arial" panose="020B0604020202020204" pitchFamily="34" charset="0"/>
              </a:rPr>
              <a:t>title</a:t>
            </a:r>
            <a:r>
              <a:rPr lang="ko-KR" altLang="en-US" sz="2000" b="1" dirty="0">
                <a:solidFill>
                  <a:srgbClr val="1C3257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rgbClr val="1C3257"/>
                </a:solidFill>
                <a:cs typeface="Arial" panose="020B0604020202020204" pitchFamily="34" charset="0"/>
              </a:rPr>
              <a:t>of</a:t>
            </a:r>
            <a:r>
              <a:rPr lang="ko-KR" altLang="en-US" sz="2000" b="1" dirty="0">
                <a:solidFill>
                  <a:srgbClr val="1C3257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rgbClr val="1C3257"/>
                </a:solidFill>
                <a:cs typeface="Arial" panose="020B0604020202020204" pitchFamily="34" charset="0"/>
              </a:rPr>
              <a:t>your</a:t>
            </a:r>
            <a:r>
              <a:rPr lang="ko-KR" altLang="en-US" sz="2000" b="1" dirty="0">
                <a:solidFill>
                  <a:srgbClr val="1C3257"/>
                </a:solidFill>
                <a:cs typeface="Arial" panose="020B0604020202020204" pitchFamily="34" charset="0"/>
              </a:rPr>
              <a:t> </a:t>
            </a:r>
            <a:r>
              <a:rPr lang="en-US" altLang="ko-KR" sz="2000" b="1" dirty="0">
                <a:solidFill>
                  <a:srgbClr val="1C3257"/>
                </a:solidFill>
                <a:cs typeface="Arial" panose="020B0604020202020204" pitchFamily="34" charset="0"/>
              </a:rPr>
              <a:t>presentation</a:t>
            </a:r>
            <a:endParaRPr lang="ko-KR" altLang="en-US" sz="2000" b="1" dirty="0">
              <a:solidFill>
                <a:srgbClr val="1C3257"/>
              </a:solidFill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DB4918E-A9FA-40E9-9550-496E7A4CCF4D}"/>
              </a:ext>
            </a:extLst>
          </p:cNvPr>
          <p:cNvSpPr txBox="1"/>
          <p:nvPr/>
        </p:nvSpPr>
        <p:spPr>
          <a:xfrm>
            <a:off x="2755899" y="4018323"/>
            <a:ext cx="668020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C3257"/>
                </a:solidFill>
              </a:rPr>
              <a:t>amet</a:t>
            </a:r>
            <a:r>
              <a:rPr lang="en-US" altLang="ko-KR" sz="1600" dirty="0">
                <a:solidFill>
                  <a:srgbClr val="1C3257"/>
                </a:solidFill>
              </a:rPr>
              <a:t>, </a:t>
            </a:r>
            <a:r>
              <a:rPr lang="en-US" altLang="ko-KR" sz="16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elit</a:t>
            </a:r>
            <a:endParaRPr lang="ko-KR" altLang="en-US" sz="1600" dirty="0">
              <a:solidFill>
                <a:srgbClr val="1C3257"/>
              </a:solidFill>
            </a:endParaRPr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07C13390-9261-415F-9975-2015B2A01E11}"/>
              </a:ext>
            </a:extLst>
          </p:cNvPr>
          <p:cNvSpPr/>
          <p:nvPr/>
        </p:nvSpPr>
        <p:spPr>
          <a:xfrm>
            <a:off x="4862818" y="6031121"/>
            <a:ext cx="2466363" cy="276837"/>
          </a:xfrm>
          <a:prstGeom prst="roundRect">
            <a:avLst>
              <a:gd name="adj" fmla="val 50000"/>
            </a:avLst>
          </a:prstGeom>
          <a:solidFill>
            <a:srgbClr val="1C325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00. 00. 20XX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02DF4239-8FE9-4CC4-ACDE-5593F36FBF5F}"/>
              </a:ext>
            </a:extLst>
          </p:cNvPr>
          <p:cNvSpPr txBox="1"/>
          <p:nvPr/>
        </p:nvSpPr>
        <p:spPr>
          <a:xfrm>
            <a:off x="5273197" y="2566097"/>
            <a:ext cx="500110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035307D1-2430-45CB-B8A5-1C03B0FD5470}"/>
              </a:ext>
            </a:extLst>
          </p:cNvPr>
          <p:cNvSpPr/>
          <p:nvPr/>
        </p:nvSpPr>
        <p:spPr>
          <a:xfrm>
            <a:off x="4399128" y="2128344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1C3257"/>
                </a:solidFill>
                <a:latin typeface="+mj-lt"/>
              </a:rPr>
              <a:t>01.</a:t>
            </a:r>
            <a:endParaRPr lang="ko-KR" altLang="en-US" sz="2800" dirty="0">
              <a:solidFill>
                <a:srgbClr val="1C3257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D5B690AA-259B-4AB6-B1A5-1D8E65B3CA94}"/>
              </a:ext>
            </a:extLst>
          </p:cNvPr>
          <p:cNvSpPr/>
          <p:nvPr/>
        </p:nvSpPr>
        <p:spPr>
          <a:xfrm>
            <a:off x="5253203" y="2227536"/>
            <a:ext cx="501818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  <a:endParaRPr lang="ko-KR" altLang="en-US" dirty="0">
              <a:solidFill>
                <a:srgbClr val="1C3257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D4DBA28-0EBF-4BAC-A801-EF897F1EF847}"/>
              </a:ext>
            </a:extLst>
          </p:cNvPr>
          <p:cNvSpPr txBox="1"/>
          <p:nvPr/>
        </p:nvSpPr>
        <p:spPr>
          <a:xfrm>
            <a:off x="5273197" y="3760012"/>
            <a:ext cx="500110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C37085CD-51C3-431B-A6E5-478B336311CA}"/>
              </a:ext>
            </a:extLst>
          </p:cNvPr>
          <p:cNvSpPr/>
          <p:nvPr/>
        </p:nvSpPr>
        <p:spPr>
          <a:xfrm>
            <a:off x="4399128" y="3322259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1C3257"/>
                </a:solidFill>
                <a:latin typeface="+mj-lt"/>
              </a:rPr>
              <a:t>02.</a:t>
            </a:r>
            <a:endParaRPr lang="ko-KR" altLang="en-US" sz="2800" dirty="0">
              <a:solidFill>
                <a:srgbClr val="1C3257"/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2BC6EE62-B9F5-463A-9AF2-B052689EF670}"/>
              </a:ext>
            </a:extLst>
          </p:cNvPr>
          <p:cNvSpPr/>
          <p:nvPr/>
        </p:nvSpPr>
        <p:spPr>
          <a:xfrm>
            <a:off x="5253203" y="3421451"/>
            <a:ext cx="501818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  <a:endParaRPr lang="ko-KR" altLang="en-US" dirty="0">
              <a:solidFill>
                <a:srgbClr val="1C3257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26D58F7A-3334-4B89-B91C-3580B8BB10DE}"/>
              </a:ext>
            </a:extLst>
          </p:cNvPr>
          <p:cNvSpPr txBox="1"/>
          <p:nvPr/>
        </p:nvSpPr>
        <p:spPr>
          <a:xfrm>
            <a:off x="5273197" y="4953927"/>
            <a:ext cx="500110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4C13B46-D5EB-4584-B4A5-24EBC8707BF8}"/>
              </a:ext>
            </a:extLst>
          </p:cNvPr>
          <p:cNvSpPr/>
          <p:nvPr/>
        </p:nvSpPr>
        <p:spPr>
          <a:xfrm>
            <a:off x="4399128" y="4516174"/>
            <a:ext cx="13299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rgbClr val="1C3257"/>
                </a:solidFill>
                <a:latin typeface="+mj-lt"/>
              </a:rPr>
              <a:t>03.</a:t>
            </a:r>
            <a:endParaRPr lang="ko-KR" altLang="en-US" sz="2800" dirty="0">
              <a:solidFill>
                <a:srgbClr val="1C3257"/>
              </a:solidFill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0DDEDBB9-D026-43E7-8CC8-C473BACB1BDD}"/>
              </a:ext>
            </a:extLst>
          </p:cNvPr>
          <p:cNvSpPr/>
          <p:nvPr/>
        </p:nvSpPr>
        <p:spPr>
          <a:xfrm>
            <a:off x="5253203" y="4615366"/>
            <a:ext cx="501818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  <a:endParaRPr lang="ko-KR" altLang="en-US" dirty="0">
              <a:solidFill>
                <a:srgbClr val="1C3257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E4F1D212-A54C-40F4-846A-15A95DA19EA4}"/>
              </a:ext>
            </a:extLst>
          </p:cNvPr>
          <p:cNvSpPr txBox="1"/>
          <p:nvPr/>
        </p:nvSpPr>
        <p:spPr>
          <a:xfrm>
            <a:off x="257356" y="985208"/>
            <a:ext cx="30827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5514ACE9-D030-44E1-89F9-C67A9E273981}"/>
              </a:ext>
            </a:extLst>
          </p:cNvPr>
          <p:cNvSpPr txBox="1"/>
          <p:nvPr/>
        </p:nvSpPr>
        <p:spPr>
          <a:xfrm>
            <a:off x="295456" y="1413529"/>
            <a:ext cx="3048247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C3257"/>
                </a:solidFill>
              </a:rPr>
              <a:t>amet</a:t>
            </a:r>
            <a:endParaRPr lang="ko-KR" altLang="en-US" sz="1400" b="1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TextBox 64">
            <a:extLst>
              <a:ext uri="{FF2B5EF4-FFF2-40B4-BE49-F238E27FC236}">
                <a16:creationId xmlns:a16="http://schemas.microsoft.com/office/drawing/2014/main" id="{0E9787BF-6125-4C44-9A07-B1FD12BE7D02}"/>
              </a:ext>
            </a:extLst>
          </p:cNvPr>
          <p:cNvSpPr txBox="1"/>
          <p:nvPr/>
        </p:nvSpPr>
        <p:spPr>
          <a:xfrm>
            <a:off x="3048000" y="956180"/>
            <a:ext cx="60960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BD05E66C-2B6D-40F9-9BBA-5D8C65908644}"/>
              </a:ext>
            </a:extLst>
          </p:cNvPr>
          <p:cNvSpPr txBox="1"/>
          <p:nvPr/>
        </p:nvSpPr>
        <p:spPr>
          <a:xfrm>
            <a:off x="3048000" y="1384501"/>
            <a:ext cx="609600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C3257"/>
                </a:solidFill>
              </a:rPr>
              <a:t>amet</a:t>
            </a:r>
            <a:endParaRPr lang="ko-KR" altLang="en-US" sz="1400" b="1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0" name="타원 79">
            <a:extLst>
              <a:ext uri="{FF2B5EF4-FFF2-40B4-BE49-F238E27FC236}">
                <a16:creationId xmlns:a16="http://schemas.microsoft.com/office/drawing/2014/main" id="{926531B0-2C6C-45D7-8E93-E16021A4051C}"/>
              </a:ext>
            </a:extLst>
          </p:cNvPr>
          <p:cNvSpPr/>
          <p:nvPr/>
        </p:nvSpPr>
        <p:spPr>
          <a:xfrm>
            <a:off x="6457395" y="2453782"/>
            <a:ext cx="898591" cy="898591"/>
          </a:xfrm>
          <a:prstGeom prst="ellipse">
            <a:avLst/>
          </a:prstGeom>
          <a:solidFill>
            <a:srgbClr val="5EDDD6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1" name="타원 80">
            <a:extLst>
              <a:ext uri="{FF2B5EF4-FFF2-40B4-BE49-F238E27FC236}">
                <a16:creationId xmlns:a16="http://schemas.microsoft.com/office/drawing/2014/main" id="{21542685-B439-4855-A69D-289997A1A090}"/>
              </a:ext>
            </a:extLst>
          </p:cNvPr>
          <p:cNvSpPr/>
          <p:nvPr/>
        </p:nvSpPr>
        <p:spPr>
          <a:xfrm>
            <a:off x="6457395" y="4401386"/>
            <a:ext cx="898591" cy="898591"/>
          </a:xfrm>
          <a:prstGeom prst="ellipse">
            <a:avLst/>
          </a:prstGeom>
          <a:solidFill>
            <a:srgbClr val="5EDDD6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2" name="자유형: 도형 81">
            <a:extLst>
              <a:ext uri="{FF2B5EF4-FFF2-40B4-BE49-F238E27FC236}">
                <a16:creationId xmlns:a16="http://schemas.microsoft.com/office/drawing/2014/main" id="{1EF008B0-48BB-4C30-AF86-5502C9E742BF}"/>
              </a:ext>
            </a:extLst>
          </p:cNvPr>
          <p:cNvSpPr/>
          <p:nvPr/>
        </p:nvSpPr>
        <p:spPr>
          <a:xfrm>
            <a:off x="6762388" y="4719487"/>
            <a:ext cx="288604" cy="328687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83" name="그룹 82">
            <a:extLst>
              <a:ext uri="{FF2B5EF4-FFF2-40B4-BE49-F238E27FC236}">
                <a16:creationId xmlns:a16="http://schemas.microsoft.com/office/drawing/2014/main" id="{C0B6EBB5-F1BA-4D96-B370-CE0985441D4B}"/>
              </a:ext>
            </a:extLst>
          </p:cNvPr>
          <p:cNvGrpSpPr/>
          <p:nvPr/>
        </p:nvGrpSpPr>
        <p:grpSpPr>
          <a:xfrm>
            <a:off x="6760880" y="2745668"/>
            <a:ext cx="328448" cy="314819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60181180-2C53-44C1-94E6-8C451C3B0188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EC8AFA4E-E60D-4439-82E3-90026EE18D5C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67" name="타원 66">
            <a:extLst>
              <a:ext uri="{FF2B5EF4-FFF2-40B4-BE49-F238E27FC236}">
                <a16:creationId xmlns:a16="http://schemas.microsoft.com/office/drawing/2014/main" id="{EA18D4E0-A727-4AE3-9194-E5C1FF6A6B2B}"/>
              </a:ext>
            </a:extLst>
          </p:cNvPr>
          <p:cNvSpPr/>
          <p:nvPr/>
        </p:nvSpPr>
        <p:spPr>
          <a:xfrm>
            <a:off x="1683771" y="2455934"/>
            <a:ext cx="898591" cy="898591"/>
          </a:xfrm>
          <a:prstGeom prst="ellipse">
            <a:avLst/>
          </a:prstGeom>
          <a:solidFill>
            <a:srgbClr val="5EDDD6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8" name="타원 67">
            <a:extLst>
              <a:ext uri="{FF2B5EF4-FFF2-40B4-BE49-F238E27FC236}">
                <a16:creationId xmlns:a16="http://schemas.microsoft.com/office/drawing/2014/main" id="{0EAE6490-BEDB-4F87-95E0-B6F3C008F50A}"/>
              </a:ext>
            </a:extLst>
          </p:cNvPr>
          <p:cNvSpPr/>
          <p:nvPr/>
        </p:nvSpPr>
        <p:spPr>
          <a:xfrm>
            <a:off x="1679460" y="4412123"/>
            <a:ext cx="898591" cy="898591"/>
          </a:xfrm>
          <a:prstGeom prst="ellipse">
            <a:avLst/>
          </a:prstGeom>
          <a:solidFill>
            <a:srgbClr val="5EDDD6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69" name="그룹 68">
            <a:extLst>
              <a:ext uri="{FF2B5EF4-FFF2-40B4-BE49-F238E27FC236}">
                <a16:creationId xmlns:a16="http://schemas.microsoft.com/office/drawing/2014/main" id="{42E98018-4AF5-4DDE-B56B-81A1463D4D3F}"/>
              </a:ext>
            </a:extLst>
          </p:cNvPr>
          <p:cNvGrpSpPr/>
          <p:nvPr/>
        </p:nvGrpSpPr>
        <p:grpSpPr>
          <a:xfrm>
            <a:off x="1992924" y="4686079"/>
            <a:ext cx="248519" cy="33141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9F302D65-9085-414E-B2C5-F0E2FBDF3FEA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38F80D05-A239-4681-88E7-08B633CD8642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2" name="그룹 71">
            <a:extLst>
              <a:ext uri="{FF2B5EF4-FFF2-40B4-BE49-F238E27FC236}">
                <a16:creationId xmlns:a16="http://schemas.microsoft.com/office/drawing/2014/main" id="{7848FDCE-291F-47D6-B08B-CC81E31E6751}"/>
              </a:ext>
            </a:extLst>
          </p:cNvPr>
          <p:cNvGrpSpPr/>
          <p:nvPr/>
        </p:nvGrpSpPr>
        <p:grpSpPr>
          <a:xfrm>
            <a:off x="2003187" y="2717845"/>
            <a:ext cx="327164" cy="326763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98567D82-032F-4AA9-9F29-2ED7887BE3AF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71369F7C-5069-41C8-818B-76DC87F789A3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9589D8AC-CF0A-457A-860D-229243BE3122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DEAAE45D-A34B-48E2-B1ED-70E351350974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373B8C3C-3C83-46BF-BF19-818BD270790A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0806D17D-ADC1-472B-AD56-C9E0B59BA92A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A808D146-81A3-438C-B415-B34F0B7E34B2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CB7B7162-E140-4548-9F6B-0744D71D511E}"/>
              </a:ext>
            </a:extLst>
          </p:cNvPr>
          <p:cNvSpPr txBox="1"/>
          <p:nvPr/>
        </p:nvSpPr>
        <p:spPr>
          <a:xfrm>
            <a:off x="2743739" y="2731442"/>
            <a:ext cx="2988607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87" name="직사각형 86">
            <a:extLst>
              <a:ext uri="{FF2B5EF4-FFF2-40B4-BE49-F238E27FC236}">
                <a16:creationId xmlns:a16="http://schemas.microsoft.com/office/drawing/2014/main" id="{FEE711DD-0127-4C41-95E2-3C4A81DDDBD6}"/>
              </a:ext>
            </a:extLst>
          </p:cNvPr>
          <p:cNvSpPr/>
          <p:nvPr/>
        </p:nvSpPr>
        <p:spPr>
          <a:xfrm>
            <a:off x="2723745" y="2392881"/>
            <a:ext cx="299881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  <a:endParaRPr lang="ko-KR" altLang="en-US" dirty="0">
              <a:solidFill>
                <a:srgbClr val="1C3257"/>
              </a:solidFill>
            </a:endParaRP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34F6B5BD-39ED-4393-BE59-E41FFE092ECB}"/>
              </a:ext>
            </a:extLst>
          </p:cNvPr>
          <p:cNvSpPr txBox="1"/>
          <p:nvPr/>
        </p:nvSpPr>
        <p:spPr>
          <a:xfrm>
            <a:off x="2743739" y="4679046"/>
            <a:ext cx="2988607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89" name="직사각형 88">
            <a:extLst>
              <a:ext uri="{FF2B5EF4-FFF2-40B4-BE49-F238E27FC236}">
                <a16:creationId xmlns:a16="http://schemas.microsoft.com/office/drawing/2014/main" id="{10E41D3B-159D-4100-924A-A9654B0341EC}"/>
              </a:ext>
            </a:extLst>
          </p:cNvPr>
          <p:cNvSpPr/>
          <p:nvPr/>
        </p:nvSpPr>
        <p:spPr>
          <a:xfrm>
            <a:off x="2723745" y="4340485"/>
            <a:ext cx="299881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  <a:endParaRPr lang="ko-KR" altLang="en-US" dirty="0">
              <a:solidFill>
                <a:srgbClr val="1C3257"/>
              </a:solidFill>
            </a:endParaRPr>
          </a:p>
        </p:txBody>
      </p:sp>
      <p:sp>
        <p:nvSpPr>
          <p:cNvPr id="90" name="TextBox 89">
            <a:extLst>
              <a:ext uri="{FF2B5EF4-FFF2-40B4-BE49-F238E27FC236}">
                <a16:creationId xmlns:a16="http://schemas.microsoft.com/office/drawing/2014/main" id="{42BA6C48-09C0-488F-9D25-750C869EDE0B}"/>
              </a:ext>
            </a:extLst>
          </p:cNvPr>
          <p:cNvSpPr txBox="1"/>
          <p:nvPr/>
        </p:nvSpPr>
        <p:spPr>
          <a:xfrm>
            <a:off x="7523933" y="2731442"/>
            <a:ext cx="2988607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91" name="직사각형 90">
            <a:extLst>
              <a:ext uri="{FF2B5EF4-FFF2-40B4-BE49-F238E27FC236}">
                <a16:creationId xmlns:a16="http://schemas.microsoft.com/office/drawing/2014/main" id="{4F1A3E4A-39ED-4AA5-9370-F9B2A78ED517}"/>
              </a:ext>
            </a:extLst>
          </p:cNvPr>
          <p:cNvSpPr/>
          <p:nvPr/>
        </p:nvSpPr>
        <p:spPr>
          <a:xfrm>
            <a:off x="7503939" y="2392881"/>
            <a:ext cx="299881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  <a:endParaRPr lang="ko-KR" altLang="en-US" dirty="0">
              <a:solidFill>
                <a:srgbClr val="1C3257"/>
              </a:solidFill>
            </a:endParaRPr>
          </a:p>
        </p:txBody>
      </p:sp>
      <p:sp>
        <p:nvSpPr>
          <p:cNvPr id="92" name="TextBox 91">
            <a:extLst>
              <a:ext uri="{FF2B5EF4-FFF2-40B4-BE49-F238E27FC236}">
                <a16:creationId xmlns:a16="http://schemas.microsoft.com/office/drawing/2014/main" id="{752C46B4-998E-44D6-82B4-A223A415086E}"/>
              </a:ext>
            </a:extLst>
          </p:cNvPr>
          <p:cNvSpPr txBox="1"/>
          <p:nvPr/>
        </p:nvSpPr>
        <p:spPr>
          <a:xfrm>
            <a:off x="7523933" y="4679046"/>
            <a:ext cx="2988607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93" name="직사각형 92">
            <a:extLst>
              <a:ext uri="{FF2B5EF4-FFF2-40B4-BE49-F238E27FC236}">
                <a16:creationId xmlns:a16="http://schemas.microsoft.com/office/drawing/2014/main" id="{F33E6F0F-C469-4104-B38B-127A3B20393A}"/>
              </a:ext>
            </a:extLst>
          </p:cNvPr>
          <p:cNvSpPr/>
          <p:nvPr/>
        </p:nvSpPr>
        <p:spPr>
          <a:xfrm>
            <a:off x="7503939" y="4340485"/>
            <a:ext cx="299881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  <a:endParaRPr lang="ko-KR" altLang="en-US" dirty="0">
              <a:solidFill>
                <a:srgbClr val="1C3257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66888007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6C5776DD-D611-4001-8CA7-FE178008DAA4}"/>
              </a:ext>
            </a:extLst>
          </p:cNvPr>
          <p:cNvSpPr/>
          <p:nvPr/>
        </p:nvSpPr>
        <p:spPr>
          <a:xfrm>
            <a:off x="4008222" y="1273629"/>
            <a:ext cx="4175555" cy="4310742"/>
          </a:xfrm>
          <a:prstGeom prst="roundRect">
            <a:avLst>
              <a:gd name="adj" fmla="val 10410"/>
            </a:avLst>
          </a:pr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1099344-1AD9-4EFA-A84B-15DC32C5DF87}"/>
              </a:ext>
            </a:extLst>
          </p:cNvPr>
          <p:cNvSpPr txBox="1"/>
          <p:nvPr/>
        </p:nvSpPr>
        <p:spPr>
          <a:xfrm>
            <a:off x="4354285" y="2624053"/>
            <a:ext cx="34834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24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ED6C664A-81A6-45A8-9B08-86FC96E4596D}"/>
              </a:ext>
            </a:extLst>
          </p:cNvPr>
          <p:cNvSpPr txBox="1"/>
          <p:nvPr/>
        </p:nvSpPr>
        <p:spPr>
          <a:xfrm>
            <a:off x="4358845" y="3608299"/>
            <a:ext cx="347431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215683486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TextBox 19">
            <a:extLst>
              <a:ext uri="{FF2B5EF4-FFF2-40B4-BE49-F238E27FC236}">
                <a16:creationId xmlns:a16="http://schemas.microsoft.com/office/drawing/2014/main" id="{245C4C11-6CC6-4F56-A048-EDDE700BDDE3}"/>
              </a:ext>
            </a:extLst>
          </p:cNvPr>
          <p:cNvSpPr txBox="1"/>
          <p:nvPr/>
        </p:nvSpPr>
        <p:spPr>
          <a:xfrm>
            <a:off x="3848100" y="1114372"/>
            <a:ext cx="449580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5B46116-1AD8-4DD7-8D77-26DA8F2CFED8}"/>
              </a:ext>
            </a:extLst>
          </p:cNvPr>
          <p:cNvSpPr txBox="1"/>
          <p:nvPr/>
        </p:nvSpPr>
        <p:spPr>
          <a:xfrm>
            <a:off x="1645207" y="3835414"/>
            <a:ext cx="166258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3804310E-682C-4463-9BAB-799ED0F9306D}"/>
              </a:ext>
            </a:extLst>
          </p:cNvPr>
          <p:cNvSpPr/>
          <p:nvPr/>
        </p:nvSpPr>
        <p:spPr>
          <a:xfrm>
            <a:off x="1645206" y="3487513"/>
            <a:ext cx="16625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C3257"/>
                </a:solidFill>
                <a:latin typeface="+mj-lt"/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CA6A47D4-8B2A-4059-A3A8-2D8A8C28DDDB}"/>
              </a:ext>
            </a:extLst>
          </p:cNvPr>
          <p:cNvSpPr/>
          <p:nvPr/>
        </p:nvSpPr>
        <p:spPr>
          <a:xfrm>
            <a:off x="1645206" y="2967368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</a:rPr>
              <a:t>01.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1F46DED3-AE50-499D-BF2D-94C30F54F2B1}"/>
              </a:ext>
            </a:extLst>
          </p:cNvPr>
          <p:cNvSpPr txBox="1"/>
          <p:nvPr/>
        </p:nvSpPr>
        <p:spPr>
          <a:xfrm>
            <a:off x="4058207" y="3835414"/>
            <a:ext cx="166258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2F707E85-1917-4A6C-A9F8-D92404F9B58A}"/>
              </a:ext>
            </a:extLst>
          </p:cNvPr>
          <p:cNvSpPr/>
          <p:nvPr/>
        </p:nvSpPr>
        <p:spPr>
          <a:xfrm>
            <a:off x="4058206" y="3487513"/>
            <a:ext cx="16625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C3257"/>
                </a:solidFill>
                <a:latin typeface="+mj-lt"/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8208ADAD-1347-4CBB-9D82-A9BB2C38679D}"/>
              </a:ext>
            </a:extLst>
          </p:cNvPr>
          <p:cNvSpPr/>
          <p:nvPr/>
        </p:nvSpPr>
        <p:spPr>
          <a:xfrm>
            <a:off x="4058206" y="2967368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</a:rPr>
              <a:t>02.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5A86F59E-80EA-41AC-910A-9AAE86529682}"/>
              </a:ext>
            </a:extLst>
          </p:cNvPr>
          <p:cNvSpPr txBox="1"/>
          <p:nvPr/>
        </p:nvSpPr>
        <p:spPr>
          <a:xfrm>
            <a:off x="6471207" y="3835414"/>
            <a:ext cx="166258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6A0761DB-5C1E-45AA-97ED-E8A02BEC47ED}"/>
              </a:ext>
            </a:extLst>
          </p:cNvPr>
          <p:cNvSpPr/>
          <p:nvPr/>
        </p:nvSpPr>
        <p:spPr>
          <a:xfrm>
            <a:off x="6471206" y="3487513"/>
            <a:ext cx="16625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C3257"/>
                </a:solidFill>
                <a:latin typeface="+mj-lt"/>
              </a:rPr>
              <a:t>Lorem ipsum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67D63123-51C6-4AB8-9A66-105B44595391}"/>
              </a:ext>
            </a:extLst>
          </p:cNvPr>
          <p:cNvSpPr/>
          <p:nvPr/>
        </p:nvSpPr>
        <p:spPr>
          <a:xfrm>
            <a:off x="6471206" y="2967368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</a:rPr>
              <a:t>03.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29EEFE57-D943-4BFF-9D28-6795C7EE6721}"/>
              </a:ext>
            </a:extLst>
          </p:cNvPr>
          <p:cNvSpPr txBox="1"/>
          <p:nvPr/>
        </p:nvSpPr>
        <p:spPr>
          <a:xfrm>
            <a:off x="8884208" y="3835414"/>
            <a:ext cx="166258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0084B021-C619-42C9-9A73-C58C1DE4E1D8}"/>
              </a:ext>
            </a:extLst>
          </p:cNvPr>
          <p:cNvSpPr/>
          <p:nvPr/>
        </p:nvSpPr>
        <p:spPr>
          <a:xfrm>
            <a:off x="8884207" y="3487513"/>
            <a:ext cx="16625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C3257"/>
                </a:solidFill>
                <a:latin typeface="+mj-lt"/>
              </a:rPr>
              <a:t>Lorem ipsum</a:t>
            </a: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4F89D746-8780-43C0-8ADF-77517C912E5A}"/>
              </a:ext>
            </a:extLst>
          </p:cNvPr>
          <p:cNvSpPr/>
          <p:nvPr/>
        </p:nvSpPr>
        <p:spPr>
          <a:xfrm>
            <a:off x="8884207" y="2967368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2758118039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TextBox 43">
            <a:extLst>
              <a:ext uri="{FF2B5EF4-FFF2-40B4-BE49-F238E27FC236}">
                <a16:creationId xmlns:a16="http://schemas.microsoft.com/office/drawing/2014/main" id="{639B60A2-1774-46AC-BEB7-9C67CBB47DC7}"/>
              </a:ext>
            </a:extLst>
          </p:cNvPr>
          <p:cNvSpPr txBox="1"/>
          <p:nvPr/>
        </p:nvSpPr>
        <p:spPr>
          <a:xfrm>
            <a:off x="5936342" y="3444875"/>
            <a:ext cx="5123543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6E8FBD78-35B9-4E5B-A804-A77B829CEFA9}"/>
              </a:ext>
            </a:extLst>
          </p:cNvPr>
          <p:cNvSpPr/>
          <p:nvPr/>
        </p:nvSpPr>
        <p:spPr>
          <a:xfrm>
            <a:off x="5936341" y="2919710"/>
            <a:ext cx="512354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7D8ED38-6284-449C-BCFF-F25E68E2FBDB}"/>
              </a:ext>
            </a:extLst>
          </p:cNvPr>
          <p:cNvSpPr txBox="1"/>
          <p:nvPr/>
        </p:nvSpPr>
        <p:spPr>
          <a:xfrm>
            <a:off x="5620016" y="1866556"/>
            <a:ext cx="340864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ABOUT US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4C12BE24-A567-411F-930A-54E36A88A316}"/>
              </a:ext>
            </a:extLst>
          </p:cNvPr>
          <p:cNvSpPr txBox="1"/>
          <p:nvPr/>
        </p:nvSpPr>
        <p:spPr>
          <a:xfrm>
            <a:off x="5936342" y="4739047"/>
            <a:ext cx="5123543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290A334E-D777-42B0-8CB2-70F559A98F20}"/>
              </a:ext>
            </a:extLst>
          </p:cNvPr>
          <p:cNvSpPr/>
          <p:nvPr/>
        </p:nvSpPr>
        <p:spPr>
          <a:xfrm>
            <a:off x="5936341" y="4213882"/>
            <a:ext cx="512354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A463417-0FFD-4ED9-BDA7-9BBCBE90122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pic>
        <p:nvPicPr>
          <p:cNvPr id="40" name="그래픽 39">
            <a:extLst>
              <a:ext uri="{FF2B5EF4-FFF2-40B4-BE49-F238E27FC236}">
                <a16:creationId xmlns:a16="http://schemas.microsoft.com/office/drawing/2014/main" id="{C7234706-2E62-4E8E-B01C-12E9E353942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700000">
            <a:off x="4085322" y="5760953"/>
            <a:ext cx="602650" cy="6026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8347122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TextBox 45">
            <a:extLst>
              <a:ext uri="{FF2B5EF4-FFF2-40B4-BE49-F238E27FC236}">
                <a16:creationId xmlns:a16="http://schemas.microsoft.com/office/drawing/2014/main" id="{86106453-B3A8-4AF5-924A-99A6CEEDD7DC}"/>
              </a:ext>
            </a:extLst>
          </p:cNvPr>
          <p:cNvSpPr txBox="1"/>
          <p:nvPr/>
        </p:nvSpPr>
        <p:spPr>
          <a:xfrm>
            <a:off x="9263102" y="3206157"/>
            <a:ext cx="2145127" cy="1015663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CC74528D-F429-4C66-ADAD-96AC6F4BF416}"/>
              </a:ext>
            </a:extLst>
          </p:cNvPr>
          <p:cNvSpPr/>
          <p:nvPr/>
        </p:nvSpPr>
        <p:spPr>
          <a:xfrm>
            <a:off x="9263102" y="2957991"/>
            <a:ext cx="2145127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D322188-ECF6-4313-A30C-6886A0EA1C94}"/>
              </a:ext>
            </a:extLst>
          </p:cNvPr>
          <p:cNvSpPr txBox="1"/>
          <p:nvPr/>
        </p:nvSpPr>
        <p:spPr>
          <a:xfrm>
            <a:off x="9263102" y="1431252"/>
            <a:ext cx="214512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SLIDES TITLE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6114FA06-B542-4149-9941-2F879B1DF929}"/>
              </a:ext>
            </a:extLst>
          </p:cNvPr>
          <p:cNvSpPr txBox="1"/>
          <p:nvPr/>
        </p:nvSpPr>
        <p:spPr>
          <a:xfrm>
            <a:off x="9263102" y="4752333"/>
            <a:ext cx="2145127" cy="1015663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42C98D6C-79DC-4FD4-8019-99D4E4707B69}"/>
              </a:ext>
            </a:extLst>
          </p:cNvPr>
          <p:cNvSpPr/>
          <p:nvPr/>
        </p:nvSpPr>
        <p:spPr>
          <a:xfrm>
            <a:off x="9263102" y="4504167"/>
            <a:ext cx="2145127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3177FB74-E1E8-45B9-9BB1-4F9EC32C883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85A46C53-DC40-487E-9307-189A9137321C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B962C55B-51C4-43AA-A3DC-AE5C64AF1B3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C9667F0C-BB38-4FDB-AE9B-8AD89981F8CB}"/>
              </a:ext>
            </a:extLst>
          </p:cNvPr>
          <p:cNvGrpSpPr/>
          <p:nvPr/>
        </p:nvGrpSpPr>
        <p:grpSpPr>
          <a:xfrm>
            <a:off x="7559049" y="5638800"/>
            <a:ext cx="1581130" cy="983638"/>
            <a:chOff x="726449" y="5939760"/>
            <a:chExt cx="1015700" cy="631878"/>
          </a:xfrm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B716F3EE-DB26-4BD2-9A7E-A39805D15FB6}"/>
                </a:ext>
              </a:extLst>
            </p:cNvPr>
            <p:cNvSpPr/>
            <p:nvPr userDrawn="1"/>
          </p:nvSpPr>
          <p:spPr>
            <a:xfrm rot="11520227">
              <a:off x="1502429" y="5939760"/>
              <a:ext cx="239720" cy="239720"/>
            </a:xfrm>
            <a:custGeom>
              <a:avLst/>
              <a:gdLst>
                <a:gd name="connsiteX0" fmla="*/ 154921 w 381000"/>
                <a:gd name="connsiteY0" fmla="*/ 18891 h 381000"/>
                <a:gd name="connsiteX1" fmla="*/ 371234 w 381000"/>
                <a:gd name="connsiteY1" fmla="*/ 235204 h 381000"/>
                <a:gd name="connsiteX2" fmla="*/ 381616 w 381000"/>
                <a:gd name="connsiteY2" fmla="*/ 274066 h 381000"/>
                <a:gd name="connsiteX3" fmla="*/ 353232 w 381000"/>
                <a:gd name="connsiteY3" fmla="*/ 302450 h 381000"/>
                <a:gd name="connsiteX4" fmla="*/ 57766 w 381000"/>
                <a:gd name="connsiteY4" fmla="*/ 381603 h 381000"/>
                <a:gd name="connsiteX5" fmla="*/ 18904 w 381000"/>
                <a:gd name="connsiteY5" fmla="*/ 371221 h 381000"/>
                <a:gd name="connsiteX6" fmla="*/ 18904 w 381000"/>
                <a:gd name="connsiteY6" fmla="*/ 371221 h 381000"/>
                <a:gd name="connsiteX7" fmla="*/ 8522 w 381000"/>
                <a:gd name="connsiteY7" fmla="*/ 332359 h 381000"/>
                <a:gd name="connsiteX8" fmla="*/ 87675 w 381000"/>
                <a:gd name="connsiteY8" fmla="*/ 36893 h 381000"/>
                <a:gd name="connsiteX9" fmla="*/ 116059 w 381000"/>
                <a:gd name="connsiteY9" fmla="*/ 8509 h 381000"/>
                <a:gd name="connsiteX10" fmla="*/ 154921 w 381000"/>
                <a:gd name="connsiteY10" fmla="*/ 18891 h 381000"/>
                <a:gd name="connsiteX11" fmla="*/ 265126 w 381000"/>
                <a:gd name="connsiteY11" fmla="*/ 242824 h 381000"/>
                <a:gd name="connsiteX12" fmla="*/ 147301 w 381000"/>
                <a:gd name="connsiteY12" fmla="*/ 124999 h 381000"/>
                <a:gd name="connsiteX13" fmla="*/ 104153 w 381000"/>
                <a:gd name="connsiteY13" fmla="*/ 285972 h 381000"/>
                <a:gd name="connsiteX14" fmla="*/ 265126 w 381000"/>
                <a:gd name="connsiteY14" fmla="*/ 242824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81000" h="381000">
                  <a:moveTo>
                    <a:pt x="154921" y="18891"/>
                  </a:moveTo>
                  <a:lnTo>
                    <a:pt x="371234" y="235204"/>
                  </a:lnTo>
                  <a:cubicBezTo>
                    <a:pt x="381426" y="245395"/>
                    <a:pt x="385331" y="260159"/>
                    <a:pt x="381616" y="274066"/>
                  </a:cubicBezTo>
                  <a:cubicBezTo>
                    <a:pt x="377901" y="287972"/>
                    <a:pt x="367043" y="298736"/>
                    <a:pt x="353232" y="302450"/>
                  </a:cubicBezTo>
                  <a:lnTo>
                    <a:pt x="57766" y="381603"/>
                  </a:lnTo>
                  <a:cubicBezTo>
                    <a:pt x="43860" y="385318"/>
                    <a:pt x="29096" y="381317"/>
                    <a:pt x="18904" y="371221"/>
                  </a:cubicBezTo>
                  <a:lnTo>
                    <a:pt x="18904" y="371221"/>
                  </a:lnTo>
                  <a:cubicBezTo>
                    <a:pt x="8712" y="361029"/>
                    <a:pt x="4807" y="346265"/>
                    <a:pt x="8522" y="332359"/>
                  </a:cubicBezTo>
                  <a:lnTo>
                    <a:pt x="87675" y="36893"/>
                  </a:lnTo>
                  <a:cubicBezTo>
                    <a:pt x="91389" y="22987"/>
                    <a:pt x="102248" y="12223"/>
                    <a:pt x="116059" y="8509"/>
                  </a:cubicBezTo>
                  <a:cubicBezTo>
                    <a:pt x="129966" y="4794"/>
                    <a:pt x="144729" y="8794"/>
                    <a:pt x="154921" y="18891"/>
                  </a:cubicBezTo>
                  <a:close/>
                  <a:moveTo>
                    <a:pt x="265126" y="242824"/>
                  </a:moveTo>
                  <a:lnTo>
                    <a:pt x="147301" y="124999"/>
                  </a:lnTo>
                  <a:lnTo>
                    <a:pt x="104153" y="285972"/>
                  </a:lnTo>
                  <a:lnTo>
                    <a:pt x="265126" y="242824"/>
                  </a:lnTo>
                  <a:close/>
                </a:path>
              </a:pathLst>
            </a:custGeom>
            <a:solidFill>
              <a:srgbClr val="FF6B2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pic>
          <p:nvPicPr>
            <p:cNvPr id="15" name="그래픽 14">
              <a:extLst>
                <a:ext uri="{FF2B5EF4-FFF2-40B4-BE49-F238E27FC236}">
                  <a16:creationId xmlns:a16="http://schemas.microsoft.com/office/drawing/2014/main" id="{EE48890C-A587-4EF3-A1C8-7748FA53810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1666430" y="6499638"/>
              <a:ext cx="72000" cy="72000"/>
            </a:xfrm>
            <a:prstGeom prst="rect">
              <a:avLst/>
            </a:prstGeom>
          </p:spPr>
        </p:pic>
        <p:pic>
          <p:nvPicPr>
            <p:cNvPr id="16" name="그래픽 15">
              <a:extLst>
                <a:ext uri="{FF2B5EF4-FFF2-40B4-BE49-F238E27FC236}">
                  <a16:creationId xmlns:a16="http://schemas.microsoft.com/office/drawing/2014/main" id="{D55DEF36-113E-4DA2-9BCD-C270EAB66DE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 rot="10362217">
              <a:off x="726449" y="6011676"/>
              <a:ext cx="167804" cy="95888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3956555000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0" name="그림 89">
            <a:extLst>
              <a:ext uri="{FF2B5EF4-FFF2-40B4-BE49-F238E27FC236}">
                <a16:creationId xmlns:a16="http://schemas.microsoft.com/office/drawing/2014/main" id="{A6E38382-DDFA-4711-9CCE-23DE69F4F41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965699" y="1218847"/>
            <a:ext cx="2260602" cy="5245142"/>
          </a:xfrm>
          <a:prstGeom prst="rect">
            <a:avLst/>
          </a:prstGeom>
        </p:spPr>
      </p:pic>
      <p:sp>
        <p:nvSpPr>
          <p:cNvPr id="73" name="직사각형 72">
            <a:extLst>
              <a:ext uri="{FF2B5EF4-FFF2-40B4-BE49-F238E27FC236}">
                <a16:creationId xmlns:a16="http://schemas.microsoft.com/office/drawing/2014/main" id="{A293793A-91E6-4E72-8EE2-76DC392FB5DD}"/>
              </a:ext>
            </a:extLst>
          </p:cNvPr>
          <p:cNvSpPr/>
          <p:nvPr/>
        </p:nvSpPr>
        <p:spPr>
          <a:xfrm>
            <a:off x="1511300" y="5290986"/>
            <a:ext cx="3454399" cy="678014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50800" dist="50800" dir="5400000" algn="ctr" rotWithShape="0">
              <a:schemeClr val="tx1">
                <a:lumMod val="65000"/>
                <a:lumOff val="35000"/>
                <a:alpha val="27000"/>
              </a:schemeClr>
            </a:outerShdw>
          </a:effectLst>
        </p:spPr>
        <p:txBody>
          <a:bodyPr lIns="252000" rtlCol="0" anchor="ctr"/>
          <a:lstStyle/>
          <a:p>
            <a:r>
              <a:rPr lang="en-US" altLang="ko-KR" sz="14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C3257"/>
                </a:solidFill>
              </a:rPr>
              <a:t>amet</a:t>
            </a:r>
            <a:r>
              <a:rPr lang="en-US" altLang="ko-KR" sz="1400" dirty="0">
                <a:solidFill>
                  <a:srgbClr val="1C3257"/>
                </a:solidFill>
              </a:rPr>
              <a:t>, </a:t>
            </a:r>
            <a:r>
              <a:rPr lang="en-US" altLang="ko-KR" sz="14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elit</a:t>
            </a:r>
            <a:r>
              <a:rPr lang="en-US" altLang="ko-KR" sz="1400" dirty="0">
                <a:solidFill>
                  <a:srgbClr val="1C3257"/>
                </a:solidFill>
              </a:rPr>
              <a:t>, sed do </a:t>
            </a:r>
            <a:r>
              <a:rPr lang="en-US" altLang="ko-KR" sz="1400" dirty="0" err="1">
                <a:solidFill>
                  <a:srgbClr val="1C3257"/>
                </a:solidFill>
              </a:rPr>
              <a:t>eiusmod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tempor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80" name="직사각형 79">
            <a:extLst>
              <a:ext uri="{FF2B5EF4-FFF2-40B4-BE49-F238E27FC236}">
                <a16:creationId xmlns:a16="http://schemas.microsoft.com/office/drawing/2014/main" id="{4D4DD1DF-06D1-4E24-AD63-D70678A0EE8C}"/>
              </a:ext>
            </a:extLst>
          </p:cNvPr>
          <p:cNvSpPr/>
          <p:nvPr/>
        </p:nvSpPr>
        <p:spPr>
          <a:xfrm>
            <a:off x="1511300" y="5290986"/>
            <a:ext cx="101600" cy="678014"/>
          </a:xfrm>
          <a:prstGeom prst="rect">
            <a:avLst/>
          </a:prstGeom>
          <a:solidFill>
            <a:srgbClr val="0F7EB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3" name="직사각형 82">
            <a:extLst>
              <a:ext uri="{FF2B5EF4-FFF2-40B4-BE49-F238E27FC236}">
                <a16:creationId xmlns:a16="http://schemas.microsoft.com/office/drawing/2014/main" id="{8FAAF7AD-A5B9-46FE-9C1B-D610B093B82A}"/>
              </a:ext>
            </a:extLst>
          </p:cNvPr>
          <p:cNvSpPr/>
          <p:nvPr/>
        </p:nvSpPr>
        <p:spPr>
          <a:xfrm>
            <a:off x="1511300" y="3136900"/>
            <a:ext cx="3454399" cy="678014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50800" dist="50800" dir="5400000" algn="ctr" rotWithShape="0">
              <a:schemeClr val="tx1">
                <a:lumMod val="65000"/>
                <a:lumOff val="35000"/>
                <a:alpha val="27000"/>
              </a:schemeClr>
            </a:outerShdw>
          </a:effectLst>
        </p:spPr>
        <p:txBody>
          <a:bodyPr lIns="252000" rtlCol="0" anchor="ctr"/>
          <a:lstStyle/>
          <a:p>
            <a:r>
              <a:rPr lang="en-US" altLang="ko-KR" sz="14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C3257"/>
                </a:solidFill>
              </a:rPr>
              <a:t>amet</a:t>
            </a:r>
            <a:r>
              <a:rPr lang="en-US" altLang="ko-KR" sz="1400" dirty="0">
                <a:solidFill>
                  <a:srgbClr val="1C3257"/>
                </a:solidFill>
              </a:rPr>
              <a:t>, </a:t>
            </a:r>
            <a:r>
              <a:rPr lang="en-US" altLang="ko-KR" sz="14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elit</a:t>
            </a:r>
            <a:r>
              <a:rPr lang="en-US" altLang="ko-KR" sz="1400" dirty="0">
                <a:solidFill>
                  <a:srgbClr val="1C3257"/>
                </a:solidFill>
              </a:rPr>
              <a:t>, sed do </a:t>
            </a:r>
            <a:r>
              <a:rPr lang="en-US" altLang="ko-KR" sz="1400" dirty="0" err="1">
                <a:solidFill>
                  <a:srgbClr val="1C3257"/>
                </a:solidFill>
              </a:rPr>
              <a:t>eiusmod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tempor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84" name="직사각형 83">
            <a:extLst>
              <a:ext uri="{FF2B5EF4-FFF2-40B4-BE49-F238E27FC236}">
                <a16:creationId xmlns:a16="http://schemas.microsoft.com/office/drawing/2014/main" id="{98031AA1-154B-4EBE-B010-D9A43F36E86A}"/>
              </a:ext>
            </a:extLst>
          </p:cNvPr>
          <p:cNvSpPr/>
          <p:nvPr/>
        </p:nvSpPr>
        <p:spPr>
          <a:xfrm>
            <a:off x="1511300" y="3136900"/>
            <a:ext cx="101600" cy="678014"/>
          </a:xfrm>
          <a:prstGeom prst="rect">
            <a:avLst/>
          </a:prstGeom>
          <a:solidFill>
            <a:srgbClr val="54C0F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5" name="직사각형 84">
            <a:extLst>
              <a:ext uri="{FF2B5EF4-FFF2-40B4-BE49-F238E27FC236}">
                <a16:creationId xmlns:a16="http://schemas.microsoft.com/office/drawing/2014/main" id="{42D8C373-1276-4D9F-9A7B-558C4B88C19F}"/>
              </a:ext>
            </a:extLst>
          </p:cNvPr>
          <p:cNvSpPr/>
          <p:nvPr/>
        </p:nvSpPr>
        <p:spPr>
          <a:xfrm>
            <a:off x="7226301" y="4249586"/>
            <a:ext cx="3454399" cy="678014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50800" dist="50800" dir="5400000" algn="ctr" rotWithShape="0">
              <a:schemeClr val="tx1">
                <a:lumMod val="65000"/>
                <a:lumOff val="35000"/>
                <a:alpha val="27000"/>
              </a:schemeClr>
            </a:outerShdw>
          </a:effectLst>
        </p:spPr>
        <p:txBody>
          <a:bodyPr lIns="252000" rtlCol="0" anchor="ctr"/>
          <a:lstStyle/>
          <a:p>
            <a:r>
              <a:rPr lang="en-US" altLang="ko-KR" sz="14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C3257"/>
                </a:solidFill>
              </a:rPr>
              <a:t>amet</a:t>
            </a:r>
            <a:r>
              <a:rPr lang="en-US" altLang="ko-KR" sz="1400" dirty="0">
                <a:solidFill>
                  <a:srgbClr val="1C3257"/>
                </a:solidFill>
              </a:rPr>
              <a:t>, </a:t>
            </a:r>
            <a:r>
              <a:rPr lang="en-US" altLang="ko-KR" sz="14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elit</a:t>
            </a:r>
            <a:r>
              <a:rPr lang="en-US" altLang="ko-KR" sz="1400" dirty="0">
                <a:solidFill>
                  <a:srgbClr val="1C3257"/>
                </a:solidFill>
              </a:rPr>
              <a:t>, sed do </a:t>
            </a:r>
            <a:r>
              <a:rPr lang="en-US" altLang="ko-KR" sz="1400" dirty="0" err="1">
                <a:solidFill>
                  <a:srgbClr val="1C3257"/>
                </a:solidFill>
              </a:rPr>
              <a:t>eiusmod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tempor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86" name="직사각형 85">
            <a:extLst>
              <a:ext uri="{FF2B5EF4-FFF2-40B4-BE49-F238E27FC236}">
                <a16:creationId xmlns:a16="http://schemas.microsoft.com/office/drawing/2014/main" id="{FC9ED675-E567-4407-BF55-8C1FBAB0DC7C}"/>
              </a:ext>
            </a:extLst>
          </p:cNvPr>
          <p:cNvSpPr/>
          <p:nvPr/>
        </p:nvSpPr>
        <p:spPr>
          <a:xfrm>
            <a:off x="10579100" y="4249586"/>
            <a:ext cx="101600" cy="678014"/>
          </a:xfrm>
          <a:prstGeom prst="rect">
            <a:avLst/>
          </a:prstGeom>
          <a:solidFill>
            <a:srgbClr val="70C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7" name="직사각형 86">
            <a:extLst>
              <a:ext uri="{FF2B5EF4-FFF2-40B4-BE49-F238E27FC236}">
                <a16:creationId xmlns:a16="http://schemas.microsoft.com/office/drawing/2014/main" id="{694289E0-C6C0-4338-94ED-6C669A3B5D17}"/>
              </a:ext>
            </a:extLst>
          </p:cNvPr>
          <p:cNvSpPr/>
          <p:nvPr/>
        </p:nvSpPr>
        <p:spPr>
          <a:xfrm>
            <a:off x="7226301" y="2095500"/>
            <a:ext cx="3454399" cy="678014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  <a:effectLst>
            <a:outerShdw blurRad="50800" dist="50800" dir="5400000" algn="ctr" rotWithShape="0">
              <a:schemeClr val="tx1">
                <a:lumMod val="65000"/>
                <a:lumOff val="35000"/>
                <a:alpha val="27000"/>
              </a:schemeClr>
            </a:outerShdw>
          </a:effectLst>
        </p:spPr>
        <p:txBody>
          <a:bodyPr lIns="252000" rtlCol="0" anchor="ctr"/>
          <a:lstStyle/>
          <a:p>
            <a:r>
              <a:rPr lang="en-US" altLang="ko-KR" sz="14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C3257"/>
                </a:solidFill>
              </a:rPr>
              <a:t>amet</a:t>
            </a:r>
            <a:r>
              <a:rPr lang="en-US" altLang="ko-KR" sz="1400" dirty="0">
                <a:solidFill>
                  <a:srgbClr val="1C3257"/>
                </a:solidFill>
              </a:rPr>
              <a:t>, </a:t>
            </a:r>
            <a:r>
              <a:rPr lang="en-US" altLang="ko-KR" sz="14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elit</a:t>
            </a:r>
            <a:r>
              <a:rPr lang="en-US" altLang="ko-KR" sz="1400" dirty="0">
                <a:solidFill>
                  <a:srgbClr val="1C3257"/>
                </a:solidFill>
              </a:rPr>
              <a:t>, sed do </a:t>
            </a:r>
            <a:r>
              <a:rPr lang="en-US" altLang="ko-KR" sz="1400" dirty="0" err="1">
                <a:solidFill>
                  <a:srgbClr val="1C3257"/>
                </a:solidFill>
              </a:rPr>
              <a:t>eiusmod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tempor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88" name="직사각형 87">
            <a:extLst>
              <a:ext uri="{FF2B5EF4-FFF2-40B4-BE49-F238E27FC236}">
                <a16:creationId xmlns:a16="http://schemas.microsoft.com/office/drawing/2014/main" id="{287E059F-567D-44F0-9011-C2ECC2430880}"/>
              </a:ext>
            </a:extLst>
          </p:cNvPr>
          <p:cNvSpPr/>
          <p:nvPr/>
        </p:nvSpPr>
        <p:spPr>
          <a:xfrm>
            <a:off x="10579100" y="2095500"/>
            <a:ext cx="101600" cy="678014"/>
          </a:xfrm>
          <a:prstGeom prst="rect">
            <a:avLst/>
          </a:prstGeom>
          <a:solidFill>
            <a:srgbClr val="00527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pic>
        <p:nvPicPr>
          <p:cNvPr id="89" name="그림 88">
            <a:extLst>
              <a:ext uri="{FF2B5EF4-FFF2-40B4-BE49-F238E27FC236}">
                <a16:creationId xmlns:a16="http://schemas.microsoft.com/office/drawing/2014/main" id="{89B7DC98-BEC3-49DB-8D9C-88349DE40BD7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38124" y="137691"/>
            <a:ext cx="1441522" cy="524514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56358316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자유형: 도형 64">
            <a:extLst>
              <a:ext uri="{FF2B5EF4-FFF2-40B4-BE49-F238E27FC236}">
                <a16:creationId xmlns:a16="http://schemas.microsoft.com/office/drawing/2014/main" id="{593CF985-7EBF-49B9-9B42-2EE0D88104DA}"/>
              </a:ext>
            </a:extLst>
          </p:cNvPr>
          <p:cNvSpPr/>
          <p:nvPr/>
        </p:nvSpPr>
        <p:spPr>
          <a:xfrm>
            <a:off x="3389934" y="2582398"/>
            <a:ext cx="2306519" cy="3474626"/>
          </a:xfrm>
          <a:custGeom>
            <a:avLst/>
            <a:gdLst>
              <a:gd name="connsiteX0" fmla="*/ 857761 w 2306519"/>
              <a:gd name="connsiteY0" fmla="*/ 182858 h 3474626"/>
              <a:gd name="connsiteX1" fmla="*/ 233743 w 2306519"/>
              <a:gd name="connsiteY1" fmla="*/ 664116 h 3474626"/>
              <a:gd name="connsiteX2" fmla="*/ 698686 w 2306519"/>
              <a:gd name="connsiteY2" fmla="*/ 1413373 h 3474626"/>
              <a:gd name="connsiteX3" fmla="*/ 1447944 w 2306519"/>
              <a:gd name="connsiteY3" fmla="*/ 948431 h 3474626"/>
              <a:gd name="connsiteX4" fmla="*/ 983001 w 2306519"/>
              <a:gd name="connsiteY4" fmla="*/ 199173 h 3474626"/>
              <a:gd name="connsiteX5" fmla="*/ 857761 w 2306519"/>
              <a:gd name="connsiteY5" fmla="*/ 182858 h 3474626"/>
              <a:gd name="connsiteX6" fmla="*/ 847449 w 2306519"/>
              <a:gd name="connsiteY6" fmla="*/ 2 h 3474626"/>
              <a:gd name="connsiteX7" fmla="*/ 1694897 w 2306519"/>
              <a:gd name="connsiteY7" fmla="*/ 847450 h 3474626"/>
              <a:gd name="connsiteX8" fmla="*/ 1783969 w 2306519"/>
              <a:gd name="connsiteY8" fmla="*/ 1262267 h 3474626"/>
              <a:gd name="connsiteX9" fmla="*/ 2306519 w 2306519"/>
              <a:gd name="connsiteY9" fmla="*/ 1775487 h 3474626"/>
              <a:gd name="connsiteX10" fmla="*/ 1711015 w 2306519"/>
              <a:gd name="connsiteY10" fmla="*/ 2705220 h 3474626"/>
              <a:gd name="connsiteX11" fmla="*/ 2060513 w 2306519"/>
              <a:gd name="connsiteY11" fmla="*/ 3474626 h 3474626"/>
              <a:gd name="connsiteX12" fmla="*/ 1424291 w 2306519"/>
              <a:gd name="connsiteY12" fmla="*/ 3230316 h 3474626"/>
              <a:gd name="connsiteX13" fmla="*/ 88223 w 2306519"/>
              <a:gd name="connsiteY13" fmla="*/ 1533722 h 3474626"/>
              <a:gd name="connsiteX14" fmla="*/ 0 w 2306519"/>
              <a:gd name="connsiteY14" fmla="*/ 846602 h 3474626"/>
              <a:gd name="connsiteX15" fmla="*/ 847449 w 2306519"/>
              <a:gd name="connsiteY15" fmla="*/ 2 h 34746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306519" h="3474626">
                <a:moveTo>
                  <a:pt x="857761" y="182858"/>
                </a:moveTo>
                <a:cubicBezTo>
                  <a:pt x="567860" y="174689"/>
                  <a:pt x="302441" y="370736"/>
                  <a:pt x="233743" y="664116"/>
                </a:cubicBezTo>
                <a:cubicBezTo>
                  <a:pt x="155232" y="999408"/>
                  <a:pt x="363394" y="1334862"/>
                  <a:pt x="698686" y="1413373"/>
                </a:cubicBezTo>
                <a:cubicBezTo>
                  <a:pt x="1033978" y="1491885"/>
                  <a:pt x="1369432" y="1283723"/>
                  <a:pt x="1447944" y="948431"/>
                </a:cubicBezTo>
                <a:cubicBezTo>
                  <a:pt x="1526455" y="613139"/>
                  <a:pt x="1318293" y="277685"/>
                  <a:pt x="983001" y="199173"/>
                </a:cubicBezTo>
                <a:cubicBezTo>
                  <a:pt x="941090" y="189359"/>
                  <a:pt x="899176" y="184025"/>
                  <a:pt x="857761" y="182858"/>
                </a:cubicBezTo>
                <a:close/>
                <a:moveTo>
                  <a:pt x="847449" y="2"/>
                </a:moveTo>
                <a:cubicBezTo>
                  <a:pt x="1315709" y="2"/>
                  <a:pt x="1694897" y="379190"/>
                  <a:pt x="1694897" y="847450"/>
                </a:cubicBezTo>
                <a:cubicBezTo>
                  <a:pt x="1694897" y="995054"/>
                  <a:pt x="1727133" y="1135871"/>
                  <a:pt x="1783969" y="1262267"/>
                </a:cubicBezTo>
                <a:cubicBezTo>
                  <a:pt x="1887461" y="1491308"/>
                  <a:pt x="2074934" y="1675388"/>
                  <a:pt x="2306519" y="1775487"/>
                </a:cubicBezTo>
                <a:cubicBezTo>
                  <a:pt x="1955325" y="1938360"/>
                  <a:pt x="1711015" y="2293797"/>
                  <a:pt x="1711015" y="2705220"/>
                </a:cubicBezTo>
                <a:cubicBezTo>
                  <a:pt x="1711015" y="3011456"/>
                  <a:pt x="1845894" y="3287152"/>
                  <a:pt x="2060513" y="3474626"/>
                </a:cubicBezTo>
                <a:cubicBezTo>
                  <a:pt x="1836563" y="3419486"/>
                  <a:pt x="1622792" y="3337201"/>
                  <a:pt x="1424291" y="3230316"/>
                </a:cubicBezTo>
                <a:cubicBezTo>
                  <a:pt x="771102" y="2879121"/>
                  <a:pt x="279938" y="2267499"/>
                  <a:pt x="88223" y="1533722"/>
                </a:cubicBezTo>
                <a:cubicBezTo>
                  <a:pt x="30539" y="1314014"/>
                  <a:pt x="0" y="1084125"/>
                  <a:pt x="0" y="846602"/>
                </a:cubicBezTo>
                <a:cubicBezTo>
                  <a:pt x="0" y="378342"/>
                  <a:pt x="379189" y="-847"/>
                  <a:pt x="847449" y="2"/>
                </a:cubicBez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3" name="자유형: 도형 62">
            <a:extLst>
              <a:ext uri="{FF2B5EF4-FFF2-40B4-BE49-F238E27FC236}">
                <a16:creationId xmlns:a16="http://schemas.microsoft.com/office/drawing/2014/main" id="{C5DB7B97-3344-4B50-98CB-EF0553B7021B}"/>
              </a:ext>
            </a:extLst>
          </p:cNvPr>
          <p:cNvSpPr/>
          <p:nvPr/>
        </p:nvSpPr>
        <p:spPr>
          <a:xfrm>
            <a:off x="6515907" y="816245"/>
            <a:ext cx="2285664" cy="3420333"/>
          </a:xfrm>
          <a:custGeom>
            <a:avLst/>
            <a:gdLst>
              <a:gd name="connsiteX0" fmla="*/ 1451435 w 2285664"/>
              <a:gd name="connsiteY0" fmla="*/ 1989257 h 3420333"/>
              <a:gd name="connsiteX1" fmla="*/ 827937 w 2285664"/>
              <a:gd name="connsiteY1" fmla="*/ 2612755 h 3420333"/>
              <a:gd name="connsiteX2" fmla="*/ 1451435 w 2285664"/>
              <a:gd name="connsiteY2" fmla="*/ 3236254 h 3420333"/>
              <a:gd name="connsiteX3" fmla="*/ 2074933 w 2285664"/>
              <a:gd name="connsiteY3" fmla="*/ 2612755 h 3420333"/>
              <a:gd name="connsiteX4" fmla="*/ 1451435 w 2285664"/>
              <a:gd name="connsiteY4" fmla="*/ 1989257 h 3420333"/>
              <a:gd name="connsiteX5" fmla="*/ 283331 w 2285664"/>
              <a:gd name="connsiteY5" fmla="*/ 0 h 3420333"/>
              <a:gd name="connsiteX6" fmla="*/ 956880 w 2285664"/>
              <a:gd name="connsiteY6" fmla="*/ 282483 h 3420333"/>
              <a:gd name="connsiteX7" fmla="*/ 2182669 w 2285664"/>
              <a:gd name="connsiteY7" fmla="*/ 1868798 h 3420333"/>
              <a:gd name="connsiteX8" fmla="*/ 2284465 w 2285664"/>
              <a:gd name="connsiteY8" fmla="*/ 2521987 h 3420333"/>
              <a:gd name="connsiteX9" fmla="*/ 2285313 w 2285664"/>
              <a:gd name="connsiteY9" fmla="*/ 2572885 h 3420333"/>
              <a:gd name="connsiteX10" fmla="*/ 2285313 w 2285664"/>
              <a:gd name="connsiteY10" fmla="*/ 2589851 h 3420333"/>
              <a:gd name="connsiteX11" fmla="*/ 1437864 w 2285664"/>
              <a:gd name="connsiteY11" fmla="*/ 3420333 h 3420333"/>
              <a:gd name="connsiteX12" fmla="*/ 590415 w 2285664"/>
              <a:gd name="connsiteY12" fmla="*/ 2572885 h 3420333"/>
              <a:gd name="connsiteX13" fmla="*/ 589567 w 2285664"/>
              <a:gd name="connsiteY13" fmla="*/ 2572885 h 3420333"/>
              <a:gd name="connsiteX14" fmla="*/ 492861 w 2285664"/>
              <a:gd name="connsiteY14" fmla="*/ 2178427 h 3420333"/>
              <a:gd name="connsiteX15" fmla="*/ 47505 w 2285664"/>
              <a:gd name="connsiteY15" fmla="*/ 1716953 h 3420333"/>
              <a:gd name="connsiteX16" fmla="*/ 0 w 2285664"/>
              <a:gd name="connsiteY16" fmla="*/ 1694049 h 3420333"/>
              <a:gd name="connsiteX17" fmla="*/ 615864 w 2285664"/>
              <a:gd name="connsiteY17" fmla="*/ 754984 h 3420333"/>
              <a:gd name="connsiteX18" fmla="*/ 283331 w 2285664"/>
              <a:gd name="connsiteY18" fmla="*/ 0 h 34203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2285664" h="3420333">
                <a:moveTo>
                  <a:pt x="1451435" y="1989257"/>
                </a:moveTo>
                <a:cubicBezTo>
                  <a:pt x="1107087" y="1989257"/>
                  <a:pt x="827937" y="2268407"/>
                  <a:pt x="827937" y="2612755"/>
                </a:cubicBezTo>
                <a:cubicBezTo>
                  <a:pt x="827937" y="2957104"/>
                  <a:pt x="1107087" y="3236254"/>
                  <a:pt x="1451435" y="3236254"/>
                </a:cubicBezTo>
                <a:cubicBezTo>
                  <a:pt x="1795784" y="3236254"/>
                  <a:pt x="2074933" y="2957104"/>
                  <a:pt x="2074933" y="2612755"/>
                </a:cubicBezTo>
                <a:cubicBezTo>
                  <a:pt x="2074933" y="2268407"/>
                  <a:pt x="1795784" y="1989257"/>
                  <a:pt x="1451435" y="1989257"/>
                </a:cubicBezTo>
                <a:close/>
                <a:moveTo>
                  <a:pt x="283331" y="0"/>
                </a:moveTo>
                <a:cubicBezTo>
                  <a:pt x="522551" y="63622"/>
                  <a:pt x="749047" y="159480"/>
                  <a:pt x="956880" y="282483"/>
                </a:cubicBezTo>
                <a:cubicBezTo>
                  <a:pt x="1545598" y="630285"/>
                  <a:pt x="1990954" y="1196099"/>
                  <a:pt x="2182669" y="1868798"/>
                </a:cubicBezTo>
                <a:cubicBezTo>
                  <a:pt x="2242050" y="2077479"/>
                  <a:pt x="2276830" y="2296340"/>
                  <a:pt x="2284465" y="2521987"/>
                </a:cubicBezTo>
                <a:cubicBezTo>
                  <a:pt x="2285313" y="2538953"/>
                  <a:pt x="2286161" y="2555071"/>
                  <a:pt x="2285313" y="2572885"/>
                </a:cubicBezTo>
                <a:cubicBezTo>
                  <a:pt x="2285313" y="2578823"/>
                  <a:pt x="2285313" y="2583913"/>
                  <a:pt x="2285313" y="2589851"/>
                </a:cubicBezTo>
                <a:cubicBezTo>
                  <a:pt x="2275982" y="3049628"/>
                  <a:pt x="1900186" y="3420333"/>
                  <a:pt x="1437864" y="3420333"/>
                </a:cubicBezTo>
                <a:cubicBezTo>
                  <a:pt x="969604" y="3420333"/>
                  <a:pt x="590415" y="3041145"/>
                  <a:pt x="590415" y="2572885"/>
                </a:cubicBezTo>
                <a:lnTo>
                  <a:pt x="589567" y="2572885"/>
                </a:lnTo>
                <a:cubicBezTo>
                  <a:pt x="584477" y="2432068"/>
                  <a:pt x="550545" y="2298885"/>
                  <a:pt x="492861" y="2178427"/>
                </a:cubicBezTo>
                <a:cubicBezTo>
                  <a:pt x="397851" y="1980773"/>
                  <a:pt x="241765" y="1817900"/>
                  <a:pt x="47505" y="1716953"/>
                </a:cubicBezTo>
                <a:cubicBezTo>
                  <a:pt x="32235" y="1709318"/>
                  <a:pt x="16118" y="1701684"/>
                  <a:pt x="0" y="1694049"/>
                </a:cubicBezTo>
                <a:cubicBezTo>
                  <a:pt x="362223" y="1535418"/>
                  <a:pt x="615864" y="1174891"/>
                  <a:pt x="615864" y="754984"/>
                </a:cubicBezTo>
                <a:cubicBezTo>
                  <a:pt x="615864" y="456384"/>
                  <a:pt x="487771" y="187474"/>
                  <a:pt x="283331" y="0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4" name="자유형: 도형 63">
            <a:extLst>
              <a:ext uri="{FF2B5EF4-FFF2-40B4-BE49-F238E27FC236}">
                <a16:creationId xmlns:a16="http://schemas.microsoft.com/office/drawing/2014/main" id="{C5C703DD-57CE-4BFD-9ABD-6B9CC5FF1759}"/>
              </a:ext>
            </a:extLst>
          </p:cNvPr>
          <p:cNvSpPr/>
          <p:nvPr/>
        </p:nvSpPr>
        <p:spPr>
          <a:xfrm>
            <a:off x="3478157" y="722933"/>
            <a:ext cx="3476321" cy="2291251"/>
          </a:xfrm>
          <a:custGeom>
            <a:avLst/>
            <a:gdLst>
              <a:gd name="connsiteX0" fmla="*/ 2687081 w 3476321"/>
              <a:gd name="connsiteY0" fmla="*/ 210490 h 2291251"/>
              <a:gd name="connsiteX1" fmla="*/ 2063063 w 3476321"/>
              <a:gd name="connsiteY1" fmla="*/ 691748 h 2291251"/>
              <a:gd name="connsiteX2" fmla="*/ 2528006 w 3476321"/>
              <a:gd name="connsiteY2" fmla="*/ 1441005 h 2291251"/>
              <a:gd name="connsiteX3" fmla="*/ 3277264 w 3476321"/>
              <a:gd name="connsiteY3" fmla="*/ 976063 h 2291251"/>
              <a:gd name="connsiteX4" fmla="*/ 2812321 w 3476321"/>
              <a:gd name="connsiteY4" fmla="*/ 226805 h 2291251"/>
              <a:gd name="connsiteX5" fmla="*/ 2687081 w 3476321"/>
              <a:gd name="connsiteY5" fmla="*/ 210490 h 2291251"/>
              <a:gd name="connsiteX6" fmla="*/ 2617844 w 3476321"/>
              <a:gd name="connsiteY6" fmla="*/ 0 h 2291251"/>
              <a:gd name="connsiteX7" fmla="*/ 2624631 w 3476321"/>
              <a:gd name="connsiteY7" fmla="*/ 0 h 2291251"/>
              <a:gd name="connsiteX8" fmla="*/ 2628872 w 3476321"/>
              <a:gd name="connsiteY8" fmla="*/ 0 h 2291251"/>
              <a:gd name="connsiteX9" fmla="*/ 2646687 w 3476321"/>
              <a:gd name="connsiteY9" fmla="*/ 849 h 2291251"/>
              <a:gd name="connsiteX10" fmla="*/ 2650928 w 3476321"/>
              <a:gd name="connsiteY10" fmla="*/ 849 h 2291251"/>
              <a:gd name="connsiteX11" fmla="*/ 3476321 w 3476321"/>
              <a:gd name="connsiteY11" fmla="*/ 847449 h 2291251"/>
              <a:gd name="connsiteX12" fmla="*/ 2646687 w 3476321"/>
              <a:gd name="connsiteY12" fmla="*/ 1694898 h 2291251"/>
              <a:gd name="connsiteX13" fmla="*/ 2646687 w 3476321"/>
              <a:gd name="connsiteY13" fmla="*/ 1695747 h 2291251"/>
              <a:gd name="connsiteX14" fmla="*/ 2617844 w 3476321"/>
              <a:gd name="connsiteY14" fmla="*/ 1694898 h 2291251"/>
              <a:gd name="connsiteX15" fmla="*/ 2208965 w 3476321"/>
              <a:gd name="connsiteY15" fmla="*/ 1781425 h 2291251"/>
              <a:gd name="connsiteX16" fmla="*/ 1695746 w 3476321"/>
              <a:gd name="connsiteY16" fmla="*/ 2291251 h 2291251"/>
              <a:gd name="connsiteX17" fmla="*/ 759226 w 3476321"/>
              <a:gd name="connsiteY17" fmla="*/ 1681326 h 2291251"/>
              <a:gd name="connsiteX18" fmla="*/ 0 w 3476321"/>
              <a:gd name="connsiteY18" fmla="*/ 2018948 h 2291251"/>
              <a:gd name="connsiteX19" fmla="*/ 145907 w 3476321"/>
              <a:gd name="connsiteY19" fmla="*/ 1602434 h 2291251"/>
              <a:gd name="connsiteX20" fmla="*/ 1946842 w 3476321"/>
              <a:gd name="connsiteY20" fmla="*/ 83982 h 2291251"/>
              <a:gd name="connsiteX21" fmla="*/ 2617844 w 3476321"/>
              <a:gd name="connsiteY21" fmla="*/ 0 h 2291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3476321" h="2291251">
                <a:moveTo>
                  <a:pt x="2687081" y="210490"/>
                </a:moveTo>
                <a:cubicBezTo>
                  <a:pt x="2397180" y="202321"/>
                  <a:pt x="2131761" y="398367"/>
                  <a:pt x="2063063" y="691748"/>
                </a:cubicBezTo>
                <a:cubicBezTo>
                  <a:pt x="1984552" y="1027040"/>
                  <a:pt x="2192714" y="1362494"/>
                  <a:pt x="2528006" y="1441005"/>
                </a:cubicBezTo>
                <a:cubicBezTo>
                  <a:pt x="2863298" y="1519517"/>
                  <a:pt x="3198752" y="1311355"/>
                  <a:pt x="3277264" y="976063"/>
                </a:cubicBezTo>
                <a:cubicBezTo>
                  <a:pt x="3355775" y="640771"/>
                  <a:pt x="3147613" y="305317"/>
                  <a:pt x="2812321" y="226805"/>
                </a:cubicBezTo>
                <a:cubicBezTo>
                  <a:pt x="2770410" y="216991"/>
                  <a:pt x="2728496" y="211657"/>
                  <a:pt x="2687081" y="210490"/>
                </a:cubicBezTo>
                <a:close/>
                <a:moveTo>
                  <a:pt x="2617844" y="0"/>
                </a:moveTo>
                <a:cubicBezTo>
                  <a:pt x="2620389" y="0"/>
                  <a:pt x="2622086" y="0"/>
                  <a:pt x="2624631" y="0"/>
                </a:cubicBezTo>
                <a:cubicBezTo>
                  <a:pt x="2625479" y="0"/>
                  <a:pt x="2627176" y="0"/>
                  <a:pt x="2628872" y="0"/>
                </a:cubicBezTo>
                <a:cubicBezTo>
                  <a:pt x="2634810" y="0"/>
                  <a:pt x="2640749" y="0"/>
                  <a:pt x="2646687" y="849"/>
                </a:cubicBezTo>
                <a:cubicBezTo>
                  <a:pt x="2648383" y="849"/>
                  <a:pt x="2649232" y="849"/>
                  <a:pt x="2650928" y="849"/>
                </a:cubicBezTo>
                <a:cubicBezTo>
                  <a:pt x="3109008" y="11876"/>
                  <a:pt x="3476321" y="386824"/>
                  <a:pt x="3476321" y="847449"/>
                </a:cubicBezTo>
                <a:cubicBezTo>
                  <a:pt x="3476321" y="1309772"/>
                  <a:pt x="3106464" y="1685567"/>
                  <a:pt x="2646687" y="1694898"/>
                </a:cubicBezTo>
                <a:lnTo>
                  <a:pt x="2646687" y="1695747"/>
                </a:lnTo>
                <a:cubicBezTo>
                  <a:pt x="2637355" y="1695747"/>
                  <a:pt x="2628024" y="1694898"/>
                  <a:pt x="2617844" y="1694898"/>
                </a:cubicBezTo>
                <a:cubicBezTo>
                  <a:pt x="2472786" y="1694898"/>
                  <a:pt x="2333665" y="1726285"/>
                  <a:pt x="2208965" y="1781425"/>
                </a:cubicBezTo>
                <a:cubicBezTo>
                  <a:pt x="1980773" y="1882372"/>
                  <a:pt x="1797541" y="2063908"/>
                  <a:pt x="1695746" y="2291251"/>
                </a:cubicBezTo>
                <a:cubicBezTo>
                  <a:pt x="1536266" y="1932422"/>
                  <a:pt x="1176588" y="1681326"/>
                  <a:pt x="759226" y="1681326"/>
                </a:cubicBezTo>
                <a:cubicBezTo>
                  <a:pt x="458929" y="1681326"/>
                  <a:pt x="187474" y="1811963"/>
                  <a:pt x="0" y="2018948"/>
                </a:cubicBezTo>
                <a:cubicBezTo>
                  <a:pt x="37325" y="1874737"/>
                  <a:pt x="86527" y="1735617"/>
                  <a:pt x="145907" y="1602434"/>
                </a:cubicBezTo>
                <a:cubicBezTo>
                  <a:pt x="479288" y="855932"/>
                  <a:pt x="1140111" y="289269"/>
                  <a:pt x="1946842" y="83982"/>
                </a:cubicBezTo>
                <a:cubicBezTo>
                  <a:pt x="2161461" y="29691"/>
                  <a:pt x="2386260" y="0"/>
                  <a:pt x="2617844" y="0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6" name="자유형: 도형 65">
            <a:extLst>
              <a:ext uri="{FF2B5EF4-FFF2-40B4-BE49-F238E27FC236}">
                <a16:creationId xmlns:a16="http://schemas.microsoft.com/office/drawing/2014/main" id="{533F2149-9A6B-4A40-A01A-775A6AFC183B}"/>
              </a:ext>
            </a:extLst>
          </p:cNvPr>
          <p:cNvSpPr/>
          <p:nvPr/>
        </p:nvSpPr>
        <p:spPr>
          <a:xfrm>
            <a:off x="5277393" y="3823458"/>
            <a:ext cx="3450872" cy="2312457"/>
          </a:xfrm>
          <a:custGeom>
            <a:avLst/>
            <a:gdLst>
              <a:gd name="connsiteX0" fmla="*/ 776946 w 3450872"/>
              <a:gd name="connsiteY0" fmla="*/ 878837 h 2312457"/>
              <a:gd name="connsiteX1" fmla="*/ 537559 w 3450872"/>
              <a:gd name="connsiteY1" fmla="*/ 942074 h 2312457"/>
              <a:gd name="connsiteX2" fmla="*/ 253554 w 3450872"/>
              <a:gd name="connsiteY2" fmla="*/ 1776876 h 2312457"/>
              <a:gd name="connsiteX3" fmla="*/ 1088357 w 3450872"/>
              <a:gd name="connsiteY3" fmla="*/ 2060880 h 2312457"/>
              <a:gd name="connsiteX4" fmla="*/ 1372361 w 3450872"/>
              <a:gd name="connsiteY4" fmla="*/ 1226078 h 2312457"/>
              <a:gd name="connsiteX5" fmla="*/ 776946 w 3450872"/>
              <a:gd name="connsiteY5" fmla="*/ 878837 h 2312457"/>
              <a:gd name="connsiteX6" fmla="*/ 1750037 w 3450872"/>
              <a:gd name="connsiteY6" fmla="*/ 0 h 2312457"/>
              <a:gd name="connsiteX7" fmla="*/ 2677225 w 3450872"/>
              <a:gd name="connsiteY7" fmla="*/ 589567 h 2312457"/>
              <a:gd name="connsiteX8" fmla="*/ 3450872 w 3450872"/>
              <a:gd name="connsiteY8" fmla="*/ 235827 h 2312457"/>
              <a:gd name="connsiteX9" fmla="*/ 3307510 w 3450872"/>
              <a:gd name="connsiteY9" fmla="*/ 669306 h 2312457"/>
              <a:gd name="connsiteX10" fmla="*/ 1545597 w 3450872"/>
              <a:gd name="connsiteY10" fmla="*/ 2213207 h 2312457"/>
              <a:gd name="connsiteX11" fmla="*/ 893257 w 3450872"/>
              <a:gd name="connsiteY11" fmla="*/ 2310761 h 2312457"/>
              <a:gd name="connsiteX12" fmla="*/ 847449 w 3450872"/>
              <a:gd name="connsiteY12" fmla="*/ 2312457 h 2312457"/>
              <a:gd name="connsiteX13" fmla="*/ 835573 w 3450872"/>
              <a:gd name="connsiteY13" fmla="*/ 2312457 h 2312457"/>
              <a:gd name="connsiteX14" fmla="*/ 0 w 3450872"/>
              <a:gd name="connsiteY14" fmla="*/ 1465009 h 2312457"/>
              <a:gd name="connsiteX15" fmla="*/ 847449 w 3450872"/>
              <a:gd name="connsiteY15" fmla="*/ 617560 h 2312457"/>
              <a:gd name="connsiteX16" fmla="*/ 847449 w 3450872"/>
              <a:gd name="connsiteY16" fmla="*/ 616712 h 2312457"/>
              <a:gd name="connsiteX17" fmla="*/ 1247845 w 3450872"/>
              <a:gd name="connsiteY17" fmla="*/ 521703 h 2312457"/>
              <a:gd name="connsiteX18" fmla="*/ 1750037 w 3450872"/>
              <a:gd name="connsiteY18" fmla="*/ 0 h 23124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450872" h="2312457">
                <a:moveTo>
                  <a:pt x="776946" y="878837"/>
                </a:moveTo>
                <a:cubicBezTo>
                  <a:pt x="696084" y="883478"/>
                  <a:pt x="614796" y="904050"/>
                  <a:pt x="537559" y="942074"/>
                </a:cubicBezTo>
                <a:cubicBezTo>
                  <a:pt x="228608" y="1094172"/>
                  <a:pt x="101456" y="1467927"/>
                  <a:pt x="253554" y="1776876"/>
                </a:cubicBezTo>
                <a:cubicBezTo>
                  <a:pt x="405653" y="2085826"/>
                  <a:pt x="779408" y="2212979"/>
                  <a:pt x="1088357" y="2060880"/>
                </a:cubicBezTo>
                <a:cubicBezTo>
                  <a:pt x="1397307" y="1908781"/>
                  <a:pt x="1524460" y="1535028"/>
                  <a:pt x="1372361" y="1226078"/>
                </a:cubicBezTo>
                <a:cubicBezTo>
                  <a:pt x="1258287" y="994366"/>
                  <a:pt x="1019532" y="864914"/>
                  <a:pt x="776946" y="878837"/>
                </a:cubicBezTo>
                <a:close/>
                <a:moveTo>
                  <a:pt x="1750037" y="0"/>
                </a:moveTo>
                <a:cubicBezTo>
                  <a:pt x="1913758" y="347802"/>
                  <a:pt x="2267498" y="589567"/>
                  <a:pt x="2677225" y="589567"/>
                </a:cubicBezTo>
                <a:cubicBezTo>
                  <a:pt x="2986005" y="589567"/>
                  <a:pt x="3263398" y="452142"/>
                  <a:pt x="3450872" y="235827"/>
                </a:cubicBezTo>
                <a:cubicBezTo>
                  <a:pt x="3415243" y="385127"/>
                  <a:pt x="3366891" y="530186"/>
                  <a:pt x="3307510" y="669306"/>
                </a:cubicBezTo>
                <a:cubicBezTo>
                  <a:pt x="2987702" y="1418353"/>
                  <a:pt x="2340451" y="1991801"/>
                  <a:pt x="1545597" y="2213207"/>
                </a:cubicBezTo>
                <a:cubicBezTo>
                  <a:pt x="1336916" y="2270891"/>
                  <a:pt x="1118904" y="2304823"/>
                  <a:pt x="893257" y="2310761"/>
                </a:cubicBezTo>
                <a:cubicBezTo>
                  <a:pt x="877988" y="2311609"/>
                  <a:pt x="862718" y="2312457"/>
                  <a:pt x="847449" y="2312457"/>
                </a:cubicBezTo>
                <a:cubicBezTo>
                  <a:pt x="843207" y="2312457"/>
                  <a:pt x="839814" y="2312457"/>
                  <a:pt x="835573" y="2312457"/>
                </a:cubicBezTo>
                <a:cubicBezTo>
                  <a:pt x="373251" y="2305671"/>
                  <a:pt x="0" y="1929028"/>
                  <a:pt x="0" y="1465009"/>
                </a:cubicBezTo>
                <a:cubicBezTo>
                  <a:pt x="0" y="996749"/>
                  <a:pt x="379189" y="617560"/>
                  <a:pt x="847449" y="617560"/>
                </a:cubicBezTo>
                <a:lnTo>
                  <a:pt x="847449" y="616712"/>
                </a:lnTo>
                <a:cubicBezTo>
                  <a:pt x="990811" y="612471"/>
                  <a:pt x="1125690" y="579387"/>
                  <a:pt x="1247845" y="521703"/>
                </a:cubicBezTo>
                <a:cubicBezTo>
                  <a:pt x="1473492" y="415666"/>
                  <a:pt x="1652482" y="229889"/>
                  <a:pt x="1750037" y="0"/>
                </a:cubicBez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" name="그룹 28">
            <a:extLst>
              <a:ext uri="{FF2B5EF4-FFF2-40B4-BE49-F238E27FC236}">
                <a16:creationId xmlns:a16="http://schemas.microsoft.com/office/drawing/2014/main" id="{6D54D262-D6F6-4C94-A921-CA511E4097C1}"/>
              </a:ext>
            </a:extLst>
          </p:cNvPr>
          <p:cNvGrpSpPr/>
          <p:nvPr/>
        </p:nvGrpSpPr>
        <p:grpSpPr>
          <a:xfrm>
            <a:off x="5933383" y="1342578"/>
            <a:ext cx="433764" cy="441273"/>
            <a:chOff x="7483688" y="912076"/>
            <a:chExt cx="383879" cy="390525"/>
          </a:xfrm>
          <a:solidFill>
            <a:srgbClr val="5EDDD6"/>
          </a:solidFill>
        </p:grpSpPr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6D710184-B6EA-4A11-98C3-BA90D6102A81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B09E8A7-1A82-464E-A01A-1F15809CC608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88273B37-41BE-45EB-A082-6EA04E0CC88F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A1D56F92-584B-4C92-8857-810D2541B4E3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" name="그룹 33">
            <a:extLst>
              <a:ext uri="{FF2B5EF4-FFF2-40B4-BE49-F238E27FC236}">
                <a16:creationId xmlns:a16="http://schemas.microsoft.com/office/drawing/2014/main" id="{0EFD4FC5-7DFD-4F61-9D5E-EE9D6A29017C}"/>
              </a:ext>
            </a:extLst>
          </p:cNvPr>
          <p:cNvGrpSpPr/>
          <p:nvPr/>
        </p:nvGrpSpPr>
        <p:grpSpPr>
          <a:xfrm>
            <a:off x="7768020" y="3217929"/>
            <a:ext cx="449649" cy="454942"/>
            <a:chOff x="4115139" y="1551336"/>
            <a:chExt cx="397937" cy="402622"/>
          </a:xfrm>
          <a:solidFill>
            <a:srgbClr val="FFB515"/>
          </a:solidFill>
        </p:grpSpPr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BBAEE6EE-7A34-42C5-A6FF-3D436D21D6B0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E3F9BAFE-82E5-4D9F-8E57-5047A667C26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60222F1-F418-4188-AE02-D32C8EE6FE55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" name="그룹 39">
            <a:extLst>
              <a:ext uri="{FF2B5EF4-FFF2-40B4-BE49-F238E27FC236}">
                <a16:creationId xmlns:a16="http://schemas.microsoft.com/office/drawing/2014/main" id="{AE3AF206-C6E8-4F7B-B99C-97668E6092CC}"/>
              </a:ext>
            </a:extLst>
          </p:cNvPr>
          <p:cNvGrpSpPr/>
          <p:nvPr/>
        </p:nvGrpSpPr>
        <p:grpSpPr>
          <a:xfrm>
            <a:off x="3999108" y="3148662"/>
            <a:ext cx="441273" cy="437722"/>
            <a:chOff x="2125590" y="4903755"/>
            <a:chExt cx="390525" cy="387382"/>
          </a:xfrm>
          <a:solidFill>
            <a:srgbClr val="1C3257"/>
          </a:solidFill>
        </p:grpSpPr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0E8AD837-10CE-4410-B11E-261FDB357C87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F3F9FD96-B6E6-45B6-9823-226A1474D52B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03A2BF51-26E9-4D41-B293-37F720AE5925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DF1EBE5B-FD70-476A-B7C0-F63DB79390D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6" name="자유형: 도형 45">
            <a:extLst>
              <a:ext uri="{FF2B5EF4-FFF2-40B4-BE49-F238E27FC236}">
                <a16:creationId xmlns:a16="http://schemas.microsoft.com/office/drawing/2014/main" id="{016C0B59-660D-4337-B6E2-42A228FC9BB3}"/>
              </a:ext>
            </a:extLst>
          </p:cNvPr>
          <p:cNvSpPr/>
          <p:nvPr/>
        </p:nvSpPr>
        <p:spPr>
          <a:xfrm>
            <a:off x="5860849" y="5119675"/>
            <a:ext cx="441273" cy="441273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FF6B2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DB3559E-1D32-48F5-8106-051A63272932}"/>
              </a:ext>
            </a:extLst>
          </p:cNvPr>
          <p:cNvSpPr txBox="1"/>
          <p:nvPr/>
        </p:nvSpPr>
        <p:spPr>
          <a:xfrm>
            <a:off x="4064344" y="1824728"/>
            <a:ext cx="145764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32A6E11D-A57E-4AC1-938D-A4966CDC738E}"/>
              </a:ext>
            </a:extLst>
          </p:cNvPr>
          <p:cNvSpPr/>
          <p:nvPr/>
        </p:nvSpPr>
        <p:spPr>
          <a:xfrm>
            <a:off x="4064344" y="1470857"/>
            <a:ext cx="1457640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B00B379-9E41-4FA5-814E-FB37C9F17FCF}"/>
              </a:ext>
            </a:extLst>
          </p:cNvPr>
          <p:cNvSpPr txBox="1"/>
          <p:nvPr/>
        </p:nvSpPr>
        <p:spPr>
          <a:xfrm>
            <a:off x="6989999" y="2205405"/>
            <a:ext cx="145764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69FEE786-5FF4-448E-864E-2201AA91977D}"/>
              </a:ext>
            </a:extLst>
          </p:cNvPr>
          <p:cNvSpPr/>
          <p:nvPr/>
        </p:nvSpPr>
        <p:spPr>
          <a:xfrm>
            <a:off x="6989999" y="1851533"/>
            <a:ext cx="1457640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3E9B746E-FAA3-4BEB-88AA-D524F8F72C10}"/>
              </a:ext>
            </a:extLst>
          </p:cNvPr>
          <p:cNvSpPr txBox="1"/>
          <p:nvPr/>
        </p:nvSpPr>
        <p:spPr>
          <a:xfrm>
            <a:off x="6605588" y="4946294"/>
            <a:ext cx="145764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EFECA024-18BE-4E23-AE96-9375A02F3942}"/>
              </a:ext>
            </a:extLst>
          </p:cNvPr>
          <p:cNvSpPr/>
          <p:nvPr/>
        </p:nvSpPr>
        <p:spPr>
          <a:xfrm>
            <a:off x="6605588" y="4592422"/>
            <a:ext cx="1457640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123BBCC-1B55-4B61-AC8D-FD9DA327D431}"/>
              </a:ext>
            </a:extLst>
          </p:cNvPr>
          <p:cNvSpPr txBox="1"/>
          <p:nvPr/>
        </p:nvSpPr>
        <p:spPr>
          <a:xfrm>
            <a:off x="3744361" y="4458671"/>
            <a:ext cx="145764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1BA058AB-C1B0-4C88-A583-24E875FC237E}"/>
              </a:ext>
            </a:extLst>
          </p:cNvPr>
          <p:cNvSpPr/>
          <p:nvPr/>
        </p:nvSpPr>
        <p:spPr>
          <a:xfrm>
            <a:off x="3744361" y="4104799"/>
            <a:ext cx="1457640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5F620034-2C6D-4406-B1F7-83235C102C64}"/>
              </a:ext>
            </a:extLst>
          </p:cNvPr>
          <p:cNvSpPr/>
          <p:nvPr/>
        </p:nvSpPr>
        <p:spPr>
          <a:xfrm>
            <a:off x="5113618" y="3045198"/>
            <a:ext cx="1964765" cy="83099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C3257"/>
                </a:solidFill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1378468001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TextBox 26">
            <a:extLst>
              <a:ext uri="{FF2B5EF4-FFF2-40B4-BE49-F238E27FC236}">
                <a16:creationId xmlns:a16="http://schemas.microsoft.com/office/drawing/2014/main" id="{DA556355-7107-469C-89E8-736948DD4E07}"/>
              </a:ext>
            </a:extLst>
          </p:cNvPr>
          <p:cNvSpPr txBox="1"/>
          <p:nvPr/>
        </p:nvSpPr>
        <p:spPr>
          <a:xfrm>
            <a:off x="2484726" y="73685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KEYWORD SLIDE TITLE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346E542-5C41-4B77-86F0-3FD20C1CECE7}"/>
              </a:ext>
            </a:extLst>
          </p:cNvPr>
          <p:cNvSpPr txBox="1"/>
          <p:nvPr/>
        </p:nvSpPr>
        <p:spPr>
          <a:xfrm>
            <a:off x="2484726" y="1195946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46B75C3D-2C71-4DC2-9963-ABF2F4671B47}"/>
              </a:ext>
            </a:extLst>
          </p:cNvPr>
          <p:cNvSpPr txBox="1"/>
          <p:nvPr/>
        </p:nvSpPr>
        <p:spPr>
          <a:xfrm>
            <a:off x="1607053" y="5129114"/>
            <a:ext cx="2089633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F49B6A43-A684-4264-8A1A-D231C0793490}"/>
              </a:ext>
            </a:extLst>
          </p:cNvPr>
          <p:cNvSpPr/>
          <p:nvPr/>
        </p:nvSpPr>
        <p:spPr>
          <a:xfrm>
            <a:off x="1607053" y="4815939"/>
            <a:ext cx="2089633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F34B6D40-06D0-4CA1-9431-CC6CA00C3407}"/>
              </a:ext>
            </a:extLst>
          </p:cNvPr>
          <p:cNvSpPr txBox="1"/>
          <p:nvPr/>
        </p:nvSpPr>
        <p:spPr>
          <a:xfrm>
            <a:off x="5051184" y="5129114"/>
            <a:ext cx="2089633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B3087778-EDA6-4337-91CE-6967C92C6D9B}"/>
              </a:ext>
            </a:extLst>
          </p:cNvPr>
          <p:cNvSpPr/>
          <p:nvPr/>
        </p:nvSpPr>
        <p:spPr>
          <a:xfrm>
            <a:off x="5051184" y="4815939"/>
            <a:ext cx="2089633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EBD651E-9B57-4B2C-B6BC-FB98FDF92748}"/>
              </a:ext>
            </a:extLst>
          </p:cNvPr>
          <p:cNvSpPr txBox="1"/>
          <p:nvPr/>
        </p:nvSpPr>
        <p:spPr>
          <a:xfrm>
            <a:off x="8495312" y="5129114"/>
            <a:ext cx="2089633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9EB82133-F7D9-4859-B428-97529323EAEB}"/>
              </a:ext>
            </a:extLst>
          </p:cNvPr>
          <p:cNvSpPr/>
          <p:nvPr/>
        </p:nvSpPr>
        <p:spPr>
          <a:xfrm>
            <a:off x="8495312" y="4815939"/>
            <a:ext cx="2089633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2A1916F-357A-4E44-984A-02DDC488F0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A69C0C7C-C832-4290-A116-44F8A318173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0057CD22-95D4-41F9-A6E9-A74BBFDB5EA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2624869437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TextBox 83">
            <a:extLst>
              <a:ext uri="{FF2B5EF4-FFF2-40B4-BE49-F238E27FC236}">
                <a16:creationId xmlns:a16="http://schemas.microsoft.com/office/drawing/2014/main" id="{D549A4F9-BCA2-4427-BD65-04EC85CFBF9F}"/>
              </a:ext>
            </a:extLst>
          </p:cNvPr>
          <p:cNvSpPr txBox="1"/>
          <p:nvPr/>
        </p:nvSpPr>
        <p:spPr>
          <a:xfrm>
            <a:off x="1209350" y="4941355"/>
            <a:ext cx="22803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0D6D1D26-1361-454B-96B3-8BB570490223}"/>
              </a:ext>
            </a:extLst>
          </p:cNvPr>
          <p:cNvSpPr txBox="1"/>
          <p:nvPr/>
        </p:nvSpPr>
        <p:spPr>
          <a:xfrm>
            <a:off x="1209350" y="5274710"/>
            <a:ext cx="22803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</a:p>
        </p:txBody>
      </p:sp>
      <p:sp>
        <p:nvSpPr>
          <p:cNvPr id="90" name="TextBox 89">
            <a:extLst>
              <a:ext uri="{FF2B5EF4-FFF2-40B4-BE49-F238E27FC236}">
                <a16:creationId xmlns:a16="http://schemas.microsoft.com/office/drawing/2014/main" id="{3AF52EA4-A6C1-4532-A753-7C8DAE57FEA1}"/>
              </a:ext>
            </a:extLst>
          </p:cNvPr>
          <p:cNvSpPr txBox="1"/>
          <p:nvPr/>
        </p:nvSpPr>
        <p:spPr>
          <a:xfrm>
            <a:off x="4955850" y="4941355"/>
            <a:ext cx="22803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DA5EDA49-5C79-4CC5-8178-6FBEA934435E}"/>
              </a:ext>
            </a:extLst>
          </p:cNvPr>
          <p:cNvSpPr txBox="1"/>
          <p:nvPr/>
        </p:nvSpPr>
        <p:spPr>
          <a:xfrm>
            <a:off x="4955850" y="5274710"/>
            <a:ext cx="22803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</a:p>
        </p:txBody>
      </p:sp>
      <p:sp>
        <p:nvSpPr>
          <p:cNvPr id="92" name="TextBox 91">
            <a:extLst>
              <a:ext uri="{FF2B5EF4-FFF2-40B4-BE49-F238E27FC236}">
                <a16:creationId xmlns:a16="http://schemas.microsoft.com/office/drawing/2014/main" id="{D0635845-7E3C-413D-BAF2-CB4C920D6BA6}"/>
              </a:ext>
            </a:extLst>
          </p:cNvPr>
          <p:cNvSpPr txBox="1"/>
          <p:nvPr/>
        </p:nvSpPr>
        <p:spPr>
          <a:xfrm>
            <a:off x="8702350" y="4941355"/>
            <a:ext cx="22803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37DDD1EB-B8C9-40E8-9C3B-8EBB39B2344E}"/>
              </a:ext>
            </a:extLst>
          </p:cNvPr>
          <p:cNvSpPr txBox="1"/>
          <p:nvPr/>
        </p:nvSpPr>
        <p:spPr>
          <a:xfrm>
            <a:off x="8702350" y="5274710"/>
            <a:ext cx="22803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</a:t>
            </a: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F7D05E95-BE38-43A6-8735-C181CB41A55E}"/>
              </a:ext>
            </a:extLst>
          </p:cNvPr>
          <p:cNvSpPr txBox="1"/>
          <p:nvPr/>
        </p:nvSpPr>
        <p:spPr>
          <a:xfrm>
            <a:off x="2484726" y="73685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SLIDES TITLE HERE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95" name="TextBox 94">
            <a:extLst>
              <a:ext uri="{FF2B5EF4-FFF2-40B4-BE49-F238E27FC236}">
                <a16:creationId xmlns:a16="http://schemas.microsoft.com/office/drawing/2014/main" id="{5207C904-A547-46B2-A3BB-CD86F9ACA2F9}"/>
              </a:ext>
            </a:extLst>
          </p:cNvPr>
          <p:cNvSpPr txBox="1"/>
          <p:nvPr/>
        </p:nvSpPr>
        <p:spPr>
          <a:xfrm>
            <a:off x="2484726" y="1195946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F4CE022B-1E6C-4AD9-BA72-60DC046045D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52FCF2BE-06B8-458F-8F13-4E94DCE3B0C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CD7DF8A0-25C7-49C7-9258-D68F1DB1EEF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438037829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직사각형 41">
            <a:extLst>
              <a:ext uri="{FF2B5EF4-FFF2-40B4-BE49-F238E27FC236}">
                <a16:creationId xmlns:a16="http://schemas.microsoft.com/office/drawing/2014/main" id="{3536ED53-5470-49ED-9F20-AFCC81080EF7}"/>
              </a:ext>
            </a:extLst>
          </p:cNvPr>
          <p:cNvSpPr/>
          <p:nvPr/>
        </p:nvSpPr>
        <p:spPr>
          <a:xfrm>
            <a:off x="1625757" y="4858946"/>
            <a:ext cx="249630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Lorem ipsum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3166D518-9E73-456B-87A2-2A15864E2715}"/>
              </a:ext>
            </a:extLst>
          </p:cNvPr>
          <p:cNvSpPr/>
          <p:nvPr/>
        </p:nvSpPr>
        <p:spPr>
          <a:xfrm>
            <a:off x="1625757" y="5246556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90A7569D-AD8E-47BD-AC26-2684CF3603A6}"/>
              </a:ext>
            </a:extLst>
          </p:cNvPr>
          <p:cNvSpPr/>
          <p:nvPr/>
        </p:nvSpPr>
        <p:spPr>
          <a:xfrm>
            <a:off x="2152453" y="2758689"/>
            <a:ext cx="645952" cy="1886779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150</a:t>
            </a:r>
            <a:endParaRPr lang="ko-KR" altLang="en-US" sz="1400" b="1" dirty="0">
              <a:solidFill>
                <a:srgbClr val="1C3257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2DB70E2B-DA8D-43BA-99F1-4AE0701D5608}"/>
              </a:ext>
            </a:extLst>
          </p:cNvPr>
          <p:cNvSpPr/>
          <p:nvPr/>
        </p:nvSpPr>
        <p:spPr>
          <a:xfrm>
            <a:off x="2949407" y="1768045"/>
            <a:ext cx="645952" cy="2877424"/>
          </a:xfrm>
          <a:prstGeom prst="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210</a:t>
            </a:r>
            <a:endParaRPr lang="ko-KR" altLang="en-US" sz="1400" b="1" dirty="0">
              <a:solidFill>
                <a:srgbClr val="1C3257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3EB559AA-642F-4E40-9C8D-451E9F8E76F5}"/>
              </a:ext>
            </a:extLst>
          </p:cNvPr>
          <p:cNvSpPr/>
          <p:nvPr/>
        </p:nvSpPr>
        <p:spPr>
          <a:xfrm>
            <a:off x="4847850" y="4858946"/>
            <a:ext cx="249630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Lorem ipsum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42F68E44-05C2-421A-AAAA-2D7CD2301BEA}"/>
              </a:ext>
            </a:extLst>
          </p:cNvPr>
          <p:cNvSpPr/>
          <p:nvPr/>
        </p:nvSpPr>
        <p:spPr>
          <a:xfrm>
            <a:off x="4847850" y="5246556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E37F6AD4-9AFA-4B42-BCE3-13EBF3154E0D}"/>
              </a:ext>
            </a:extLst>
          </p:cNvPr>
          <p:cNvSpPr/>
          <p:nvPr/>
        </p:nvSpPr>
        <p:spPr>
          <a:xfrm>
            <a:off x="5374546" y="1971011"/>
            <a:ext cx="645952" cy="2674458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200</a:t>
            </a:r>
            <a:endParaRPr lang="ko-KR" altLang="en-US" sz="1400" b="1" dirty="0">
              <a:solidFill>
                <a:srgbClr val="1C3257"/>
              </a:solidFill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E759007B-E157-4136-B472-2778955FD84A}"/>
              </a:ext>
            </a:extLst>
          </p:cNvPr>
          <p:cNvSpPr/>
          <p:nvPr/>
        </p:nvSpPr>
        <p:spPr>
          <a:xfrm>
            <a:off x="6171500" y="2999730"/>
            <a:ext cx="645952" cy="1645738"/>
          </a:xfrm>
          <a:prstGeom prst="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140</a:t>
            </a:r>
            <a:endParaRPr lang="ko-KR" altLang="en-US" sz="1400" b="1" dirty="0">
              <a:solidFill>
                <a:srgbClr val="1C3257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28E0D84D-7FC1-4082-ACAF-D10D1D8506D7}"/>
              </a:ext>
            </a:extLst>
          </p:cNvPr>
          <p:cNvSpPr/>
          <p:nvPr/>
        </p:nvSpPr>
        <p:spPr>
          <a:xfrm>
            <a:off x="8069943" y="4858946"/>
            <a:ext cx="249630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Lorem ipsum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A6CA8D61-C9B1-4E27-9C32-E82E16B9B09D}"/>
              </a:ext>
            </a:extLst>
          </p:cNvPr>
          <p:cNvSpPr/>
          <p:nvPr/>
        </p:nvSpPr>
        <p:spPr>
          <a:xfrm>
            <a:off x="8069943" y="5246556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2A559B79-D1A7-461C-8E6A-248A9E65EA89}"/>
              </a:ext>
            </a:extLst>
          </p:cNvPr>
          <p:cNvSpPr/>
          <p:nvPr/>
        </p:nvSpPr>
        <p:spPr>
          <a:xfrm>
            <a:off x="8596639" y="2291845"/>
            <a:ext cx="645952" cy="2353624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180</a:t>
            </a:r>
            <a:endParaRPr lang="ko-KR" altLang="en-US" sz="1400" b="1" dirty="0">
              <a:solidFill>
                <a:srgbClr val="1C3257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F776B260-C30A-43D4-8F26-4FC7DFB7D1EE}"/>
              </a:ext>
            </a:extLst>
          </p:cNvPr>
          <p:cNvSpPr/>
          <p:nvPr/>
        </p:nvSpPr>
        <p:spPr>
          <a:xfrm>
            <a:off x="9393593" y="2169583"/>
            <a:ext cx="645952" cy="2475885"/>
          </a:xfrm>
          <a:prstGeom prst="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tIns="252000" rtlCol="0" anchor="t" anchorCtr="0"/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195</a:t>
            </a:r>
            <a:endParaRPr lang="ko-KR" altLang="en-US" sz="1400" b="1" dirty="0">
              <a:solidFill>
                <a:srgbClr val="1C3257"/>
              </a:solidFill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B75533A-C93A-4051-9A37-B7DD0FBC2007}"/>
              </a:ext>
            </a:extLst>
          </p:cNvPr>
          <p:cNvSpPr txBox="1"/>
          <p:nvPr/>
        </p:nvSpPr>
        <p:spPr>
          <a:xfrm>
            <a:off x="2484726" y="73685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DATA ANALYSIS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6168D828-4B51-4A83-B6B5-0E88DB4436CE}"/>
              </a:ext>
            </a:extLst>
          </p:cNvPr>
          <p:cNvSpPr txBox="1"/>
          <p:nvPr/>
        </p:nvSpPr>
        <p:spPr>
          <a:xfrm>
            <a:off x="2484726" y="1195946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D7975A7E-497E-41E7-AD03-08B92560D8F7}"/>
              </a:ext>
            </a:extLst>
          </p:cNvPr>
          <p:cNvSpPr/>
          <p:nvPr/>
        </p:nvSpPr>
        <p:spPr>
          <a:xfrm>
            <a:off x="4276779" y="6197237"/>
            <a:ext cx="357691" cy="357691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0" name="직사각형 59">
            <a:extLst>
              <a:ext uri="{FF2B5EF4-FFF2-40B4-BE49-F238E27FC236}">
                <a16:creationId xmlns:a16="http://schemas.microsoft.com/office/drawing/2014/main" id="{1FE49810-58FD-4ACB-85CD-AF0E1AA40CA4}"/>
              </a:ext>
            </a:extLst>
          </p:cNvPr>
          <p:cNvSpPr/>
          <p:nvPr/>
        </p:nvSpPr>
        <p:spPr>
          <a:xfrm>
            <a:off x="4634470" y="6293318"/>
            <a:ext cx="144290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C3257"/>
                </a:solidFill>
              </a:rPr>
              <a:t>Lorem ipsum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94094E50-9F55-4EA5-AE76-F81E59FCD429}"/>
              </a:ext>
            </a:extLst>
          </p:cNvPr>
          <p:cNvSpPr/>
          <p:nvPr/>
        </p:nvSpPr>
        <p:spPr>
          <a:xfrm>
            <a:off x="6114624" y="6245278"/>
            <a:ext cx="357691" cy="357691"/>
          </a:xfrm>
          <a:prstGeom prst="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1C3257"/>
              </a:solidFill>
            </a:endParaRPr>
          </a:p>
        </p:txBody>
      </p:sp>
      <p:sp>
        <p:nvSpPr>
          <p:cNvPr id="62" name="직사각형 61">
            <a:extLst>
              <a:ext uri="{FF2B5EF4-FFF2-40B4-BE49-F238E27FC236}">
                <a16:creationId xmlns:a16="http://schemas.microsoft.com/office/drawing/2014/main" id="{93DE30BA-3668-4F4A-AED6-AC1C1C4926DD}"/>
              </a:ext>
            </a:extLst>
          </p:cNvPr>
          <p:cNvSpPr/>
          <p:nvPr/>
        </p:nvSpPr>
        <p:spPr>
          <a:xfrm>
            <a:off x="6472315" y="6293318"/>
            <a:ext cx="144290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rgbClr val="1C3257"/>
                </a:solidFill>
              </a:rPr>
              <a:t>Lorem ipsum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68110818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1C6255FF-2176-4BD3-8F8C-12563772AD15}"/>
              </a:ext>
            </a:extLst>
          </p:cNvPr>
          <p:cNvSpPr/>
          <p:nvPr/>
        </p:nvSpPr>
        <p:spPr>
          <a:xfrm>
            <a:off x="4223657" y="2223898"/>
            <a:ext cx="3744685" cy="3744685"/>
          </a:xfrm>
          <a:prstGeom prst="roundRect">
            <a:avLst>
              <a:gd name="adj" fmla="val 50000"/>
            </a:avLst>
          </a:prstGeom>
          <a:noFill/>
          <a:ln w="76200" cap="flat">
            <a:solidFill>
              <a:srgbClr val="1C3257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0F648D8B-7998-4C06-A673-50FD55F2BBB9}"/>
              </a:ext>
            </a:extLst>
          </p:cNvPr>
          <p:cNvSpPr/>
          <p:nvPr/>
        </p:nvSpPr>
        <p:spPr>
          <a:xfrm>
            <a:off x="4034974" y="2064244"/>
            <a:ext cx="1262743" cy="1262743"/>
          </a:xfrm>
          <a:prstGeom prst="round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5400" b="1" dirty="0">
                <a:solidFill>
                  <a:srgbClr val="1C3257"/>
                </a:solidFill>
              </a:rPr>
              <a:t>S</a:t>
            </a:r>
            <a:endParaRPr lang="ko-KR" altLang="en-US" sz="5400" b="1" dirty="0">
              <a:solidFill>
                <a:srgbClr val="1C3257"/>
              </a:solidFill>
            </a:endParaRPr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E1A834C2-38F1-498D-A7D4-844EA2B4FA62}"/>
              </a:ext>
            </a:extLst>
          </p:cNvPr>
          <p:cNvSpPr/>
          <p:nvPr/>
        </p:nvSpPr>
        <p:spPr>
          <a:xfrm>
            <a:off x="6850739" y="2064244"/>
            <a:ext cx="1262743" cy="1262743"/>
          </a:xfrm>
          <a:prstGeom prst="round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5400" b="1" dirty="0">
                <a:solidFill>
                  <a:srgbClr val="1C3257"/>
                </a:solidFill>
              </a:rPr>
              <a:t>W</a:t>
            </a:r>
            <a:endParaRPr lang="ko-KR" altLang="en-US" sz="5400" b="1" dirty="0">
              <a:solidFill>
                <a:srgbClr val="1C3257"/>
              </a:solidFill>
            </a:endParaRPr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6DE55F2C-5728-46FF-A972-D841589E4C86}"/>
              </a:ext>
            </a:extLst>
          </p:cNvPr>
          <p:cNvSpPr/>
          <p:nvPr/>
        </p:nvSpPr>
        <p:spPr>
          <a:xfrm>
            <a:off x="4034974" y="4850980"/>
            <a:ext cx="1262743" cy="1262743"/>
          </a:xfrm>
          <a:prstGeom prst="round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5400" b="1" dirty="0">
                <a:solidFill>
                  <a:srgbClr val="1C3257"/>
                </a:solidFill>
              </a:rPr>
              <a:t>O</a:t>
            </a:r>
            <a:endParaRPr lang="ko-KR" altLang="en-US" sz="5400" b="1" dirty="0">
              <a:solidFill>
                <a:srgbClr val="1C3257"/>
              </a:solidFill>
            </a:endParaRPr>
          </a:p>
        </p:txBody>
      </p:sp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C21C7059-F76F-4773-9E71-C116AD5C202D}"/>
              </a:ext>
            </a:extLst>
          </p:cNvPr>
          <p:cNvSpPr/>
          <p:nvPr/>
        </p:nvSpPr>
        <p:spPr>
          <a:xfrm>
            <a:off x="6850739" y="4850980"/>
            <a:ext cx="1262743" cy="1262743"/>
          </a:xfrm>
          <a:prstGeom prst="roundRect">
            <a:avLst/>
          </a:pr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5400" b="1" dirty="0">
                <a:solidFill>
                  <a:srgbClr val="1C3257"/>
                </a:solidFill>
              </a:rPr>
              <a:t>T</a:t>
            </a:r>
            <a:endParaRPr lang="ko-KR" altLang="en-US" sz="5400" b="1" dirty="0">
              <a:solidFill>
                <a:srgbClr val="1C3257"/>
              </a:solidFill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0B039FA2-7A86-4CD8-B8AE-2F5123C2C8AF}"/>
              </a:ext>
            </a:extLst>
          </p:cNvPr>
          <p:cNvSpPr txBox="1"/>
          <p:nvPr/>
        </p:nvSpPr>
        <p:spPr>
          <a:xfrm>
            <a:off x="8459943" y="2615237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DD8AE96E-1BC6-4E01-AB09-B5462FB5D0B6}"/>
              </a:ext>
            </a:extLst>
          </p:cNvPr>
          <p:cNvSpPr/>
          <p:nvPr/>
        </p:nvSpPr>
        <p:spPr>
          <a:xfrm>
            <a:off x="8440312" y="2340012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  <a:endParaRPr lang="ko-KR" altLang="en-US" sz="1600" dirty="0">
              <a:solidFill>
                <a:srgbClr val="1C3257"/>
              </a:solidFill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0E415174-B20F-4EA6-9F04-3BD7F98F4287}"/>
              </a:ext>
            </a:extLst>
          </p:cNvPr>
          <p:cNvSpPr txBox="1"/>
          <p:nvPr/>
        </p:nvSpPr>
        <p:spPr>
          <a:xfrm>
            <a:off x="8459943" y="5404520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CB6CAA05-8942-4D79-A44E-4F050EAEA374}"/>
              </a:ext>
            </a:extLst>
          </p:cNvPr>
          <p:cNvSpPr/>
          <p:nvPr/>
        </p:nvSpPr>
        <p:spPr>
          <a:xfrm>
            <a:off x="8440312" y="5129295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  <a:endParaRPr lang="ko-KR" altLang="en-US" sz="1600" dirty="0">
              <a:solidFill>
                <a:srgbClr val="1C3257"/>
              </a:solidFill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F5C1AD8A-5E24-4EF8-AF58-A5A855984516}"/>
              </a:ext>
            </a:extLst>
          </p:cNvPr>
          <p:cNvSpPr txBox="1"/>
          <p:nvPr/>
        </p:nvSpPr>
        <p:spPr>
          <a:xfrm>
            <a:off x="680050" y="2615237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FC48A36A-457D-42AB-AD19-31BDFCAF82D8}"/>
              </a:ext>
            </a:extLst>
          </p:cNvPr>
          <p:cNvSpPr/>
          <p:nvPr/>
        </p:nvSpPr>
        <p:spPr>
          <a:xfrm>
            <a:off x="660419" y="2340012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  <a:endParaRPr lang="ko-KR" altLang="en-US" sz="1600" dirty="0">
              <a:solidFill>
                <a:srgbClr val="1C3257"/>
              </a:solidFill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390ED7E9-99FD-438C-A37F-048D96B8C771}"/>
              </a:ext>
            </a:extLst>
          </p:cNvPr>
          <p:cNvSpPr txBox="1"/>
          <p:nvPr/>
        </p:nvSpPr>
        <p:spPr>
          <a:xfrm>
            <a:off x="680050" y="5404520"/>
            <a:ext cx="300846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3A32D81A-9D77-4F95-9B82-59ED22B4A66B}"/>
              </a:ext>
            </a:extLst>
          </p:cNvPr>
          <p:cNvSpPr/>
          <p:nvPr/>
        </p:nvSpPr>
        <p:spPr>
          <a:xfrm>
            <a:off x="660419" y="5129295"/>
            <a:ext cx="302809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  <a:endParaRPr lang="ko-KR" altLang="en-US" sz="1600" dirty="0">
              <a:solidFill>
                <a:srgbClr val="1C3257"/>
              </a:solidFill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3A2BD557-385B-4A22-9F45-467B8FABE70E}"/>
              </a:ext>
            </a:extLst>
          </p:cNvPr>
          <p:cNvSpPr txBox="1"/>
          <p:nvPr/>
        </p:nvSpPr>
        <p:spPr>
          <a:xfrm>
            <a:off x="2484726" y="73685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SWOT SLIDE TITLE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720C390-3A94-4190-B2C3-AC36C17B3D9E}"/>
              </a:ext>
            </a:extLst>
          </p:cNvPr>
          <p:cNvSpPr txBox="1"/>
          <p:nvPr/>
        </p:nvSpPr>
        <p:spPr>
          <a:xfrm>
            <a:off x="2484726" y="1195946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pic>
        <p:nvPicPr>
          <p:cNvPr id="48" name="그래픽 47">
            <a:extLst>
              <a:ext uri="{FF2B5EF4-FFF2-40B4-BE49-F238E27FC236}">
                <a16:creationId xmlns:a16="http://schemas.microsoft.com/office/drawing/2014/main" id="{61A7550C-7833-4C1B-B998-42C1DF2EDED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036019" y="1921022"/>
            <a:ext cx="500134" cy="300078"/>
          </a:xfrm>
          <a:prstGeom prst="rect">
            <a:avLst/>
          </a:prstGeom>
          <a:effectLst/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6858EAEE-8988-4197-BCB6-0DED27AEFA6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473982" y="1889194"/>
            <a:ext cx="363734" cy="363734"/>
          </a:xfrm>
          <a:prstGeom prst="rect">
            <a:avLst/>
          </a:prstGeom>
          <a:effectLst/>
        </p:spPr>
      </p:pic>
      <p:pic>
        <p:nvPicPr>
          <p:cNvPr id="50" name="그래픽 49">
            <a:extLst>
              <a:ext uri="{FF2B5EF4-FFF2-40B4-BE49-F238E27FC236}">
                <a16:creationId xmlns:a16="http://schemas.microsoft.com/office/drawing/2014/main" id="{CA805E67-43CE-4584-90CF-8669FB294D9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3183259" y="4680672"/>
            <a:ext cx="428574" cy="416328"/>
          </a:xfrm>
          <a:prstGeom prst="rect">
            <a:avLst/>
          </a:prstGeom>
          <a:effectLst/>
        </p:spPr>
      </p:pic>
      <p:pic>
        <p:nvPicPr>
          <p:cNvPr id="51" name="그래픽 50">
            <a:extLst>
              <a:ext uri="{FF2B5EF4-FFF2-40B4-BE49-F238E27FC236}">
                <a16:creationId xmlns:a16="http://schemas.microsoft.com/office/drawing/2014/main" id="{E9E4A52B-D9A2-4BC3-8118-07B37D7C1C78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8533824" y="4716063"/>
            <a:ext cx="363734" cy="345546"/>
          </a:xfrm>
          <a:prstGeom prst="rect">
            <a:avLst/>
          </a:prstGeom>
          <a:effectLst/>
        </p:spPr>
      </p:pic>
    </p:spTree>
    <p:extLst>
      <p:ext uri="{BB962C8B-B14F-4D97-AF65-F5344CB8AC3E}">
        <p14:creationId xmlns:p14="http://schemas.microsoft.com/office/powerpoint/2010/main" val="137401073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42567AC1-D2BB-497D-9B39-3006BC729F28}"/>
              </a:ext>
            </a:extLst>
          </p:cNvPr>
          <p:cNvSpPr/>
          <p:nvPr/>
        </p:nvSpPr>
        <p:spPr>
          <a:xfrm>
            <a:off x="1715264" y="1464078"/>
            <a:ext cx="1228508" cy="1228508"/>
          </a:xfrm>
          <a:prstGeom prst="ellipse">
            <a:avLst/>
          </a:prstGeom>
          <a:solidFill>
            <a:srgbClr val="FFB515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9DA8C1CF-7865-4010-A223-9C1B5BBEC239}"/>
              </a:ext>
            </a:extLst>
          </p:cNvPr>
          <p:cNvGrpSpPr/>
          <p:nvPr/>
        </p:nvGrpSpPr>
        <p:grpSpPr>
          <a:xfrm>
            <a:off x="2159637" y="1838617"/>
            <a:ext cx="339763" cy="453091"/>
            <a:chOff x="3471472" y="902398"/>
            <a:chExt cx="295275" cy="393763"/>
          </a:xfrm>
          <a:solidFill>
            <a:srgbClr val="1C3257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A509FE51-DD62-4B21-A19C-5941E5F5DF06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04D14A04-97EA-4F82-B0E4-7824F361CF13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6" name="타원 5">
            <a:extLst>
              <a:ext uri="{FF2B5EF4-FFF2-40B4-BE49-F238E27FC236}">
                <a16:creationId xmlns:a16="http://schemas.microsoft.com/office/drawing/2014/main" id="{77D38576-4C60-476D-A299-B72E4CABC179}"/>
              </a:ext>
            </a:extLst>
          </p:cNvPr>
          <p:cNvSpPr/>
          <p:nvPr/>
        </p:nvSpPr>
        <p:spPr>
          <a:xfrm>
            <a:off x="1715264" y="3030646"/>
            <a:ext cx="1228508" cy="1228508"/>
          </a:xfrm>
          <a:prstGeom prst="ellipse">
            <a:avLst/>
          </a:prstGeom>
          <a:solidFill>
            <a:srgbClr val="FFB515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7" name="그룹 6">
            <a:extLst>
              <a:ext uri="{FF2B5EF4-FFF2-40B4-BE49-F238E27FC236}">
                <a16:creationId xmlns:a16="http://schemas.microsoft.com/office/drawing/2014/main" id="{4970AF50-5D41-4085-A47E-B5C7B06F4428}"/>
              </a:ext>
            </a:extLst>
          </p:cNvPr>
          <p:cNvGrpSpPr/>
          <p:nvPr/>
        </p:nvGrpSpPr>
        <p:grpSpPr>
          <a:xfrm>
            <a:off x="2094961" y="3407894"/>
            <a:ext cx="432879" cy="444049"/>
            <a:chOff x="2772242" y="1560385"/>
            <a:chExt cx="376198" cy="385905"/>
          </a:xfrm>
          <a:solidFill>
            <a:srgbClr val="1C3257"/>
          </a:solidFill>
        </p:grpSpPr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F28EE198-10D2-4D8B-A509-68B750084471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957B02B0-8329-42DD-9CBE-8F3965F1DB46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CABE64E4-623B-4E92-9D6F-E897428F15B5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13ECC0E8-007E-4EEA-A42A-218A2E06A4B6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12" name="타원 11">
            <a:extLst>
              <a:ext uri="{FF2B5EF4-FFF2-40B4-BE49-F238E27FC236}">
                <a16:creationId xmlns:a16="http://schemas.microsoft.com/office/drawing/2014/main" id="{F12E4171-6D01-4A16-9984-9716084D31C4}"/>
              </a:ext>
            </a:extLst>
          </p:cNvPr>
          <p:cNvSpPr/>
          <p:nvPr/>
        </p:nvSpPr>
        <p:spPr>
          <a:xfrm>
            <a:off x="1715264" y="4597214"/>
            <a:ext cx="1228508" cy="1228508"/>
          </a:xfrm>
          <a:prstGeom prst="ellipse">
            <a:avLst/>
          </a:prstGeom>
          <a:solidFill>
            <a:srgbClr val="FFB515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6BAD1D5B-EAB2-4FFB-AE54-49772A8EA3DA}"/>
              </a:ext>
            </a:extLst>
          </p:cNvPr>
          <p:cNvGrpSpPr/>
          <p:nvPr/>
        </p:nvGrpSpPr>
        <p:grpSpPr>
          <a:xfrm>
            <a:off x="2104836" y="4986785"/>
            <a:ext cx="449364" cy="449364"/>
            <a:chOff x="752656" y="1562597"/>
            <a:chExt cx="390525" cy="390525"/>
          </a:xfrm>
          <a:solidFill>
            <a:srgbClr val="1C3257"/>
          </a:solidFill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A7B7E18E-F82F-4BCA-A18A-81D293C9BD2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6C577E58-9089-4085-8E72-C7E9AAF47180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717C41EE-411D-419B-A43B-ADD1EAFCD7E2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1FD0AD33-CE30-43BD-BAEF-CDA9D6FB9AA1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F7B6D331-72F1-4888-9FA3-C2B447DBFB6A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88254F42-25AB-4E66-A990-6883CDAD1665}"/>
              </a:ext>
            </a:extLst>
          </p:cNvPr>
          <p:cNvSpPr txBox="1"/>
          <p:nvPr/>
        </p:nvSpPr>
        <p:spPr>
          <a:xfrm>
            <a:off x="3275742" y="1980439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C3257"/>
                </a:solidFill>
              </a:rPr>
              <a:t>amet</a:t>
            </a:r>
            <a:r>
              <a:rPr lang="en-US" altLang="ko-KR" sz="1600" dirty="0">
                <a:solidFill>
                  <a:srgbClr val="1C3257"/>
                </a:solidFill>
              </a:rPr>
              <a:t>, </a:t>
            </a:r>
            <a:r>
              <a:rPr lang="en-US" altLang="ko-KR" sz="16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elit</a:t>
            </a:r>
            <a:r>
              <a:rPr lang="en-US" altLang="ko-KR" sz="1600" dirty="0">
                <a:solidFill>
                  <a:srgbClr val="1C3257"/>
                </a:solidFill>
              </a:rPr>
              <a:t>, sed do </a:t>
            </a:r>
            <a:r>
              <a:rPr lang="en-US" altLang="ko-KR" sz="1600" dirty="0" err="1">
                <a:solidFill>
                  <a:srgbClr val="1C3257"/>
                </a:solidFill>
              </a:rPr>
              <a:t>eiusmod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tempor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incididunt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ut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labore</a:t>
            </a:r>
            <a:r>
              <a:rPr lang="en-US" altLang="ko-KR" sz="1600" dirty="0">
                <a:solidFill>
                  <a:srgbClr val="1C325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C3257"/>
                </a:solidFill>
              </a:rPr>
              <a:t>aliqua</a:t>
            </a:r>
            <a:r>
              <a:rPr lang="en-US" altLang="ko-KR" sz="1600" dirty="0">
                <a:solidFill>
                  <a:srgbClr val="1C3257"/>
                </a:solidFill>
              </a:rPr>
              <a:t>.</a:t>
            </a:r>
            <a:endParaRPr lang="ko-KR" altLang="en-US" sz="1600" dirty="0">
              <a:solidFill>
                <a:srgbClr val="1C3257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00DA10BF-4D1B-4A42-AB85-45257CC2AF77}"/>
              </a:ext>
            </a:extLst>
          </p:cNvPr>
          <p:cNvSpPr/>
          <p:nvPr/>
        </p:nvSpPr>
        <p:spPr>
          <a:xfrm>
            <a:off x="3275741" y="1540278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C3257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C3257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38DE3CBB-570C-4F5E-AAB9-E444B40CC40E}"/>
              </a:ext>
            </a:extLst>
          </p:cNvPr>
          <p:cNvSpPr txBox="1"/>
          <p:nvPr/>
        </p:nvSpPr>
        <p:spPr>
          <a:xfrm>
            <a:off x="3275742" y="3547007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C3257"/>
                </a:solidFill>
              </a:rPr>
              <a:t>amet</a:t>
            </a:r>
            <a:r>
              <a:rPr lang="en-US" altLang="ko-KR" sz="1600" dirty="0">
                <a:solidFill>
                  <a:srgbClr val="1C3257"/>
                </a:solidFill>
              </a:rPr>
              <a:t>, </a:t>
            </a:r>
            <a:r>
              <a:rPr lang="en-US" altLang="ko-KR" sz="16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elit</a:t>
            </a:r>
            <a:r>
              <a:rPr lang="en-US" altLang="ko-KR" sz="1600" dirty="0">
                <a:solidFill>
                  <a:srgbClr val="1C3257"/>
                </a:solidFill>
              </a:rPr>
              <a:t>, sed do </a:t>
            </a:r>
            <a:r>
              <a:rPr lang="en-US" altLang="ko-KR" sz="1600" dirty="0" err="1">
                <a:solidFill>
                  <a:srgbClr val="1C3257"/>
                </a:solidFill>
              </a:rPr>
              <a:t>eiusmod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tempor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incididunt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ut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labore</a:t>
            </a:r>
            <a:r>
              <a:rPr lang="en-US" altLang="ko-KR" sz="1600" dirty="0">
                <a:solidFill>
                  <a:srgbClr val="1C325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C3257"/>
                </a:solidFill>
              </a:rPr>
              <a:t>aliqua</a:t>
            </a:r>
            <a:r>
              <a:rPr lang="en-US" altLang="ko-KR" sz="1600" dirty="0">
                <a:solidFill>
                  <a:srgbClr val="1C3257"/>
                </a:solidFill>
              </a:rPr>
              <a:t>.</a:t>
            </a:r>
            <a:endParaRPr lang="ko-KR" altLang="en-US" sz="1600" dirty="0">
              <a:solidFill>
                <a:srgbClr val="1C3257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17064848-2EEA-4704-8AB5-81559868F3BF}"/>
              </a:ext>
            </a:extLst>
          </p:cNvPr>
          <p:cNvSpPr/>
          <p:nvPr/>
        </p:nvSpPr>
        <p:spPr>
          <a:xfrm>
            <a:off x="3275741" y="3106846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C3257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C3257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491ECA9F-A9DE-4B40-B21F-0B5C11321E75}"/>
              </a:ext>
            </a:extLst>
          </p:cNvPr>
          <p:cNvSpPr txBox="1"/>
          <p:nvPr/>
        </p:nvSpPr>
        <p:spPr>
          <a:xfrm>
            <a:off x="3275742" y="5113575"/>
            <a:ext cx="67183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C3257"/>
                </a:solidFill>
              </a:rPr>
              <a:t>amet</a:t>
            </a:r>
            <a:r>
              <a:rPr lang="en-US" altLang="ko-KR" sz="1600" dirty="0">
                <a:solidFill>
                  <a:srgbClr val="1C3257"/>
                </a:solidFill>
              </a:rPr>
              <a:t>, </a:t>
            </a:r>
            <a:r>
              <a:rPr lang="en-US" altLang="ko-KR" sz="16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elit</a:t>
            </a:r>
            <a:r>
              <a:rPr lang="en-US" altLang="ko-KR" sz="1600" dirty="0">
                <a:solidFill>
                  <a:srgbClr val="1C3257"/>
                </a:solidFill>
              </a:rPr>
              <a:t>, sed do </a:t>
            </a:r>
            <a:r>
              <a:rPr lang="en-US" altLang="ko-KR" sz="1600" dirty="0" err="1">
                <a:solidFill>
                  <a:srgbClr val="1C3257"/>
                </a:solidFill>
              </a:rPr>
              <a:t>eiusmod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tempor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incididunt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ut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labore</a:t>
            </a:r>
            <a:r>
              <a:rPr lang="en-US" altLang="ko-KR" sz="1600" dirty="0">
                <a:solidFill>
                  <a:srgbClr val="1C325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C3257"/>
                </a:solidFill>
              </a:rPr>
              <a:t>aliqua</a:t>
            </a:r>
            <a:r>
              <a:rPr lang="en-US" altLang="ko-KR" sz="1600" dirty="0">
                <a:solidFill>
                  <a:srgbClr val="1C3257"/>
                </a:solidFill>
              </a:rPr>
              <a:t>.</a:t>
            </a:r>
            <a:endParaRPr lang="ko-KR" altLang="en-US" sz="1600" dirty="0">
              <a:solidFill>
                <a:srgbClr val="1C3257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140DEBB4-33DE-4703-B157-47CCB2AB0F4B}"/>
              </a:ext>
            </a:extLst>
          </p:cNvPr>
          <p:cNvSpPr/>
          <p:nvPr/>
        </p:nvSpPr>
        <p:spPr>
          <a:xfrm>
            <a:off x="3275741" y="4673414"/>
            <a:ext cx="670383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C3257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C3257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391338768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직사각형 12">
            <a:extLst>
              <a:ext uri="{FF2B5EF4-FFF2-40B4-BE49-F238E27FC236}">
                <a16:creationId xmlns:a16="http://schemas.microsoft.com/office/drawing/2014/main" id="{CDEE6972-8435-4D43-9A4C-76CDBF64486F}"/>
              </a:ext>
            </a:extLst>
          </p:cNvPr>
          <p:cNvSpPr/>
          <p:nvPr/>
        </p:nvSpPr>
        <p:spPr>
          <a:xfrm>
            <a:off x="1079500" y="1932037"/>
            <a:ext cx="2070100" cy="2070100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8BFFC11A-8375-4C12-ACB8-E1ED4ADCD151}"/>
              </a:ext>
            </a:extLst>
          </p:cNvPr>
          <p:cNvSpPr/>
          <p:nvPr/>
        </p:nvSpPr>
        <p:spPr>
          <a:xfrm>
            <a:off x="3297642" y="1932037"/>
            <a:ext cx="2070100" cy="2070100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3C4E35C1-1E94-417C-98D2-1D5B830127C4}"/>
              </a:ext>
            </a:extLst>
          </p:cNvPr>
          <p:cNvSpPr/>
          <p:nvPr/>
        </p:nvSpPr>
        <p:spPr>
          <a:xfrm>
            <a:off x="1079500" y="4154537"/>
            <a:ext cx="2070100" cy="2070100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AAE728F7-B1AE-4837-8009-59831B22C732}"/>
              </a:ext>
            </a:extLst>
          </p:cNvPr>
          <p:cNvSpPr/>
          <p:nvPr/>
        </p:nvSpPr>
        <p:spPr>
          <a:xfrm>
            <a:off x="3297642" y="4154537"/>
            <a:ext cx="2070100" cy="2070100"/>
          </a:xfrm>
          <a:prstGeom prst="rect">
            <a:avLst/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2906CDFA-FABC-4A0C-ACDB-1CA42C6ABDC9}"/>
              </a:ext>
            </a:extLst>
          </p:cNvPr>
          <p:cNvGrpSpPr/>
          <p:nvPr/>
        </p:nvGrpSpPr>
        <p:grpSpPr>
          <a:xfrm>
            <a:off x="1875719" y="2285001"/>
            <a:ext cx="384524" cy="377762"/>
            <a:chOff x="6810557" y="892968"/>
            <a:chExt cx="384524" cy="377762"/>
          </a:xfrm>
          <a:solidFill>
            <a:srgbClr val="1C3257"/>
          </a:solidFill>
        </p:grpSpPr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78FC4383-5C4D-4238-BC3A-0B26D5A17176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102AF644-E6D1-46B3-9A6E-6BDE302B338B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A3BBBE89-7B30-4692-B159-9DB10A73EBF6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71C6D3F3-84E0-4C63-BB61-29C8A42D0093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4DCB4BFA-3023-42C8-80FF-B2585E6A8032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3E72573-BEF5-4B26-AE73-F0799EC913A3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A2AC8A3C-517B-4DD7-99A1-7312A68DAF66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AF335D1D-C76F-44D6-9394-4F57A3821B53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grpSp>
        <p:nvGrpSpPr>
          <p:cNvPr id="37" name="그룹 36">
            <a:extLst>
              <a:ext uri="{FF2B5EF4-FFF2-40B4-BE49-F238E27FC236}">
                <a16:creationId xmlns:a16="http://schemas.microsoft.com/office/drawing/2014/main" id="{651C9E94-93CB-4704-97A5-F455E91507F0}"/>
              </a:ext>
            </a:extLst>
          </p:cNvPr>
          <p:cNvGrpSpPr/>
          <p:nvPr/>
        </p:nvGrpSpPr>
        <p:grpSpPr>
          <a:xfrm>
            <a:off x="4096746" y="2278620"/>
            <a:ext cx="383879" cy="390525"/>
            <a:chOff x="7483688" y="912076"/>
            <a:chExt cx="383879" cy="390525"/>
          </a:xfrm>
          <a:solidFill>
            <a:srgbClr val="1C3257"/>
          </a:solidFill>
        </p:grpSpPr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2E3E0222-7554-4CCA-B9AA-7D0D3792350B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7E34595-0B1E-4257-8F85-C79D0E116F47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9A7848A9-1417-42CC-B564-E6B54CB5F78B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525024F2-DAC9-485C-B931-992A4F2A50AD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" name="그룹 41">
            <a:extLst>
              <a:ext uri="{FF2B5EF4-FFF2-40B4-BE49-F238E27FC236}">
                <a16:creationId xmlns:a16="http://schemas.microsoft.com/office/drawing/2014/main" id="{922B6ED7-7CBB-4258-BD24-EE865972C614}"/>
              </a:ext>
            </a:extLst>
          </p:cNvPr>
          <p:cNvGrpSpPr/>
          <p:nvPr/>
        </p:nvGrpSpPr>
        <p:grpSpPr>
          <a:xfrm>
            <a:off x="1915581" y="4517086"/>
            <a:ext cx="397937" cy="402622"/>
            <a:chOff x="4115139" y="1551336"/>
            <a:chExt cx="397937" cy="402622"/>
          </a:xfrm>
          <a:solidFill>
            <a:srgbClr val="1C3257"/>
          </a:solidFill>
        </p:grpSpPr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DF45FC4B-39B7-45CA-93DC-0E6D4363D99A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59212EA0-D678-4680-A169-15945CC2D975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3270C02E-2622-4054-9CB3-D07033E052AA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6C7F1202-F9AC-4974-954F-115F320A9004}"/>
              </a:ext>
            </a:extLst>
          </p:cNvPr>
          <p:cNvGrpSpPr/>
          <p:nvPr/>
        </p:nvGrpSpPr>
        <p:grpSpPr>
          <a:xfrm>
            <a:off x="4137429" y="4524706"/>
            <a:ext cx="390525" cy="387382"/>
            <a:chOff x="2125590" y="4903755"/>
            <a:chExt cx="390525" cy="387382"/>
          </a:xfrm>
          <a:solidFill>
            <a:srgbClr val="1C3257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02373FB9-5574-4013-B1DC-DA2FC50474D1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A67B6F50-2E4E-48AD-B7E4-099A01DF089C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0F1AD554-D7B6-4BB0-A2D5-953243B8FC61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F03D98EF-CAA8-4581-8FB3-C9DEC1D7AA4B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1" name="TextBox 50">
            <a:extLst>
              <a:ext uri="{FF2B5EF4-FFF2-40B4-BE49-F238E27FC236}">
                <a16:creationId xmlns:a16="http://schemas.microsoft.com/office/drawing/2014/main" id="{7BCA7905-ED64-481C-8CA2-656B1910480E}"/>
              </a:ext>
            </a:extLst>
          </p:cNvPr>
          <p:cNvSpPr txBox="1"/>
          <p:nvPr/>
        </p:nvSpPr>
        <p:spPr>
          <a:xfrm>
            <a:off x="1078224" y="3262412"/>
            <a:ext cx="2071376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1EDFC75A-B6D0-4381-BD76-28C2D62709F7}"/>
              </a:ext>
            </a:extLst>
          </p:cNvPr>
          <p:cNvSpPr/>
          <p:nvPr/>
        </p:nvSpPr>
        <p:spPr>
          <a:xfrm>
            <a:off x="1078224" y="2949237"/>
            <a:ext cx="2071376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4F98A8CC-48EC-4E15-A9B7-E62310738E43}"/>
              </a:ext>
            </a:extLst>
          </p:cNvPr>
          <p:cNvSpPr txBox="1"/>
          <p:nvPr/>
        </p:nvSpPr>
        <p:spPr>
          <a:xfrm>
            <a:off x="3296366" y="3262412"/>
            <a:ext cx="2071376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F2078AE7-5DB3-44FC-A634-A54F2DA86AC8}"/>
              </a:ext>
            </a:extLst>
          </p:cNvPr>
          <p:cNvSpPr/>
          <p:nvPr/>
        </p:nvSpPr>
        <p:spPr>
          <a:xfrm>
            <a:off x="3296366" y="2949237"/>
            <a:ext cx="2071376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49125CE8-C94F-4D4E-BE8D-A90B675269AF}"/>
              </a:ext>
            </a:extLst>
          </p:cNvPr>
          <p:cNvSpPr txBox="1"/>
          <p:nvPr/>
        </p:nvSpPr>
        <p:spPr>
          <a:xfrm>
            <a:off x="1078224" y="5492208"/>
            <a:ext cx="2071376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85D357A9-59A4-4DE2-BF89-A3DC9DA46BFC}"/>
              </a:ext>
            </a:extLst>
          </p:cNvPr>
          <p:cNvSpPr/>
          <p:nvPr/>
        </p:nvSpPr>
        <p:spPr>
          <a:xfrm>
            <a:off x="1078224" y="5179033"/>
            <a:ext cx="2071376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73933208-4F64-4671-B027-EE519080C78F}"/>
              </a:ext>
            </a:extLst>
          </p:cNvPr>
          <p:cNvSpPr txBox="1"/>
          <p:nvPr/>
        </p:nvSpPr>
        <p:spPr>
          <a:xfrm>
            <a:off x="3296366" y="5492208"/>
            <a:ext cx="2071376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FE9D1F57-F393-45E7-A846-8E31571C5C7D}"/>
              </a:ext>
            </a:extLst>
          </p:cNvPr>
          <p:cNvSpPr/>
          <p:nvPr/>
        </p:nvSpPr>
        <p:spPr>
          <a:xfrm>
            <a:off x="3296366" y="5179033"/>
            <a:ext cx="2071376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E00E7FCF-B57A-40F4-AE24-1C9393E75D60}"/>
              </a:ext>
            </a:extLst>
          </p:cNvPr>
          <p:cNvSpPr txBox="1"/>
          <p:nvPr/>
        </p:nvSpPr>
        <p:spPr>
          <a:xfrm>
            <a:off x="6798135" y="3632805"/>
            <a:ext cx="394155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C3257"/>
                </a:solidFill>
              </a:rPr>
              <a:t>amet</a:t>
            </a:r>
            <a:r>
              <a:rPr lang="en-US" altLang="ko-KR" sz="1400" dirty="0">
                <a:solidFill>
                  <a:srgbClr val="1C3257"/>
                </a:solidFill>
              </a:rPr>
              <a:t>, </a:t>
            </a:r>
            <a:r>
              <a:rPr lang="en-US" altLang="ko-KR" sz="14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adipiscing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elit</a:t>
            </a:r>
            <a:r>
              <a:rPr lang="en-US" altLang="ko-KR" sz="1400" dirty="0">
                <a:solidFill>
                  <a:srgbClr val="1C3257"/>
                </a:solidFill>
              </a:rPr>
              <a:t>, sed do </a:t>
            </a:r>
            <a:r>
              <a:rPr lang="en-US" altLang="ko-KR" sz="1400" dirty="0" err="1">
                <a:solidFill>
                  <a:srgbClr val="1C3257"/>
                </a:solidFill>
              </a:rPr>
              <a:t>eiusmod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tempor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incididunt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ut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labore</a:t>
            </a:r>
            <a:r>
              <a:rPr lang="en-US" altLang="ko-KR" sz="1400" dirty="0">
                <a:solidFill>
                  <a:srgbClr val="1C325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C3257"/>
                </a:solidFill>
              </a:rPr>
              <a:t>aliqua</a:t>
            </a:r>
            <a:r>
              <a:rPr lang="en-US" altLang="ko-KR" sz="1400" dirty="0">
                <a:solidFill>
                  <a:srgbClr val="1C3257"/>
                </a:solidFill>
              </a:rPr>
              <a:t>.</a:t>
            </a:r>
          </a:p>
        </p:txBody>
      </p:sp>
      <p:pic>
        <p:nvPicPr>
          <p:cNvPr id="60" name="그래픽 59">
            <a:extLst>
              <a:ext uri="{FF2B5EF4-FFF2-40B4-BE49-F238E27FC236}">
                <a16:creationId xmlns:a16="http://schemas.microsoft.com/office/drawing/2014/main" id="{FBD75EF5-0A97-4327-AE95-A4450CADA08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286500" y="3583550"/>
            <a:ext cx="253370" cy="183954"/>
          </a:xfrm>
          <a:prstGeom prst="rect">
            <a:avLst/>
          </a:prstGeom>
        </p:spPr>
      </p:pic>
      <p:pic>
        <p:nvPicPr>
          <p:cNvPr id="61" name="그래픽 60">
            <a:extLst>
              <a:ext uri="{FF2B5EF4-FFF2-40B4-BE49-F238E27FC236}">
                <a16:creationId xmlns:a16="http://schemas.microsoft.com/office/drawing/2014/main" id="{CF124CBA-CD63-4767-ACF8-9843500889C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997956" y="3583549"/>
            <a:ext cx="253370" cy="183954"/>
          </a:xfrm>
          <a:prstGeom prst="rect">
            <a:avLst/>
          </a:prstGeom>
        </p:spPr>
      </p:pic>
      <p:sp>
        <p:nvSpPr>
          <p:cNvPr id="62" name="TextBox 61">
            <a:extLst>
              <a:ext uri="{FF2B5EF4-FFF2-40B4-BE49-F238E27FC236}">
                <a16:creationId xmlns:a16="http://schemas.microsoft.com/office/drawing/2014/main" id="{DDEF507F-4B88-4F25-844D-0EF7D547D51C}"/>
              </a:ext>
            </a:extLst>
          </p:cNvPr>
          <p:cNvSpPr txBox="1"/>
          <p:nvPr/>
        </p:nvSpPr>
        <p:spPr>
          <a:xfrm>
            <a:off x="2484726" y="73685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INFOGRAPHIC SLIDE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04576F69-D2AF-4157-B311-98BE9CBC527C}"/>
              </a:ext>
            </a:extLst>
          </p:cNvPr>
          <p:cNvSpPr txBox="1"/>
          <p:nvPr/>
        </p:nvSpPr>
        <p:spPr>
          <a:xfrm>
            <a:off x="2484726" y="1195946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41066161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TextBox 55">
            <a:extLst>
              <a:ext uri="{FF2B5EF4-FFF2-40B4-BE49-F238E27FC236}">
                <a16:creationId xmlns:a16="http://schemas.microsoft.com/office/drawing/2014/main" id="{2340E072-015A-41A2-91FE-0C020A3081AF}"/>
              </a:ext>
            </a:extLst>
          </p:cNvPr>
          <p:cNvSpPr txBox="1"/>
          <p:nvPr/>
        </p:nvSpPr>
        <p:spPr>
          <a:xfrm>
            <a:off x="2484726" y="73685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TIMELINE INFOGRAPHIC SLIDE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EEB11810-E81F-4C06-A861-24199CF331F5}"/>
              </a:ext>
            </a:extLst>
          </p:cNvPr>
          <p:cNvSpPr txBox="1"/>
          <p:nvPr/>
        </p:nvSpPr>
        <p:spPr>
          <a:xfrm>
            <a:off x="2484726" y="1195946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BD8B3717-4EC1-4681-BF46-A491B0B162BC}"/>
              </a:ext>
            </a:extLst>
          </p:cNvPr>
          <p:cNvSpPr/>
          <p:nvPr/>
        </p:nvSpPr>
        <p:spPr>
          <a:xfrm>
            <a:off x="8739533" y="2965767"/>
            <a:ext cx="1769398" cy="463233"/>
          </a:xfrm>
          <a:custGeom>
            <a:avLst/>
            <a:gdLst>
              <a:gd name="connsiteX0" fmla="*/ 1559120 w 1769398"/>
              <a:gd name="connsiteY0" fmla="*/ 5695 h 463232"/>
              <a:gd name="connsiteX1" fmla="*/ 5695 w 1769398"/>
              <a:gd name="connsiteY1" fmla="*/ 5695 h 463232"/>
              <a:gd name="connsiteX2" fmla="*/ 98038 w 1769398"/>
              <a:gd name="connsiteY2" fmla="*/ 233515 h 463232"/>
              <a:gd name="connsiteX3" fmla="*/ 5695 w 1769398"/>
              <a:gd name="connsiteY3" fmla="*/ 461335 h 463232"/>
              <a:gd name="connsiteX4" fmla="*/ 1559196 w 1769398"/>
              <a:gd name="connsiteY4" fmla="*/ 461335 h 463232"/>
              <a:gd name="connsiteX5" fmla="*/ 1764842 w 1769398"/>
              <a:gd name="connsiteY5" fmla="*/ 233515 h 463232"/>
              <a:gd name="connsiteX6" fmla="*/ 1559120 w 1769398"/>
              <a:gd name="connsiteY6" fmla="*/ 5695 h 46323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769398" h="463232">
                <a:moveTo>
                  <a:pt x="1559120" y="5695"/>
                </a:moveTo>
                <a:lnTo>
                  <a:pt x="5695" y="5695"/>
                </a:lnTo>
                <a:cubicBezTo>
                  <a:pt x="62422" y="62574"/>
                  <a:pt x="98038" y="143678"/>
                  <a:pt x="98038" y="233515"/>
                </a:cubicBezTo>
                <a:cubicBezTo>
                  <a:pt x="98038" y="323352"/>
                  <a:pt x="62422" y="404456"/>
                  <a:pt x="5695" y="461335"/>
                </a:cubicBezTo>
                <a:lnTo>
                  <a:pt x="1559196" y="461335"/>
                </a:lnTo>
                <a:cubicBezTo>
                  <a:pt x="1672803" y="461335"/>
                  <a:pt x="1764842" y="359347"/>
                  <a:pt x="1764842" y="233515"/>
                </a:cubicBezTo>
                <a:cubicBezTo>
                  <a:pt x="1764842" y="107683"/>
                  <a:pt x="1672727" y="5695"/>
                  <a:pt x="1559120" y="5695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1AAC469F-35CF-4B48-8111-93D4978C3DB8}"/>
              </a:ext>
            </a:extLst>
          </p:cNvPr>
          <p:cNvSpPr/>
          <p:nvPr/>
        </p:nvSpPr>
        <p:spPr>
          <a:xfrm>
            <a:off x="6989196" y="2965767"/>
            <a:ext cx="1769398" cy="463233"/>
          </a:xfrm>
          <a:custGeom>
            <a:avLst/>
            <a:gdLst>
              <a:gd name="connsiteX0" fmla="*/ 1559197 w 1769398"/>
              <a:gd name="connsiteY0" fmla="*/ 5695 h 463232"/>
              <a:gd name="connsiteX1" fmla="*/ 5695 w 1769398"/>
              <a:gd name="connsiteY1" fmla="*/ 5695 h 463232"/>
              <a:gd name="connsiteX2" fmla="*/ 98038 w 1769398"/>
              <a:gd name="connsiteY2" fmla="*/ 233515 h 463232"/>
              <a:gd name="connsiteX3" fmla="*/ 5695 w 1769398"/>
              <a:gd name="connsiteY3" fmla="*/ 461335 h 463232"/>
              <a:gd name="connsiteX4" fmla="*/ 1559197 w 1769398"/>
              <a:gd name="connsiteY4" fmla="*/ 461335 h 463232"/>
              <a:gd name="connsiteX5" fmla="*/ 1764842 w 1769398"/>
              <a:gd name="connsiteY5" fmla="*/ 233515 h 463232"/>
              <a:gd name="connsiteX6" fmla="*/ 1559197 w 1769398"/>
              <a:gd name="connsiteY6" fmla="*/ 5695 h 46323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769398" h="463232">
                <a:moveTo>
                  <a:pt x="1559197" y="5695"/>
                </a:moveTo>
                <a:lnTo>
                  <a:pt x="5695" y="5695"/>
                </a:lnTo>
                <a:cubicBezTo>
                  <a:pt x="62422" y="62574"/>
                  <a:pt x="98038" y="143678"/>
                  <a:pt x="98038" y="233515"/>
                </a:cubicBezTo>
                <a:cubicBezTo>
                  <a:pt x="98038" y="323352"/>
                  <a:pt x="62422" y="404456"/>
                  <a:pt x="5695" y="461335"/>
                </a:cubicBezTo>
                <a:lnTo>
                  <a:pt x="1559197" y="461335"/>
                </a:lnTo>
                <a:cubicBezTo>
                  <a:pt x="1672803" y="461335"/>
                  <a:pt x="1764842" y="359347"/>
                  <a:pt x="1764842" y="233515"/>
                </a:cubicBezTo>
                <a:cubicBezTo>
                  <a:pt x="1764842" y="107683"/>
                  <a:pt x="1672726" y="5695"/>
                  <a:pt x="1559197" y="5695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3328893D-6377-4380-83C8-C1CE77B2D347}"/>
              </a:ext>
            </a:extLst>
          </p:cNvPr>
          <p:cNvSpPr/>
          <p:nvPr/>
        </p:nvSpPr>
        <p:spPr>
          <a:xfrm>
            <a:off x="5238859" y="2965767"/>
            <a:ext cx="1769398" cy="463233"/>
          </a:xfrm>
          <a:custGeom>
            <a:avLst/>
            <a:gdLst>
              <a:gd name="connsiteX0" fmla="*/ 1559196 w 1769398"/>
              <a:gd name="connsiteY0" fmla="*/ 5695 h 463232"/>
              <a:gd name="connsiteX1" fmla="*/ 5695 w 1769398"/>
              <a:gd name="connsiteY1" fmla="*/ 5695 h 463232"/>
              <a:gd name="connsiteX2" fmla="*/ 98038 w 1769398"/>
              <a:gd name="connsiteY2" fmla="*/ 233515 h 463232"/>
              <a:gd name="connsiteX3" fmla="*/ 5695 w 1769398"/>
              <a:gd name="connsiteY3" fmla="*/ 461335 h 463232"/>
              <a:gd name="connsiteX4" fmla="*/ 1559196 w 1769398"/>
              <a:gd name="connsiteY4" fmla="*/ 461335 h 463232"/>
              <a:gd name="connsiteX5" fmla="*/ 1764842 w 1769398"/>
              <a:gd name="connsiteY5" fmla="*/ 233515 h 463232"/>
              <a:gd name="connsiteX6" fmla="*/ 1559196 w 1769398"/>
              <a:gd name="connsiteY6" fmla="*/ 5695 h 46323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769398" h="463232">
                <a:moveTo>
                  <a:pt x="1559196" y="5695"/>
                </a:moveTo>
                <a:lnTo>
                  <a:pt x="5695" y="5695"/>
                </a:lnTo>
                <a:cubicBezTo>
                  <a:pt x="62422" y="62574"/>
                  <a:pt x="98038" y="143678"/>
                  <a:pt x="98038" y="233515"/>
                </a:cubicBezTo>
                <a:cubicBezTo>
                  <a:pt x="98038" y="323352"/>
                  <a:pt x="62422" y="404456"/>
                  <a:pt x="5695" y="461335"/>
                </a:cubicBezTo>
                <a:lnTo>
                  <a:pt x="1559196" y="461335"/>
                </a:lnTo>
                <a:cubicBezTo>
                  <a:pt x="1672803" y="461335"/>
                  <a:pt x="1764842" y="359347"/>
                  <a:pt x="1764842" y="233515"/>
                </a:cubicBezTo>
                <a:cubicBezTo>
                  <a:pt x="1764842" y="107683"/>
                  <a:pt x="1672803" y="5695"/>
                  <a:pt x="1559196" y="5695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77080C6C-664D-4B31-9FEC-164A6009EB86}"/>
              </a:ext>
            </a:extLst>
          </p:cNvPr>
          <p:cNvSpPr/>
          <p:nvPr/>
        </p:nvSpPr>
        <p:spPr>
          <a:xfrm>
            <a:off x="3488522" y="2965767"/>
            <a:ext cx="1769398" cy="463233"/>
          </a:xfrm>
          <a:custGeom>
            <a:avLst/>
            <a:gdLst>
              <a:gd name="connsiteX0" fmla="*/ 1559197 w 1769398"/>
              <a:gd name="connsiteY0" fmla="*/ 5695 h 463232"/>
              <a:gd name="connsiteX1" fmla="*/ 5695 w 1769398"/>
              <a:gd name="connsiteY1" fmla="*/ 5695 h 463232"/>
              <a:gd name="connsiteX2" fmla="*/ 98038 w 1769398"/>
              <a:gd name="connsiteY2" fmla="*/ 233515 h 463232"/>
              <a:gd name="connsiteX3" fmla="*/ 5695 w 1769398"/>
              <a:gd name="connsiteY3" fmla="*/ 461335 h 463232"/>
              <a:gd name="connsiteX4" fmla="*/ 1559197 w 1769398"/>
              <a:gd name="connsiteY4" fmla="*/ 461335 h 463232"/>
              <a:gd name="connsiteX5" fmla="*/ 1764842 w 1769398"/>
              <a:gd name="connsiteY5" fmla="*/ 233515 h 463232"/>
              <a:gd name="connsiteX6" fmla="*/ 1559197 w 1769398"/>
              <a:gd name="connsiteY6" fmla="*/ 5695 h 46323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769398" h="463232">
                <a:moveTo>
                  <a:pt x="1559197" y="5695"/>
                </a:moveTo>
                <a:lnTo>
                  <a:pt x="5695" y="5695"/>
                </a:lnTo>
                <a:cubicBezTo>
                  <a:pt x="62423" y="62574"/>
                  <a:pt x="98038" y="143678"/>
                  <a:pt x="98038" y="233515"/>
                </a:cubicBezTo>
                <a:cubicBezTo>
                  <a:pt x="98038" y="323352"/>
                  <a:pt x="62423" y="404456"/>
                  <a:pt x="5695" y="461335"/>
                </a:cubicBezTo>
                <a:lnTo>
                  <a:pt x="1559197" y="461335"/>
                </a:lnTo>
                <a:cubicBezTo>
                  <a:pt x="1672803" y="461335"/>
                  <a:pt x="1764842" y="359347"/>
                  <a:pt x="1764842" y="233515"/>
                </a:cubicBezTo>
                <a:cubicBezTo>
                  <a:pt x="1764842" y="107683"/>
                  <a:pt x="1672803" y="5695"/>
                  <a:pt x="1559197" y="5695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485B1D80-33D8-4DE0-AB58-12940AACA496}"/>
              </a:ext>
            </a:extLst>
          </p:cNvPr>
          <p:cNvSpPr/>
          <p:nvPr/>
        </p:nvSpPr>
        <p:spPr>
          <a:xfrm>
            <a:off x="1285963" y="2965767"/>
            <a:ext cx="2217443" cy="463233"/>
          </a:xfrm>
          <a:custGeom>
            <a:avLst/>
            <a:gdLst>
              <a:gd name="connsiteX0" fmla="*/ 2011418 w 2217443"/>
              <a:gd name="connsiteY0" fmla="*/ 5695 h 463232"/>
              <a:gd name="connsiteX1" fmla="*/ 211341 w 2217443"/>
              <a:gd name="connsiteY1" fmla="*/ 5695 h 463232"/>
              <a:gd name="connsiteX2" fmla="*/ 5695 w 2217443"/>
              <a:gd name="connsiteY2" fmla="*/ 233515 h 463232"/>
              <a:gd name="connsiteX3" fmla="*/ 211341 w 2217443"/>
              <a:gd name="connsiteY3" fmla="*/ 461335 h 463232"/>
              <a:gd name="connsiteX4" fmla="*/ 2011418 w 2217443"/>
              <a:gd name="connsiteY4" fmla="*/ 461335 h 463232"/>
              <a:gd name="connsiteX5" fmla="*/ 2217064 w 2217443"/>
              <a:gd name="connsiteY5" fmla="*/ 233515 h 463232"/>
              <a:gd name="connsiteX6" fmla="*/ 2011418 w 2217443"/>
              <a:gd name="connsiteY6" fmla="*/ 5695 h 46323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217443" h="463232">
                <a:moveTo>
                  <a:pt x="2011418" y="5695"/>
                </a:moveTo>
                <a:lnTo>
                  <a:pt x="211341" y="5695"/>
                </a:lnTo>
                <a:cubicBezTo>
                  <a:pt x="97811" y="5695"/>
                  <a:pt x="5695" y="107683"/>
                  <a:pt x="5695" y="233515"/>
                </a:cubicBezTo>
                <a:cubicBezTo>
                  <a:pt x="5695" y="359347"/>
                  <a:pt x="97811" y="461335"/>
                  <a:pt x="211341" y="461335"/>
                </a:cubicBezTo>
                <a:lnTo>
                  <a:pt x="2011418" y="461335"/>
                </a:lnTo>
                <a:cubicBezTo>
                  <a:pt x="2125024" y="461335"/>
                  <a:pt x="2217064" y="359347"/>
                  <a:pt x="2217064" y="233515"/>
                </a:cubicBezTo>
                <a:cubicBezTo>
                  <a:pt x="2217139" y="107683"/>
                  <a:pt x="2125024" y="5695"/>
                  <a:pt x="2011418" y="5695"/>
                </a:cubicBezTo>
                <a:close/>
              </a:path>
            </a:pathLst>
          </a:custGeom>
          <a:solidFill>
            <a:srgbClr val="5EDDD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583A07B9-F569-4F80-8865-4D700C1864CA}"/>
              </a:ext>
            </a:extLst>
          </p:cNvPr>
          <p:cNvSpPr txBox="1"/>
          <p:nvPr/>
        </p:nvSpPr>
        <p:spPr>
          <a:xfrm>
            <a:off x="8806222" y="4701132"/>
            <a:ext cx="1604256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5E224BE8-D7C1-4B91-9E2B-0C3F1173D7D7}"/>
              </a:ext>
            </a:extLst>
          </p:cNvPr>
          <p:cNvSpPr/>
          <p:nvPr/>
        </p:nvSpPr>
        <p:spPr>
          <a:xfrm>
            <a:off x="8806221" y="4372882"/>
            <a:ext cx="1604258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D279F50D-0790-4BBC-8C65-1FE5CBA79F3F}"/>
              </a:ext>
            </a:extLst>
          </p:cNvPr>
          <p:cNvSpPr/>
          <p:nvPr/>
        </p:nvSpPr>
        <p:spPr>
          <a:xfrm>
            <a:off x="8811947" y="3854828"/>
            <a:ext cx="159280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1C3257"/>
                </a:solidFill>
              </a:rPr>
              <a:t>20xx</a:t>
            </a: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EE0C6B0C-D140-4DF8-8230-95295708EF49}"/>
              </a:ext>
            </a:extLst>
          </p:cNvPr>
          <p:cNvSpPr/>
          <p:nvPr/>
        </p:nvSpPr>
        <p:spPr>
          <a:xfrm>
            <a:off x="9502225" y="2349364"/>
            <a:ext cx="212251" cy="31088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A02019AD-C3EC-4D98-A638-5814005F24E9}"/>
              </a:ext>
            </a:extLst>
          </p:cNvPr>
          <p:cNvGrpSpPr/>
          <p:nvPr/>
        </p:nvGrpSpPr>
        <p:grpSpPr>
          <a:xfrm>
            <a:off x="2341543" y="3051902"/>
            <a:ext cx="232430" cy="248796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9A709ED4-1601-4656-A54D-23347A3EF97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6B0B327E-D22A-4602-BFFC-60BF0311518F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6D1184ED-5637-47BA-8426-AB2CE056E641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6F24494-CD34-46EF-A612-F0BC7688E5CA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31C39F53-D88C-4DED-8DBF-4848D7D35563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47C894D6-4F63-42B4-AF8D-0D5383E6149C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D369A43A-6C40-4D51-9008-03E14DFF0CF4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0D88E840-8DEC-4781-B9AF-5BE2F9C991F8}"/>
              </a:ext>
            </a:extLst>
          </p:cNvPr>
          <p:cNvGrpSpPr/>
          <p:nvPr/>
        </p:nvGrpSpPr>
        <p:grpSpPr>
          <a:xfrm>
            <a:off x="4208585" y="3039296"/>
            <a:ext cx="249240" cy="274008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9BFCEC5-EE61-4EDE-9D95-51F9E7FFCE1A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5191B729-FC98-4352-A875-1B7011BBA311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5D694E95-F2AB-4DB9-8312-1D13DADFDCB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5AA09B6E-35BC-41C5-B96B-D1DE8559C6D6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AECF875F-9369-41BF-A6BE-52329DD7EF30}"/>
              </a:ext>
            </a:extLst>
          </p:cNvPr>
          <p:cNvGrpSpPr/>
          <p:nvPr/>
        </p:nvGrpSpPr>
        <p:grpSpPr>
          <a:xfrm>
            <a:off x="5950794" y="3047662"/>
            <a:ext cx="240056" cy="257276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29373780-F066-461E-9938-C11235F8E9DC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47D54221-4AA3-4A28-99EA-719B9F2C5A6F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8BE7A5A0-5791-4B68-A21A-AD16017EE42C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95BA7604-80D0-4E8F-89CC-ACB3E92D37A6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27443DC8-B717-4F56-9424-CC40A739A947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" name="그룹 31">
            <a:extLst>
              <a:ext uri="{FF2B5EF4-FFF2-40B4-BE49-F238E27FC236}">
                <a16:creationId xmlns:a16="http://schemas.microsoft.com/office/drawing/2014/main" id="{5E68296D-0C54-47CB-A1F6-898F04F6E719}"/>
              </a:ext>
            </a:extLst>
          </p:cNvPr>
          <p:cNvGrpSpPr/>
          <p:nvPr/>
        </p:nvGrpSpPr>
        <p:grpSpPr>
          <a:xfrm>
            <a:off x="7683893" y="3037762"/>
            <a:ext cx="261942" cy="277076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CC338180-BEB0-4BBF-B841-DDBF66528AC7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5F5F589-646A-4C60-80ED-D05C1175E034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BB9E0E93-853F-4057-A482-DCA7B08A4EBF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E09C8457-30F4-4F5F-A996-C060053F45A8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0C3CE0FD-7FAB-4900-82B8-E6C1B40EF5EE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56C457CC-B9F8-4C1B-927F-982966F8D6F3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F125C589-A23A-4384-93A4-9F13D462091A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EECC81C-2D97-4D5E-9D78-1BD9CB1AD4BA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" name="그룹 40">
            <a:extLst>
              <a:ext uri="{FF2B5EF4-FFF2-40B4-BE49-F238E27FC236}">
                <a16:creationId xmlns:a16="http://schemas.microsoft.com/office/drawing/2014/main" id="{54705B62-FD97-40A0-A238-D962FA153B34}"/>
              </a:ext>
            </a:extLst>
          </p:cNvPr>
          <p:cNvGrpSpPr/>
          <p:nvPr/>
        </p:nvGrpSpPr>
        <p:grpSpPr>
          <a:xfrm>
            <a:off x="9492263" y="3057040"/>
            <a:ext cx="232176" cy="297058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B4F1CB90-1FEF-4AE8-8C06-D0E269A1A1BC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3E2DEB1-2BA5-45FA-8D08-16A4877F513C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9B046E7C-6814-4008-BC43-E43B744CF0BD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4E215308-FFDB-47DF-B23B-3A55D61EFD33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96883282-F6E0-4149-8F9A-19E5AC86C678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CC069606-E684-4DE2-A46F-18E3F35DED64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2524F562-1D52-412D-ABCB-949C19E0C08C}"/>
              </a:ext>
            </a:extLst>
          </p:cNvPr>
          <p:cNvSpPr txBox="1"/>
          <p:nvPr/>
        </p:nvSpPr>
        <p:spPr>
          <a:xfrm>
            <a:off x="6966044" y="4701132"/>
            <a:ext cx="1604256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D9EA5A7E-FC36-4924-A105-B88721309117}"/>
              </a:ext>
            </a:extLst>
          </p:cNvPr>
          <p:cNvSpPr/>
          <p:nvPr/>
        </p:nvSpPr>
        <p:spPr>
          <a:xfrm>
            <a:off x="6966043" y="4372882"/>
            <a:ext cx="1604258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84C49550-C1FD-40EC-8A6A-D7A789013B41}"/>
              </a:ext>
            </a:extLst>
          </p:cNvPr>
          <p:cNvSpPr/>
          <p:nvPr/>
        </p:nvSpPr>
        <p:spPr>
          <a:xfrm>
            <a:off x="6971769" y="3854828"/>
            <a:ext cx="159280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1C3257"/>
                </a:solidFill>
              </a:rPr>
              <a:t>20xx</a:t>
            </a:r>
          </a:p>
        </p:txBody>
      </p:sp>
      <p:sp>
        <p:nvSpPr>
          <p:cNvPr id="51" name="자유형: 도형 50">
            <a:extLst>
              <a:ext uri="{FF2B5EF4-FFF2-40B4-BE49-F238E27FC236}">
                <a16:creationId xmlns:a16="http://schemas.microsoft.com/office/drawing/2014/main" id="{24EF775D-B09E-42E3-93B4-62DE44BE2E31}"/>
              </a:ext>
            </a:extLst>
          </p:cNvPr>
          <p:cNvSpPr/>
          <p:nvPr/>
        </p:nvSpPr>
        <p:spPr>
          <a:xfrm>
            <a:off x="7662047" y="2349364"/>
            <a:ext cx="212251" cy="31088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9822FF9-059E-4641-AFFC-6D72C6EB3313}"/>
              </a:ext>
            </a:extLst>
          </p:cNvPr>
          <p:cNvSpPr txBox="1"/>
          <p:nvPr/>
        </p:nvSpPr>
        <p:spPr>
          <a:xfrm>
            <a:off x="5268694" y="4701132"/>
            <a:ext cx="1604256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2EDE0694-0505-434D-B2B0-9AC5CE62B51D}"/>
              </a:ext>
            </a:extLst>
          </p:cNvPr>
          <p:cNvSpPr/>
          <p:nvPr/>
        </p:nvSpPr>
        <p:spPr>
          <a:xfrm>
            <a:off x="5268693" y="4372882"/>
            <a:ext cx="1604258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65D265C6-1DC4-459F-8FE9-F345C5CD9131}"/>
              </a:ext>
            </a:extLst>
          </p:cNvPr>
          <p:cNvSpPr/>
          <p:nvPr/>
        </p:nvSpPr>
        <p:spPr>
          <a:xfrm>
            <a:off x="5274419" y="3854828"/>
            <a:ext cx="159280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1C3257"/>
                </a:solidFill>
              </a:rPr>
              <a:t>20xx</a:t>
            </a:r>
          </a:p>
        </p:txBody>
      </p:sp>
      <p:sp>
        <p:nvSpPr>
          <p:cNvPr id="55" name="자유형: 도형 54">
            <a:extLst>
              <a:ext uri="{FF2B5EF4-FFF2-40B4-BE49-F238E27FC236}">
                <a16:creationId xmlns:a16="http://schemas.microsoft.com/office/drawing/2014/main" id="{D097B77D-570D-4EAE-9448-47669126F276}"/>
              </a:ext>
            </a:extLst>
          </p:cNvPr>
          <p:cNvSpPr/>
          <p:nvPr/>
        </p:nvSpPr>
        <p:spPr>
          <a:xfrm>
            <a:off x="5964697" y="2349364"/>
            <a:ext cx="212251" cy="31088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ECAECEA-7098-4059-9638-31DAC07340BA}"/>
              </a:ext>
            </a:extLst>
          </p:cNvPr>
          <p:cNvSpPr txBox="1"/>
          <p:nvPr/>
        </p:nvSpPr>
        <p:spPr>
          <a:xfrm>
            <a:off x="3531077" y="4701132"/>
            <a:ext cx="1604256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1CE27CDB-B9DF-4C19-8301-9027C3AF13BE}"/>
              </a:ext>
            </a:extLst>
          </p:cNvPr>
          <p:cNvSpPr/>
          <p:nvPr/>
        </p:nvSpPr>
        <p:spPr>
          <a:xfrm>
            <a:off x="3531076" y="4372882"/>
            <a:ext cx="1604258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5B399F03-F82A-4053-85A4-297F4002B605}"/>
              </a:ext>
            </a:extLst>
          </p:cNvPr>
          <p:cNvSpPr/>
          <p:nvPr/>
        </p:nvSpPr>
        <p:spPr>
          <a:xfrm>
            <a:off x="3536802" y="3854828"/>
            <a:ext cx="159280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1C3257"/>
                </a:solidFill>
              </a:rPr>
              <a:t>20xx</a:t>
            </a:r>
          </a:p>
        </p:txBody>
      </p:sp>
      <p:sp>
        <p:nvSpPr>
          <p:cNvPr id="60" name="자유형: 도형 59">
            <a:extLst>
              <a:ext uri="{FF2B5EF4-FFF2-40B4-BE49-F238E27FC236}">
                <a16:creationId xmlns:a16="http://schemas.microsoft.com/office/drawing/2014/main" id="{2293890E-AFE2-4759-90D9-207175AE7732}"/>
              </a:ext>
            </a:extLst>
          </p:cNvPr>
          <p:cNvSpPr/>
          <p:nvPr/>
        </p:nvSpPr>
        <p:spPr>
          <a:xfrm>
            <a:off x="4227080" y="2349364"/>
            <a:ext cx="212251" cy="31088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ECFE3F9A-35DB-4180-859B-8FD527974FB1}"/>
              </a:ext>
            </a:extLst>
          </p:cNvPr>
          <p:cNvSpPr txBox="1"/>
          <p:nvPr/>
        </p:nvSpPr>
        <p:spPr>
          <a:xfrm>
            <a:off x="1646559" y="4701132"/>
            <a:ext cx="1604256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41DF5A67-141A-451C-9902-D90CBEEA9027}"/>
              </a:ext>
            </a:extLst>
          </p:cNvPr>
          <p:cNvSpPr/>
          <p:nvPr/>
        </p:nvSpPr>
        <p:spPr>
          <a:xfrm>
            <a:off x="1646558" y="4372882"/>
            <a:ext cx="1604258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1C3257"/>
                </a:solidFill>
              </a:rPr>
              <a:t>Lorem ipsum</a:t>
            </a: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91798D06-6202-40F1-90D3-C4E9F28FF79A}"/>
              </a:ext>
            </a:extLst>
          </p:cNvPr>
          <p:cNvSpPr/>
          <p:nvPr/>
        </p:nvSpPr>
        <p:spPr>
          <a:xfrm>
            <a:off x="1652284" y="3854828"/>
            <a:ext cx="159280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1C3257"/>
                </a:solidFill>
              </a:rPr>
              <a:t>20xx</a:t>
            </a:r>
          </a:p>
        </p:txBody>
      </p:sp>
      <p:sp>
        <p:nvSpPr>
          <p:cNvPr id="65" name="자유형: 도형 64">
            <a:extLst>
              <a:ext uri="{FF2B5EF4-FFF2-40B4-BE49-F238E27FC236}">
                <a16:creationId xmlns:a16="http://schemas.microsoft.com/office/drawing/2014/main" id="{ED8A70B8-74BE-4ABB-9B65-B83AAAA212B1}"/>
              </a:ext>
            </a:extLst>
          </p:cNvPr>
          <p:cNvSpPr/>
          <p:nvPr/>
        </p:nvSpPr>
        <p:spPr>
          <a:xfrm>
            <a:off x="2342562" y="2349364"/>
            <a:ext cx="212251" cy="31088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C325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303833143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TextBox 64">
            <a:extLst>
              <a:ext uri="{FF2B5EF4-FFF2-40B4-BE49-F238E27FC236}">
                <a16:creationId xmlns:a16="http://schemas.microsoft.com/office/drawing/2014/main" id="{1376448C-BD12-4D99-A060-B3944D816CF8}"/>
              </a:ext>
            </a:extLst>
          </p:cNvPr>
          <p:cNvSpPr txBox="1"/>
          <p:nvPr/>
        </p:nvSpPr>
        <p:spPr>
          <a:xfrm>
            <a:off x="2484726" y="736854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SCHEDULE SLIDE</a:t>
            </a:r>
            <a:endParaRPr lang="ko-KR" altLang="en-US" sz="28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82C39EB7-01DB-46C9-825A-3F0FADA32076}"/>
              </a:ext>
            </a:extLst>
          </p:cNvPr>
          <p:cNvSpPr txBox="1"/>
          <p:nvPr/>
        </p:nvSpPr>
        <p:spPr>
          <a:xfrm>
            <a:off x="2484726" y="1195946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adipisicing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endParaRPr lang="ko-KR" altLang="en-US" sz="1200" dirty="0">
              <a:solidFill>
                <a:srgbClr val="1C3257"/>
              </a:solidFill>
            </a:endParaRP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013332BE-5F41-4596-B5FA-EEF3E298D63E}"/>
              </a:ext>
            </a:extLst>
          </p:cNvPr>
          <p:cNvSpPr/>
          <p:nvPr/>
        </p:nvSpPr>
        <p:spPr>
          <a:xfrm>
            <a:off x="847782" y="2143334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b="1" dirty="0">
                <a:solidFill>
                  <a:srgbClr val="1C3257"/>
                </a:solidFill>
              </a:rPr>
              <a:t>TASKS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0343F941-74B2-4696-9091-33AE749AE95E}"/>
              </a:ext>
            </a:extLst>
          </p:cNvPr>
          <p:cNvSpPr/>
          <p:nvPr/>
        </p:nvSpPr>
        <p:spPr>
          <a:xfrm>
            <a:off x="3009406" y="2143334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WEEK 1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3BB6C5DA-993D-4B83-9DF8-B5BB8891FAB5}"/>
              </a:ext>
            </a:extLst>
          </p:cNvPr>
          <p:cNvSpPr/>
          <p:nvPr/>
        </p:nvSpPr>
        <p:spPr>
          <a:xfrm>
            <a:off x="5171030" y="2143334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WEEK 2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70" name="직사각형 69">
            <a:extLst>
              <a:ext uri="{FF2B5EF4-FFF2-40B4-BE49-F238E27FC236}">
                <a16:creationId xmlns:a16="http://schemas.microsoft.com/office/drawing/2014/main" id="{181A2C73-C882-4A70-9AE1-FCDA63169111}"/>
              </a:ext>
            </a:extLst>
          </p:cNvPr>
          <p:cNvSpPr/>
          <p:nvPr/>
        </p:nvSpPr>
        <p:spPr>
          <a:xfrm>
            <a:off x="7332654" y="2143334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WEEK 3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71" name="직사각형 70">
            <a:extLst>
              <a:ext uri="{FF2B5EF4-FFF2-40B4-BE49-F238E27FC236}">
                <a16:creationId xmlns:a16="http://schemas.microsoft.com/office/drawing/2014/main" id="{9FE52AB0-2D72-48E9-B4E2-C2EEAC7B1036}"/>
              </a:ext>
            </a:extLst>
          </p:cNvPr>
          <p:cNvSpPr/>
          <p:nvPr/>
        </p:nvSpPr>
        <p:spPr>
          <a:xfrm>
            <a:off x="9494278" y="2143334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1C3257"/>
                </a:solidFill>
              </a:rPr>
              <a:t>WEEK 4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72" name="직사각형 71">
            <a:extLst>
              <a:ext uri="{FF2B5EF4-FFF2-40B4-BE49-F238E27FC236}">
                <a16:creationId xmlns:a16="http://schemas.microsoft.com/office/drawing/2014/main" id="{13D7B58B-29D9-491B-97AA-9E9B62894B64}"/>
              </a:ext>
            </a:extLst>
          </p:cNvPr>
          <p:cNvSpPr/>
          <p:nvPr/>
        </p:nvSpPr>
        <p:spPr>
          <a:xfrm>
            <a:off x="847782" y="2886425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>
                <a:solidFill>
                  <a:srgbClr val="1C3257"/>
                </a:solidFill>
              </a:rPr>
              <a:t>Lorem ipsum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73" name="직사각형 72">
            <a:extLst>
              <a:ext uri="{FF2B5EF4-FFF2-40B4-BE49-F238E27FC236}">
                <a16:creationId xmlns:a16="http://schemas.microsoft.com/office/drawing/2014/main" id="{693C65FB-40E2-4480-AEE9-B4781A90E83B}"/>
              </a:ext>
            </a:extLst>
          </p:cNvPr>
          <p:cNvSpPr/>
          <p:nvPr/>
        </p:nvSpPr>
        <p:spPr>
          <a:xfrm>
            <a:off x="847782" y="362951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>
                <a:solidFill>
                  <a:srgbClr val="1C3257"/>
                </a:solidFill>
              </a:rPr>
              <a:t>Dolor </a:t>
            </a:r>
            <a:r>
              <a:rPr lang="en-US" altLang="ko-KR" sz="1400" dirty="0" err="1">
                <a:solidFill>
                  <a:srgbClr val="1C3257"/>
                </a:solidFill>
              </a:rPr>
              <a:t>dit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amet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74" name="직사각형 73">
            <a:extLst>
              <a:ext uri="{FF2B5EF4-FFF2-40B4-BE49-F238E27FC236}">
                <a16:creationId xmlns:a16="http://schemas.microsoft.com/office/drawing/2014/main" id="{57EB2BF2-8978-4905-B2EB-ACDAD089B272}"/>
              </a:ext>
            </a:extLst>
          </p:cNvPr>
          <p:cNvSpPr/>
          <p:nvPr/>
        </p:nvSpPr>
        <p:spPr>
          <a:xfrm>
            <a:off x="847782" y="4372607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 err="1">
                <a:solidFill>
                  <a:srgbClr val="1C3257"/>
                </a:solidFill>
              </a:rPr>
              <a:t>Consectetur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sp>
        <p:nvSpPr>
          <p:cNvPr id="75" name="직사각형 74">
            <a:extLst>
              <a:ext uri="{FF2B5EF4-FFF2-40B4-BE49-F238E27FC236}">
                <a16:creationId xmlns:a16="http://schemas.microsoft.com/office/drawing/2014/main" id="{404B982E-DD02-4A10-8D63-838363D9F8CF}"/>
              </a:ext>
            </a:extLst>
          </p:cNvPr>
          <p:cNvSpPr/>
          <p:nvPr/>
        </p:nvSpPr>
        <p:spPr>
          <a:xfrm>
            <a:off x="847782" y="5115699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400" dirty="0" err="1">
                <a:solidFill>
                  <a:srgbClr val="1C3257"/>
                </a:solidFill>
              </a:rPr>
              <a:t>Adipiscing</a:t>
            </a:r>
            <a:r>
              <a:rPr lang="en-US" altLang="ko-KR" sz="1400" dirty="0">
                <a:solidFill>
                  <a:srgbClr val="1C3257"/>
                </a:solidFill>
              </a:rPr>
              <a:t> </a:t>
            </a:r>
            <a:r>
              <a:rPr lang="en-US" altLang="ko-KR" sz="1400" dirty="0" err="1">
                <a:solidFill>
                  <a:srgbClr val="1C3257"/>
                </a:solidFill>
              </a:rPr>
              <a:t>elit</a:t>
            </a:r>
            <a:endParaRPr lang="ko-KR" altLang="en-US" sz="1400" dirty="0">
              <a:solidFill>
                <a:srgbClr val="1C3257"/>
              </a:solidFill>
            </a:endParaRPr>
          </a:p>
        </p:txBody>
      </p:sp>
      <p:cxnSp>
        <p:nvCxnSpPr>
          <p:cNvPr id="76" name="직선 연결선 75">
            <a:extLst>
              <a:ext uri="{FF2B5EF4-FFF2-40B4-BE49-F238E27FC236}">
                <a16:creationId xmlns:a16="http://schemas.microsoft.com/office/drawing/2014/main" id="{353E9316-7C3B-4E5E-A680-67760427D57A}"/>
              </a:ext>
            </a:extLst>
          </p:cNvPr>
          <p:cNvCxnSpPr/>
          <p:nvPr/>
        </p:nvCxnSpPr>
        <p:spPr>
          <a:xfrm>
            <a:off x="3009406" y="3040313"/>
            <a:ext cx="8334812" cy="0"/>
          </a:xfrm>
          <a:prstGeom prst="line">
            <a:avLst/>
          </a:prstGeom>
          <a:ln w="76200" cap="rnd">
            <a:solidFill>
              <a:schemeClr val="bg1">
                <a:lumMod val="75000"/>
              </a:schemeClr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7" name="직선 연결선 76">
            <a:extLst>
              <a:ext uri="{FF2B5EF4-FFF2-40B4-BE49-F238E27FC236}">
                <a16:creationId xmlns:a16="http://schemas.microsoft.com/office/drawing/2014/main" id="{ABC29DDD-B035-4F42-AE26-63E89CBD1FF5}"/>
              </a:ext>
            </a:extLst>
          </p:cNvPr>
          <p:cNvCxnSpPr/>
          <p:nvPr/>
        </p:nvCxnSpPr>
        <p:spPr>
          <a:xfrm>
            <a:off x="3009406" y="3794186"/>
            <a:ext cx="8334812" cy="0"/>
          </a:xfrm>
          <a:prstGeom prst="line">
            <a:avLst/>
          </a:prstGeom>
          <a:ln w="76200" cap="rnd">
            <a:solidFill>
              <a:schemeClr val="bg1">
                <a:lumMod val="75000"/>
              </a:schemeClr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8" name="직선 연결선 77">
            <a:extLst>
              <a:ext uri="{FF2B5EF4-FFF2-40B4-BE49-F238E27FC236}">
                <a16:creationId xmlns:a16="http://schemas.microsoft.com/office/drawing/2014/main" id="{84D99934-29DC-4DCB-8F2A-5D16070F6F5F}"/>
              </a:ext>
            </a:extLst>
          </p:cNvPr>
          <p:cNvCxnSpPr/>
          <p:nvPr/>
        </p:nvCxnSpPr>
        <p:spPr>
          <a:xfrm>
            <a:off x="3009406" y="4526495"/>
            <a:ext cx="8334812" cy="0"/>
          </a:xfrm>
          <a:prstGeom prst="line">
            <a:avLst/>
          </a:prstGeom>
          <a:ln w="76200" cap="rnd">
            <a:solidFill>
              <a:schemeClr val="bg1">
                <a:lumMod val="75000"/>
              </a:schemeClr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9" name="직선 연결선 78">
            <a:extLst>
              <a:ext uri="{FF2B5EF4-FFF2-40B4-BE49-F238E27FC236}">
                <a16:creationId xmlns:a16="http://schemas.microsoft.com/office/drawing/2014/main" id="{D2D72889-759E-4894-B1CF-10D3A6EE3B2A}"/>
              </a:ext>
            </a:extLst>
          </p:cNvPr>
          <p:cNvCxnSpPr/>
          <p:nvPr/>
        </p:nvCxnSpPr>
        <p:spPr>
          <a:xfrm>
            <a:off x="3009406" y="5269587"/>
            <a:ext cx="8334812" cy="0"/>
          </a:xfrm>
          <a:prstGeom prst="line">
            <a:avLst/>
          </a:prstGeom>
          <a:ln w="76200" cap="rnd">
            <a:solidFill>
              <a:schemeClr val="bg1">
                <a:lumMod val="75000"/>
              </a:schemeClr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0" name="사각형: 둥근 모서리 79">
            <a:extLst>
              <a:ext uri="{FF2B5EF4-FFF2-40B4-BE49-F238E27FC236}">
                <a16:creationId xmlns:a16="http://schemas.microsoft.com/office/drawing/2014/main" id="{619F15F7-46AB-4786-A4AF-16E9A7F217CE}"/>
              </a:ext>
            </a:extLst>
          </p:cNvPr>
          <p:cNvSpPr/>
          <p:nvPr/>
        </p:nvSpPr>
        <p:spPr>
          <a:xfrm>
            <a:off x="3321090" y="2968785"/>
            <a:ext cx="2089110" cy="143056"/>
          </a:xfrm>
          <a:prstGeom prst="roundRect">
            <a:avLst>
              <a:gd name="adj" fmla="val 50000"/>
            </a:avLst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1" name="사각형: 둥근 모서리 80">
            <a:extLst>
              <a:ext uri="{FF2B5EF4-FFF2-40B4-BE49-F238E27FC236}">
                <a16:creationId xmlns:a16="http://schemas.microsoft.com/office/drawing/2014/main" id="{9E69D78E-6781-488A-A2BA-6B4A6F717391}"/>
              </a:ext>
            </a:extLst>
          </p:cNvPr>
          <p:cNvSpPr/>
          <p:nvPr/>
        </p:nvSpPr>
        <p:spPr>
          <a:xfrm>
            <a:off x="5410200" y="3722658"/>
            <a:ext cx="2089110" cy="143056"/>
          </a:xfrm>
          <a:prstGeom prst="roundRect">
            <a:avLst>
              <a:gd name="adj" fmla="val 50000"/>
            </a:avLst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2" name="사각형: 둥근 모서리 81">
            <a:extLst>
              <a:ext uri="{FF2B5EF4-FFF2-40B4-BE49-F238E27FC236}">
                <a16:creationId xmlns:a16="http://schemas.microsoft.com/office/drawing/2014/main" id="{F3D470D0-AFFC-4E9D-8805-26FCDFA9F115}"/>
              </a:ext>
            </a:extLst>
          </p:cNvPr>
          <p:cNvSpPr/>
          <p:nvPr/>
        </p:nvSpPr>
        <p:spPr>
          <a:xfrm>
            <a:off x="5410200" y="4453670"/>
            <a:ext cx="4533900" cy="143056"/>
          </a:xfrm>
          <a:prstGeom prst="roundRect">
            <a:avLst>
              <a:gd name="adj" fmla="val 50000"/>
            </a:avLst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3" name="사각형: 둥근 모서리 82">
            <a:extLst>
              <a:ext uri="{FF2B5EF4-FFF2-40B4-BE49-F238E27FC236}">
                <a16:creationId xmlns:a16="http://schemas.microsoft.com/office/drawing/2014/main" id="{CE888CED-5DA9-4F75-882D-D84778EC26E8}"/>
              </a:ext>
            </a:extLst>
          </p:cNvPr>
          <p:cNvSpPr/>
          <p:nvPr/>
        </p:nvSpPr>
        <p:spPr>
          <a:xfrm>
            <a:off x="7777162" y="5198059"/>
            <a:ext cx="3567055" cy="143056"/>
          </a:xfrm>
          <a:prstGeom prst="roundRect">
            <a:avLst>
              <a:gd name="adj" fmla="val 50000"/>
            </a:avLst>
          </a:pr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503234610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829050" y="3429000"/>
            <a:ext cx="45339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1C3257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solidFill>
                <a:srgbClr val="1C325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887579" y="4255948"/>
            <a:ext cx="446869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C3257"/>
                </a:solidFill>
              </a:rPr>
              <a:t>01:00pm ~ 01:30pm</a:t>
            </a:r>
            <a:endParaRPr lang="ko-KR" altLang="en-US" sz="2000" dirty="0">
              <a:solidFill>
                <a:srgbClr val="1C3257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1C3257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157957"/>
            <a:ext cx="11082618" cy="5461000"/>
            <a:chOff x="1311832" y="1528784"/>
            <a:chExt cx="9568336" cy="4714832"/>
          </a:xfrm>
          <a:solidFill>
            <a:schemeClr val="bg1">
              <a:lumMod val="75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9F7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43675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FB51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7" name="TextBox 186">
            <a:extLst>
              <a:ext uri="{FF2B5EF4-FFF2-40B4-BE49-F238E27FC236}">
                <a16:creationId xmlns:a16="http://schemas.microsoft.com/office/drawing/2014/main" id="{41EEEB23-A3C1-43EF-B293-FEFAE0660C2E}"/>
              </a:ext>
            </a:extLst>
          </p:cNvPr>
          <p:cNvSpPr txBox="1"/>
          <p:nvPr/>
        </p:nvSpPr>
        <p:spPr>
          <a:xfrm>
            <a:off x="2178861" y="276585"/>
            <a:ext cx="7834278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b="0" dirty="0">
                <a:solidFill>
                  <a:srgbClr val="1C3257"/>
                </a:solidFill>
                <a:latin typeface="+mj-lt"/>
              </a:rPr>
              <a:t>WORLD MAP INFOGRAPHIC SLIDES</a:t>
            </a:r>
            <a:endParaRPr lang="ko-KR" altLang="en-US" b="0" dirty="0">
              <a:solidFill>
                <a:srgbClr val="1C3257"/>
              </a:solidFill>
              <a:latin typeface="+mj-lt"/>
            </a:endParaRPr>
          </a:p>
        </p:txBody>
      </p:sp>
      <p:sp>
        <p:nvSpPr>
          <p:cNvPr id="188" name="TextBox 187">
            <a:extLst>
              <a:ext uri="{FF2B5EF4-FFF2-40B4-BE49-F238E27FC236}">
                <a16:creationId xmlns:a16="http://schemas.microsoft.com/office/drawing/2014/main" id="{36BC3E70-2B1D-4F71-9B80-01445F3426F8}"/>
              </a:ext>
            </a:extLst>
          </p:cNvPr>
          <p:cNvSpPr txBox="1"/>
          <p:nvPr/>
        </p:nvSpPr>
        <p:spPr>
          <a:xfrm>
            <a:off x="2178861" y="735677"/>
            <a:ext cx="7834278" cy="26161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1100" dirty="0">
                <a:solidFill>
                  <a:srgbClr val="1C3257"/>
                </a:solidFill>
              </a:rPr>
              <a:t>Lorem ipsum dolor </a:t>
            </a:r>
            <a:r>
              <a:rPr lang="en-US" altLang="ko-KR" sz="1100">
                <a:solidFill>
                  <a:srgbClr val="1C3257"/>
                </a:solidFill>
              </a:rPr>
              <a:t>sit amet, consectetur adipisicing </a:t>
            </a:r>
            <a:r>
              <a:rPr lang="en-US" altLang="ko-KR" sz="1100" dirty="0" err="1">
                <a:solidFill>
                  <a:srgbClr val="1C3257"/>
                </a:solidFill>
              </a:rPr>
              <a:t>elit</a:t>
            </a:r>
            <a:endParaRPr lang="ko-KR" altLang="en-US" sz="1100" dirty="0">
              <a:solidFill>
                <a:srgbClr val="1C3257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그룹 11">
            <a:extLst>
              <a:ext uri="{FF2B5EF4-FFF2-40B4-BE49-F238E27FC236}">
                <a16:creationId xmlns:a16="http://schemas.microsoft.com/office/drawing/2014/main" id="{8EE1393A-D9AF-4D0C-9FB9-AE79C210AC35}"/>
              </a:ext>
            </a:extLst>
          </p:cNvPr>
          <p:cNvGrpSpPr/>
          <p:nvPr/>
        </p:nvGrpSpPr>
        <p:grpSpPr>
          <a:xfrm>
            <a:off x="7892799" y="1060761"/>
            <a:ext cx="2476500" cy="5039389"/>
            <a:chOff x="7432482" y="783567"/>
            <a:chExt cx="2476500" cy="5039389"/>
          </a:xfrm>
        </p:grpSpPr>
        <p:sp>
          <p:nvSpPr>
            <p:cNvPr id="14" name="사각형: 둥근 모서리 13">
              <a:extLst>
                <a:ext uri="{FF2B5EF4-FFF2-40B4-BE49-F238E27FC236}">
                  <a16:creationId xmlns:a16="http://schemas.microsoft.com/office/drawing/2014/main" id="{767664D6-88E5-48D9-B272-356B1048F0B1}"/>
                </a:ext>
              </a:extLst>
            </p:cNvPr>
            <p:cNvSpPr/>
            <p:nvPr userDrawn="1"/>
          </p:nvSpPr>
          <p:spPr>
            <a:xfrm>
              <a:off x="7502919" y="883789"/>
              <a:ext cx="2335626" cy="4838944"/>
            </a:xfrm>
            <a:prstGeom prst="roundRect">
              <a:avLst>
                <a:gd name="adj" fmla="val 11365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15" name="그래픽 14">
              <a:extLst>
                <a:ext uri="{FF2B5EF4-FFF2-40B4-BE49-F238E27FC236}">
                  <a16:creationId xmlns:a16="http://schemas.microsoft.com/office/drawing/2014/main" id="{F75B8514-6AA1-4217-A4E9-101EF90AC5CF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432482" y="783567"/>
              <a:ext cx="2476500" cy="5039389"/>
            </a:xfrm>
            <a:prstGeom prst="rect">
              <a:avLst/>
            </a:prstGeom>
          </p:spPr>
        </p:pic>
      </p:grpSp>
      <p:sp>
        <p:nvSpPr>
          <p:cNvPr id="11" name="TextBox 10">
            <a:extLst>
              <a:ext uri="{FF2B5EF4-FFF2-40B4-BE49-F238E27FC236}">
                <a16:creationId xmlns:a16="http://schemas.microsoft.com/office/drawing/2014/main" id="{4AB6420C-DDE7-4578-AB31-352A1C8C753A}"/>
              </a:ext>
            </a:extLst>
          </p:cNvPr>
          <p:cNvSpPr txBox="1"/>
          <p:nvPr/>
        </p:nvSpPr>
        <p:spPr>
          <a:xfrm>
            <a:off x="731621" y="2890391"/>
            <a:ext cx="5017695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b="0" dirty="0" err="1">
                <a:solidFill>
                  <a:srgbClr val="1C3257"/>
                </a:solidFill>
              </a:rPr>
              <a:t>Titile</a:t>
            </a:r>
            <a:r>
              <a:rPr lang="en-US" altLang="ko-KR" sz="3200" b="0" dirty="0">
                <a:solidFill>
                  <a:srgbClr val="1C3257"/>
                </a:solidFill>
              </a:rPr>
              <a:t> text block &amp;</a:t>
            </a:r>
          </a:p>
          <a:p>
            <a:r>
              <a:rPr lang="en-US" altLang="ko-KR" sz="3200" b="0" dirty="0">
                <a:solidFill>
                  <a:srgbClr val="1C3257"/>
                </a:solidFill>
              </a:rPr>
              <a:t>Mobile project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C09B4A7-C52C-44C9-B829-C41730980100}"/>
              </a:ext>
            </a:extLst>
          </p:cNvPr>
          <p:cNvSpPr txBox="1"/>
          <p:nvPr/>
        </p:nvSpPr>
        <p:spPr>
          <a:xfrm>
            <a:off x="731622" y="3967609"/>
            <a:ext cx="5017695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C3257"/>
                </a:solidFill>
              </a:rPr>
              <a:t>amet</a:t>
            </a:r>
            <a:r>
              <a:rPr lang="en-US" altLang="ko-KR" sz="1600" dirty="0">
                <a:solidFill>
                  <a:srgbClr val="1C3257"/>
                </a:solidFill>
              </a:rPr>
              <a:t>, </a:t>
            </a:r>
            <a:r>
              <a:rPr lang="en-US" altLang="ko-KR" sz="16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adipiscing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elit</a:t>
            </a:r>
            <a:r>
              <a:rPr lang="en-US" altLang="ko-KR" sz="1600" dirty="0">
                <a:solidFill>
                  <a:srgbClr val="1C3257"/>
                </a:solidFill>
              </a:rPr>
              <a:t>, sed do </a:t>
            </a:r>
            <a:r>
              <a:rPr lang="en-US" altLang="ko-KR" sz="1600" dirty="0" err="1">
                <a:solidFill>
                  <a:srgbClr val="1C3257"/>
                </a:solidFill>
              </a:rPr>
              <a:t>eiusmod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tempor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incididunt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ut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labore</a:t>
            </a:r>
            <a:r>
              <a:rPr lang="en-US" altLang="ko-KR" sz="1600" dirty="0">
                <a:solidFill>
                  <a:srgbClr val="1C325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C3257"/>
                </a:solidFill>
              </a:rPr>
              <a:t>aliqua</a:t>
            </a:r>
            <a:r>
              <a:rPr lang="en-US" altLang="ko-KR" sz="1600" dirty="0">
                <a:solidFill>
                  <a:srgbClr val="1C3257"/>
                </a:solidFill>
              </a:rPr>
              <a:t>. </a:t>
            </a:r>
          </a:p>
          <a:p>
            <a:r>
              <a:rPr lang="en-US" altLang="ko-KR" sz="1600" dirty="0">
                <a:solidFill>
                  <a:srgbClr val="1C3257"/>
                </a:solidFill>
              </a:rPr>
              <a:t>Ut </a:t>
            </a:r>
            <a:r>
              <a:rPr lang="en-US" altLang="ko-KR" sz="1600" dirty="0" err="1">
                <a:solidFill>
                  <a:srgbClr val="1C3257"/>
                </a:solidFill>
              </a:rPr>
              <a:t>enim</a:t>
            </a:r>
            <a:r>
              <a:rPr lang="en-US" altLang="ko-KR" sz="1600" dirty="0">
                <a:solidFill>
                  <a:srgbClr val="1C3257"/>
                </a:solidFill>
              </a:rPr>
              <a:t> ad minim </a:t>
            </a:r>
            <a:r>
              <a:rPr lang="en-US" altLang="ko-KR" sz="1600" dirty="0" err="1">
                <a:solidFill>
                  <a:srgbClr val="1C3257"/>
                </a:solidFill>
              </a:rPr>
              <a:t>veniam</a:t>
            </a:r>
            <a:r>
              <a:rPr lang="en-US" altLang="ko-KR" sz="1600" dirty="0">
                <a:solidFill>
                  <a:srgbClr val="1C3257"/>
                </a:solidFill>
              </a:rPr>
              <a:t>, </a:t>
            </a:r>
            <a:r>
              <a:rPr lang="en-US" altLang="ko-KR" sz="1600" dirty="0" err="1">
                <a:solidFill>
                  <a:srgbClr val="1C3257"/>
                </a:solidFill>
              </a:rPr>
              <a:t>quis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nostrud</a:t>
            </a:r>
            <a:r>
              <a:rPr lang="en-US" altLang="ko-KR" sz="1600" dirty="0">
                <a:solidFill>
                  <a:srgbClr val="1C3257"/>
                </a:solidFill>
              </a:rPr>
              <a:t> exercitation </a:t>
            </a:r>
            <a:r>
              <a:rPr lang="en-US" altLang="ko-KR" sz="1600" dirty="0" err="1">
                <a:solidFill>
                  <a:srgbClr val="1C3257"/>
                </a:solidFill>
              </a:rPr>
              <a:t>ullamco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laboris</a:t>
            </a:r>
            <a:r>
              <a:rPr lang="en-US" altLang="ko-KR" sz="1600" dirty="0">
                <a:solidFill>
                  <a:srgbClr val="1C3257"/>
                </a:solidFill>
              </a:rPr>
              <a:t> nisi </a:t>
            </a:r>
            <a:r>
              <a:rPr lang="en-US" altLang="ko-KR" sz="1600" dirty="0" err="1">
                <a:solidFill>
                  <a:srgbClr val="1C3257"/>
                </a:solidFill>
              </a:rPr>
              <a:t>ut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aliquip</a:t>
            </a:r>
            <a:r>
              <a:rPr lang="en-US" altLang="ko-KR" sz="1600" dirty="0">
                <a:solidFill>
                  <a:srgbClr val="1C3257"/>
                </a:solidFill>
              </a:rPr>
              <a:t> ex </a:t>
            </a:r>
            <a:r>
              <a:rPr lang="en-US" altLang="ko-KR" sz="1600" dirty="0" err="1">
                <a:solidFill>
                  <a:srgbClr val="1C3257"/>
                </a:solidFill>
              </a:rPr>
              <a:t>ea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commodo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consequat</a:t>
            </a:r>
            <a:r>
              <a:rPr lang="en-US" altLang="ko-KR" sz="1600" dirty="0">
                <a:solidFill>
                  <a:srgbClr val="1C3257"/>
                </a:solidFill>
              </a:rPr>
              <a:t>. Duis </a:t>
            </a:r>
            <a:r>
              <a:rPr lang="en-US" altLang="ko-KR" sz="1600" dirty="0" err="1">
                <a:solidFill>
                  <a:srgbClr val="1C3257"/>
                </a:solidFill>
              </a:rPr>
              <a:t>aute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irure</a:t>
            </a:r>
            <a:r>
              <a:rPr lang="en-US" altLang="ko-KR" sz="1600" dirty="0">
                <a:solidFill>
                  <a:srgbClr val="1C3257"/>
                </a:solidFill>
              </a:rPr>
              <a:t> dolor in </a:t>
            </a:r>
            <a:r>
              <a:rPr lang="en-US" altLang="ko-KR" sz="1600" dirty="0" err="1">
                <a:solidFill>
                  <a:srgbClr val="1C3257"/>
                </a:solidFill>
              </a:rPr>
              <a:t>reprehenderit</a:t>
            </a:r>
            <a:r>
              <a:rPr lang="en-US" altLang="ko-KR" sz="1600" dirty="0">
                <a:solidFill>
                  <a:srgbClr val="1C3257"/>
                </a:solidFill>
              </a:rPr>
              <a:t> in </a:t>
            </a:r>
            <a:r>
              <a:rPr lang="en-US" altLang="ko-KR" sz="1600" dirty="0" err="1">
                <a:solidFill>
                  <a:srgbClr val="1C3257"/>
                </a:solidFill>
              </a:rPr>
              <a:t>voluptate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velit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esse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cillum</a:t>
            </a:r>
            <a:r>
              <a:rPr lang="en-US" altLang="ko-KR" sz="1600" dirty="0">
                <a:solidFill>
                  <a:srgbClr val="1C3257"/>
                </a:solidFill>
              </a:rPr>
              <a:t> dolore </a:t>
            </a:r>
            <a:r>
              <a:rPr lang="en-US" altLang="ko-KR" sz="1600" dirty="0" err="1">
                <a:solidFill>
                  <a:srgbClr val="1C3257"/>
                </a:solidFill>
              </a:rPr>
              <a:t>eu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fugiat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nulla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pariatur</a:t>
            </a:r>
            <a:r>
              <a:rPr lang="en-US" altLang="ko-KR" sz="1600" dirty="0">
                <a:solidFill>
                  <a:srgbClr val="1C3257"/>
                </a:solidFill>
              </a:rPr>
              <a:t>. </a:t>
            </a:r>
          </a:p>
          <a:p>
            <a:r>
              <a:rPr lang="en-US" altLang="ko-KR" sz="1600" dirty="0" err="1">
                <a:solidFill>
                  <a:srgbClr val="1C3257"/>
                </a:solidFill>
              </a:rPr>
              <a:t>Excepteur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sint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occaecat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cupidatat</a:t>
            </a:r>
            <a:r>
              <a:rPr lang="en-US" altLang="ko-KR" sz="1600" dirty="0">
                <a:solidFill>
                  <a:srgbClr val="1C3257"/>
                </a:solidFill>
              </a:rPr>
              <a:t> non </a:t>
            </a:r>
            <a:r>
              <a:rPr lang="en-US" altLang="ko-KR" sz="1600" dirty="0" err="1">
                <a:solidFill>
                  <a:srgbClr val="1C3257"/>
                </a:solidFill>
              </a:rPr>
              <a:t>proident</a:t>
            </a:r>
            <a:r>
              <a:rPr lang="en-US" altLang="ko-KR" sz="1600" dirty="0">
                <a:solidFill>
                  <a:srgbClr val="1C3257"/>
                </a:solidFill>
              </a:rPr>
              <a:t>!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F6446069-4B0B-4FF0-A2BD-995036F3310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그룹 9">
            <a:extLst>
              <a:ext uri="{FF2B5EF4-FFF2-40B4-BE49-F238E27FC236}">
                <a16:creationId xmlns:a16="http://schemas.microsoft.com/office/drawing/2014/main" id="{FEA5051D-9565-41C0-B0BB-E12139502909}"/>
              </a:ext>
            </a:extLst>
          </p:cNvPr>
          <p:cNvGrpSpPr/>
          <p:nvPr/>
        </p:nvGrpSpPr>
        <p:grpSpPr>
          <a:xfrm>
            <a:off x="7077075" y="724005"/>
            <a:ext cx="4175125" cy="5477621"/>
            <a:chOff x="889355" y="1020059"/>
            <a:chExt cx="4175125" cy="5477621"/>
          </a:xfrm>
        </p:grpSpPr>
        <p:sp>
          <p:nvSpPr>
            <p:cNvPr id="11" name="사각형: 둥근 모서리 10">
              <a:extLst>
                <a:ext uri="{FF2B5EF4-FFF2-40B4-BE49-F238E27FC236}">
                  <a16:creationId xmlns:a16="http://schemas.microsoft.com/office/drawing/2014/main" id="{CBDFF25F-7A5B-48A2-A904-26696EF8003E}"/>
                </a:ext>
              </a:extLst>
            </p:cNvPr>
            <p:cNvSpPr/>
            <p:nvPr/>
          </p:nvSpPr>
          <p:spPr>
            <a:xfrm>
              <a:off x="962735" y="1095820"/>
              <a:ext cx="4028366" cy="5326100"/>
            </a:xfrm>
            <a:prstGeom prst="roundRect">
              <a:avLst>
                <a:gd name="adj" fmla="val 4608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12" name="그래픽 11">
              <a:extLst>
                <a:ext uri="{FF2B5EF4-FFF2-40B4-BE49-F238E27FC236}">
                  <a16:creationId xmlns:a16="http://schemas.microsoft.com/office/drawing/2014/main" id="{8174819A-2644-4BFD-BEE0-C5071F68BFDB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889355" y="1020059"/>
              <a:ext cx="4175125" cy="5477621"/>
            </a:xfrm>
            <a:prstGeom prst="rect">
              <a:avLst/>
            </a:prstGeom>
          </p:spPr>
        </p:pic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BE5FBC18-DB4B-42E8-AA3C-35F7E0D5BFDD}"/>
              </a:ext>
            </a:extLst>
          </p:cNvPr>
          <p:cNvSpPr txBox="1"/>
          <p:nvPr/>
        </p:nvSpPr>
        <p:spPr>
          <a:xfrm>
            <a:off x="731622" y="2890391"/>
            <a:ext cx="5017695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b="0" dirty="0" err="1">
                <a:solidFill>
                  <a:srgbClr val="1C3257"/>
                </a:solidFill>
              </a:rPr>
              <a:t>Titile</a:t>
            </a:r>
            <a:r>
              <a:rPr lang="en-US" altLang="ko-KR" sz="3200" b="0" dirty="0">
                <a:solidFill>
                  <a:srgbClr val="1C3257"/>
                </a:solidFill>
              </a:rPr>
              <a:t> text block &amp;</a:t>
            </a:r>
          </a:p>
          <a:p>
            <a:r>
              <a:rPr lang="en-US" altLang="ko-KR" sz="3200" b="0" dirty="0">
                <a:solidFill>
                  <a:srgbClr val="1C3257"/>
                </a:solidFill>
              </a:rPr>
              <a:t>Tablet project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2DE27B8-8671-4E49-8B0D-ECE17D22FD20}"/>
              </a:ext>
            </a:extLst>
          </p:cNvPr>
          <p:cNvSpPr txBox="1"/>
          <p:nvPr/>
        </p:nvSpPr>
        <p:spPr>
          <a:xfrm>
            <a:off x="731622" y="3967609"/>
            <a:ext cx="5017695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C3257"/>
                </a:solidFill>
              </a:rPr>
              <a:t>amet</a:t>
            </a:r>
            <a:r>
              <a:rPr lang="en-US" altLang="ko-KR" sz="1600" dirty="0">
                <a:solidFill>
                  <a:srgbClr val="1C3257"/>
                </a:solidFill>
              </a:rPr>
              <a:t>, </a:t>
            </a:r>
            <a:r>
              <a:rPr lang="en-US" altLang="ko-KR" sz="16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adipiscing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elit</a:t>
            </a:r>
            <a:r>
              <a:rPr lang="en-US" altLang="ko-KR" sz="1600" dirty="0">
                <a:solidFill>
                  <a:srgbClr val="1C3257"/>
                </a:solidFill>
              </a:rPr>
              <a:t>, sed do </a:t>
            </a:r>
            <a:r>
              <a:rPr lang="en-US" altLang="ko-KR" sz="1600" dirty="0" err="1">
                <a:solidFill>
                  <a:srgbClr val="1C3257"/>
                </a:solidFill>
              </a:rPr>
              <a:t>eiusmod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tempor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incididunt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ut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labore</a:t>
            </a:r>
            <a:r>
              <a:rPr lang="en-US" altLang="ko-KR" sz="1600" dirty="0">
                <a:solidFill>
                  <a:srgbClr val="1C325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C3257"/>
                </a:solidFill>
              </a:rPr>
              <a:t>aliqua</a:t>
            </a:r>
            <a:r>
              <a:rPr lang="en-US" altLang="ko-KR" sz="1600" dirty="0">
                <a:solidFill>
                  <a:srgbClr val="1C3257"/>
                </a:solidFill>
              </a:rPr>
              <a:t>. </a:t>
            </a:r>
          </a:p>
          <a:p>
            <a:r>
              <a:rPr lang="en-US" altLang="ko-KR" sz="1600" dirty="0">
                <a:solidFill>
                  <a:srgbClr val="1C3257"/>
                </a:solidFill>
              </a:rPr>
              <a:t>Ut </a:t>
            </a:r>
            <a:r>
              <a:rPr lang="en-US" altLang="ko-KR" sz="1600" dirty="0" err="1">
                <a:solidFill>
                  <a:srgbClr val="1C3257"/>
                </a:solidFill>
              </a:rPr>
              <a:t>enim</a:t>
            </a:r>
            <a:r>
              <a:rPr lang="en-US" altLang="ko-KR" sz="1600" dirty="0">
                <a:solidFill>
                  <a:srgbClr val="1C3257"/>
                </a:solidFill>
              </a:rPr>
              <a:t> ad minim </a:t>
            </a:r>
            <a:r>
              <a:rPr lang="en-US" altLang="ko-KR" sz="1600" dirty="0" err="1">
                <a:solidFill>
                  <a:srgbClr val="1C3257"/>
                </a:solidFill>
              </a:rPr>
              <a:t>veniam</a:t>
            </a:r>
            <a:r>
              <a:rPr lang="en-US" altLang="ko-KR" sz="1600" dirty="0">
                <a:solidFill>
                  <a:srgbClr val="1C3257"/>
                </a:solidFill>
              </a:rPr>
              <a:t>, </a:t>
            </a:r>
            <a:r>
              <a:rPr lang="en-US" altLang="ko-KR" sz="1600" dirty="0" err="1">
                <a:solidFill>
                  <a:srgbClr val="1C3257"/>
                </a:solidFill>
              </a:rPr>
              <a:t>quis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nostrud</a:t>
            </a:r>
            <a:r>
              <a:rPr lang="en-US" altLang="ko-KR" sz="1600" dirty="0">
                <a:solidFill>
                  <a:srgbClr val="1C3257"/>
                </a:solidFill>
              </a:rPr>
              <a:t> exercitation </a:t>
            </a:r>
            <a:r>
              <a:rPr lang="en-US" altLang="ko-KR" sz="1600" dirty="0" err="1">
                <a:solidFill>
                  <a:srgbClr val="1C3257"/>
                </a:solidFill>
              </a:rPr>
              <a:t>ullamco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laboris</a:t>
            </a:r>
            <a:r>
              <a:rPr lang="en-US" altLang="ko-KR" sz="1600" dirty="0">
                <a:solidFill>
                  <a:srgbClr val="1C3257"/>
                </a:solidFill>
              </a:rPr>
              <a:t> nisi </a:t>
            </a:r>
            <a:r>
              <a:rPr lang="en-US" altLang="ko-KR" sz="1600" dirty="0" err="1">
                <a:solidFill>
                  <a:srgbClr val="1C3257"/>
                </a:solidFill>
              </a:rPr>
              <a:t>ut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aliquip</a:t>
            </a:r>
            <a:r>
              <a:rPr lang="en-US" altLang="ko-KR" sz="1600" dirty="0">
                <a:solidFill>
                  <a:srgbClr val="1C3257"/>
                </a:solidFill>
              </a:rPr>
              <a:t> ex </a:t>
            </a:r>
            <a:r>
              <a:rPr lang="en-US" altLang="ko-KR" sz="1600" dirty="0" err="1">
                <a:solidFill>
                  <a:srgbClr val="1C3257"/>
                </a:solidFill>
              </a:rPr>
              <a:t>ea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commodo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consequat</a:t>
            </a:r>
            <a:r>
              <a:rPr lang="en-US" altLang="ko-KR" sz="1600" dirty="0">
                <a:solidFill>
                  <a:srgbClr val="1C3257"/>
                </a:solidFill>
              </a:rPr>
              <a:t>. Duis </a:t>
            </a:r>
            <a:r>
              <a:rPr lang="en-US" altLang="ko-KR" sz="1600" dirty="0" err="1">
                <a:solidFill>
                  <a:srgbClr val="1C3257"/>
                </a:solidFill>
              </a:rPr>
              <a:t>aute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irure</a:t>
            </a:r>
            <a:r>
              <a:rPr lang="en-US" altLang="ko-KR" sz="1600" dirty="0">
                <a:solidFill>
                  <a:srgbClr val="1C3257"/>
                </a:solidFill>
              </a:rPr>
              <a:t> dolor in </a:t>
            </a:r>
            <a:r>
              <a:rPr lang="en-US" altLang="ko-KR" sz="1600" dirty="0" err="1">
                <a:solidFill>
                  <a:srgbClr val="1C3257"/>
                </a:solidFill>
              </a:rPr>
              <a:t>reprehenderit</a:t>
            </a:r>
            <a:r>
              <a:rPr lang="en-US" altLang="ko-KR" sz="1600" dirty="0">
                <a:solidFill>
                  <a:srgbClr val="1C3257"/>
                </a:solidFill>
              </a:rPr>
              <a:t> in </a:t>
            </a:r>
            <a:r>
              <a:rPr lang="en-US" altLang="ko-KR" sz="1600" dirty="0" err="1">
                <a:solidFill>
                  <a:srgbClr val="1C3257"/>
                </a:solidFill>
              </a:rPr>
              <a:t>voluptate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velit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esse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cillum</a:t>
            </a:r>
            <a:r>
              <a:rPr lang="en-US" altLang="ko-KR" sz="1600" dirty="0">
                <a:solidFill>
                  <a:srgbClr val="1C3257"/>
                </a:solidFill>
              </a:rPr>
              <a:t> dolore </a:t>
            </a:r>
            <a:r>
              <a:rPr lang="en-US" altLang="ko-KR" sz="1600" dirty="0" err="1">
                <a:solidFill>
                  <a:srgbClr val="1C3257"/>
                </a:solidFill>
              </a:rPr>
              <a:t>eu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fugiat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nulla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pariatur</a:t>
            </a:r>
            <a:r>
              <a:rPr lang="en-US" altLang="ko-KR" sz="1600" dirty="0">
                <a:solidFill>
                  <a:srgbClr val="1C3257"/>
                </a:solidFill>
              </a:rPr>
              <a:t>. </a:t>
            </a:r>
          </a:p>
          <a:p>
            <a:r>
              <a:rPr lang="en-US" altLang="ko-KR" sz="1600" dirty="0" err="1">
                <a:solidFill>
                  <a:srgbClr val="1C3257"/>
                </a:solidFill>
              </a:rPr>
              <a:t>Excepteur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sint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occaecat</a:t>
            </a:r>
            <a:r>
              <a:rPr lang="en-US" altLang="ko-KR" sz="1600" dirty="0">
                <a:solidFill>
                  <a:srgbClr val="1C3257"/>
                </a:solidFill>
              </a:rPr>
              <a:t> </a:t>
            </a:r>
            <a:r>
              <a:rPr lang="en-US" altLang="ko-KR" sz="1600" dirty="0" err="1">
                <a:solidFill>
                  <a:srgbClr val="1C3257"/>
                </a:solidFill>
              </a:rPr>
              <a:t>cupidatat</a:t>
            </a:r>
            <a:r>
              <a:rPr lang="en-US" altLang="ko-KR" sz="1600" dirty="0">
                <a:solidFill>
                  <a:srgbClr val="1C3257"/>
                </a:solidFill>
              </a:rPr>
              <a:t> non </a:t>
            </a:r>
            <a:r>
              <a:rPr lang="en-US" altLang="ko-KR" sz="1600" dirty="0" err="1">
                <a:solidFill>
                  <a:srgbClr val="1C3257"/>
                </a:solidFill>
              </a:rPr>
              <a:t>proident</a:t>
            </a:r>
            <a:r>
              <a:rPr lang="en-US" altLang="ko-KR" sz="1600" dirty="0">
                <a:solidFill>
                  <a:srgbClr val="1C3257"/>
                </a:solidFill>
              </a:rPr>
              <a:t>!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F4FF928-6312-49C2-B35C-A37B6A03BF6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그룹 9">
            <a:extLst>
              <a:ext uri="{FF2B5EF4-FFF2-40B4-BE49-F238E27FC236}">
                <a16:creationId xmlns:a16="http://schemas.microsoft.com/office/drawing/2014/main" id="{CC4BF79F-99A0-435F-B50B-6240B29C752D}"/>
              </a:ext>
            </a:extLst>
          </p:cNvPr>
          <p:cNvGrpSpPr/>
          <p:nvPr/>
        </p:nvGrpSpPr>
        <p:grpSpPr>
          <a:xfrm>
            <a:off x="4665181" y="1120811"/>
            <a:ext cx="6814550" cy="5654862"/>
            <a:chOff x="979006" y="991349"/>
            <a:chExt cx="6814550" cy="5654862"/>
          </a:xfrm>
        </p:grpSpPr>
        <p:sp>
          <p:nvSpPr>
            <p:cNvPr id="11" name="직사각형 10">
              <a:extLst>
                <a:ext uri="{FF2B5EF4-FFF2-40B4-BE49-F238E27FC236}">
                  <a16:creationId xmlns:a16="http://schemas.microsoft.com/office/drawing/2014/main" id="{CB8A0282-3A09-4DD5-815A-E616862CB32D}"/>
                </a:ext>
              </a:extLst>
            </p:cNvPr>
            <p:cNvSpPr/>
            <p:nvPr/>
          </p:nvSpPr>
          <p:spPr>
            <a:xfrm>
              <a:off x="1203649" y="1212980"/>
              <a:ext cx="6391469" cy="3917420"/>
            </a:xfrm>
            <a:prstGeom prst="rect">
              <a:avLst/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12" name="그래픽 11">
              <a:extLst>
                <a:ext uri="{FF2B5EF4-FFF2-40B4-BE49-F238E27FC236}">
                  <a16:creationId xmlns:a16="http://schemas.microsoft.com/office/drawing/2014/main" id="{6A634EC9-04E8-4AC0-8DFC-ECD9000D42EA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979006" y="991349"/>
              <a:ext cx="6814550" cy="5654862"/>
            </a:xfrm>
            <a:prstGeom prst="rect">
              <a:avLst/>
            </a:prstGeom>
          </p:spPr>
        </p:pic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2E124B96-25AB-4E4E-872B-2C11D741A52E}"/>
              </a:ext>
            </a:extLst>
          </p:cNvPr>
          <p:cNvSpPr txBox="1"/>
          <p:nvPr/>
        </p:nvSpPr>
        <p:spPr>
          <a:xfrm>
            <a:off x="364157" y="3117245"/>
            <a:ext cx="328074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 err="1">
                <a:solidFill>
                  <a:srgbClr val="1C3257"/>
                </a:solidFill>
              </a:rPr>
              <a:t>Titile</a:t>
            </a:r>
            <a:r>
              <a:rPr lang="en-US" altLang="ko-KR" sz="2400" b="0" dirty="0">
                <a:solidFill>
                  <a:srgbClr val="1C3257"/>
                </a:solidFill>
              </a:rPr>
              <a:t> text block &amp;</a:t>
            </a:r>
          </a:p>
          <a:p>
            <a:r>
              <a:rPr lang="en-US" altLang="ko-KR" sz="2400" b="0" dirty="0">
                <a:solidFill>
                  <a:srgbClr val="1C3257"/>
                </a:solidFill>
              </a:rPr>
              <a:t>Desktop project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1B8EB4FE-9FB0-400A-92B4-14EDC19F2923}"/>
              </a:ext>
            </a:extLst>
          </p:cNvPr>
          <p:cNvSpPr txBox="1"/>
          <p:nvPr/>
        </p:nvSpPr>
        <p:spPr>
          <a:xfrm>
            <a:off x="364158" y="3948242"/>
            <a:ext cx="3280742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C3257"/>
                </a:solidFill>
              </a:rPr>
              <a:t>amet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adipiscing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elit</a:t>
            </a:r>
            <a:r>
              <a:rPr lang="en-US" altLang="ko-KR" sz="1200" dirty="0">
                <a:solidFill>
                  <a:srgbClr val="1C3257"/>
                </a:solidFill>
              </a:rPr>
              <a:t>, sed do </a:t>
            </a:r>
            <a:r>
              <a:rPr lang="en-US" altLang="ko-KR" sz="1200" dirty="0" err="1">
                <a:solidFill>
                  <a:srgbClr val="1C3257"/>
                </a:solidFill>
              </a:rPr>
              <a:t>eiusmod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tempor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incididunt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labore</a:t>
            </a:r>
            <a:r>
              <a:rPr lang="en-US" altLang="ko-KR" sz="1200" dirty="0">
                <a:solidFill>
                  <a:srgbClr val="1C325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C3257"/>
                </a:solidFill>
              </a:rPr>
              <a:t>aliqua</a:t>
            </a:r>
            <a:r>
              <a:rPr lang="en-US" altLang="ko-KR" sz="1200" dirty="0">
                <a:solidFill>
                  <a:srgbClr val="1C3257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1C3257"/>
                </a:solidFill>
              </a:rPr>
              <a:t>Ut </a:t>
            </a:r>
            <a:r>
              <a:rPr lang="en-US" altLang="ko-KR" sz="1200" dirty="0" err="1">
                <a:solidFill>
                  <a:srgbClr val="1C3257"/>
                </a:solidFill>
              </a:rPr>
              <a:t>enim</a:t>
            </a:r>
            <a:r>
              <a:rPr lang="en-US" altLang="ko-KR" sz="1200" dirty="0">
                <a:solidFill>
                  <a:srgbClr val="1C3257"/>
                </a:solidFill>
              </a:rPr>
              <a:t> ad minim </a:t>
            </a:r>
            <a:r>
              <a:rPr lang="en-US" altLang="ko-KR" sz="1200" dirty="0" err="1">
                <a:solidFill>
                  <a:srgbClr val="1C3257"/>
                </a:solidFill>
              </a:rPr>
              <a:t>veniam</a:t>
            </a:r>
            <a:r>
              <a:rPr lang="en-US" altLang="ko-KR" sz="1200" dirty="0">
                <a:solidFill>
                  <a:srgbClr val="1C3257"/>
                </a:solidFill>
              </a:rPr>
              <a:t>, </a:t>
            </a:r>
            <a:r>
              <a:rPr lang="en-US" altLang="ko-KR" sz="1200" dirty="0" err="1">
                <a:solidFill>
                  <a:srgbClr val="1C3257"/>
                </a:solidFill>
              </a:rPr>
              <a:t>quis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nostrud</a:t>
            </a:r>
            <a:r>
              <a:rPr lang="en-US" altLang="ko-KR" sz="1200" dirty="0">
                <a:solidFill>
                  <a:srgbClr val="1C3257"/>
                </a:solidFill>
              </a:rPr>
              <a:t> exercitation </a:t>
            </a:r>
            <a:r>
              <a:rPr lang="en-US" altLang="ko-KR" sz="1200" dirty="0" err="1">
                <a:solidFill>
                  <a:srgbClr val="1C3257"/>
                </a:solidFill>
              </a:rPr>
              <a:t>ullamco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laboris</a:t>
            </a:r>
            <a:r>
              <a:rPr lang="en-US" altLang="ko-KR" sz="1200" dirty="0">
                <a:solidFill>
                  <a:srgbClr val="1C3257"/>
                </a:solidFill>
              </a:rPr>
              <a:t> nisi </a:t>
            </a:r>
            <a:r>
              <a:rPr lang="en-US" altLang="ko-KR" sz="1200" dirty="0" err="1">
                <a:solidFill>
                  <a:srgbClr val="1C3257"/>
                </a:solidFill>
              </a:rPr>
              <a:t>ut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aliquip</a:t>
            </a:r>
            <a:r>
              <a:rPr lang="en-US" altLang="ko-KR" sz="1200" dirty="0">
                <a:solidFill>
                  <a:srgbClr val="1C3257"/>
                </a:solidFill>
              </a:rPr>
              <a:t> ex </a:t>
            </a:r>
            <a:r>
              <a:rPr lang="en-US" altLang="ko-KR" sz="1200" dirty="0" err="1">
                <a:solidFill>
                  <a:srgbClr val="1C3257"/>
                </a:solidFill>
              </a:rPr>
              <a:t>ea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commodo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consequat</a:t>
            </a:r>
            <a:r>
              <a:rPr lang="en-US" altLang="ko-KR" sz="1200" dirty="0">
                <a:solidFill>
                  <a:srgbClr val="1C3257"/>
                </a:solidFill>
              </a:rPr>
              <a:t>. Duis </a:t>
            </a:r>
            <a:r>
              <a:rPr lang="en-US" altLang="ko-KR" sz="1200" dirty="0" err="1">
                <a:solidFill>
                  <a:srgbClr val="1C3257"/>
                </a:solidFill>
              </a:rPr>
              <a:t>aute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irure</a:t>
            </a:r>
            <a:r>
              <a:rPr lang="en-US" altLang="ko-KR" sz="1200" dirty="0">
                <a:solidFill>
                  <a:srgbClr val="1C3257"/>
                </a:solidFill>
              </a:rPr>
              <a:t> dolor in </a:t>
            </a:r>
            <a:r>
              <a:rPr lang="en-US" altLang="ko-KR" sz="1200" dirty="0" err="1">
                <a:solidFill>
                  <a:srgbClr val="1C3257"/>
                </a:solidFill>
              </a:rPr>
              <a:t>reprehenderit</a:t>
            </a:r>
            <a:r>
              <a:rPr lang="en-US" altLang="ko-KR" sz="1200" dirty="0">
                <a:solidFill>
                  <a:srgbClr val="1C3257"/>
                </a:solidFill>
              </a:rPr>
              <a:t> in </a:t>
            </a:r>
            <a:r>
              <a:rPr lang="en-US" altLang="ko-KR" sz="1200" dirty="0" err="1">
                <a:solidFill>
                  <a:srgbClr val="1C3257"/>
                </a:solidFill>
              </a:rPr>
              <a:t>voluptate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velit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esse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cillum</a:t>
            </a:r>
            <a:r>
              <a:rPr lang="en-US" altLang="ko-KR" sz="1200" dirty="0">
                <a:solidFill>
                  <a:srgbClr val="1C3257"/>
                </a:solidFill>
              </a:rPr>
              <a:t> dolore </a:t>
            </a:r>
            <a:r>
              <a:rPr lang="en-US" altLang="ko-KR" sz="1200" dirty="0" err="1">
                <a:solidFill>
                  <a:srgbClr val="1C3257"/>
                </a:solidFill>
              </a:rPr>
              <a:t>eu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fugiat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nulla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pariatur</a:t>
            </a:r>
            <a:r>
              <a:rPr lang="en-US" altLang="ko-KR" sz="1200" dirty="0">
                <a:solidFill>
                  <a:srgbClr val="1C3257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1C3257"/>
                </a:solidFill>
              </a:rPr>
              <a:t>Excepteur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sint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occaecat</a:t>
            </a:r>
            <a:r>
              <a:rPr lang="en-US" altLang="ko-KR" sz="1200" dirty="0">
                <a:solidFill>
                  <a:srgbClr val="1C3257"/>
                </a:solidFill>
              </a:rPr>
              <a:t> </a:t>
            </a:r>
            <a:r>
              <a:rPr lang="en-US" altLang="ko-KR" sz="1200" dirty="0" err="1">
                <a:solidFill>
                  <a:srgbClr val="1C3257"/>
                </a:solidFill>
              </a:rPr>
              <a:t>cupidatat</a:t>
            </a:r>
            <a:r>
              <a:rPr lang="en-US" altLang="ko-KR" sz="1200" dirty="0">
                <a:solidFill>
                  <a:srgbClr val="1C3257"/>
                </a:solidFill>
              </a:rPr>
              <a:t> non </a:t>
            </a:r>
            <a:r>
              <a:rPr lang="en-US" altLang="ko-KR" sz="1200" dirty="0" err="1">
                <a:solidFill>
                  <a:srgbClr val="1C3257"/>
                </a:solidFill>
              </a:rPr>
              <a:t>proident</a:t>
            </a:r>
            <a:r>
              <a:rPr lang="en-US" altLang="ko-KR" sz="1200" dirty="0">
                <a:solidFill>
                  <a:srgbClr val="1C3257"/>
                </a:solidFill>
              </a:rPr>
              <a:t>!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5955E80-DE6D-4ADD-89FD-56A3D38474A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7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8" name="TextBox 507">
            <a:extLst>
              <a:ext uri="{FF2B5EF4-FFF2-40B4-BE49-F238E27FC236}">
                <a16:creationId xmlns:a16="http://schemas.microsoft.com/office/drawing/2014/main" id="{ADE1DF24-0DA2-4CD3-B8F7-BD319B3BD875}"/>
              </a:ext>
            </a:extLst>
          </p:cNvPr>
          <p:cNvSpPr txBox="1"/>
          <p:nvPr/>
        </p:nvSpPr>
        <p:spPr>
          <a:xfrm>
            <a:off x="8978001" y="3655123"/>
            <a:ext cx="230291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8649C764-70E5-4D0B-A915-BE2BFE14DF28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bg1"/>
              </a:solidFill>
            </a:endParaRPr>
          </a:p>
          <a:p>
            <a:r>
              <a:rPr lang="en-US" altLang="ko-KR" sz="16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7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1" name="TextBox 450">
            <a:extLst>
              <a:ext uri="{FF2B5EF4-FFF2-40B4-BE49-F238E27FC236}">
                <a16:creationId xmlns:a16="http://schemas.microsoft.com/office/drawing/2014/main" id="{30F8B477-C53F-4A84-A5CD-070FE808F67E}"/>
              </a:ext>
            </a:extLst>
          </p:cNvPr>
          <p:cNvSpPr txBox="1"/>
          <p:nvPr/>
        </p:nvSpPr>
        <p:spPr>
          <a:xfrm>
            <a:off x="8978001" y="3655123"/>
            <a:ext cx="230291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B522E753-3726-4599-9FB1-89EA64726433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bg1"/>
              </a:solidFill>
            </a:endParaRPr>
          </a:p>
          <a:p>
            <a:r>
              <a:rPr lang="en-US" altLang="ko-KR" sz="16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EA8623A6-41FF-4FE0-B7BB-EBA3247CCFAF}"/>
              </a:ext>
            </a:extLst>
          </p:cNvPr>
          <p:cNvSpPr txBox="1"/>
          <p:nvPr/>
        </p:nvSpPr>
        <p:spPr>
          <a:xfrm>
            <a:off x="4194628" y="2810262"/>
            <a:ext cx="3802744" cy="86177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5000" dirty="0">
                <a:solidFill>
                  <a:srgbClr val="1C3257"/>
                </a:solidFill>
              </a:rPr>
              <a:t>Thanks !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24CD1232-CD63-4B34-B1A4-B0517F03AD48}"/>
              </a:ext>
            </a:extLst>
          </p:cNvPr>
          <p:cNvSpPr txBox="1"/>
          <p:nvPr/>
        </p:nvSpPr>
        <p:spPr>
          <a:xfrm>
            <a:off x="4195283" y="3689904"/>
            <a:ext cx="3802220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1C3257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1C3257"/>
                </a:solidFill>
              </a:rPr>
              <a:t>amet</a:t>
            </a:r>
            <a:r>
              <a:rPr lang="en-US" altLang="ko-KR" sz="1100" dirty="0">
                <a:solidFill>
                  <a:srgbClr val="1C3257"/>
                </a:solidFill>
              </a:rPr>
              <a:t>, </a:t>
            </a:r>
            <a:r>
              <a:rPr lang="en-US" altLang="ko-KR" sz="1100" dirty="0" err="1">
                <a:solidFill>
                  <a:srgbClr val="1C3257"/>
                </a:solidFill>
              </a:rPr>
              <a:t>consectetur</a:t>
            </a:r>
            <a:r>
              <a:rPr lang="en-US" altLang="ko-KR" sz="1100" dirty="0">
                <a:solidFill>
                  <a:srgbClr val="1C3257"/>
                </a:solidFill>
              </a:rPr>
              <a:t> </a:t>
            </a:r>
            <a:r>
              <a:rPr lang="en-US" altLang="ko-KR" sz="1100" dirty="0" err="1">
                <a:solidFill>
                  <a:srgbClr val="1C3257"/>
                </a:solidFill>
              </a:rPr>
              <a:t>adipiscing</a:t>
            </a:r>
            <a:r>
              <a:rPr lang="en-US" altLang="ko-KR" sz="1100" dirty="0">
                <a:solidFill>
                  <a:srgbClr val="1C3257"/>
                </a:solidFill>
              </a:rPr>
              <a:t> </a:t>
            </a:r>
            <a:r>
              <a:rPr lang="en-US" altLang="ko-KR" sz="1100" dirty="0" err="1">
                <a:solidFill>
                  <a:srgbClr val="1C3257"/>
                </a:solidFill>
              </a:rPr>
              <a:t>elit</a:t>
            </a:r>
            <a:r>
              <a:rPr lang="en-US" altLang="ko-KR" sz="1100" dirty="0">
                <a:solidFill>
                  <a:srgbClr val="1C3257"/>
                </a:solidFill>
              </a:rPr>
              <a:t>. </a:t>
            </a:r>
            <a:r>
              <a:rPr lang="en-US" altLang="ko-KR" sz="1100" dirty="0" err="1">
                <a:solidFill>
                  <a:srgbClr val="1C3257"/>
                </a:solidFill>
              </a:rPr>
              <a:t>Etiam</a:t>
            </a:r>
            <a:r>
              <a:rPr lang="en-US" altLang="ko-KR" sz="1100" dirty="0">
                <a:solidFill>
                  <a:srgbClr val="1C3257"/>
                </a:solidFill>
              </a:rPr>
              <a:t> </a:t>
            </a:r>
            <a:r>
              <a:rPr lang="en-US" altLang="ko-KR" sz="1100" dirty="0" err="1">
                <a:solidFill>
                  <a:srgbClr val="1C3257"/>
                </a:solidFill>
              </a:rPr>
              <a:t>aliquet</a:t>
            </a:r>
            <a:r>
              <a:rPr lang="en-US" altLang="ko-KR" sz="1100" dirty="0">
                <a:solidFill>
                  <a:srgbClr val="1C3257"/>
                </a:solidFill>
              </a:rPr>
              <a:t> </a:t>
            </a:r>
            <a:r>
              <a:rPr lang="en-US" altLang="ko-KR" sz="1100" dirty="0" err="1">
                <a:solidFill>
                  <a:srgbClr val="1C3257"/>
                </a:solidFill>
              </a:rPr>
              <a:t>eu</a:t>
            </a:r>
            <a:r>
              <a:rPr lang="en-US" altLang="ko-KR" sz="1100" dirty="0">
                <a:solidFill>
                  <a:srgbClr val="1C3257"/>
                </a:solidFill>
              </a:rPr>
              <a:t> mi </a:t>
            </a:r>
            <a:r>
              <a:rPr lang="en-US" altLang="ko-KR" sz="1100" dirty="0" err="1">
                <a:solidFill>
                  <a:srgbClr val="1C3257"/>
                </a:solidFill>
              </a:rPr>
              <a:t>quis</a:t>
            </a:r>
            <a:r>
              <a:rPr lang="en-US" altLang="ko-KR" sz="1100" dirty="0">
                <a:solidFill>
                  <a:srgbClr val="1C3257"/>
                </a:solidFill>
              </a:rPr>
              <a:t> lacinia</a:t>
            </a:r>
            <a:endParaRPr lang="ko-KR" altLang="en-US" sz="1100" dirty="0">
              <a:solidFill>
                <a:srgbClr val="1C3257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78125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534312" y="3570863"/>
            <a:ext cx="3225563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 Ctrl + Click</a:t>
            </a:r>
            <a:r>
              <a:rPr lang="ko-KR" altLang="en-US" sz="1100" dirty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to follow link</a:t>
            </a:r>
            <a:endParaRPr lang="ko-KR" altLang="en-US" sz="11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Arial Black - Calibri">
      <a:majorFont>
        <a:latin typeface="Arial Black"/>
        <a:ea typeface="Arial Unicode MS"/>
        <a:cs typeface=""/>
      </a:majorFont>
      <a:minorFont>
        <a:latin typeface="Calibri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5EDDD6"/>
        </a:solidFill>
        <a:ln w="57150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2337</TotalTime>
  <Words>1340</Words>
  <Application>Microsoft Office PowerPoint</Application>
  <PresentationFormat>와이드스크린</PresentationFormat>
  <Paragraphs>185</Paragraphs>
  <Slides>26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5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26</vt:i4>
      </vt:variant>
    </vt:vector>
  </HeadingPairs>
  <TitlesOfParts>
    <vt:vector size="32" baseType="lpstr">
      <vt:lpstr>Arial Unicode MS</vt:lpstr>
      <vt:lpstr>맑은 고딕</vt:lpstr>
      <vt:lpstr>Arial</vt:lpstr>
      <vt:lpstr>Arial Black</vt:lpstr>
      <vt:lpstr>Calibri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157</cp:revision>
  <dcterms:created xsi:type="dcterms:W3CDTF">2019-04-06T05:20:47Z</dcterms:created>
  <dcterms:modified xsi:type="dcterms:W3CDTF">2020-04-04T07:24:15Z</dcterms:modified>
</cp:coreProperties>
</file>