
<file path=[Content_Types].xml><?xml version="1.0" encoding="utf-8"?>
<Types xmlns="http://schemas.openxmlformats.org/package/2006/content-types">
  <Default Extension="png" ContentType="image/png"/>
  <Default Extension="emf" ContentType="image/x-emf"/>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revisionInfo.xml" ContentType="application/vnd.ms-powerpoint.revisioninfo+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75" r:id="rId3"/>
    <p:sldId id="257" r:id="rId4"/>
    <p:sldId id="265" r:id="rId5"/>
    <p:sldId id="291" r:id="rId6"/>
    <p:sldId id="259" r:id="rId7"/>
    <p:sldId id="261" r:id="rId8"/>
    <p:sldId id="277" r:id="rId9"/>
    <p:sldId id="278" r:id="rId10"/>
    <p:sldId id="279" r:id="rId11"/>
    <p:sldId id="280" r:id="rId12"/>
    <p:sldId id="284" r:id="rId13"/>
    <p:sldId id="288" r:id="rId14"/>
    <p:sldId id="289" r:id="rId15"/>
    <p:sldId id="290" r:id="rId16"/>
    <p:sldId id="274" r:id="rId17"/>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455A64"/>
    <a:srgbClr val="EC407A"/>
    <a:srgbClr val="26C6DA"/>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900"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presProps" Target="presProps.xml"/><Relationship Id="rId3" Type="http://schemas.openxmlformats.org/officeDocument/2006/relationships/slide" Target="slides/slide2.xml"/><Relationship Id="rId21" Type="http://schemas.openxmlformats.org/officeDocument/2006/relationships/tableStyles" Target="tableStyle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theme" Target="theme/theme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10" Type="http://schemas.openxmlformats.org/officeDocument/2006/relationships/slide" Target="slides/slide9.xml"/><Relationship Id="rId19" Type="http://schemas.openxmlformats.org/officeDocument/2006/relationships/viewProps" Target="view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microsoft.com/office/2015/10/relationships/revisionInfo" Target="revisionInfo.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bar3DChart>
        <c:barDir val="col"/>
        <c:grouping val="standard"/>
        <c:varyColors val="0"/>
        <c:ser>
          <c:idx val="0"/>
          <c:order val="0"/>
          <c:tx>
            <c:strRef>
              <c:f>Sheet1!$B$1</c:f>
              <c:strCache>
                <c:ptCount val="1"/>
                <c:pt idx="0">
                  <c:v>Series 1</c:v>
                </c:pt>
              </c:strCache>
            </c:strRef>
          </c:tx>
          <c:spPr>
            <a:solidFill>
              <a:schemeClr val="accent1"/>
            </a:solidFill>
            <a:ln>
              <a:noFill/>
            </a:ln>
            <a:effectLst/>
            <a:sp3d/>
          </c:spPr>
          <c:invertIfNegative val="0"/>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FD36-4B0F-BAD9-3912B85D4C5E}"/>
            </c:ext>
          </c:extLst>
        </c:ser>
        <c:ser>
          <c:idx val="1"/>
          <c:order val="1"/>
          <c:tx>
            <c:strRef>
              <c:f>Sheet1!$C$1</c:f>
              <c:strCache>
                <c:ptCount val="1"/>
                <c:pt idx="0">
                  <c:v>Series 2</c:v>
                </c:pt>
              </c:strCache>
            </c:strRef>
          </c:tx>
          <c:spPr>
            <a:solidFill>
              <a:schemeClr val="accent2"/>
            </a:solidFill>
            <a:ln>
              <a:noFill/>
            </a:ln>
            <a:effectLst/>
            <a:sp3d/>
          </c:spPr>
          <c:invertIfNegative val="0"/>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FD36-4B0F-BAD9-3912B85D4C5E}"/>
            </c:ext>
          </c:extLst>
        </c:ser>
        <c:ser>
          <c:idx val="2"/>
          <c:order val="2"/>
          <c:tx>
            <c:strRef>
              <c:f>Sheet1!$D$1</c:f>
              <c:strCache>
                <c:ptCount val="1"/>
                <c:pt idx="0">
                  <c:v>Series 3</c:v>
                </c:pt>
              </c:strCache>
            </c:strRef>
          </c:tx>
          <c:spPr>
            <a:solidFill>
              <a:schemeClr val="accent3"/>
            </a:solidFill>
            <a:ln>
              <a:noFill/>
            </a:ln>
            <a:effectLst/>
            <a:sp3d/>
          </c:spPr>
          <c:invertIfNegative val="0"/>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FD36-4B0F-BAD9-3912B85D4C5E}"/>
            </c:ext>
          </c:extLst>
        </c:ser>
        <c:dLbls>
          <c:showLegendKey val="0"/>
          <c:showVal val="0"/>
          <c:showCatName val="0"/>
          <c:showSerName val="0"/>
          <c:showPercent val="0"/>
          <c:showBubbleSize val="0"/>
        </c:dLbls>
        <c:gapWidth val="150"/>
        <c:shape val="box"/>
        <c:axId val="179103136"/>
        <c:axId val="330548048"/>
        <c:axId val="340069280"/>
      </c:bar3DChart>
      <c:catAx>
        <c:axId val="179103136"/>
        <c:scaling>
          <c:orientation val="minMax"/>
        </c:scaling>
        <c:delete val="1"/>
        <c:axPos val="b"/>
        <c:numFmt formatCode="General" sourceLinked="1"/>
        <c:majorTickMark val="none"/>
        <c:minorTickMark val="none"/>
        <c:tickLblPos val="nextTo"/>
        <c:crossAx val="330548048"/>
        <c:crosses val="autoZero"/>
        <c:auto val="1"/>
        <c:lblAlgn val="ctr"/>
        <c:lblOffset val="100"/>
        <c:noMultiLvlLbl val="0"/>
      </c:catAx>
      <c:valAx>
        <c:axId val="330548048"/>
        <c:scaling>
          <c:orientation val="minMax"/>
        </c:scaling>
        <c:delete val="1"/>
        <c:axPos val="l"/>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crossAx val="179103136"/>
        <c:crosses val="autoZero"/>
        <c:crossBetween val="between"/>
      </c:valAx>
      <c:serAx>
        <c:axId val="340069280"/>
        <c:scaling>
          <c:orientation val="minMax"/>
        </c:scaling>
        <c:delete val="1"/>
        <c:axPos val="b"/>
        <c:majorTickMark val="none"/>
        <c:minorTickMark val="none"/>
        <c:tickLblPos val="nextTo"/>
        <c:crossAx val="330548048"/>
        <c:crosses val="autoZero"/>
      </c:serAx>
      <c:spPr>
        <a:noFill/>
        <a:ln>
          <a:noFill/>
        </a:ln>
        <a:effectLst/>
      </c:spPr>
    </c:plotArea>
    <c:legend>
      <c:legendPos val="b"/>
      <c:overlay val="0"/>
      <c:spPr>
        <a:noFill/>
        <a:ln>
          <a:noFill/>
        </a:ln>
        <a:effectLst/>
      </c:spPr>
      <c:txPr>
        <a:bodyPr rot="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legend>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1.emf"/><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2.emf"/><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3.emf"/><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4.emf"/><Relationship Id="rId2" Type="http://schemas.openxmlformats.org/officeDocument/2006/relationships/image" Target="../media/image1.emf"/><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3.emf"/><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3.emf"/><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24" name="AutoShape 22">
            <a:extLst>
              <a:ext uri="{FF2B5EF4-FFF2-40B4-BE49-F238E27FC236}">
                <a16:creationId xmlns:a16="http://schemas.microsoft.com/office/drawing/2014/main" id="{887BA983-BE12-4CCE-93FE-3BF0009AE080}"/>
              </a:ext>
            </a:extLst>
          </p:cNvPr>
          <p:cNvSpPr>
            <a:spLocks noChangeAspect="1" noChangeArrowheads="1" noTextEdit="1"/>
          </p:cNvSpPr>
          <p:nvPr userDrawn="1"/>
        </p:nvSpPr>
        <p:spPr bwMode="auto">
          <a:xfrm>
            <a:off x="28421" y="0"/>
            <a:ext cx="12154106" cy="68580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5" name="Rectangle 24">
            <a:extLst>
              <a:ext uri="{FF2B5EF4-FFF2-40B4-BE49-F238E27FC236}">
                <a16:creationId xmlns:a16="http://schemas.microsoft.com/office/drawing/2014/main" id="{FEBC57D6-C6BE-4E3F-8217-B68F9A7AE439}"/>
              </a:ext>
            </a:extLst>
          </p:cNvPr>
          <p:cNvSpPr>
            <a:spLocks noChangeArrowheads="1"/>
          </p:cNvSpPr>
          <p:nvPr userDrawn="1"/>
        </p:nvSpPr>
        <p:spPr bwMode="auto">
          <a:xfrm>
            <a:off x="37894" y="0"/>
            <a:ext cx="12154106" cy="6849075"/>
          </a:xfrm>
          <a:prstGeom prst="rect">
            <a:avLst/>
          </a:prstGeom>
          <a:solidFill>
            <a:srgbClr val="455A6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dirty="0"/>
          </a:p>
        </p:txBody>
      </p:sp>
      <p:sp>
        <p:nvSpPr>
          <p:cNvPr id="26" name="Freeform 25">
            <a:extLst>
              <a:ext uri="{FF2B5EF4-FFF2-40B4-BE49-F238E27FC236}">
                <a16:creationId xmlns:a16="http://schemas.microsoft.com/office/drawing/2014/main" id="{13B20CC0-BAD6-4200-A1C5-677B6566EEF9}"/>
              </a:ext>
            </a:extLst>
          </p:cNvPr>
          <p:cNvSpPr>
            <a:spLocks/>
          </p:cNvSpPr>
          <p:nvPr userDrawn="1"/>
        </p:nvSpPr>
        <p:spPr bwMode="auto">
          <a:xfrm>
            <a:off x="-9473" y="0"/>
            <a:ext cx="9744759" cy="6849075"/>
          </a:xfrm>
          <a:custGeom>
            <a:avLst/>
            <a:gdLst>
              <a:gd name="T0" fmla="*/ 3071 w 3071"/>
              <a:gd name="T1" fmla="*/ 0 h 2299"/>
              <a:gd name="T2" fmla="*/ 0 w 3071"/>
              <a:gd name="T3" fmla="*/ 0 h 2299"/>
              <a:gd name="T4" fmla="*/ 0 w 3071"/>
              <a:gd name="T5" fmla="*/ 2299 h 2299"/>
              <a:gd name="T6" fmla="*/ 566 w 3071"/>
              <a:gd name="T7" fmla="*/ 2299 h 2299"/>
              <a:gd name="T8" fmla="*/ 3071 w 3071"/>
              <a:gd name="T9" fmla="*/ 0 h 2299"/>
            </a:gdLst>
            <a:ahLst/>
            <a:cxnLst>
              <a:cxn ang="0">
                <a:pos x="T0" y="T1"/>
              </a:cxn>
              <a:cxn ang="0">
                <a:pos x="T2" y="T3"/>
              </a:cxn>
              <a:cxn ang="0">
                <a:pos x="T4" y="T5"/>
              </a:cxn>
              <a:cxn ang="0">
                <a:pos x="T6" y="T7"/>
              </a:cxn>
              <a:cxn ang="0">
                <a:pos x="T8" y="T9"/>
              </a:cxn>
            </a:cxnLst>
            <a:rect l="0" t="0" r="r" b="b"/>
            <a:pathLst>
              <a:path w="3071" h="2299">
                <a:moveTo>
                  <a:pt x="3071" y="0"/>
                </a:moveTo>
                <a:lnTo>
                  <a:pt x="0" y="0"/>
                </a:lnTo>
                <a:lnTo>
                  <a:pt x="0" y="2299"/>
                </a:lnTo>
                <a:lnTo>
                  <a:pt x="566" y="2299"/>
                </a:lnTo>
                <a:lnTo>
                  <a:pt x="3071" y="0"/>
                </a:lnTo>
                <a:close/>
              </a:path>
            </a:pathLst>
          </a:custGeom>
          <a:solidFill>
            <a:srgbClr val="EC407A"/>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7" name="Freeform 26">
            <a:extLst>
              <a:ext uri="{FF2B5EF4-FFF2-40B4-BE49-F238E27FC236}">
                <a16:creationId xmlns:a16="http://schemas.microsoft.com/office/drawing/2014/main" id="{CD21B3B7-6A39-42E7-8499-1E1B4AC5FE31}"/>
              </a:ext>
            </a:extLst>
          </p:cNvPr>
          <p:cNvSpPr>
            <a:spLocks/>
          </p:cNvSpPr>
          <p:nvPr userDrawn="1"/>
        </p:nvSpPr>
        <p:spPr bwMode="auto">
          <a:xfrm>
            <a:off x="4780805" y="446290"/>
            <a:ext cx="7411195" cy="6411710"/>
          </a:xfrm>
          <a:custGeom>
            <a:avLst/>
            <a:gdLst>
              <a:gd name="T0" fmla="*/ 2347 w 2347"/>
              <a:gd name="T1" fmla="*/ 0 h 2152"/>
              <a:gd name="T2" fmla="*/ 0 w 2347"/>
              <a:gd name="T3" fmla="*/ 2152 h 2152"/>
              <a:gd name="T4" fmla="*/ 2347 w 2347"/>
              <a:gd name="T5" fmla="*/ 2152 h 2152"/>
              <a:gd name="T6" fmla="*/ 2347 w 2347"/>
              <a:gd name="T7" fmla="*/ 0 h 2152"/>
            </a:gdLst>
            <a:ahLst/>
            <a:cxnLst>
              <a:cxn ang="0">
                <a:pos x="T0" y="T1"/>
              </a:cxn>
              <a:cxn ang="0">
                <a:pos x="T2" y="T3"/>
              </a:cxn>
              <a:cxn ang="0">
                <a:pos x="T4" y="T5"/>
              </a:cxn>
              <a:cxn ang="0">
                <a:pos x="T6" y="T7"/>
              </a:cxn>
            </a:cxnLst>
            <a:rect l="0" t="0" r="r" b="b"/>
            <a:pathLst>
              <a:path w="2347" h="2152">
                <a:moveTo>
                  <a:pt x="2347" y="0"/>
                </a:moveTo>
                <a:lnTo>
                  <a:pt x="0" y="2152"/>
                </a:lnTo>
                <a:lnTo>
                  <a:pt x="2347" y="2152"/>
                </a:lnTo>
                <a:lnTo>
                  <a:pt x="2347" y="0"/>
                </a:lnTo>
                <a:close/>
              </a:path>
            </a:pathLst>
          </a:custGeom>
          <a:solidFill>
            <a:srgbClr val="26C6DA"/>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8" name="Freeform 27">
            <a:extLst>
              <a:ext uri="{FF2B5EF4-FFF2-40B4-BE49-F238E27FC236}">
                <a16:creationId xmlns:a16="http://schemas.microsoft.com/office/drawing/2014/main" id="{1A3B4B78-3BA3-46DA-9C02-B8B8234483F1}"/>
              </a:ext>
            </a:extLst>
          </p:cNvPr>
          <p:cNvSpPr>
            <a:spLocks/>
          </p:cNvSpPr>
          <p:nvPr userDrawn="1"/>
        </p:nvSpPr>
        <p:spPr bwMode="auto">
          <a:xfrm>
            <a:off x="0" y="8926"/>
            <a:ext cx="4603973" cy="3951160"/>
          </a:xfrm>
          <a:custGeom>
            <a:avLst/>
            <a:gdLst>
              <a:gd name="T0" fmla="*/ 0 w 1446"/>
              <a:gd name="T1" fmla="*/ 1140 h 1328"/>
              <a:gd name="T2" fmla="*/ 0 w 1446"/>
              <a:gd name="T3" fmla="*/ 1328 h 1328"/>
              <a:gd name="T4" fmla="*/ 1446 w 1446"/>
              <a:gd name="T5" fmla="*/ 0 h 1328"/>
              <a:gd name="T6" fmla="*/ 1243 w 1446"/>
              <a:gd name="T7" fmla="*/ 0 h 1328"/>
              <a:gd name="T8" fmla="*/ 0 w 1446"/>
              <a:gd name="T9" fmla="*/ 1140 h 1328"/>
            </a:gdLst>
            <a:ahLst/>
            <a:cxnLst>
              <a:cxn ang="0">
                <a:pos x="T0" y="T1"/>
              </a:cxn>
              <a:cxn ang="0">
                <a:pos x="T2" y="T3"/>
              </a:cxn>
              <a:cxn ang="0">
                <a:pos x="T4" y="T5"/>
              </a:cxn>
              <a:cxn ang="0">
                <a:pos x="T6" y="T7"/>
              </a:cxn>
              <a:cxn ang="0">
                <a:pos x="T8" y="T9"/>
              </a:cxn>
            </a:cxnLst>
            <a:rect l="0" t="0" r="r" b="b"/>
            <a:pathLst>
              <a:path w="1446" h="1328">
                <a:moveTo>
                  <a:pt x="0" y="1140"/>
                </a:moveTo>
                <a:lnTo>
                  <a:pt x="0" y="1328"/>
                </a:lnTo>
                <a:lnTo>
                  <a:pt x="1446" y="0"/>
                </a:lnTo>
                <a:lnTo>
                  <a:pt x="1243" y="0"/>
                </a:lnTo>
                <a:lnTo>
                  <a:pt x="0" y="1140"/>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9" name="Freeform 28">
            <a:extLst>
              <a:ext uri="{FF2B5EF4-FFF2-40B4-BE49-F238E27FC236}">
                <a16:creationId xmlns:a16="http://schemas.microsoft.com/office/drawing/2014/main" id="{E718B8C9-10E3-46C0-9537-C03583679719}"/>
              </a:ext>
            </a:extLst>
          </p:cNvPr>
          <p:cNvSpPr>
            <a:spLocks/>
          </p:cNvSpPr>
          <p:nvPr userDrawn="1"/>
        </p:nvSpPr>
        <p:spPr bwMode="auto">
          <a:xfrm>
            <a:off x="9211101" y="4269514"/>
            <a:ext cx="2980898" cy="2579560"/>
          </a:xfrm>
          <a:custGeom>
            <a:avLst/>
            <a:gdLst>
              <a:gd name="T0" fmla="*/ 944 w 944"/>
              <a:gd name="T1" fmla="*/ 107 h 867"/>
              <a:gd name="T2" fmla="*/ 944 w 944"/>
              <a:gd name="T3" fmla="*/ 0 h 867"/>
              <a:gd name="T4" fmla="*/ 0 w 944"/>
              <a:gd name="T5" fmla="*/ 867 h 867"/>
              <a:gd name="T6" fmla="*/ 115 w 944"/>
              <a:gd name="T7" fmla="*/ 867 h 867"/>
              <a:gd name="T8" fmla="*/ 944 w 944"/>
              <a:gd name="T9" fmla="*/ 107 h 867"/>
            </a:gdLst>
            <a:ahLst/>
            <a:cxnLst>
              <a:cxn ang="0">
                <a:pos x="T0" y="T1"/>
              </a:cxn>
              <a:cxn ang="0">
                <a:pos x="T2" y="T3"/>
              </a:cxn>
              <a:cxn ang="0">
                <a:pos x="T4" y="T5"/>
              </a:cxn>
              <a:cxn ang="0">
                <a:pos x="T6" y="T7"/>
              </a:cxn>
              <a:cxn ang="0">
                <a:pos x="T8" y="T9"/>
              </a:cxn>
            </a:cxnLst>
            <a:rect l="0" t="0" r="r" b="b"/>
            <a:pathLst>
              <a:path w="944" h="867">
                <a:moveTo>
                  <a:pt x="944" y="107"/>
                </a:moveTo>
                <a:lnTo>
                  <a:pt x="944" y="0"/>
                </a:lnTo>
                <a:lnTo>
                  <a:pt x="0" y="867"/>
                </a:lnTo>
                <a:lnTo>
                  <a:pt x="115" y="867"/>
                </a:lnTo>
                <a:lnTo>
                  <a:pt x="944" y="107"/>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30" name="Freeform 29">
            <a:extLst>
              <a:ext uri="{FF2B5EF4-FFF2-40B4-BE49-F238E27FC236}">
                <a16:creationId xmlns:a16="http://schemas.microsoft.com/office/drawing/2014/main" id="{BC06706C-2EC0-4A3A-8822-1B433CF38367}"/>
              </a:ext>
            </a:extLst>
          </p:cNvPr>
          <p:cNvSpPr>
            <a:spLocks/>
          </p:cNvSpPr>
          <p:nvPr userDrawn="1"/>
        </p:nvSpPr>
        <p:spPr bwMode="auto">
          <a:xfrm>
            <a:off x="-43542" y="8926"/>
            <a:ext cx="3649674" cy="3088332"/>
          </a:xfrm>
          <a:custGeom>
            <a:avLst/>
            <a:gdLst>
              <a:gd name="T0" fmla="*/ 0 w 1130"/>
              <a:gd name="T1" fmla="*/ 1038 h 1038"/>
              <a:gd name="T2" fmla="*/ 1130 w 1130"/>
              <a:gd name="T3" fmla="*/ 0 h 1038"/>
              <a:gd name="T4" fmla="*/ 1015 w 1130"/>
              <a:gd name="T5" fmla="*/ 0 h 1038"/>
              <a:gd name="T6" fmla="*/ 0 w 1130"/>
              <a:gd name="T7" fmla="*/ 934 h 1038"/>
              <a:gd name="T8" fmla="*/ 0 w 1130"/>
              <a:gd name="T9" fmla="*/ 1038 h 1038"/>
            </a:gdLst>
            <a:ahLst/>
            <a:cxnLst>
              <a:cxn ang="0">
                <a:pos x="T0" y="T1"/>
              </a:cxn>
              <a:cxn ang="0">
                <a:pos x="T2" y="T3"/>
              </a:cxn>
              <a:cxn ang="0">
                <a:pos x="T4" y="T5"/>
              </a:cxn>
              <a:cxn ang="0">
                <a:pos x="T6" y="T7"/>
              </a:cxn>
              <a:cxn ang="0">
                <a:pos x="T8" y="T9"/>
              </a:cxn>
            </a:cxnLst>
            <a:rect l="0" t="0" r="r" b="b"/>
            <a:pathLst>
              <a:path w="1130" h="1038">
                <a:moveTo>
                  <a:pt x="0" y="1038"/>
                </a:moveTo>
                <a:lnTo>
                  <a:pt x="1130" y="0"/>
                </a:lnTo>
                <a:lnTo>
                  <a:pt x="1015" y="0"/>
                </a:lnTo>
                <a:lnTo>
                  <a:pt x="0" y="934"/>
                </a:lnTo>
                <a:lnTo>
                  <a:pt x="0" y="1038"/>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nvGrpSpPr>
          <p:cNvPr id="33" name="Group 32">
            <a:extLst>
              <a:ext uri="{FF2B5EF4-FFF2-40B4-BE49-F238E27FC236}">
                <a16:creationId xmlns:a16="http://schemas.microsoft.com/office/drawing/2014/main" id="{5E5DE795-0477-443F-AA74-E0426A5A655E}"/>
              </a:ext>
            </a:extLst>
          </p:cNvPr>
          <p:cNvGrpSpPr/>
          <p:nvPr userDrawn="1"/>
        </p:nvGrpSpPr>
        <p:grpSpPr>
          <a:xfrm>
            <a:off x="3650812" y="1111164"/>
            <a:ext cx="4909324" cy="4635672"/>
            <a:chOff x="3320985" y="647976"/>
            <a:chExt cx="5550030" cy="5562048"/>
          </a:xfrm>
        </p:grpSpPr>
        <p:sp>
          <p:nvSpPr>
            <p:cNvPr id="31" name="Oval 30">
              <a:extLst>
                <a:ext uri="{FF2B5EF4-FFF2-40B4-BE49-F238E27FC236}">
                  <a16:creationId xmlns:a16="http://schemas.microsoft.com/office/drawing/2014/main" id="{F22CC67A-C616-456C-81E9-928CF05C86B1}"/>
                </a:ext>
              </a:extLst>
            </p:cNvPr>
            <p:cNvSpPr>
              <a:spLocks noChangeArrowheads="1"/>
            </p:cNvSpPr>
            <p:nvPr userDrawn="1"/>
          </p:nvSpPr>
          <p:spPr bwMode="auto">
            <a:xfrm>
              <a:off x="3320985" y="647976"/>
              <a:ext cx="5550030" cy="5562048"/>
            </a:xfrm>
            <a:prstGeom prst="ellipse">
              <a:avLst/>
            </a:pr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32" name="Oval 31">
              <a:extLst>
                <a:ext uri="{FF2B5EF4-FFF2-40B4-BE49-F238E27FC236}">
                  <a16:creationId xmlns:a16="http://schemas.microsoft.com/office/drawing/2014/main" id="{209658CC-7D1F-40C4-A915-CB9D6FE19DAB}"/>
                </a:ext>
              </a:extLst>
            </p:cNvPr>
            <p:cNvSpPr>
              <a:spLocks noChangeArrowheads="1"/>
            </p:cNvSpPr>
            <p:nvPr userDrawn="1"/>
          </p:nvSpPr>
          <p:spPr bwMode="auto">
            <a:xfrm>
              <a:off x="3646240" y="975041"/>
              <a:ext cx="4899519" cy="4907850"/>
            </a:xfrm>
            <a:prstGeom prst="ellipse">
              <a:avLst/>
            </a:prstGeom>
            <a:solidFill>
              <a:srgbClr val="455A6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7" name="Shape 9">
            <a:extLst>
              <a:ext uri="{FF2B5EF4-FFF2-40B4-BE49-F238E27FC236}">
                <a16:creationId xmlns:a16="http://schemas.microsoft.com/office/drawing/2014/main" id="{9AE1E74B-28DA-4575-9FCD-5EA3699C4169}"/>
              </a:ext>
            </a:extLst>
          </p:cNvPr>
          <p:cNvSpPr txBox="1">
            <a:spLocks noGrp="1"/>
          </p:cNvSpPr>
          <p:nvPr userDrawn="1">
            <p:ph type="ctrTitle"/>
          </p:nvPr>
        </p:nvSpPr>
        <p:spPr>
          <a:xfrm>
            <a:off x="4116256" y="2747112"/>
            <a:ext cx="4097048" cy="1363716"/>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3530534" y="2212734"/>
            <a:ext cx="5130799" cy="15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530634" y="3685134"/>
            <a:ext cx="513079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sp>
        <p:nvSpPr>
          <p:cNvPr id="28" name="Shape 28"/>
          <p:cNvSpPr/>
          <p:nvPr/>
        </p:nvSpPr>
        <p:spPr>
          <a:xfrm rot="-5400000">
            <a:off x="-256797" y="2600789"/>
            <a:ext cx="1314399" cy="8008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
        <p:nvSpPr>
          <p:cNvPr id="31" name="Shape 31"/>
          <p:cNvSpPr/>
          <p:nvPr/>
        </p:nvSpPr>
        <p:spPr>
          <a:xfrm rot="-5400000" flipH="1">
            <a:off x="9754537" y="3736365"/>
            <a:ext cx="1370399" cy="8348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
        <p:nvSpPr>
          <p:cNvPr id="4" name="AutoShape 3">
            <a:extLst>
              <a:ext uri="{FF2B5EF4-FFF2-40B4-BE49-F238E27FC236}">
                <a16:creationId xmlns:a16="http://schemas.microsoft.com/office/drawing/2014/main" id="{FEC6B58A-9459-4135-8FB6-63619BA3BF8E}"/>
              </a:ext>
            </a:extLst>
          </p:cNvPr>
          <p:cNvSpPr>
            <a:spLocks noChangeAspect="1" noChangeArrowheads="1" noTextEdit="1"/>
          </p:cNvSpPr>
          <p:nvPr userDrawn="1"/>
        </p:nvSpPr>
        <p:spPr bwMode="auto">
          <a:xfrm>
            <a:off x="-14288" y="6326188"/>
            <a:ext cx="12206288" cy="561975"/>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8" name="Freeform: Shape 17">
            <a:extLst>
              <a:ext uri="{FF2B5EF4-FFF2-40B4-BE49-F238E27FC236}">
                <a16:creationId xmlns:a16="http://schemas.microsoft.com/office/drawing/2014/main" id="{BAFBC4E3-E7B1-4DBF-ABD9-4B444EB28A48}"/>
              </a:ext>
            </a:extLst>
          </p:cNvPr>
          <p:cNvSpPr>
            <a:spLocks/>
          </p:cNvSpPr>
          <p:nvPr userDrawn="1"/>
        </p:nvSpPr>
        <p:spPr bwMode="auto">
          <a:xfrm>
            <a:off x="2" y="-15192"/>
            <a:ext cx="5619133" cy="5093765"/>
          </a:xfrm>
          <a:custGeom>
            <a:avLst/>
            <a:gdLst>
              <a:gd name="connsiteX0" fmla="*/ 0 w 3970446"/>
              <a:gd name="connsiteY0" fmla="*/ 0 h 3902044"/>
              <a:gd name="connsiteX1" fmla="*/ 3970446 w 3970446"/>
              <a:gd name="connsiteY1" fmla="*/ 0 h 3902044"/>
              <a:gd name="connsiteX2" fmla="*/ 0 w 3970446"/>
              <a:gd name="connsiteY2" fmla="*/ 3902044 h 3902044"/>
            </a:gdLst>
            <a:ahLst/>
            <a:cxnLst>
              <a:cxn ang="0">
                <a:pos x="connsiteX0" y="connsiteY0"/>
              </a:cxn>
              <a:cxn ang="0">
                <a:pos x="connsiteX1" y="connsiteY1"/>
              </a:cxn>
              <a:cxn ang="0">
                <a:pos x="connsiteX2" y="connsiteY2"/>
              </a:cxn>
            </a:cxnLst>
            <a:rect l="l" t="t" r="r" b="b"/>
            <a:pathLst>
              <a:path w="3970446" h="3902044">
                <a:moveTo>
                  <a:pt x="0" y="0"/>
                </a:moveTo>
                <a:lnTo>
                  <a:pt x="3970446" y="0"/>
                </a:lnTo>
                <a:lnTo>
                  <a:pt x="0" y="3902044"/>
                </a:lnTo>
                <a:close/>
              </a:path>
            </a:pathLst>
          </a:custGeom>
          <a:solidFill>
            <a:srgbClr val="EC407A"/>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noAutofit/>
          </a:bodyPr>
          <a:lstStyle/>
          <a:p>
            <a:endParaRPr lang="en-US" dirty="0"/>
          </a:p>
        </p:txBody>
      </p:sp>
      <p:sp>
        <p:nvSpPr>
          <p:cNvPr id="14" name="Freeform 26">
            <a:extLst>
              <a:ext uri="{FF2B5EF4-FFF2-40B4-BE49-F238E27FC236}">
                <a16:creationId xmlns:a16="http://schemas.microsoft.com/office/drawing/2014/main" id="{3C8D31E6-EB14-435D-AD14-08CBC271A429}"/>
              </a:ext>
            </a:extLst>
          </p:cNvPr>
          <p:cNvSpPr>
            <a:spLocks/>
          </p:cNvSpPr>
          <p:nvPr userDrawn="1"/>
        </p:nvSpPr>
        <p:spPr bwMode="auto">
          <a:xfrm>
            <a:off x="6341807" y="2020529"/>
            <a:ext cx="5867194" cy="4867635"/>
          </a:xfrm>
          <a:custGeom>
            <a:avLst/>
            <a:gdLst>
              <a:gd name="T0" fmla="*/ 2347 w 2347"/>
              <a:gd name="T1" fmla="*/ 0 h 2152"/>
              <a:gd name="T2" fmla="*/ 0 w 2347"/>
              <a:gd name="T3" fmla="*/ 2152 h 2152"/>
              <a:gd name="T4" fmla="*/ 2347 w 2347"/>
              <a:gd name="T5" fmla="*/ 2152 h 2152"/>
              <a:gd name="T6" fmla="*/ 2347 w 2347"/>
              <a:gd name="T7" fmla="*/ 0 h 2152"/>
            </a:gdLst>
            <a:ahLst/>
            <a:cxnLst>
              <a:cxn ang="0">
                <a:pos x="T0" y="T1"/>
              </a:cxn>
              <a:cxn ang="0">
                <a:pos x="T2" y="T3"/>
              </a:cxn>
              <a:cxn ang="0">
                <a:pos x="T4" y="T5"/>
              </a:cxn>
              <a:cxn ang="0">
                <a:pos x="T6" y="T7"/>
              </a:cxn>
            </a:cxnLst>
            <a:rect l="0" t="0" r="r" b="b"/>
            <a:pathLst>
              <a:path w="2347" h="2152">
                <a:moveTo>
                  <a:pt x="2347" y="0"/>
                </a:moveTo>
                <a:lnTo>
                  <a:pt x="0" y="2152"/>
                </a:lnTo>
                <a:lnTo>
                  <a:pt x="2347" y="2152"/>
                </a:lnTo>
                <a:lnTo>
                  <a:pt x="2347" y="0"/>
                </a:lnTo>
                <a:close/>
              </a:path>
            </a:pathLst>
          </a:custGeom>
          <a:solidFill>
            <a:srgbClr val="26C6DA"/>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5" name="Freeform 28">
            <a:extLst>
              <a:ext uri="{FF2B5EF4-FFF2-40B4-BE49-F238E27FC236}">
                <a16:creationId xmlns:a16="http://schemas.microsoft.com/office/drawing/2014/main" id="{4A14B0D4-741B-4D6E-9F34-D97DB972A253}"/>
              </a:ext>
            </a:extLst>
          </p:cNvPr>
          <p:cNvSpPr>
            <a:spLocks/>
          </p:cNvSpPr>
          <p:nvPr userDrawn="1"/>
        </p:nvSpPr>
        <p:spPr bwMode="auto">
          <a:xfrm>
            <a:off x="9210288" y="4323546"/>
            <a:ext cx="2998712" cy="2564617"/>
          </a:xfrm>
          <a:custGeom>
            <a:avLst/>
            <a:gdLst>
              <a:gd name="T0" fmla="*/ 944 w 944"/>
              <a:gd name="T1" fmla="*/ 107 h 867"/>
              <a:gd name="T2" fmla="*/ 944 w 944"/>
              <a:gd name="T3" fmla="*/ 0 h 867"/>
              <a:gd name="T4" fmla="*/ 0 w 944"/>
              <a:gd name="T5" fmla="*/ 867 h 867"/>
              <a:gd name="T6" fmla="*/ 115 w 944"/>
              <a:gd name="T7" fmla="*/ 867 h 867"/>
              <a:gd name="T8" fmla="*/ 944 w 944"/>
              <a:gd name="T9" fmla="*/ 107 h 867"/>
            </a:gdLst>
            <a:ahLst/>
            <a:cxnLst>
              <a:cxn ang="0">
                <a:pos x="T0" y="T1"/>
              </a:cxn>
              <a:cxn ang="0">
                <a:pos x="T2" y="T3"/>
              </a:cxn>
              <a:cxn ang="0">
                <a:pos x="T4" y="T5"/>
              </a:cxn>
              <a:cxn ang="0">
                <a:pos x="T6" y="T7"/>
              </a:cxn>
              <a:cxn ang="0">
                <a:pos x="T8" y="T9"/>
              </a:cxn>
            </a:cxnLst>
            <a:rect l="0" t="0" r="r" b="b"/>
            <a:pathLst>
              <a:path w="944" h="867">
                <a:moveTo>
                  <a:pt x="944" y="107"/>
                </a:moveTo>
                <a:lnTo>
                  <a:pt x="944" y="0"/>
                </a:lnTo>
                <a:lnTo>
                  <a:pt x="0" y="867"/>
                </a:lnTo>
                <a:lnTo>
                  <a:pt x="115" y="867"/>
                </a:lnTo>
                <a:lnTo>
                  <a:pt x="944" y="107"/>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6" name="Freeform 29">
            <a:extLst>
              <a:ext uri="{FF2B5EF4-FFF2-40B4-BE49-F238E27FC236}">
                <a16:creationId xmlns:a16="http://schemas.microsoft.com/office/drawing/2014/main" id="{F3659268-11C7-4247-B727-6E9EF7959179}"/>
              </a:ext>
            </a:extLst>
          </p:cNvPr>
          <p:cNvSpPr>
            <a:spLocks/>
          </p:cNvSpPr>
          <p:nvPr userDrawn="1"/>
        </p:nvSpPr>
        <p:spPr bwMode="auto">
          <a:xfrm>
            <a:off x="-16999" y="-32653"/>
            <a:ext cx="3335386" cy="3108585"/>
          </a:xfrm>
          <a:custGeom>
            <a:avLst/>
            <a:gdLst>
              <a:gd name="T0" fmla="*/ 0 w 1130"/>
              <a:gd name="T1" fmla="*/ 1038 h 1038"/>
              <a:gd name="T2" fmla="*/ 1130 w 1130"/>
              <a:gd name="T3" fmla="*/ 0 h 1038"/>
              <a:gd name="T4" fmla="*/ 1015 w 1130"/>
              <a:gd name="T5" fmla="*/ 0 h 1038"/>
              <a:gd name="T6" fmla="*/ 0 w 1130"/>
              <a:gd name="T7" fmla="*/ 934 h 1038"/>
              <a:gd name="T8" fmla="*/ 0 w 1130"/>
              <a:gd name="T9" fmla="*/ 1038 h 1038"/>
            </a:gdLst>
            <a:ahLst/>
            <a:cxnLst>
              <a:cxn ang="0">
                <a:pos x="T0" y="T1"/>
              </a:cxn>
              <a:cxn ang="0">
                <a:pos x="T2" y="T3"/>
              </a:cxn>
              <a:cxn ang="0">
                <a:pos x="T4" y="T5"/>
              </a:cxn>
              <a:cxn ang="0">
                <a:pos x="T6" y="T7"/>
              </a:cxn>
              <a:cxn ang="0">
                <a:pos x="T8" y="T9"/>
              </a:cxn>
            </a:cxnLst>
            <a:rect l="0" t="0" r="r" b="b"/>
            <a:pathLst>
              <a:path w="1130" h="1038">
                <a:moveTo>
                  <a:pt x="0" y="1038"/>
                </a:moveTo>
                <a:lnTo>
                  <a:pt x="1130" y="0"/>
                </a:lnTo>
                <a:lnTo>
                  <a:pt x="1015" y="0"/>
                </a:lnTo>
                <a:lnTo>
                  <a:pt x="0" y="934"/>
                </a:lnTo>
                <a:lnTo>
                  <a:pt x="0" y="1038"/>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34" name="Shape 34"/>
          <p:cNvSpPr txBox="1">
            <a:spLocks noGrp="1"/>
          </p:cNvSpPr>
          <p:nvPr>
            <p:ph type="body" idx="1"/>
          </p:nvPr>
        </p:nvSpPr>
        <p:spPr>
          <a:xfrm>
            <a:off x="2968393" y="2882401"/>
            <a:ext cx="6256800" cy="1093199"/>
          </a:xfrm>
          <a:prstGeom prst="rect">
            <a:avLst/>
          </a:prstGeom>
        </p:spPr>
        <p:txBody>
          <a:bodyPr lIns="91425" tIns="91425" rIns="91425" bIns="91425" anchor="ctr" anchorCtr="0"/>
          <a:lstStyle>
            <a:lvl1pPr lvl="0" algn="ctr" rtl="0">
              <a:lnSpc>
                <a:spcPct val="100000"/>
              </a:lnSpc>
              <a:spcBef>
                <a:spcPts val="0"/>
              </a:spcBef>
              <a:defRPr b="1"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3" name="Group 2">
            <a:extLst>
              <a:ext uri="{FF2B5EF4-FFF2-40B4-BE49-F238E27FC236}">
                <a16:creationId xmlns:a16="http://schemas.microsoft.com/office/drawing/2014/main" id="{B2A82893-A8F0-4F40-BDB8-A5D24A3FD441}"/>
              </a:ext>
            </a:extLst>
          </p:cNvPr>
          <p:cNvGrpSpPr/>
          <p:nvPr userDrawn="1"/>
        </p:nvGrpSpPr>
        <p:grpSpPr>
          <a:xfrm>
            <a:off x="-6350" y="6710516"/>
            <a:ext cx="12206288" cy="160185"/>
            <a:chOff x="-6350" y="6710516"/>
            <a:chExt cx="12206288" cy="160185"/>
          </a:xfrm>
        </p:grpSpPr>
        <p:sp>
          <p:nvSpPr>
            <p:cNvPr id="4" name="Rectangle 5">
              <a:extLst>
                <a:ext uri="{FF2B5EF4-FFF2-40B4-BE49-F238E27FC236}">
                  <a16:creationId xmlns:a16="http://schemas.microsoft.com/office/drawing/2014/main" id="{0D696B31-0370-426A-AA2F-F214E2AA31FA}"/>
                </a:ext>
              </a:extLst>
            </p:cNvPr>
            <p:cNvSpPr>
              <a:spLocks noChangeArrowheads="1"/>
            </p:cNvSpPr>
            <p:nvPr userDrawn="1"/>
          </p:nvSpPr>
          <p:spPr bwMode="auto">
            <a:xfrm>
              <a:off x="-6350" y="6710516"/>
              <a:ext cx="4068763" cy="160185"/>
            </a:xfrm>
            <a:prstGeom prst="rect">
              <a:avLst/>
            </a:prstGeom>
            <a:solidFill>
              <a:srgbClr val="26C6D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 name="Rectangle 6">
              <a:extLst>
                <a:ext uri="{FF2B5EF4-FFF2-40B4-BE49-F238E27FC236}">
                  <a16:creationId xmlns:a16="http://schemas.microsoft.com/office/drawing/2014/main" id="{C9942A71-7FEA-4E5F-822A-5DEEE1A93560}"/>
                </a:ext>
              </a:extLst>
            </p:cNvPr>
            <p:cNvSpPr>
              <a:spLocks noChangeArrowheads="1"/>
            </p:cNvSpPr>
            <p:nvPr userDrawn="1"/>
          </p:nvSpPr>
          <p:spPr bwMode="auto">
            <a:xfrm>
              <a:off x="4062412" y="6710516"/>
              <a:ext cx="4068763" cy="160185"/>
            </a:xfrm>
            <a:prstGeom prst="rect">
              <a:avLst/>
            </a:prstGeom>
            <a:solidFill>
              <a:srgbClr val="EC407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Rectangle 7">
              <a:extLst>
                <a:ext uri="{FF2B5EF4-FFF2-40B4-BE49-F238E27FC236}">
                  <a16:creationId xmlns:a16="http://schemas.microsoft.com/office/drawing/2014/main" id="{87CCD38C-3662-48C5-9EB3-23DD3857219B}"/>
                </a:ext>
              </a:extLst>
            </p:cNvPr>
            <p:cNvSpPr>
              <a:spLocks noChangeArrowheads="1"/>
            </p:cNvSpPr>
            <p:nvPr userDrawn="1"/>
          </p:nvSpPr>
          <p:spPr bwMode="auto">
            <a:xfrm>
              <a:off x="8131175" y="6710516"/>
              <a:ext cx="4068763" cy="160185"/>
            </a:xfrm>
            <a:prstGeom prst="rect">
              <a:avLst/>
            </a:prstGeom>
            <a:solidFill>
              <a:srgbClr val="455A6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9" name="Rectangle 6">
            <a:extLst>
              <a:ext uri="{FF2B5EF4-FFF2-40B4-BE49-F238E27FC236}">
                <a16:creationId xmlns:a16="http://schemas.microsoft.com/office/drawing/2014/main" id="{8C1B6CA3-E850-42AA-9E2F-64971499B74C}"/>
              </a:ext>
            </a:extLst>
          </p:cNvPr>
          <p:cNvSpPr>
            <a:spLocks noChangeArrowheads="1"/>
          </p:cNvSpPr>
          <p:nvPr userDrawn="1"/>
        </p:nvSpPr>
        <p:spPr bwMode="auto">
          <a:xfrm>
            <a:off x="-6352" y="0"/>
            <a:ext cx="9843525" cy="589935"/>
          </a:xfrm>
          <a:prstGeom prst="rect">
            <a:avLst/>
          </a:prstGeom>
          <a:solidFill>
            <a:srgbClr val="EC407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 name="Rectangle 7">
            <a:extLst>
              <a:ext uri="{FF2B5EF4-FFF2-40B4-BE49-F238E27FC236}">
                <a16:creationId xmlns:a16="http://schemas.microsoft.com/office/drawing/2014/main" id="{6C6B853C-D952-4BA5-86F6-C946157EECC3}"/>
              </a:ext>
            </a:extLst>
          </p:cNvPr>
          <p:cNvSpPr>
            <a:spLocks noChangeArrowheads="1"/>
          </p:cNvSpPr>
          <p:nvPr userDrawn="1"/>
        </p:nvSpPr>
        <p:spPr bwMode="auto">
          <a:xfrm>
            <a:off x="9837174" y="0"/>
            <a:ext cx="2354825" cy="589935"/>
          </a:xfrm>
          <a:prstGeom prst="rect">
            <a:avLst/>
          </a:prstGeom>
          <a:solidFill>
            <a:srgbClr val="455A6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 name="Frame 1">
            <a:extLst>
              <a:ext uri="{FF2B5EF4-FFF2-40B4-BE49-F238E27FC236}">
                <a16:creationId xmlns:a16="http://schemas.microsoft.com/office/drawing/2014/main" id="{34D44514-CA41-4CC6-89CD-F01A932DFF3C}"/>
              </a:ext>
            </a:extLst>
          </p:cNvPr>
          <p:cNvSpPr/>
          <p:nvPr userDrawn="1"/>
        </p:nvSpPr>
        <p:spPr>
          <a:xfrm>
            <a:off x="816078" y="1880420"/>
            <a:ext cx="10559845" cy="3097161"/>
          </a:xfrm>
          <a:prstGeom prst="frame">
            <a:avLst>
              <a:gd name="adj1" fmla="val 1547"/>
            </a:avLst>
          </a:prstGeom>
          <a:solidFill>
            <a:srgbClr val="26C6D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1" name="Rectangle 10">
            <a:extLst>
              <a:ext uri="{FF2B5EF4-FFF2-40B4-BE49-F238E27FC236}">
                <a16:creationId xmlns:a16="http://schemas.microsoft.com/office/drawing/2014/main" id="{8E75DE7F-8B8C-4C66-B47B-702D26F84928}"/>
              </a:ext>
            </a:extLst>
          </p:cNvPr>
          <p:cNvSpPr/>
          <p:nvPr userDrawn="1"/>
        </p:nvSpPr>
        <p:spPr>
          <a:xfrm rot="10800000">
            <a:off x="9750663" y="-3623"/>
            <a:ext cx="829786" cy="2477601"/>
          </a:xfrm>
          <a:prstGeom prst="rect">
            <a:avLst/>
          </a:prstGeom>
          <a:solidFill>
            <a:srgbClr val="26C6DA"/>
          </a:solidFill>
          <a:effectLst>
            <a:outerShdw blurRad="50800" dist="38100" dir="5400000" algn="t" rotWithShape="0">
              <a:prstClr val="black">
                <a:alpha val="40000"/>
              </a:prstClr>
            </a:outerShdw>
          </a:effectLst>
        </p:spPr>
        <p:txBody>
          <a:bodyPr wrap="square" lIns="91440" tIns="45720" rIns="91440" bIns="45720">
            <a:spAutoFit/>
          </a:bodyPr>
          <a:lstStyle/>
          <a:p>
            <a:pPr algn="ctr"/>
            <a:endParaRPr lang="en-US" sz="15500" b="0" cap="none" spc="0" dirty="0">
              <a:ln w="0"/>
              <a:solidFill>
                <a:schemeClr val="bg1"/>
              </a:solidFill>
              <a:effectLst>
                <a:outerShdw blurRad="38100" dist="25400" dir="5400000" algn="ctr" rotWithShape="0">
                  <a:srgbClr val="6E747A">
                    <a:alpha val="43000"/>
                  </a:srgbClr>
                </a:outerShdw>
              </a:effectLst>
            </a:endParaRPr>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348726" y="1333248"/>
            <a:ext cx="6327845"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48726" y="2316843"/>
            <a:ext cx="6327845"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4" name="Group 3">
            <a:extLst>
              <a:ext uri="{FF2B5EF4-FFF2-40B4-BE49-F238E27FC236}">
                <a16:creationId xmlns:a16="http://schemas.microsoft.com/office/drawing/2014/main" id="{2A01FC02-29E8-4B08-8BDD-E9809A84AA9E}"/>
              </a:ext>
            </a:extLst>
          </p:cNvPr>
          <p:cNvGrpSpPr/>
          <p:nvPr userDrawn="1"/>
        </p:nvGrpSpPr>
        <p:grpSpPr>
          <a:xfrm>
            <a:off x="-6350" y="6697815"/>
            <a:ext cx="12206288" cy="160185"/>
            <a:chOff x="-6350" y="6710516"/>
            <a:chExt cx="12206288" cy="160185"/>
          </a:xfrm>
        </p:grpSpPr>
        <p:sp>
          <p:nvSpPr>
            <p:cNvPr id="5" name="Rectangle 5">
              <a:extLst>
                <a:ext uri="{FF2B5EF4-FFF2-40B4-BE49-F238E27FC236}">
                  <a16:creationId xmlns:a16="http://schemas.microsoft.com/office/drawing/2014/main" id="{5972C2FF-54E6-416B-A330-95ADF6B9A62B}"/>
                </a:ext>
              </a:extLst>
            </p:cNvPr>
            <p:cNvSpPr>
              <a:spLocks noChangeArrowheads="1"/>
            </p:cNvSpPr>
            <p:nvPr userDrawn="1"/>
          </p:nvSpPr>
          <p:spPr bwMode="auto">
            <a:xfrm>
              <a:off x="-6350" y="6710516"/>
              <a:ext cx="4068763" cy="160185"/>
            </a:xfrm>
            <a:prstGeom prst="rect">
              <a:avLst/>
            </a:prstGeom>
            <a:solidFill>
              <a:srgbClr val="26C6D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Rectangle 6">
              <a:extLst>
                <a:ext uri="{FF2B5EF4-FFF2-40B4-BE49-F238E27FC236}">
                  <a16:creationId xmlns:a16="http://schemas.microsoft.com/office/drawing/2014/main" id="{EAD26A1F-10F9-431E-9C9D-A7C601800A73}"/>
                </a:ext>
              </a:extLst>
            </p:cNvPr>
            <p:cNvSpPr>
              <a:spLocks noChangeArrowheads="1"/>
            </p:cNvSpPr>
            <p:nvPr userDrawn="1"/>
          </p:nvSpPr>
          <p:spPr bwMode="auto">
            <a:xfrm>
              <a:off x="4062412" y="6710516"/>
              <a:ext cx="4068763" cy="160185"/>
            </a:xfrm>
            <a:prstGeom prst="rect">
              <a:avLst/>
            </a:prstGeom>
            <a:solidFill>
              <a:srgbClr val="EC407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 name="Rectangle 7">
              <a:extLst>
                <a:ext uri="{FF2B5EF4-FFF2-40B4-BE49-F238E27FC236}">
                  <a16:creationId xmlns:a16="http://schemas.microsoft.com/office/drawing/2014/main" id="{57CE4AD6-54D9-430E-B644-44DA313A7B34}"/>
                </a:ext>
              </a:extLst>
            </p:cNvPr>
            <p:cNvSpPr>
              <a:spLocks noChangeArrowheads="1"/>
            </p:cNvSpPr>
            <p:nvPr userDrawn="1"/>
          </p:nvSpPr>
          <p:spPr bwMode="auto">
            <a:xfrm>
              <a:off x="8131175" y="6710516"/>
              <a:ext cx="4068763" cy="160185"/>
            </a:xfrm>
            <a:prstGeom prst="rect">
              <a:avLst/>
            </a:prstGeom>
            <a:solidFill>
              <a:srgbClr val="455A6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11" name="Rectangle 6">
            <a:extLst>
              <a:ext uri="{FF2B5EF4-FFF2-40B4-BE49-F238E27FC236}">
                <a16:creationId xmlns:a16="http://schemas.microsoft.com/office/drawing/2014/main" id="{01225442-1B08-4748-97B8-49535B90631C}"/>
              </a:ext>
            </a:extLst>
          </p:cNvPr>
          <p:cNvSpPr>
            <a:spLocks noChangeArrowheads="1"/>
          </p:cNvSpPr>
          <p:nvPr userDrawn="1"/>
        </p:nvSpPr>
        <p:spPr bwMode="auto">
          <a:xfrm>
            <a:off x="-6350" y="-701"/>
            <a:ext cx="9843523" cy="560906"/>
          </a:xfrm>
          <a:prstGeom prst="rect">
            <a:avLst/>
          </a:prstGeom>
          <a:solidFill>
            <a:srgbClr val="26C6DA"/>
          </a:solidFill>
          <a:ln>
            <a:noFill/>
          </a:ln>
        </p:spPr>
        <p:txBody>
          <a:bodyPr vert="horz" wrap="square" lIns="91440" tIns="45720" rIns="91440" bIns="45720" numCol="1" anchor="t" anchorCtr="0" compatLnSpc="1">
            <a:prstTxWarp prst="textNoShape">
              <a:avLst/>
            </a:prstTxWarp>
          </a:bodyPr>
          <a:lstStyle/>
          <a:p>
            <a:endParaRPr lang="en-US"/>
          </a:p>
        </p:txBody>
      </p:sp>
      <p:pic>
        <p:nvPicPr>
          <p:cNvPr id="12" name="Picture 11">
            <a:extLst>
              <a:ext uri="{FF2B5EF4-FFF2-40B4-BE49-F238E27FC236}">
                <a16:creationId xmlns:a16="http://schemas.microsoft.com/office/drawing/2014/main" id="{9B46DFC1-C511-4B96-A3DA-A81C4588D808}"/>
              </a:ext>
            </a:extLst>
          </p:cNvPr>
          <p:cNvPicPr>
            <a:picLocks noChangeAspect="1"/>
          </p:cNvPicPr>
          <p:nvPr userDrawn="1"/>
        </p:nvPicPr>
        <p:blipFill>
          <a:blip r:embed="rId2"/>
          <a:stretch>
            <a:fillRect/>
          </a:stretch>
        </p:blipFill>
        <p:spPr>
          <a:xfrm rot="5400000">
            <a:off x="10719618" y="-839605"/>
            <a:ext cx="589935" cy="2267743"/>
          </a:xfrm>
          <a:prstGeom prst="rect">
            <a:avLst/>
          </a:prstGeom>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62" name="Shape 62"/>
          <p:cNvSpPr txBox="1">
            <a:spLocks noGrp="1"/>
          </p:cNvSpPr>
          <p:nvPr>
            <p:ph type="title"/>
          </p:nvPr>
        </p:nvSpPr>
        <p:spPr>
          <a:xfrm>
            <a:off x="168375" y="1086505"/>
            <a:ext cx="8179814"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168392" y="2145304"/>
            <a:ext cx="3970400"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4377789" y="2145304"/>
            <a:ext cx="3970400"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a:p>
        </p:txBody>
      </p:sp>
      <p:grpSp>
        <p:nvGrpSpPr>
          <p:cNvPr id="5" name="Group 4">
            <a:extLst>
              <a:ext uri="{FF2B5EF4-FFF2-40B4-BE49-F238E27FC236}">
                <a16:creationId xmlns:a16="http://schemas.microsoft.com/office/drawing/2014/main" id="{F248F5EE-BEF4-42F5-BFDA-6BEAFE142D25}"/>
              </a:ext>
            </a:extLst>
          </p:cNvPr>
          <p:cNvGrpSpPr/>
          <p:nvPr userDrawn="1"/>
        </p:nvGrpSpPr>
        <p:grpSpPr>
          <a:xfrm>
            <a:off x="-6350" y="6697815"/>
            <a:ext cx="12206288" cy="160185"/>
            <a:chOff x="-6350" y="6710516"/>
            <a:chExt cx="12206288" cy="160185"/>
          </a:xfrm>
        </p:grpSpPr>
        <p:sp>
          <p:nvSpPr>
            <p:cNvPr id="6" name="Rectangle 5">
              <a:extLst>
                <a:ext uri="{FF2B5EF4-FFF2-40B4-BE49-F238E27FC236}">
                  <a16:creationId xmlns:a16="http://schemas.microsoft.com/office/drawing/2014/main" id="{E1CED550-44F0-4A0B-B0FC-08B56599A451}"/>
                </a:ext>
              </a:extLst>
            </p:cNvPr>
            <p:cNvSpPr>
              <a:spLocks noChangeArrowheads="1"/>
            </p:cNvSpPr>
            <p:nvPr userDrawn="1"/>
          </p:nvSpPr>
          <p:spPr bwMode="auto">
            <a:xfrm>
              <a:off x="-6350" y="6710516"/>
              <a:ext cx="4068763" cy="160185"/>
            </a:xfrm>
            <a:prstGeom prst="rect">
              <a:avLst/>
            </a:prstGeom>
            <a:solidFill>
              <a:srgbClr val="26C6D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 name="Rectangle 6">
              <a:extLst>
                <a:ext uri="{FF2B5EF4-FFF2-40B4-BE49-F238E27FC236}">
                  <a16:creationId xmlns:a16="http://schemas.microsoft.com/office/drawing/2014/main" id="{BFB14CFB-CDAC-4D01-808D-80D17A524B2F}"/>
                </a:ext>
              </a:extLst>
            </p:cNvPr>
            <p:cNvSpPr>
              <a:spLocks noChangeArrowheads="1"/>
            </p:cNvSpPr>
            <p:nvPr userDrawn="1"/>
          </p:nvSpPr>
          <p:spPr bwMode="auto">
            <a:xfrm>
              <a:off x="4062412" y="6710516"/>
              <a:ext cx="4068763" cy="160185"/>
            </a:xfrm>
            <a:prstGeom prst="rect">
              <a:avLst/>
            </a:prstGeom>
            <a:solidFill>
              <a:srgbClr val="EC407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 name="Rectangle 7">
              <a:extLst>
                <a:ext uri="{FF2B5EF4-FFF2-40B4-BE49-F238E27FC236}">
                  <a16:creationId xmlns:a16="http://schemas.microsoft.com/office/drawing/2014/main" id="{E80C1143-9A75-4078-A6F4-B5E494523B8C}"/>
                </a:ext>
              </a:extLst>
            </p:cNvPr>
            <p:cNvSpPr>
              <a:spLocks noChangeArrowheads="1"/>
            </p:cNvSpPr>
            <p:nvPr userDrawn="1"/>
          </p:nvSpPr>
          <p:spPr bwMode="auto">
            <a:xfrm>
              <a:off x="8131175" y="6710516"/>
              <a:ext cx="4068763" cy="160185"/>
            </a:xfrm>
            <a:prstGeom prst="rect">
              <a:avLst/>
            </a:prstGeom>
            <a:solidFill>
              <a:srgbClr val="455A6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9" name="Rectangle 5">
            <a:extLst>
              <a:ext uri="{FF2B5EF4-FFF2-40B4-BE49-F238E27FC236}">
                <a16:creationId xmlns:a16="http://schemas.microsoft.com/office/drawing/2014/main" id="{3784F8F8-3FB3-43A6-A474-ED6CDA1556D0}"/>
              </a:ext>
            </a:extLst>
          </p:cNvPr>
          <p:cNvSpPr>
            <a:spLocks noChangeArrowheads="1"/>
          </p:cNvSpPr>
          <p:nvPr userDrawn="1"/>
        </p:nvSpPr>
        <p:spPr bwMode="auto">
          <a:xfrm>
            <a:off x="-6351" y="130627"/>
            <a:ext cx="10282465" cy="459308"/>
          </a:xfrm>
          <a:prstGeom prst="rect">
            <a:avLst/>
          </a:prstGeom>
          <a:solidFill>
            <a:srgbClr val="EC407A"/>
          </a:solidFill>
          <a:ln>
            <a:noFill/>
          </a:ln>
        </p:spPr>
        <p:txBody>
          <a:bodyPr vert="horz" wrap="square" lIns="91440" tIns="45720" rIns="91440" bIns="45720" numCol="1" anchor="t" anchorCtr="0" compatLnSpc="1">
            <a:prstTxWarp prst="textNoShape">
              <a:avLst/>
            </a:prstTxWarp>
          </a:bodyPr>
          <a:lstStyle/>
          <a:p>
            <a:endParaRPr lang="en-US"/>
          </a:p>
        </p:txBody>
      </p:sp>
      <p:sp>
        <p:nvSpPr>
          <p:cNvPr id="3" name="Rectangle 2">
            <a:extLst>
              <a:ext uri="{FF2B5EF4-FFF2-40B4-BE49-F238E27FC236}">
                <a16:creationId xmlns:a16="http://schemas.microsoft.com/office/drawing/2014/main" id="{BBEC9216-136C-42AE-8906-43BFFE717662}"/>
              </a:ext>
            </a:extLst>
          </p:cNvPr>
          <p:cNvSpPr/>
          <p:nvPr userDrawn="1"/>
        </p:nvSpPr>
        <p:spPr>
          <a:xfrm>
            <a:off x="10392228" y="130627"/>
            <a:ext cx="1669143" cy="6458857"/>
          </a:xfrm>
          <a:prstGeom prst="rect">
            <a:avLst/>
          </a:prstGeom>
          <a:blipFill dpi="0" rotWithShape="1">
            <a:blip r:embed="rId2">
              <a:alphaModFix amt="30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78" name="Shape 78"/>
          <p:cNvSpPr txBox="1">
            <a:spLocks noGrp="1"/>
          </p:cNvSpPr>
          <p:nvPr>
            <p:ph type="title"/>
          </p:nvPr>
        </p:nvSpPr>
        <p:spPr>
          <a:xfrm>
            <a:off x="174554" y="1159836"/>
            <a:ext cx="8372685" cy="847999"/>
          </a:xfrm>
          <a:prstGeom prst="rect">
            <a:avLst/>
          </a:prstGeom>
        </p:spPr>
        <p:txBody>
          <a:bodyPr lIns="91425" tIns="91425" rIns="91425" bIns="91425" anchor="b" anchorCtr="0"/>
          <a:lstStyle>
            <a:lvl1pPr lvl="0"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
        <p:nvSpPr>
          <p:cNvPr id="79" name="Shape 79"/>
          <p:cNvSpPr txBox="1">
            <a:spLocks noGrp="1"/>
          </p:cNvSpPr>
          <p:nvPr>
            <p:ph type="body" idx="1"/>
          </p:nvPr>
        </p:nvSpPr>
        <p:spPr>
          <a:xfrm>
            <a:off x="174572" y="2178436"/>
            <a:ext cx="2698800" cy="4331999"/>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3011505" y="2178436"/>
            <a:ext cx="2698800" cy="4331999"/>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5848440" y="2178436"/>
            <a:ext cx="2698800" cy="4331999"/>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grpSp>
        <p:nvGrpSpPr>
          <p:cNvPr id="6" name="Group 5">
            <a:extLst>
              <a:ext uri="{FF2B5EF4-FFF2-40B4-BE49-F238E27FC236}">
                <a16:creationId xmlns:a16="http://schemas.microsoft.com/office/drawing/2014/main" id="{E046C375-E4F7-481F-8343-92F23141FDD9}"/>
              </a:ext>
            </a:extLst>
          </p:cNvPr>
          <p:cNvGrpSpPr/>
          <p:nvPr userDrawn="1"/>
        </p:nvGrpSpPr>
        <p:grpSpPr>
          <a:xfrm>
            <a:off x="-6350" y="6697815"/>
            <a:ext cx="12206288" cy="160185"/>
            <a:chOff x="-6350" y="6710516"/>
            <a:chExt cx="12206288" cy="160185"/>
          </a:xfrm>
        </p:grpSpPr>
        <p:sp>
          <p:nvSpPr>
            <p:cNvPr id="7" name="Rectangle 6">
              <a:extLst>
                <a:ext uri="{FF2B5EF4-FFF2-40B4-BE49-F238E27FC236}">
                  <a16:creationId xmlns:a16="http://schemas.microsoft.com/office/drawing/2014/main" id="{F8F27E3A-6F75-4290-925D-3D6119B3FCE0}"/>
                </a:ext>
              </a:extLst>
            </p:cNvPr>
            <p:cNvSpPr>
              <a:spLocks noChangeArrowheads="1"/>
            </p:cNvSpPr>
            <p:nvPr userDrawn="1"/>
          </p:nvSpPr>
          <p:spPr bwMode="auto">
            <a:xfrm>
              <a:off x="-6350" y="6710516"/>
              <a:ext cx="4068763" cy="160185"/>
            </a:xfrm>
            <a:prstGeom prst="rect">
              <a:avLst/>
            </a:prstGeom>
            <a:solidFill>
              <a:srgbClr val="26C6D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 name="Rectangle 7">
              <a:extLst>
                <a:ext uri="{FF2B5EF4-FFF2-40B4-BE49-F238E27FC236}">
                  <a16:creationId xmlns:a16="http://schemas.microsoft.com/office/drawing/2014/main" id="{CF029A14-7036-4D53-B05C-D09385033216}"/>
                </a:ext>
              </a:extLst>
            </p:cNvPr>
            <p:cNvSpPr>
              <a:spLocks noChangeArrowheads="1"/>
            </p:cNvSpPr>
            <p:nvPr userDrawn="1"/>
          </p:nvSpPr>
          <p:spPr bwMode="auto">
            <a:xfrm>
              <a:off x="4062412" y="6710516"/>
              <a:ext cx="4068763" cy="160185"/>
            </a:xfrm>
            <a:prstGeom prst="rect">
              <a:avLst/>
            </a:prstGeom>
            <a:solidFill>
              <a:srgbClr val="EC407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 name="Rectangle 8">
              <a:extLst>
                <a:ext uri="{FF2B5EF4-FFF2-40B4-BE49-F238E27FC236}">
                  <a16:creationId xmlns:a16="http://schemas.microsoft.com/office/drawing/2014/main" id="{C58FF68F-70C2-428D-B763-14C919EF7F64}"/>
                </a:ext>
              </a:extLst>
            </p:cNvPr>
            <p:cNvSpPr>
              <a:spLocks noChangeArrowheads="1"/>
            </p:cNvSpPr>
            <p:nvPr userDrawn="1"/>
          </p:nvSpPr>
          <p:spPr bwMode="auto">
            <a:xfrm>
              <a:off x="8131175" y="6710516"/>
              <a:ext cx="4068763" cy="160185"/>
            </a:xfrm>
            <a:prstGeom prst="rect">
              <a:avLst/>
            </a:prstGeom>
            <a:solidFill>
              <a:srgbClr val="455A6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11" name="Rectangle 5">
            <a:extLst>
              <a:ext uri="{FF2B5EF4-FFF2-40B4-BE49-F238E27FC236}">
                <a16:creationId xmlns:a16="http://schemas.microsoft.com/office/drawing/2014/main" id="{0AF08DF0-CA6B-4104-B594-723FDEF44095}"/>
              </a:ext>
            </a:extLst>
          </p:cNvPr>
          <p:cNvSpPr>
            <a:spLocks noChangeArrowheads="1"/>
          </p:cNvSpPr>
          <p:nvPr userDrawn="1"/>
        </p:nvSpPr>
        <p:spPr bwMode="auto">
          <a:xfrm>
            <a:off x="-6351" y="130627"/>
            <a:ext cx="10282465" cy="459308"/>
          </a:xfrm>
          <a:prstGeom prst="rect">
            <a:avLst/>
          </a:prstGeom>
          <a:solidFill>
            <a:srgbClr val="455A64"/>
          </a:solidFill>
          <a:ln>
            <a:noFill/>
          </a:ln>
        </p:spPr>
        <p:txBody>
          <a:bodyPr vert="horz" wrap="square" lIns="91440" tIns="45720" rIns="91440" bIns="45720" numCol="1" anchor="t" anchorCtr="0" compatLnSpc="1">
            <a:prstTxWarp prst="textNoShape">
              <a:avLst/>
            </a:prstTxWarp>
          </a:bodyPr>
          <a:lstStyle/>
          <a:p>
            <a:endParaRPr lang="en-US"/>
          </a:p>
        </p:txBody>
      </p:sp>
      <p:sp>
        <p:nvSpPr>
          <p:cNvPr id="13" name="Rectangle 12">
            <a:extLst>
              <a:ext uri="{FF2B5EF4-FFF2-40B4-BE49-F238E27FC236}">
                <a16:creationId xmlns:a16="http://schemas.microsoft.com/office/drawing/2014/main" id="{BF4021A7-D863-4372-8F95-38763244D628}"/>
              </a:ext>
            </a:extLst>
          </p:cNvPr>
          <p:cNvSpPr/>
          <p:nvPr userDrawn="1"/>
        </p:nvSpPr>
        <p:spPr>
          <a:xfrm>
            <a:off x="10406742" y="130627"/>
            <a:ext cx="1669143" cy="6458857"/>
          </a:xfrm>
          <a:prstGeom prst="rect">
            <a:avLst/>
          </a:prstGeom>
          <a:blipFill dpi="0" rotWithShape="1">
            <a:blip r:embed="rId2">
              <a:alphaModFix amt="30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1874373" y="810734"/>
            <a:ext cx="7962800" cy="847999"/>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4" name="Rectangle 6">
            <a:extLst>
              <a:ext uri="{FF2B5EF4-FFF2-40B4-BE49-F238E27FC236}">
                <a16:creationId xmlns:a16="http://schemas.microsoft.com/office/drawing/2014/main" id="{384BE972-4FAD-410D-866F-7E0ABE8E5E5D}"/>
              </a:ext>
            </a:extLst>
          </p:cNvPr>
          <p:cNvSpPr>
            <a:spLocks noChangeArrowheads="1"/>
          </p:cNvSpPr>
          <p:nvPr userDrawn="1"/>
        </p:nvSpPr>
        <p:spPr bwMode="auto">
          <a:xfrm>
            <a:off x="-6352" y="0"/>
            <a:ext cx="9843525" cy="589935"/>
          </a:xfrm>
          <a:prstGeom prst="rect">
            <a:avLst/>
          </a:prstGeom>
          <a:solidFill>
            <a:srgbClr val="26C6DA"/>
          </a:solidFill>
          <a:ln>
            <a:noFill/>
          </a:ln>
        </p:spPr>
        <p:txBody>
          <a:bodyPr vert="horz" wrap="square" lIns="91440" tIns="45720" rIns="91440" bIns="45720" numCol="1" anchor="t" anchorCtr="0" compatLnSpc="1">
            <a:prstTxWarp prst="textNoShape">
              <a:avLst/>
            </a:prstTxWarp>
          </a:bodyPr>
          <a:lstStyle/>
          <a:p>
            <a:endParaRPr lang="en-US"/>
          </a:p>
        </p:txBody>
      </p:sp>
      <p:pic>
        <p:nvPicPr>
          <p:cNvPr id="5" name="Picture 4">
            <a:extLst>
              <a:ext uri="{FF2B5EF4-FFF2-40B4-BE49-F238E27FC236}">
                <a16:creationId xmlns:a16="http://schemas.microsoft.com/office/drawing/2014/main" id="{99197C70-30FC-4036-8B16-42FE5D5EC2B0}"/>
              </a:ext>
            </a:extLst>
          </p:cNvPr>
          <p:cNvPicPr>
            <a:picLocks noChangeAspect="1"/>
          </p:cNvPicPr>
          <p:nvPr userDrawn="1"/>
        </p:nvPicPr>
        <p:blipFill>
          <a:blip r:embed="rId2"/>
          <a:stretch>
            <a:fillRect/>
          </a:stretch>
        </p:blipFill>
        <p:spPr>
          <a:xfrm rot="5400000">
            <a:off x="10734132" y="-824389"/>
            <a:ext cx="560906" cy="2267743"/>
          </a:xfrm>
          <a:prstGeom prst="rect">
            <a:avLst/>
          </a:prstGeom>
        </p:spPr>
      </p:pic>
      <p:sp>
        <p:nvSpPr>
          <p:cNvPr id="6" name="Rectangle 5">
            <a:extLst>
              <a:ext uri="{FF2B5EF4-FFF2-40B4-BE49-F238E27FC236}">
                <a16:creationId xmlns:a16="http://schemas.microsoft.com/office/drawing/2014/main" id="{78DD4ED6-36B0-412A-806F-A2B132ECE833}"/>
              </a:ext>
            </a:extLst>
          </p:cNvPr>
          <p:cNvSpPr>
            <a:spLocks noChangeArrowheads="1"/>
          </p:cNvSpPr>
          <p:nvPr userDrawn="1"/>
        </p:nvSpPr>
        <p:spPr bwMode="auto">
          <a:xfrm>
            <a:off x="2380343" y="6268066"/>
            <a:ext cx="9811657" cy="589934"/>
          </a:xfrm>
          <a:prstGeom prst="rect">
            <a:avLst/>
          </a:prstGeom>
          <a:solidFill>
            <a:srgbClr val="EC407A"/>
          </a:solidFill>
          <a:ln>
            <a:noFill/>
          </a:ln>
        </p:spPr>
        <p:txBody>
          <a:bodyPr vert="horz" wrap="square" lIns="91440" tIns="45720" rIns="91440" bIns="45720" numCol="1" anchor="t" anchorCtr="0" compatLnSpc="1">
            <a:prstTxWarp prst="textNoShape">
              <a:avLst/>
            </a:prstTxWarp>
          </a:bodyPr>
          <a:lstStyle/>
          <a:p>
            <a:endParaRPr lang="en-US"/>
          </a:p>
        </p:txBody>
      </p:sp>
      <p:pic>
        <p:nvPicPr>
          <p:cNvPr id="3" name="Picture 2">
            <a:extLst>
              <a:ext uri="{FF2B5EF4-FFF2-40B4-BE49-F238E27FC236}">
                <a16:creationId xmlns:a16="http://schemas.microsoft.com/office/drawing/2014/main" id="{9E346FDB-28AF-4045-BEE7-57D9866979C3}"/>
              </a:ext>
            </a:extLst>
          </p:cNvPr>
          <p:cNvPicPr>
            <a:picLocks noChangeAspect="1"/>
          </p:cNvPicPr>
          <p:nvPr userDrawn="1"/>
        </p:nvPicPr>
        <p:blipFill>
          <a:blip r:embed="rId3"/>
          <a:stretch>
            <a:fillRect/>
          </a:stretch>
        </p:blipFill>
        <p:spPr>
          <a:xfrm rot="16200000">
            <a:off x="877594" y="5413146"/>
            <a:ext cx="557904" cy="2267743"/>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459827" y="5614046"/>
            <a:ext cx="8335991" cy="692799"/>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grpSp>
        <p:nvGrpSpPr>
          <p:cNvPr id="3" name="Group 2">
            <a:extLst>
              <a:ext uri="{FF2B5EF4-FFF2-40B4-BE49-F238E27FC236}">
                <a16:creationId xmlns:a16="http://schemas.microsoft.com/office/drawing/2014/main" id="{4DF344AB-5D2C-4CDB-9396-2237F159AF05}"/>
              </a:ext>
            </a:extLst>
          </p:cNvPr>
          <p:cNvGrpSpPr/>
          <p:nvPr userDrawn="1"/>
        </p:nvGrpSpPr>
        <p:grpSpPr>
          <a:xfrm>
            <a:off x="-6350" y="6697815"/>
            <a:ext cx="12206288" cy="160185"/>
            <a:chOff x="-6350" y="6710516"/>
            <a:chExt cx="12206288" cy="160185"/>
          </a:xfrm>
        </p:grpSpPr>
        <p:sp>
          <p:nvSpPr>
            <p:cNvPr id="4" name="Rectangle 3">
              <a:extLst>
                <a:ext uri="{FF2B5EF4-FFF2-40B4-BE49-F238E27FC236}">
                  <a16:creationId xmlns:a16="http://schemas.microsoft.com/office/drawing/2014/main" id="{16264A1D-F9B9-4CFE-92AF-DDD83E847FB1}"/>
                </a:ext>
              </a:extLst>
            </p:cNvPr>
            <p:cNvSpPr>
              <a:spLocks noChangeArrowheads="1"/>
            </p:cNvSpPr>
            <p:nvPr userDrawn="1"/>
          </p:nvSpPr>
          <p:spPr bwMode="auto">
            <a:xfrm>
              <a:off x="-6350" y="6710516"/>
              <a:ext cx="4068763" cy="160185"/>
            </a:xfrm>
            <a:prstGeom prst="rect">
              <a:avLst/>
            </a:prstGeom>
            <a:solidFill>
              <a:srgbClr val="26C6D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 name="Rectangle 4">
              <a:extLst>
                <a:ext uri="{FF2B5EF4-FFF2-40B4-BE49-F238E27FC236}">
                  <a16:creationId xmlns:a16="http://schemas.microsoft.com/office/drawing/2014/main" id="{122099C8-CC51-4559-B913-4D170563A147}"/>
                </a:ext>
              </a:extLst>
            </p:cNvPr>
            <p:cNvSpPr>
              <a:spLocks noChangeArrowheads="1"/>
            </p:cNvSpPr>
            <p:nvPr userDrawn="1"/>
          </p:nvSpPr>
          <p:spPr bwMode="auto">
            <a:xfrm>
              <a:off x="4062412" y="6710516"/>
              <a:ext cx="4068763" cy="160185"/>
            </a:xfrm>
            <a:prstGeom prst="rect">
              <a:avLst/>
            </a:prstGeom>
            <a:solidFill>
              <a:srgbClr val="EC407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Rectangle 5">
              <a:extLst>
                <a:ext uri="{FF2B5EF4-FFF2-40B4-BE49-F238E27FC236}">
                  <a16:creationId xmlns:a16="http://schemas.microsoft.com/office/drawing/2014/main" id="{B23A33BB-E149-4685-82B6-686C6AE15E8E}"/>
                </a:ext>
              </a:extLst>
            </p:cNvPr>
            <p:cNvSpPr>
              <a:spLocks noChangeArrowheads="1"/>
            </p:cNvSpPr>
            <p:nvPr userDrawn="1"/>
          </p:nvSpPr>
          <p:spPr bwMode="auto">
            <a:xfrm>
              <a:off x="8131175" y="6710516"/>
              <a:ext cx="4068763" cy="160185"/>
            </a:xfrm>
            <a:prstGeom prst="rect">
              <a:avLst/>
            </a:prstGeom>
            <a:solidFill>
              <a:srgbClr val="455A6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7" name="Rectangle 6">
            <a:extLst>
              <a:ext uri="{FF2B5EF4-FFF2-40B4-BE49-F238E27FC236}">
                <a16:creationId xmlns:a16="http://schemas.microsoft.com/office/drawing/2014/main" id="{D115651B-65E1-4BF2-BC66-25C0277B8834}"/>
              </a:ext>
            </a:extLst>
          </p:cNvPr>
          <p:cNvSpPr/>
          <p:nvPr userDrawn="1"/>
        </p:nvSpPr>
        <p:spPr>
          <a:xfrm rot="16200000">
            <a:off x="8069944" y="-2307771"/>
            <a:ext cx="1669143" cy="6458857"/>
          </a:xfrm>
          <a:prstGeom prst="rect">
            <a:avLst/>
          </a:prstGeom>
          <a:blipFill dpi="0" rotWithShape="1">
            <a:blip r:embed="rId2">
              <a:alphaModFix amt="30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6">
            <a:extLst>
              <a:ext uri="{FF2B5EF4-FFF2-40B4-BE49-F238E27FC236}">
                <a16:creationId xmlns:a16="http://schemas.microsoft.com/office/drawing/2014/main" id="{C0AE78E2-3D72-4B23-97FE-A3ADA25A7240}"/>
              </a:ext>
            </a:extLst>
          </p:cNvPr>
          <p:cNvSpPr>
            <a:spLocks noChangeArrowheads="1"/>
          </p:cNvSpPr>
          <p:nvPr userDrawn="1"/>
        </p:nvSpPr>
        <p:spPr bwMode="auto">
          <a:xfrm>
            <a:off x="-6352" y="87086"/>
            <a:ext cx="5550809" cy="464457"/>
          </a:xfrm>
          <a:prstGeom prst="rect">
            <a:avLst/>
          </a:prstGeom>
          <a:solidFill>
            <a:srgbClr val="26C6DA"/>
          </a:solidFill>
          <a:ln>
            <a:noFill/>
          </a:ln>
        </p:spPr>
        <p:txBody>
          <a:bodyPr vert="horz" wrap="square" lIns="91440" tIns="45720" rIns="91440" bIns="45720" numCol="1" anchor="t" anchorCtr="0" compatLnSpc="1">
            <a:prstTxWarp prst="textNoShape">
              <a:avLst/>
            </a:prstTxWarp>
          </a:bodyPr>
          <a:lstStyle/>
          <a:p>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grpSp>
        <p:nvGrpSpPr>
          <p:cNvPr id="2" name="Group 1">
            <a:extLst>
              <a:ext uri="{FF2B5EF4-FFF2-40B4-BE49-F238E27FC236}">
                <a16:creationId xmlns:a16="http://schemas.microsoft.com/office/drawing/2014/main" id="{E201F650-5EC8-41AA-9DEB-032EE8EDEEB3}"/>
              </a:ext>
            </a:extLst>
          </p:cNvPr>
          <p:cNvGrpSpPr/>
          <p:nvPr userDrawn="1"/>
        </p:nvGrpSpPr>
        <p:grpSpPr>
          <a:xfrm>
            <a:off x="-6350" y="6697815"/>
            <a:ext cx="12206288" cy="160185"/>
            <a:chOff x="-6350" y="6710516"/>
            <a:chExt cx="12206288" cy="160185"/>
          </a:xfrm>
        </p:grpSpPr>
        <p:sp>
          <p:nvSpPr>
            <p:cNvPr id="3" name="Rectangle 2">
              <a:extLst>
                <a:ext uri="{FF2B5EF4-FFF2-40B4-BE49-F238E27FC236}">
                  <a16:creationId xmlns:a16="http://schemas.microsoft.com/office/drawing/2014/main" id="{C2100825-7E88-4915-A461-A092EEFBDBBC}"/>
                </a:ext>
              </a:extLst>
            </p:cNvPr>
            <p:cNvSpPr>
              <a:spLocks noChangeArrowheads="1"/>
            </p:cNvSpPr>
            <p:nvPr userDrawn="1"/>
          </p:nvSpPr>
          <p:spPr bwMode="auto">
            <a:xfrm>
              <a:off x="-6350" y="6710516"/>
              <a:ext cx="4068763" cy="160185"/>
            </a:xfrm>
            <a:prstGeom prst="rect">
              <a:avLst/>
            </a:prstGeom>
            <a:solidFill>
              <a:srgbClr val="26C6D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 name="Rectangle 3">
              <a:extLst>
                <a:ext uri="{FF2B5EF4-FFF2-40B4-BE49-F238E27FC236}">
                  <a16:creationId xmlns:a16="http://schemas.microsoft.com/office/drawing/2014/main" id="{B92944EA-4B48-4608-BAAC-2BEF1A15EF76}"/>
                </a:ext>
              </a:extLst>
            </p:cNvPr>
            <p:cNvSpPr>
              <a:spLocks noChangeArrowheads="1"/>
            </p:cNvSpPr>
            <p:nvPr userDrawn="1"/>
          </p:nvSpPr>
          <p:spPr bwMode="auto">
            <a:xfrm>
              <a:off x="4062412" y="6710516"/>
              <a:ext cx="4068763" cy="160185"/>
            </a:xfrm>
            <a:prstGeom prst="rect">
              <a:avLst/>
            </a:prstGeom>
            <a:solidFill>
              <a:srgbClr val="EC407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 name="Rectangle 4">
              <a:extLst>
                <a:ext uri="{FF2B5EF4-FFF2-40B4-BE49-F238E27FC236}">
                  <a16:creationId xmlns:a16="http://schemas.microsoft.com/office/drawing/2014/main" id="{E884EE9B-3A88-44D3-8B11-21822465CD2B}"/>
                </a:ext>
              </a:extLst>
            </p:cNvPr>
            <p:cNvSpPr>
              <a:spLocks noChangeArrowheads="1"/>
            </p:cNvSpPr>
            <p:nvPr userDrawn="1"/>
          </p:nvSpPr>
          <p:spPr bwMode="auto">
            <a:xfrm>
              <a:off x="8131175" y="6710516"/>
              <a:ext cx="4068763" cy="160185"/>
            </a:xfrm>
            <a:prstGeom prst="rect">
              <a:avLst/>
            </a:prstGeom>
            <a:solidFill>
              <a:srgbClr val="455A6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6" name="Group 5">
            <a:extLst>
              <a:ext uri="{FF2B5EF4-FFF2-40B4-BE49-F238E27FC236}">
                <a16:creationId xmlns:a16="http://schemas.microsoft.com/office/drawing/2014/main" id="{F44405EB-1D58-47EE-AEE7-6934B89D23B1}"/>
              </a:ext>
            </a:extLst>
          </p:cNvPr>
          <p:cNvGrpSpPr/>
          <p:nvPr userDrawn="1"/>
        </p:nvGrpSpPr>
        <p:grpSpPr>
          <a:xfrm>
            <a:off x="-14288" y="0"/>
            <a:ext cx="12206288" cy="160185"/>
            <a:chOff x="-6350" y="6710516"/>
            <a:chExt cx="12206288" cy="160185"/>
          </a:xfrm>
        </p:grpSpPr>
        <p:sp>
          <p:nvSpPr>
            <p:cNvPr id="7" name="Rectangle 6">
              <a:extLst>
                <a:ext uri="{FF2B5EF4-FFF2-40B4-BE49-F238E27FC236}">
                  <a16:creationId xmlns:a16="http://schemas.microsoft.com/office/drawing/2014/main" id="{5B628763-BEF6-4D33-8055-87F39ADD07EA}"/>
                </a:ext>
              </a:extLst>
            </p:cNvPr>
            <p:cNvSpPr>
              <a:spLocks noChangeArrowheads="1"/>
            </p:cNvSpPr>
            <p:nvPr userDrawn="1"/>
          </p:nvSpPr>
          <p:spPr bwMode="auto">
            <a:xfrm>
              <a:off x="-6350" y="6710516"/>
              <a:ext cx="4068763" cy="160185"/>
            </a:xfrm>
            <a:prstGeom prst="rect">
              <a:avLst/>
            </a:prstGeom>
            <a:solidFill>
              <a:srgbClr val="26C6D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 name="Rectangle 7">
              <a:extLst>
                <a:ext uri="{FF2B5EF4-FFF2-40B4-BE49-F238E27FC236}">
                  <a16:creationId xmlns:a16="http://schemas.microsoft.com/office/drawing/2014/main" id="{DD354048-4A9D-4440-A1C9-42A9B063BD12}"/>
                </a:ext>
              </a:extLst>
            </p:cNvPr>
            <p:cNvSpPr>
              <a:spLocks noChangeArrowheads="1"/>
            </p:cNvSpPr>
            <p:nvPr userDrawn="1"/>
          </p:nvSpPr>
          <p:spPr bwMode="auto">
            <a:xfrm>
              <a:off x="4062412" y="6710516"/>
              <a:ext cx="4068763" cy="160185"/>
            </a:xfrm>
            <a:prstGeom prst="rect">
              <a:avLst/>
            </a:prstGeom>
            <a:solidFill>
              <a:srgbClr val="EC407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 name="Rectangle 8">
              <a:extLst>
                <a:ext uri="{FF2B5EF4-FFF2-40B4-BE49-F238E27FC236}">
                  <a16:creationId xmlns:a16="http://schemas.microsoft.com/office/drawing/2014/main" id="{45F9B84C-9872-40B9-AC0F-2D0904232C96}"/>
                </a:ext>
              </a:extLst>
            </p:cNvPr>
            <p:cNvSpPr>
              <a:spLocks noChangeArrowheads="1"/>
            </p:cNvSpPr>
            <p:nvPr userDrawn="1"/>
          </p:nvSpPr>
          <p:spPr bwMode="auto">
            <a:xfrm>
              <a:off x="8131175" y="6710516"/>
              <a:ext cx="4068763" cy="160185"/>
            </a:xfrm>
            <a:prstGeom prst="rect">
              <a:avLst/>
            </a:prstGeom>
            <a:solidFill>
              <a:srgbClr val="455A6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10" name="Rectangle 9">
            <a:extLst>
              <a:ext uri="{FF2B5EF4-FFF2-40B4-BE49-F238E27FC236}">
                <a16:creationId xmlns:a16="http://schemas.microsoft.com/office/drawing/2014/main" id="{8A86C4E6-1EC0-47F1-B3E7-B6A08C6DAE68}"/>
              </a:ext>
            </a:extLst>
          </p:cNvPr>
          <p:cNvSpPr/>
          <p:nvPr userDrawn="1"/>
        </p:nvSpPr>
        <p:spPr>
          <a:xfrm rot="16200000">
            <a:off x="1532616" y="4042454"/>
            <a:ext cx="1056820" cy="4002771"/>
          </a:xfrm>
          <a:prstGeom prst="rect">
            <a:avLst/>
          </a:prstGeom>
          <a:blipFill dpi="0" rotWithShape="1">
            <a:blip r:embed="rId2">
              <a:alphaModFix amt="30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theme" Target="../theme/theme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9/27/2017</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8" r:id="rId9"/>
    <p:sldLayoutId id="2147483659" r:id="rId10"/>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Layout" Target="../slideLayouts/slideLayout9.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7.jpeg"/><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2" Type="http://schemas.openxmlformats.org/officeDocument/2006/relationships/image" Target="../media/image8.emf"/><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10.xml"/></Relationships>
</file>

<file path=ppt/slides/_rels/slide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7.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976915" y="2533338"/>
            <a:ext cx="4267200" cy="1922548"/>
          </a:xfrm>
          <a:prstGeom prst="rect">
            <a:avLst/>
          </a:prstGeom>
        </p:spPr>
        <p:txBody>
          <a:bodyPr lIns="91425" tIns="91425" rIns="91425" bIns="91425" anchor="b" anchorCtr="0">
            <a:noAutofit/>
          </a:bodyPr>
          <a:lstStyle/>
          <a:p>
            <a:pPr lvl="0">
              <a:spcBef>
                <a:spcPts val="0"/>
              </a:spcBef>
              <a:buNone/>
            </a:pPr>
            <a:r>
              <a:rPr lang="en" sz="4000" dirty="0"/>
              <a:t>THIS IS YOUR PRESENTATION TITLE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a:extLst>
              <a:ext uri="{FF2B5EF4-FFF2-40B4-BE49-F238E27FC236}">
                <a16:creationId xmlns:a16="http://schemas.microsoft.com/office/drawing/2014/main" id="{FEE82F21-0B64-4623-9B9E-C84B5009982D}"/>
              </a:ext>
            </a:extLst>
          </p:cNvPr>
          <p:cNvSpPr txBox="1">
            <a:spLocks/>
          </p:cNvSpPr>
          <p:nvPr/>
        </p:nvSpPr>
        <p:spPr>
          <a:xfrm>
            <a:off x="234824" y="1472076"/>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pic>
        <p:nvPicPr>
          <p:cNvPr id="9" name="Picture 8">
            <a:extLst>
              <a:ext uri="{FF2B5EF4-FFF2-40B4-BE49-F238E27FC236}">
                <a16:creationId xmlns:a16="http://schemas.microsoft.com/office/drawing/2014/main" id="{6B3F2C8E-5397-41F8-83E4-0BDDF73F5E20}"/>
              </a:ext>
            </a:extLst>
          </p:cNvPr>
          <p:cNvPicPr>
            <a:picLocks noChangeAspect="1"/>
          </p:cNvPicPr>
          <p:nvPr/>
        </p:nvPicPr>
        <p:blipFill>
          <a:blip r:embed="rId2" cstate="screen">
            <a:extLst>
              <a:ext uri="{28A0092B-C50C-407E-A947-70E740481C1C}">
                <a14:useLocalDpi xmlns:a14="http://schemas.microsoft.com/office/drawing/2010/main"/>
              </a:ext>
            </a:extLst>
          </a:blip>
          <a:srcRect/>
          <a:stretch>
            <a:fillRect/>
          </a:stretch>
        </p:blipFill>
        <p:spPr>
          <a:xfrm>
            <a:off x="5849257" y="0"/>
            <a:ext cx="6342743" cy="6858000"/>
          </a:xfrm>
          <a:custGeom>
            <a:avLst/>
            <a:gdLst>
              <a:gd name="connsiteX0" fmla="*/ 1962150 w 5753100"/>
              <a:gd name="connsiteY0" fmla="*/ 0 h 6858000"/>
              <a:gd name="connsiteX1" fmla="*/ 5753100 w 5753100"/>
              <a:gd name="connsiteY1" fmla="*/ 0 h 6858000"/>
              <a:gd name="connsiteX2" fmla="*/ 5753100 w 5753100"/>
              <a:gd name="connsiteY2" fmla="*/ 6858000 h 6858000"/>
              <a:gd name="connsiteX3" fmla="*/ 0 w 575310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5753100" h="6858000">
                <a:moveTo>
                  <a:pt x="1962150" y="0"/>
                </a:moveTo>
                <a:lnTo>
                  <a:pt x="5753100" y="0"/>
                </a:lnTo>
                <a:lnTo>
                  <a:pt x="5753100" y="6858000"/>
                </a:lnTo>
                <a:lnTo>
                  <a:pt x="0" y="6858000"/>
                </a:lnTo>
                <a:close/>
              </a:path>
            </a:pathLst>
          </a:custGeom>
        </p:spPr>
      </p:pic>
      <p:sp>
        <p:nvSpPr>
          <p:cNvPr id="5" name="Rectangle 4">
            <a:extLst>
              <a:ext uri="{FF2B5EF4-FFF2-40B4-BE49-F238E27FC236}">
                <a16:creationId xmlns:a16="http://schemas.microsoft.com/office/drawing/2014/main" id="{095238D6-F53C-40D4-8CEB-BBB4A6ACB5CD}"/>
              </a:ext>
            </a:extLst>
          </p:cNvPr>
          <p:cNvSpPr/>
          <p:nvPr/>
        </p:nvSpPr>
        <p:spPr>
          <a:xfrm>
            <a:off x="234824" y="2514886"/>
            <a:ext cx="3078002" cy="1846659"/>
          </a:xfrm>
          <a:prstGeom prst="rect">
            <a:avLst/>
          </a:prstGeom>
        </p:spPr>
        <p:txBody>
          <a:bodyPr wrap="square">
            <a:spAutoFit/>
          </a:bodyPr>
          <a:lstStyle/>
          <a:p>
            <a:pPr algn="just"/>
            <a:r>
              <a:rPr lang="en-US" sz="1400" dirty="0">
                <a:solidFill>
                  <a:srgbClr val="C00CA7"/>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6" name="Rectangle 5">
            <a:extLst>
              <a:ext uri="{FF2B5EF4-FFF2-40B4-BE49-F238E27FC236}">
                <a16:creationId xmlns:a16="http://schemas.microsoft.com/office/drawing/2014/main" id="{2A6DA63E-3FF3-47FC-B843-77FB4F14030A}"/>
              </a:ext>
            </a:extLst>
          </p:cNvPr>
          <p:cNvSpPr/>
          <p:nvPr/>
        </p:nvSpPr>
        <p:spPr>
          <a:xfrm>
            <a:off x="3312826" y="2514886"/>
            <a:ext cx="2683240" cy="1938992"/>
          </a:xfrm>
          <a:prstGeom prst="rect">
            <a:avLst/>
          </a:prstGeom>
        </p:spPr>
        <p:txBody>
          <a:bodyPr wrap="square">
            <a:spAutoFit/>
          </a:bodyPr>
          <a:lstStyle/>
          <a:p>
            <a:pPr algn="just"/>
            <a:r>
              <a:rPr lang="en-US" sz="1400" dirty="0">
                <a:solidFill>
                  <a:srgbClr val="C00CA7"/>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7" name="Rectangle 6">
            <a:extLst>
              <a:ext uri="{FF2B5EF4-FFF2-40B4-BE49-F238E27FC236}">
                <a16:creationId xmlns:a16="http://schemas.microsoft.com/office/drawing/2014/main" id="{C31DA5F7-563F-41C2-92E8-07B1DD9D0B8D}"/>
              </a:ext>
            </a:extLst>
          </p:cNvPr>
          <p:cNvSpPr/>
          <p:nvPr/>
        </p:nvSpPr>
        <p:spPr>
          <a:xfrm>
            <a:off x="6845509" y="6199869"/>
            <a:ext cx="5566347" cy="523220"/>
          </a:xfrm>
          <a:prstGeom prst="rect">
            <a:avLst/>
          </a:prstGeom>
        </p:spPr>
        <p:txBody>
          <a:bodyPr wrap="square">
            <a:spAutoFit/>
          </a:bodyPr>
          <a:lstStyle/>
          <a:p>
            <a:r>
              <a:rPr lang="en-US" sz="1400" dirty="0">
                <a:solidFill>
                  <a:schemeClr val="bg1"/>
                </a:solidFill>
              </a:rPr>
              <a:t>This template is free to use under Creative Commons Attribution license. Please mention Slidehood.com and other resources used in a slide footer.</a:t>
            </a:r>
          </a:p>
        </p:txBody>
      </p:sp>
      <p:sp>
        <p:nvSpPr>
          <p:cNvPr id="8" name="Rectangle 7">
            <a:extLst>
              <a:ext uri="{FF2B5EF4-FFF2-40B4-BE49-F238E27FC236}">
                <a16:creationId xmlns:a16="http://schemas.microsoft.com/office/drawing/2014/main" id="{C142B980-3F33-452B-9A6A-ACEC74FF4C58}"/>
              </a:ext>
            </a:extLst>
          </p:cNvPr>
          <p:cNvSpPr/>
          <p:nvPr/>
        </p:nvSpPr>
        <p:spPr>
          <a:xfrm>
            <a:off x="234824" y="4453878"/>
            <a:ext cx="1378711" cy="369332"/>
          </a:xfrm>
          <a:prstGeom prst="rect">
            <a:avLst/>
          </a:prstGeom>
        </p:spPr>
        <p:txBody>
          <a:bodyPr wrap="none">
            <a:spAutoFit/>
          </a:bodyPr>
          <a:lstStyle/>
          <a:p>
            <a:pPr algn="just"/>
            <a:r>
              <a:rPr lang="en-US" sz="1400" dirty="0"/>
              <a:t>FONT</a:t>
            </a:r>
            <a:r>
              <a:rPr lang="en-US" dirty="0"/>
              <a:t>: </a:t>
            </a:r>
            <a:r>
              <a:rPr lang="en-US" sz="1400" dirty="0">
                <a:solidFill>
                  <a:srgbClr val="C00CA7"/>
                </a:solidFill>
              </a:rPr>
              <a:t>RALEWAY</a:t>
            </a:r>
            <a:endParaRPr lang="en-US" dirty="0">
              <a:solidFill>
                <a:srgbClr val="C00CA7"/>
              </a:solidFill>
            </a:endParaRPr>
          </a:p>
        </p:txBody>
      </p:sp>
    </p:spTree>
    <p:extLst>
      <p:ext uri="{BB962C8B-B14F-4D97-AF65-F5344CB8AC3E}">
        <p14:creationId xmlns:p14="http://schemas.microsoft.com/office/powerpoint/2010/main" val="3534560590"/>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3882569" y="1778800"/>
            <a:ext cx="3897859" cy="2154571"/>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3687696" y="3813449"/>
            <a:ext cx="4287603" cy="823450"/>
          </a:xfrm>
          <a:prstGeom prst="rect">
            <a:avLst/>
          </a:prstGeom>
        </p:spPr>
        <p:txBody>
          <a:bodyPr lIns="91425" tIns="91425" rIns="91425" bIns="91425" anchor="ctr" anchorCtr="0">
            <a:noAutofit/>
          </a:bodyPr>
          <a:lstStyle/>
          <a:p>
            <a:pPr lvl="0" rtl="0">
              <a:spcBef>
                <a:spcPts val="0"/>
              </a:spcBef>
              <a:buNone/>
            </a:pPr>
            <a:r>
              <a:rPr lang="en" sz="2000"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443736" y="2882401"/>
            <a:ext cx="6880145" cy="1093199"/>
          </a:xfrm>
        </p:spPr>
        <p:txBody>
          <a:bodyPr>
            <a:normAutofit/>
          </a:bodyPr>
          <a:lstStyle/>
          <a:p>
            <a:pPr marL="0" indent="0">
              <a:buNone/>
            </a:pPr>
            <a:r>
              <a:rPr lang="en-US" b="0" dirty="0"/>
              <a:t>A fine quotation is a diamond in the hand of a man of wit and a pebble in the hand of a fool. </a:t>
            </a:r>
          </a:p>
        </p:txBody>
      </p:sp>
      <p:pic>
        <p:nvPicPr>
          <p:cNvPr id="7" name="Picture 6">
            <a:extLst>
              <a:ext uri="{FF2B5EF4-FFF2-40B4-BE49-F238E27FC236}">
                <a16:creationId xmlns:a16="http://schemas.microsoft.com/office/drawing/2014/main" id="{3476A397-B755-4BAE-B3A5-26228FE0DC03}"/>
              </a:ext>
            </a:extLst>
          </p:cNvPr>
          <p:cNvPicPr>
            <a:picLocks noChangeAspect="1"/>
          </p:cNvPicPr>
          <p:nvPr/>
        </p:nvPicPr>
        <p:blipFill rotWithShape="1">
          <a:blip r:embed="rId2"/>
          <a:srcRect l="38746" t="22901" r="37767" b="60006"/>
          <a:stretch/>
        </p:blipFill>
        <p:spPr>
          <a:xfrm>
            <a:off x="9683647" y="1319134"/>
            <a:ext cx="959370" cy="933681"/>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72CD3A43-1A0D-4D87-AE42-A601548B768B}"/>
              </a:ext>
            </a:extLst>
          </p:cNvPr>
          <p:cNvSpPr txBox="1">
            <a:spLocks/>
          </p:cNvSpPr>
          <p:nvPr/>
        </p:nvSpPr>
        <p:spPr>
          <a:xfrm>
            <a:off x="371610" y="3207583"/>
            <a:ext cx="3857490"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solidFill>
                  <a:srgbClr val="455A64"/>
                </a:solidFill>
              </a:rPr>
              <a:t>BIG IDEA</a:t>
            </a:r>
          </a:p>
        </p:txBody>
      </p:sp>
      <p:sp>
        <p:nvSpPr>
          <p:cNvPr id="3" name="Shape 130">
            <a:extLst>
              <a:ext uri="{FF2B5EF4-FFF2-40B4-BE49-F238E27FC236}">
                <a16:creationId xmlns:a16="http://schemas.microsoft.com/office/drawing/2014/main" id="{FDDD3790-615B-40C7-8202-E680286CD303}"/>
              </a:ext>
            </a:extLst>
          </p:cNvPr>
          <p:cNvSpPr txBox="1">
            <a:spLocks/>
          </p:cNvSpPr>
          <p:nvPr/>
        </p:nvSpPr>
        <p:spPr>
          <a:xfrm>
            <a:off x="428760" y="3983050"/>
            <a:ext cx="3495540" cy="911863"/>
          </a:xfrm>
          <a:prstGeom prst="rect">
            <a:avLst/>
          </a:prstGeom>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 sz="1600" dirty="0"/>
              <a:t>Grab the attention of your </a:t>
            </a:r>
            <a:r>
              <a:rPr lang="en-US" sz="1600" dirty="0"/>
              <a:t>audience</a:t>
            </a:r>
            <a:r>
              <a:rPr lang="en" sz="1600" dirty="0"/>
              <a:t> </a:t>
            </a:r>
          </a:p>
          <a:p>
            <a:pPr>
              <a:spcBef>
                <a:spcPts val="0"/>
              </a:spcBef>
              <a:buFont typeface="Arial" panose="020B0604020202020204" pitchFamily="34" charset="0"/>
              <a:buNone/>
            </a:pPr>
            <a:r>
              <a:rPr lang="en-US" sz="1600" dirty="0"/>
              <a:t>b</a:t>
            </a:r>
            <a:r>
              <a:rPr lang="en" sz="1600" dirty="0"/>
              <a:t>y using icons and impressive</a:t>
            </a:r>
          </a:p>
          <a:p>
            <a:pPr>
              <a:spcBef>
                <a:spcPts val="0"/>
              </a:spcBef>
              <a:buFont typeface="Arial" panose="020B0604020202020204" pitchFamily="34" charset="0"/>
              <a:buNone/>
            </a:pPr>
            <a:r>
              <a:rPr lang="en" sz="1600" dirty="0"/>
              <a:t>images</a:t>
            </a:r>
          </a:p>
        </p:txBody>
      </p:sp>
      <p:grpSp>
        <p:nvGrpSpPr>
          <p:cNvPr id="4" name="Shape 500">
            <a:extLst>
              <a:ext uri="{FF2B5EF4-FFF2-40B4-BE49-F238E27FC236}">
                <a16:creationId xmlns:a16="http://schemas.microsoft.com/office/drawing/2014/main" id="{57F48F58-17C6-417A-B637-AF0940E01F9E}"/>
              </a:ext>
            </a:extLst>
          </p:cNvPr>
          <p:cNvGrpSpPr/>
          <p:nvPr/>
        </p:nvGrpSpPr>
        <p:grpSpPr>
          <a:xfrm>
            <a:off x="961496" y="1603770"/>
            <a:ext cx="1923947" cy="1216080"/>
            <a:chOff x="3241525" y="3039450"/>
            <a:chExt cx="494600" cy="312625"/>
          </a:xfrm>
          <a:solidFill>
            <a:srgbClr val="455A64"/>
          </a:solidFill>
        </p:grpSpPr>
        <p:sp>
          <p:nvSpPr>
            <p:cNvPr id="5" name="Shape 501">
              <a:extLst>
                <a:ext uri="{FF2B5EF4-FFF2-40B4-BE49-F238E27FC236}">
                  <a16:creationId xmlns:a16="http://schemas.microsoft.com/office/drawing/2014/main" id="{4EC4904E-B36A-43CA-8E7C-1EA970BD47AC}"/>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502">
              <a:extLst>
                <a:ext uri="{FF2B5EF4-FFF2-40B4-BE49-F238E27FC236}">
                  <a16:creationId xmlns:a16="http://schemas.microsoft.com/office/drawing/2014/main" id="{3E2E5D15-06B4-484C-B87B-B753AE27F120}"/>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pic>
        <p:nvPicPr>
          <p:cNvPr id="12" name="Picture 11">
            <a:extLst>
              <a:ext uri="{FF2B5EF4-FFF2-40B4-BE49-F238E27FC236}">
                <a16:creationId xmlns:a16="http://schemas.microsoft.com/office/drawing/2014/main" id="{893DA19D-DFBC-4BE7-A238-9159B14871C6}"/>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5143500" y="0"/>
            <a:ext cx="7048500" cy="6858000"/>
          </a:xfrm>
          <a:custGeom>
            <a:avLst/>
            <a:gdLst>
              <a:gd name="connsiteX0" fmla="*/ 2019300 w 7048500"/>
              <a:gd name="connsiteY0" fmla="*/ 0 h 6858000"/>
              <a:gd name="connsiteX1" fmla="*/ 7048500 w 7048500"/>
              <a:gd name="connsiteY1" fmla="*/ 0 h 6858000"/>
              <a:gd name="connsiteX2" fmla="*/ 7048500 w 7048500"/>
              <a:gd name="connsiteY2" fmla="*/ 6858000 h 6858000"/>
              <a:gd name="connsiteX3" fmla="*/ 0 w 704850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7048500" h="6858000">
                <a:moveTo>
                  <a:pt x="2019300" y="0"/>
                </a:moveTo>
                <a:lnTo>
                  <a:pt x="7048500" y="0"/>
                </a:lnTo>
                <a:lnTo>
                  <a:pt x="7048500" y="6858000"/>
                </a:lnTo>
                <a:lnTo>
                  <a:pt x="0" y="6858000"/>
                </a:lnTo>
                <a:close/>
              </a:path>
            </a:pathLst>
          </a:custGeom>
        </p:spPr>
      </p:pic>
    </p:spTree>
    <p:extLst>
      <p:ext uri="{BB962C8B-B14F-4D97-AF65-F5344CB8AC3E}">
        <p14:creationId xmlns:p14="http://schemas.microsoft.com/office/powerpoint/2010/main" val="1100474799"/>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4">
            <a:extLst>
              <a:ext uri="{FF2B5EF4-FFF2-40B4-BE49-F238E27FC236}">
                <a16:creationId xmlns:a16="http://schemas.microsoft.com/office/drawing/2014/main" id="{DE00D1AE-F133-4E32-B3F4-625F2BBDE496}"/>
              </a:ext>
            </a:extLst>
          </p:cNvPr>
          <p:cNvSpPr txBox="1">
            <a:spLocks noGrp="1"/>
          </p:cNvSpPr>
          <p:nvPr>
            <p:ph type="body" idx="1"/>
          </p:nvPr>
        </p:nvSpPr>
        <p:spPr>
          <a:xfrm>
            <a:off x="232105" y="2579160"/>
            <a:ext cx="3264416" cy="3764489"/>
          </a:xfrm>
          <a:prstGeom prst="rect">
            <a:avLst/>
          </a:prstGeom>
        </p:spPr>
        <p:txBody>
          <a:bodyPr lIns="91425" tIns="91425" rIns="91425" bIns="91425" anchor="t" anchorCtr="0">
            <a:noAutofit/>
          </a:bodyPr>
          <a:lstStyle/>
          <a:p>
            <a:pPr algn="just">
              <a:buNone/>
            </a:pPr>
            <a:r>
              <a:rPr lang="en-US" sz="1600" b="1" dirty="0"/>
              <a:t>	</a:t>
            </a:r>
            <a:r>
              <a:rPr lang="en-US" sz="1600" b="1" dirty="0">
                <a:solidFill>
                  <a:srgbClr val="26C6DA"/>
                </a:solidFill>
              </a:rPr>
              <a:t>ChrisHadfield</a:t>
            </a:r>
            <a:r>
              <a:rPr lang="en-US" sz="1600" b="1" dirty="0"/>
              <a:t> </a:t>
            </a:r>
            <a:r>
              <a:rPr lang="en-US" sz="1600" dirty="0"/>
              <a:t>	</a:t>
            </a:r>
          </a:p>
          <a:p>
            <a:pPr lvl="0" algn="just">
              <a:buNone/>
            </a:pPr>
            <a:r>
              <a:rPr lang="en-US" sz="1600" dirty="0"/>
              <a:t>	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600" i="1" dirty="0"/>
          </a:p>
        </p:txBody>
      </p:sp>
      <p:sp>
        <p:nvSpPr>
          <p:cNvPr id="7" name="Shape 165">
            <a:extLst>
              <a:ext uri="{FF2B5EF4-FFF2-40B4-BE49-F238E27FC236}">
                <a16:creationId xmlns:a16="http://schemas.microsoft.com/office/drawing/2014/main" id="{D5510B04-49F4-44C3-A322-A41B49CBB889}"/>
              </a:ext>
            </a:extLst>
          </p:cNvPr>
          <p:cNvSpPr txBox="1">
            <a:spLocks noGrp="1"/>
          </p:cNvSpPr>
          <p:nvPr>
            <p:ph type="title"/>
          </p:nvPr>
        </p:nvSpPr>
        <p:spPr>
          <a:xfrm>
            <a:off x="232105" y="929823"/>
            <a:ext cx="6732030" cy="1464910"/>
          </a:xfrm>
          <a:prstGeom prst="rect">
            <a:avLst/>
          </a:prstGeom>
        </p:spPr>
        <p:txBody>
          <a:bodyPr lIns="91425" tIns="91425" rIns="91425" bIns="91425" anchor="b" anchorCtr="0">
            <a:noAutofit/>
          </a:bodyPr>
          <a:lstStyle/>
          <a:p>
            <a:pPr lvl="0">
              <a:spcBef>
                <a:spcPts val="0"/>
              </a:spcBef>
              <a:buNone/>
            </a:pPr>
            <a:r>
              <a:rPr lang="en" sz="3600" dirty="0">
                <a:solidFill>
                  <a:srgbClr val="455A64"/>
                </a:solidFill>
              </a:rPr>
              <a:t>YOU CAN ALSO SPLIT YOUR CONTENT</a:t>
            </a:r>
          </a:p>
        </p:txBody>
      </p:sp>
      <p:sp>
        <p:nvSpPr>
          <p:cNvPr id="8" name="Shape 166">
            <a:extLst>
              <a:ext uri="{FF2B5EF4-FFF2-40B4-BE49-F238E27FC236}">
                <a16:creationId xmlns:a16="http://schemas.microsoft.com/office/drawing/2014/main" id="{9EAF4FC5-51A1-420E-A826-8D07EF61D808}"/>
              </a:ext>
            </a:extLst>
          </p:cNvPr>
          <p:cNvSpPr txBox="1">
            <a:spLocks/>
          </p:cNvSpPr>
          <p:nvPr/>
        </p:nvSpPr>
        <p:spPr>
          <a:xfrm>
            <a:off x="3496521" y="2579160"/>
            <a:ext cx="3104759" cy="3764489"/>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buFont typeface="Arial" panose="020B0604020202020204" pitchFamily="34" charset="0"/>
              <a:buNone/>
            </a:pPr>
            <a:r>
              <a:rPr lang="en-US" sz="1600" dirty="0">
                <a:solidFill>
                  <a:srgbClr val="26C6DA"/>
                </a:solidFill>
              </a:rPr>
              <a:t>	</a:t>
            </a:r>
            <a:r>
              <a:rPr lang="en-US" sz="1600" b="1" dirty="0">
                <a:solidFill>
                  <a:srgbClr val="26C6DA"/>
                </a:solidFill>
              </a:rPr>
              <a:t>Erin Cummings</a:t>
            </a:r>
          </a:p>
          <a:p>
            <a:pPr algn="just">
              <a:buFont typeface="Arial" panose="020B0604020202020204" pitchFamily="34" charset="0"/>
              <a:buNone/>
            </a:pPr>
            <a:r>
              <a:rPr lang="en-US" sz="1600" dirty="0"/>
              <a:t>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i="1" dirty="0"/>
            </a:br>
            <a:endParaRPr lang="en" sz="1600" i="1" dirty="0"/>
          </a:p>
        </p:txBody>
      </p:sp>
      <p:pic>
        <p:nvPicPr>
          <p:cNvPr id="5" name="Picture 4">
            <a:extLst>
              <a:ext uri="{FF2B5EF4-FFF2-40B4-BE49-F238E27FC236}">
                <a16:creationId xmlns:a16="http://schemas.microsoft.com/office/drawing/2014/main" id="{AE473D74-1715-4748-8E5A-4A4A2561AFCD}"/>
              </a:ext>
            </a:extLst>
          </p:cNvPr>
          <p:cNvPicPr>
            <a:picLocks noChangeAspect="1"/>
          </p:cNvPicPr>
          <p:nvPr/>
        </p:nvPicPr>
        <p:blipFill>
          <a:blip r:embed="rId2"/>
          <a:stretch>
            <a:fillRect/>
          </a:stretch>
        </p:blipFill>
        <p:spPr>
          <a:xfrm>
            <a:off x="6807199" y="1955670"/>
            <a:ext cx="5282994" cy="4047173"/>
          </a:xfrm>
          <a:prstGeom prst="rect">
            <a:avLst/>
          </a:prstGeom>
        </p:spPr>
      </p:pic>
    </p:spTree>
    <p:extLst>
      <p:ext uri="{BB962C8B-B14F-4D97-AF65-F5344CB8AC3E}">
        <p14:creationId xmlns:p14="http://schemas.microsoft.com/office/powerpoint/2010/main" val="595087520"/>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566584" y="1946848"/>
            <a:ext cx="7739216" cy="771892"/>
          </a:xfrm>
          <a:prstGeom prst="rect">
            <a:avLst/>
          </a:prstGeom>
        </p:spPr>
        <p:txBody>
          <a:bodyPr lIns="91425" tIns="91425" rIns="91425" bIns="91425" anchor="b" anchorCtr="0">
            <a:noAutofit/>
          </a:bodyPr>
          <a:lstStyle/>
          <a:p>
            <a:pPr lvl="0">
              <a:spcBef>
                <a:spcPts val="0"/>
              </a:spcBef>
              <a:buNone/>
            </a:pPr>
            <a:r>
              <a:rPr lang="en" sz="3600" dirty="0">
                <a:solidFill>
                  <a:srgbClr val="455A64"/>
                </a:solidFill>
              </a:rPr>
              <a:t>IN TWO OR THREE COLUMNS</a:t>
            </a:r>
          </a:p>
        </p:txBody>
      </p:sp>
      <p:sp>
        <p:nvSpPr>
          <p:cNvPr id="9" name="Shape 181"/>
          <p:cNvSpPr txBox="1">
            <a:spLocks noGrp="1"/>
          </p:cNvSpPr>
          <p:nvPr>
            <p:ph type="body" idx="1"/>
          </p:nvPr>
        </p:nvSpPr>
        <p:spPr>
          <a:xfrm>
            <a:off x="566584" y="2849368"/>
            <a:ext cx="2626686" cy="3206986"/>
          </a:xfrm>
          <a:prstGeom prst="rect">
            <a:avLst/>
          </a:prstGeom>
        </p:spPr>
        <p:txBody>
          <a:bodyPr lIns="91425" tIns="91425" rIns="91425" bIns="91425" anchor="t" anchorCtr="0">
            <a:noAutofit/>
          </a:bodyPr>
          <a:lstStyle/>
          <a:p>
            <a:pPr lvl="0" algn="just">
              <a:buNone/>
            </a:pPr>
            <a:r>
              <a:rPr lang="en-US" sz="1600" b="1" dirty="0"/>
              <a:t>	</a:t>
            </a:r>
            <a:r>
              <a:rPr lang="en-US" sz="1600" b="1" dirty="0">
                <a:solidFill>
                  <a:srgbClr val="26C6DA"/>
                </a:solidFill>
              </a:rPr>
              <a:t>Helen Keller </a:t>
            </a:r>
            <a:r>
              <a:rPr lang="en-US" sz="1600" dirty="0"/>
              <a:t>	</a:t>
            </a:r>
          </a:p>
          <a:p>
            <a:pPr lvl="0" algn="just">
              <a:buNone/>
            </a:pPr>
            <a:r>
              <a:rPr lang="en-US" sz="1600" dirty="0"/>
              <a:t>	Character cannot be developed in ease and quiet. Only through experience of trial and suffering can the soul be strengthened, ambition inspired, and success achieved.</a:t>
            </a:r>
            <a:endParaRPr lang="en" sz="1600" dirty="0"/>
          </a:p>
        </p:txBody>
      </p:sp>
      <p:sp>
        <p:nvSpPr>
          <p:cNvPr id="10" name="Shape 182"/>
          <p:cNvSpPr txBox="1">
            <a:spLocks noGrp="1"/>
          </p:cNvSpPr>
          <p:nvPr>
            <p:ph type="body" idx="2"/>
          </p:nvPr>
        </p:nvSpPr>
        <p:spPr>
          <a:xfrm>
            <a:off x="3193270" y="2844865"/>
            <a:ext cx="2627085" cy="3225000"/>
          </a:xfrm>
          <a:prstGeom prst="rect">
            <a:avLst/>
          </a:prstGeom>
        </p:spPr>
        <p:txBody>
          <a:bodyPr lIns="91425" tIns="91425" rIns="91425" bIns="91425" anchor="t" anchorCtr="0">
            <a:noAutofit/>
          </a:bodyPr>
          <a:lstStyle/>
          <a:p>
            <a:pPr algn="just">
              <a:buNone/>
            </a:pPr>
            <a:r>
              <a:rPr lang="en-US" sz="1600" dirty="0">
                <a:solidFill>
                  <a:srgbClr val="26C6DA"/>
                </a:solidFill>
              </a:rPr>
              <a:t>	</a:t>
            </a:r>
            <a:r>
              <a:rPr lang="en-US" sz="1600" b="1" dirty="0">
                <a:solidFill>
                  <a:srgbClr val="26C6DA"/>
                </a:solidFill>
              </a:rPr>
              <a:t>Mario Andretti</a:t>
            </a:r>
            <a:r>
              <a:rPr lang="en-US" sz="1600" dirty="0">
                <a:solidFill>
                  <a:srgbClr val="26C6DA"/>
                </a:solidFill>
              </a:rPr>
              <a:t>	</a:t>
            </a:r>
          </a:p>
          <a:p>
            <a:pPr lvl="0" algn="just">
              <a:buNone/>
            </a:pPr>
            <a:r>
              <a:rPr lang="en-US" sz="1600" dirty="0"/>
              <a:t>	Desire is the key to motivation, but it's determination and commitment to an unrelenting pursuit of your goal - a commitment to excellence - that will enable you to attain the success you seek. </a:t>
            </a:r>
            <a:endParaRPr lang="en" sz="1600" dirty="0"/>
          </a:p>
        </p:txBody>
      </p:sp>
      <p:sp>
        <p:nvSpPr>
          <p:cNvPr id="11" name="Shape 183"/>
          <p:cNvSpPr txBox="1">
            <a:spLocks noGrp="1"/>
          </p:cNvSpPr>
          <p:nvPr>
            <p:ph type="body" idx="3"/>
          </p:nvPr>
        </p:nvSpPr>
        <p:spPr>
          <a:xfrm>
            <a:off x="5819956" y="2831354"/>
            <a:ext cx="2627085" cy="3225000"/>
          </a:xfrm>
          <a:prstGeom prst="rect">
            <a:avLst/>
          </a:prstGeom>
        </p:spPr>
        <p:txBody>
          <a:bodyPr lIns="91425" tIns="91425" rIns="91425" bIns="91425" anchor="t" anchorCtr="0">
            <a:noAutofit/>
          </a:bodyPr>
          <a:lstStyle/>
          <a:p>
            <a:pPr algn="just">
              <a:buNone/>
            </a:pPr>
            <a:r>
              <a:rPr lang="en-US" sz="1600" dirty="0">
                <a:solidFill>
                  <a:srgbClr val="26C6DA"/>
                </a:solidFill>
              </a:rPr>
              <a:t>	</a:t>
            </a:r>
            <a:r>
              <a:rPr lang="en-US" sz="1600" b="1" dirty="0">
                <a:solidFill>
                  <a:srgbClr val="26C6DA"/>
                </a:solidFill>
              </a:rPr>
              <a:t>Dwight D. Eisenhower</a:t>
            </a:r>
            <a:endParaRPr lang="en-US" sz="1600" dirty="0">
              <a:solidFill>
                <a:srgbClr val="26C6DA"/>
              </a:solidFill>
            </a:endParaRPr>
          </a:p>
          <a:p>
            <a:pPr lvl="0" algn="just">
              <a:buNone/>
            </a:pPr>
            <a:r>
              <a:rPr lang="en-US" sz="1600" dirty="0"/>
              <a:t>	The supreme quality for leadership is unquestionably integrity. Without it, no real success is possible, no matter whether it is on a section gang, a football field, in an army, or in an office. </a:t>
            </a:r>
            <a:endParaRPr sz="1600" dirty="0"/>
          </a:p>
        </p:txBody>
      </p:sp>
    </p:spTree>
    <p:extLst>
      <p:ext uri="{BB962C8B-B14F-4D97-AF65-F5344CB8AC3E}">
        <p14:creationId xmlns:p14="http://schemas.microsoft.com/office/powerpoint/2010/main" val="3160943707"/>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8D53F2B9-BF68-42C9-A4A8-2F0A2C74DBBB}"/>
              </a:ext>
            </a:extLst>
          </p:cNvPr>
          <p:cNvPicPr>
            <a:picLocks noChangeAspect="1"/>
          </p:cNvPicPr>
          <p:nvPr/>
        </p:nvPicPr>
        <p:blipFill rotWithShape="1">
          <a:blip r:embed="rId2">
            <a:extLst>
              <a:ext uri="{28A0092B-C50C-407E-A947-70E740481C1C}">
                <a14:useLocalDpi xmlns:a14="http://schemas.microsoft.com/office/drawing/2010/main" val="0"/>
              </a:ext>
            </a:extLst>
          </a:blip>
          <a:srcRect t="7846" r="39" b="7846"/>
          <a:stretch/>
        </p:blipFill>
        <p:spPr>
          <a:xfrm>
            <a:off x="-4761" y="-1"/>
            <a:ext cx="12196762" cy="6858001"/>
          </a:xfrm>
          <a:prstGeom prst="rect">
            <a:avLst/>
          </a:prstGeom>
        </p:spPr>
      </p:pic>
      <p:sp>
        <p:nvSpPr>
          <p:cNvPr id="5" name="Rectangle 4">
            <a:extLst>
              <a:ext uri="{FF2B5EF4-FFF2-40B4-BE49-F238E27FC236}">
                <a16:creationId xmlns:a16="http://schemas.microsoft.com/office/drawing/2014/main" id="{839EEF70-C490-4971-9E36-663F6D052291}"/>
              </a:ext>
            </a:extLst>
          </p:cNvPr>
          <p:cNvSpPr/>
          <p:nvPr/>
        </p:nvSpPr>
        <p:spPr>
          <a:xfrm>
            <a:off x="0" y="2603500"/>
            <a:ext cx="5428343" cy="1492250"/>
          </a:xfrm>
          <a:prstGeom prst="rect">
            <a:avLst/>
          </a:prstGeom>
          <a:solidFill>
            <a:srgbClr val="455A64">
              <a:alpha val="8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66291FBC-1880-43F6-8348-7D1CA4936FA9}"/>
              </a:ext>
            </a:extLst>
          </p:cNvPr>
          <p:cNvSpPr txBox="1">
            <a:spLocks/>
          </p:cNvSpPr>
          <p:nvPr/>
        </p:nvSpPr>
        <p:spPr>
          <a:xfrm>
            <a:off x="203391" y="2672658"/>
            <a:ext cx="5021560" cy="1353933"/>
          </a:xfrm>
          <a:prstGeom prst="rect">
            <a:avLst/>
          </a:prstGeom>
        </p:spPr>
        <p:txBody>
          <a:bodyPr>
            <a:normAutofit fontScale="9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a:t>
            </a:r>
            <a:r>
              <a:rPr lang="en-US" sz="4000" b="1" dirty="0">
                <a:solidFill>
                  <a:srgbClr val="EC407A"/>
                </a:solidFill>
              </a:rPr>
              <a:t>PICTURE</a:t>
            </a:r>
            <a:r>
              <a:rPr lang="en-US" sz="4000" dirty="0">
                <a:solidFill>
                  <a:schemeClr val="bg1"/>
                </a:solidFill>
              </a:rPr>
              <a:t> CREATES BIG </a:t>
            </a:r>
            <a:r>
              <a:rPr lang="en-US" sz="4000" b="1" dirty="0">
                <a:solidFill>
                  <a:srgbClr val="EC407A"/>
                </a:solidFill>
              </a:rPr>
              <a:t>IMPACT</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2497466754"/>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CF59D26B-0904-44B0-A249-1FA3A983D574}"/>
              </a:ext>
            </a:extLst>
          </p:cNvPr>
          <p:cNvSpPr txBox="1">
            <a:spLocks/>
          </p:cNvSpPr>
          <p:nvPr/>
        </p:nvSpPr>
        <p:spPr>
          <a:xfrm>
            <a:off x="235539" y="-74950"/>
            <a:ext cx="9598010"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000" dirty="0">
                <a:solidFill>
                  <a:schemeClr val="bg1"/>
                </a:solidFill>
              </a:rPr>
              <a:t>USE CHARTS &amp; TABLES TO EXPLAIN YOUR IDEAS</a:t>
            </a:r>
          </a:p>
        </p:txBody>
      </p:sp>
      <p:graphicFrame>
        <p:nvGraphicFramePr>
          <p:cNvPr id="6" name="Chart 5">
            <a:extLst>
              <a:ext uri="{FF2B5EF4-FFF2-40B4-BE49-F238E27FC236}">
                <a16:creationId xmlns:a16="http://schemas.microsoft.com/office/drawing/2014/main" id="{0EB0B14D-79F4-438F-99C9-74E2DA69E423}"/>
              </a:ext>
            </a:extLst>
          </p:cNvPr>
          <p:cNvGraphicFramePr/>
          <p:nvPr>
            <p:extLst>
              <p:ext uri="{D42A27DB-BD31-4B8C-83A1-F6EECF244321}">
                <p14:modId xmlns:p14="http://schemas.microsoft.com/office/powerpoint/2010/main" val="2438339270"/>
              </p:ext>
            </p:extLst>
          </p:nvPr>
        </p:nvGraphicFramePr>
        <p:xfrm>
          <a:off x="-171554" y="1034321"/>
          <a:ext cx="7506268" cy="5004179"/>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7" name="Table 6">
            <a:extLst>
              <a:ext uri="{FF2B5EF4-FFF2-40B4-BE49-F238E27FC236}">
                <a16:creationId xmlns:a16="http://schemas.microsoft.com/office/drawing/2014/main" id="{E1CDDDBE-3995-4B06-912A-5D7D6E3662F0}"/>
              </a:ext>
            </a:extLst>
          </p:cNvPr>
          <p:cNvGraphicFramePr>
            <a:graphicFrameLocks noGrp="1"/>
          </p:cNvGraphicFramePr>
          <p:nvPr>
            <p:extLst>
              <p:ext uri="{D42A27DB-BD31-4B8C-83A1-F6EECF244321}">
                <p14:modId xmlns:p14="http://schemas.microsoft.com/office/powerpoint/2010/main" val="3594475352"/>
              </p:ext>
            </p:extLst>
          </p:nvPr>
        </p:nvGraphicFramePr>
        <p:xfrm>
          <a:off x="7165299" y="1154380"/>
          <a:ext cx="4631961" cy="4536137"/>
        </p:xfrm>
        <a:graphic>
          <a:graphicData uri="http://schemas.openxmlformats.org/drawingml/2006/table">
            <a:tbl>
              <a:tblPr firstRow="1" bandRow="1">
                <a:tableStyleId>{5C22544A-7EE6-4342-B048-85BDC9FD1C3A}</a:tableStyleId>
              </a:tblPr>
              <a:tblGrid>
                <a:gridCol w="1543987">
                  <a:extLst>
                    <a:ext uri="{9D8B030D-6E8A-4147-A177-3AD203B41FA5}">
                      <a16:colId xmlns:a16="http://schemas.microsoft.com/office/drawing/2014/main" val="109584658"/>
                    </a:ext>
                  </a:extLst>
                </a:gridCol>
                <a:gridCol w="1543987">
                  <a:extLst>
                    <a:ext uri="{9D8B030D-6E8A-4147-A177-3AD203B41FA5}">
                      <a16:colId xmlns:a16="http://schemas.microsoft.com/office/drawing/2014/main" val="3819691740"/>
                    </a:ext>
                  </a:extLst>
                </a:gridCol>
                <a:gridCol w="1543987">
                  <a:extLst>
                    <a:ext uri="{9D8B030D-6E8A-4147-A177-3AD203B41FA5}">
                      <a16:colId xmlns:a16="http://schemas.microsoft.com/office/drawing/2014/main" val="1457623895"/>
                    </a:ext>
                  </a:extLst>
                </a:gridCol>
              </a:tblGrid>
              <a:tr h="404597">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extLst>
                  <a:ext uri="{0D108BD9-81ED-4DB2-BD59-A6C34878D82A}">
                    <a16:rowId xmlns:a16="http://schemas.microsoft.com/office/drawing/2014/main" val="1238857360"/>
                  </a:ext>
                </a:extLst>
              </a:tr>
              <a:tr h="590220">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4061495331"/>
                  </a:ext>
                </a:extLst>
              </a:tr>
              <a:tr h="590220">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695783375"/>
                  </a:ext>
                </a:extLst>
              </a:tr>
              <a:tr h="590220">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448451408"/>
                  </a:ext>
                </a:extLst>
              </a:tr>
              <a:tr h="590220">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294227219"/>
                  </a:ext>
                </a:extLst>
              </a:tr>
              <a:tr h="590220">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037091245"/>
                  </a:ext>
                </a:extLst>
              </a:tr>
              <a:tr h="590220">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500320979"/>
                  </a:ext>
                </a:extLst>
              </a:tr>
              <a:tr h="590220">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418254571"/>
                  </a:ext>
                </a:extLst>
              </a:tr>
            </a:tbl>
          </a:graphicData>
        </a:graphic>
      </p:graphicFrame>
    </p:spTree>
    <p:extLst>
      <p:ext uri="{BB962C8B-B14F-4D97-AF65-F5344CB8AC3E}">
        <p14:creationId xmlns:p14="http://schemas.microsoft.com/office/powerpoint/2010/main" val="2287538948"/>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030F0228-2F10-4624-8357-A6CEBFBDFD1A}"/>
              </a:ext>
            </a:extLst>
          </p:cNvPr>
          <p:cNvSpPr txBox="1">
            <a:spLocks/>
          </p:cNvSpPr>
          <p:nvPr/>
        </p:nvSpPr>
        <p:spPr>
          <a:xfrm>
            <a:off x="451162" y="-59960"/>
            <a:ext cx="2636812" cy="69417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200" dirty="0">
                <a:solidFill>
                  <a:schemeClr val="bg1"/>
                </a:solidFill>
              </a:rPr>
              <a:t>USE MAPS</a:t>
            </a:r>
          </a:p>
        </p:txBody>
      </p:sp>
      <p:sp>
        <p:nvSpPr>
          <p:cNvPr id="5" name="Shape 249">
            <a:extLst>
              <a:ext uri="{FF2B5EF4-FFF2-40B4-BE49-F238E27FC236}">
                <a16:creationId xmlns:a16="http://schemas.microsoft.com/office/drawing/2014/main" id="{91E8662E-0E7C-4A87-A870-A9D41EA16ADF}"/>
              </a:ext>
            </a:extLst>
          </p:cNvPr>
          <p:cNvSpPr/>
          <p:nvPr/>
        </p:nvSpPr>
        <p:spPr>
          <a:xfrm>
            <a:off x="1033111" y="135807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flip="none" rotWithShape="1">
            <a:gsLst>
              <a:gs pos="0">
                <a:srgbClr val="0DB7C4">
                  <a:shade val="30000"/>
                  <a:satMod val="115000"/>
                </a:srgbClr>
              </a:gs>
              <a:gs pos="50000">
                <a:srgbClr val="0DB7C4">
                  <a:shade val="67500"/>
                  <a:satMod val="115000"/>
                </a:srgbClr>
              </a:gs>
              <a:gs pos="100000">
                <a:srgbClr val="0DB7C4">
                  <a:shade val="100000"/>
                  <a:satMod val="115000"/>
                </a:srgbClr>
              </a:gs>
            </a:gsLst>
            <a:lin ang="5400000" scaled="1"/>
            <a:tileRect/>
          </a:gradFill>
          <a:ln>
            <a:noFill/>
          </a:ln>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497DADE9-3463-453C-9569-B0122F219295}"/>
              </a:ext>
            </a:extLst>
          </p:cNvPr>
          <p:cNvSpPr/>
          <p:nvPr/>
        </p:nvSpPr>
        <p:spPr>
          <a:xfrm>
            <a:off x="2140848" y="2079959"/>
            <a:ext cx="887166" cy="268297"/>
          </a:xfrm>
          <a:prstGeom prst="wedgeRectCallout">
            <a:avLst>
              <a:gd name="adj1" fmla="val -21428"/>
              <a:gd name="adj2" fmla="val 84287"/>
            </a:avLst>
          </a:prstGeom>
          <a:solidFill>
            <a:srgbClr val="EC407A"/>
          </a:solidFill>
          <a:ln>
            <a:noFill/>
          </a:ln>
        </p:spPr>
        <p:txBody>
          <a:bodyPr lIns="91425" tIns="91425" rIns="91425" bIns="91425" anchor="ctr" anchorCtr="0">
            <a:noAutofit/>
          </a:bodyPr>
          <a:lstStyle/>
          <a:p>
            <a:pPr lvl="0" algn="ctr">
              <a:spcBef>
                <a:spcPts val="0"/>
              </a:spcBef>
              <a:buNone/>
            </a:pPr>
            <a:r>
              <a:rPr lang="en" sz="105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16D58CCB-0260-41B9-952C-A85B89C35010}"/>
              </a:ext>
            </a:extLst>
          </p:cNvPr>
          <p:cNvSpPr/>
          <p:nvPr/>
        </p:nvSpPr>
        <p:spPr>
          <a:xfrm rot="8100000">
            <a:off x="2259245" y="2607823"/>
            <a:ext cx="153458" cy="153458"/>
          </a:xfrm>
          <a:prstGeom prst="teardrop">
            <a:avLst>
              <a:gd name="adj" fmla="val 100000"/>
            </a:avLst>
          </a:prstGeom>
          <a:solidFill>
            <a:srgbClr val="EC407A"/>
          </a:solidFill>
          <a:ln>
            <a:noFill/>
          </a:ln>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FE6B48A1-6F2B-40C7-8CCA-76244AF10270}"/>
              </a:ext>
            </a:extLst>
          </p:cNvPr>
          <p:cNvSpPr/>
          <p:nvPr/>
        </p:nvSpPr>
        <p:spPr>
          <a:xfrm rot="8100000">
            <a:off x="3264850" y="4042809"/>
            <a:ext cx="153458" cy="153458"/>
          </a:xfrm>
          <a:prstGeom prst="teardrop">
            <a:avLst>
              <a:gd name="adj" fmla="val 100000"/>
            </a:avLst>
          </a:prstGeom>
          <a:solidFill>
            <a:srgbClr val="EC407A"/>
          </a:solidFill>
          <a:ln>
            <a:noFill/>
          </a:ln>
        </p:spPr>
        <p:txBody>
          <a:bodyPr lIns="91425" tIns="91425" rIns="91425" bIns="91425" anchor="ctr" anchorCtr="0">
            <a:noAutofit/>
          </a:bodyPr>
          <a:lstStyle/>
          <a:p>
            <a:pPr lvl="0">
              <a:spcBef>
                <a:spcPts val="0"/>
              </a:spcBef>
              <a:buNone/>
            </a:pPr>
            <a:endParaRPr/>
          </a:p>
        </p:txBody>
      </p:sp>
      <p:sp>
        <p:nvSpPr>
          <p:cNvPr id="9" name="Shape 255">
            <a:extLst>
              <a:ext uri="{FF2B5EF4-FFF2-40B4-BE49-F238E27FC236}">
                <a16:creationId xmlns:a16="http://schemas.microsoft.com/office/drawing/2014/main" id="{F935398B-EE27-4BD4-B71E-7C834D993B7B}"/>
              </a:ext>
            </a:extLst>
          </p:cNvPr>
          <p:cNvSpPr/>
          <p:nvPr/>
        </p:nvSpPr>
        <p:spPr>
          <a:xfrm rot="8100000">
            <a:off x="4903850" y="4328284"/>
            <a:ext cx="153458" cy="153458"/>
          </a:xfrm>
          <a:prstGeom prst="teardrop">
            <a:avLst>
              <a:gd name="adj" fmla="val 100000"/>
            </a:avLst>
          </a:prstGeom>
          <a:solidFill>
            <a:srgbClr val="EC407A"/>
          </a:solidFill>
          <a:ln>
            <a:noFill/>
          </a:ln>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DFCBC6AB-E579-4B84-B0D7-458358FA2205}"/>
              </a:ext>
            </a:extLst>
          </p:cNvPr>
          <p:cNvSpPr/>
          <p:nvPr/>
        </p:nvSpPr>
        <p:spPr>
          <a:xfrm rot="8100000">
            <a:off x="6287673" y="3492859"/>
            <a:ext cx="153458" cy="153458"/>
          </a:xfrm>
          <a:prstGeom prst="teardrop">
            <a:avLst>
              <a:gd name="adj" fmla="val 100000"/>
            </a:avLst>
          </a:prstGeom>
          <a:solidFill>
            <a:srgbClr val="EC407A"/>
          </a:solidFill>
          <a:ln>
            <a:noFill/>
          </a:ln>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3301364935"/>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a:extLst>
              <a:ext uri="{FF2B5EF4-FFF2-40B4-BE49-F238E27FC236}">
                <a16:creationId xmlns:a16="http://schemas.microsoft.com/office/drawing/2014/main" id="{E553CC75-60B5-4271-8B8C-6A4EB1163DA1}"/>
              </a:ext>
            </a:extLst>
          </p:cNvPr>
          <p:cNvGrpSpPr/>
          <p:nvPr/>
        </p:nvGrpSpPr>
        <p:grpSpPr>
          <a:xfrm>
            <a:off x="802911" y="789161"/>
            <a:ext cx="10723336" cy="5305338"/>
            <a:chOff x="1804988" y="693738"/>
            <a:chExt cx="8585200" cy="5470525"/>
          </a:xfrm>
          <a:effectLst>
            <a:outerShdw blurRad="50800" dist="38100" dir="5400000" algn="t" rotWithShape="0">
              <a:prstClr val="black">
                <a:alpha val="40000"/>
              </a:prstClr>
            </a:outerShdw>
          </a:effectLst>
        </p:grpSpPr>
        <p:sp>
          <p:nvSpPr>
            <p:cNvPr id="4" name="Rectangle 3">
              <a:extLst>
                <a:ext uri="{FF2B5EF4-FFF2-40B4-BE49-F238E27FC236}">
                  <a16:creationId xmlns:a16="http://schemas.microsoft.com/office/drawing/2014/main" id="{46242EE6-6792-41C8-AA48-D853BAA111A7}"/>
                </a:ext>
              </a:extLst>
            </p:cNvPr>
            <p:cNvSpPr>
              <a:spLocks noChangeArrowheads="1"/>
            </p:cNvSpPr>
            <p:nvPr/>
          </p:nvSpPr>
          <p:spPr bwMode="auto">
            <a:xfrm>
              <a:off x="1804988" y="693738"/>
              <a:ext cx="1595438" cy="5470525"/>
            </a:xfrm>
            <a:prstGeom prst="rect">
              <a:avLst/>
            </a:prstGeom>
            <a:solidFill>
              <a:srgbClr val="F2F2F2"/>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 name="Freeform 7">
              <a:extLst>
                <a:ext uri="{FF2B5EF4-FFF2-40B4-BE49-F238E27FC236}">
                  <a16:creationId xmlns:a16="http://schemas.microsoft.com/office/drawing/2014/main" id="{960ED994-9896-4CEB-BB94-3E960C9EDA8E}"/>
                </a:ext>
              </a:extLst>
            </p:cNvPr>
            <p:cNvSpPr>
              <a:spLocks/>
            </p:cNvSpPr>
            <p:nvPr/>
          </p:nvSpPr>
          <p:spPr bwMode="auto">
            <a:xfrm>
              <a:off x="1804988" y="693738"/>
              <a:ext cx="1595438" cy="2078038"/>
            </a:xfrm>
            <a:custGeom>
              <a:avLst/>
              <a:gdLst>
                <a:gd name="T0" fmla="*/ 0 w 1005"/>
                <a:gd name="T1" fmla="*/ 0 h 1309"/>
                <a:gd name="T2" fmla="*/ 0 w 1005"/>
                <a:gd name="T3" fmla="*/ 1018 h 1309"/>
                <a:gd name="T4" fmla="*/ 502 w 1005"/>
                <a:gd name="T5" fmla="*/ 1309 h 1309"/>
                <a:gd name="T6" fmla="*/ 1005 w 1005"/>
                <a:gd name="T7" fmla="*/ 1018 h 1309"/>
                <a:gd name="T8" fmla="*/ 1005 w 1005"/>
                <a:gd name="T9" fmla="*/ 0 h 1309"/>
                <a:gd name="T10" fmla="*/ 0 w 1005"/>
                <a:gd name="T11" fmla="*/ 0 h 1309"/>
              </a:gdLst>
              <a:ahLst/>
              <a:cxnLst>
                <a:cxn ang="0">
                  <a:pos x="T0" y="T1"/>
                </a:cxn>
                <a:cxn ang="0">
                  <a:pos x="T2" y="T3"/>
                </a:cxn>
                <a:cxn ang="0">
                  <a:pos x="T4" y="T5"/>
                </a:cxn>
                <a:cxn ang="0">
                  <a:pos x="T6" y="T7"/>
                </a:cxn>
                <a:cxn ang="0">
                  <a:pos x="T8" y="T9"/>
                </a:cxn>
                <a:cxn ang="0">
                  <a:pos x="T10" y="T11"/>
                </a:cxn>
              </a:cxnLst>
              <a:rect l="0" t="0" r="r" b="b"/>
              <a:pathLst>
                <a:path w="1005" h="1309">
                  <a:moveTo>
                    <a:pt x="0" y="0"/>
                  </a:moveTo>
                  <a:lnTo>
                    <a:pt x="0" y="1018"/>
                  </a:lnTo>
                  <a:lnTo>
                    <a:pt x="502" y="1309"/>
                  </a:lnTo>
                  <a:lnTo>
                    <a:pt x="1005" y="1018"/>
                  </a:lnTo>
                  <a:lnTo>
                    <a:pt x="1005" y="0"/>
                  </a:lnTo>
                  <a:lnTo>
                    <a:pt x="0" y="0"/>
                  </a:lnTo>
                  <a:close/>
                </a:path>
              </a:pathLst>
            </a:custGeom>
            <a:solidFill>
              <a:srgbClr val="FCC82B"/>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Freeform 8">
              <a:extLst>
                <a:ext uri="{FF2B5EF4-FFF2-40B4-BE49-F238E27FC236}">
                  <a16:creationId xmlns:a16="http://schemas.microsoft.com/office/drawing/2014/main" id="{D002BEA2-B403-4CC8-B2BA-977B1AAE8DBF}"/>
                </a:ext>
              </a:extLst>
            </p:cNvPr>
            <p:cNvSpPr>
              <a:spLocks/>
            </p:cNvSpPr>
            <p:nvPr/>
          </p:nvSpPr>
          <p:spPr bwMode="auto">
            <a:xfrm>
              <a:off x="2601913" y="2452688"/>
              <a:ext cx="798513" cy="920750"/>
            </a:xfrm>
            <a:custGeom>
              <a:avLst/>
              <a:gdLst>
                <a:gd name="T0" fmla="*/ 503 w 503"/>
                <a:gd name="T1" fmla="*/ 580 h 580"/>
                <a:gd name="T2" fmla="*/ 0 w 503"/>
                <a:gd name="T3" fmla="*/ 290 h 580"/>
                <a:gd name="T4" fmla="*/ 503 w 503"/>
                <a:gd name="T5" fmla="*/ 0 h 580"/>
                <a:gd name="T6" fmla="*/ 503 w 503"/>
                <a:gd name="T7" fmla="*/ 580 h 580"/>
              </a:gdLst>
              <a:ahLst/>
              <a:cxnLst>
                <a:cxn ang="0">
                  <a:pos x="T0" y="T1"/>
                </a:cxn>
                <a:cxn ang="0">
                  <a:pos x="T2" y="T3"/>
                </a:cxn>
                <a:cxn ang="0">
                  <a:pos x="T4" y="T5"/>
                </a:cxn>
                <a:cxn ang="0">
                  <a:pos x="T6" y="T7"/>
                </a:cxn>
              </a:cxnLst>
              <a:rect l="0" t="0" r="r" b="b"/>
              <a:pathLst>
                <a:path w="503" h="580">
                  <a:moveTo>
                    <a:pt x="503" y="580"/>
                  </a:moveTo>
                  <a:lnTo>
                    <a:pt x="0" y="290"/>
                  </a:lnTo>
                  <a:lnTo>
                    <a:pt x="503" y="0"/>
                  </a:lnTo>
                  <a:lnTo>
                    <a:pt x="503" y="580"/>
                  </a:lnTo>
                  <a:close/>
                </a:path>
              </a:pathLst>
            </a:custGeom>
            <a:solidFill>
              <a:srgbClr val="F2B31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 name="Freeform 9">
              <a:extLst>
                <a:ext uri="{FF2B5EF4-FFF2-40B4-BE49-F238E27FC236}">
                  <a16:creationId xmlns:a16="http://schemas.microsoft.com/office/drawing/2014/main" id="{C5E83B3D-5A43-4BC8-ADE7-4C8465C83E7D}"/>
                </a:ext>
              </a:extLst>
            </p:cNvPr>
            <p:cNvSpPr>
              <a:spLocks/>
            </p:cNvSpPr>
            <p:nvPr/>
          </p:nvSpPr>
          <p:spPr bwMode="auto">
            <a:xfrm>
              <a:off x="1804988" y="2452688"/>
              <a:ext cx="796925" cy="920750"/>
            </a:xfrm>
            <a:custGeom>
              <a:avLst/>
              <a:gdLst>
                <a:gd name="T0" fmla="*/ 0 w 502"/>
                <a:gd name="T1" fmla="*/ 580 h 580"/>
                <a:gd name="T2" fmla="*/ 502 w 502"/>
                <a:gd name="T3" fmla="*/ 290 h 580"/>
                <a:gd name="T4" fmla="*/ 0 w 502"/>
                <a:gd name="T5" fmla="*/ 0 h 580"/>
                <a:gd name="T6" fmla="*/ 0 w 502"/>
                <a:gd name="T7" fmla="*/ 580 h 580"/>
              </a:gdLst>
              <a:ahLst/>
              <a:cxnLst>
                <a:cxn ang="0">
                  <a:pos x="T0" y="T1"/>
                </a:cxn>
                <a:cxn ang="0">
                  <a:pos x="T2" y="T3"/>
                </a:cxn>
                <a:cxn ang="0">
                  <a:pos x="T4" y="T5"/>
                </a:cxn>
                <a:cxn ang="0">
                  <a:pos x="T6" y="T7"/>
                </a:cxn>
              </a:cxnLst>
              <a:rect l="0" t="0" r="r" b="b"/>
              <a:pathLst>
                <a:path w="502" h="580">
                  <a:moveTo>
                    <a:pt x="0" y="580"/>
                  </a:moveTo>
                  <a:lnTo>
                    <a:pt x="502" y="290"/>
                  </a:lnTo>
                  <a:lnTo>
                    <a:pt x="0" y="0"/>
                  </a:lnTo>
                  <a:lnTo>
                    <a:pt x="0" y="580"/>
                  </a:lnTo>
                  <a:close/>
                </a:path>
              </a:pathLst>
            </a:custGeom>
            <a:solidFill>
              <a:srgbClr val="FCC82B"/>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 name="Freeform 10">
              <a:extLst>
                <a:ext uri="{FF2B5EF4-FFF2-40B4-BE49-F238E27FC236}">
                  <a16:creationId xmlns:a16="http://schemas.microsoft.com/office/drawing/2014/main" id="{90457726-17EC-4B1B-973B-2098B4A79706}"/>
                </a:ext>
              </a:extLst>
            </p:cNvPr>
            <p:cNvSpPr>
              <a:spLocks/>
            </p:cNvSpPr>
            <p:nvPr/>
          </p:nvSpPr>
          <p:spPr bwMode="auto">
            <a:xfrm>
              <a:off x="2601913" y="2913063"/>
              <a:ext cx="798513" cy="922338"/>
            </a:xfrm>
            <a:custGeom>
              <a:avLst/>
              <a:gdLst>
                <a:gd name="T0" fmla="*/ 0 w 503"/>
                <a:gd name="T1" fmla="*/ 0 h 581"/>
                <a:gd name="T2" fmla="*/ 503 w 503"/>
                <a:gd name="T3" fmla="*/ 290 h 581"/>
                <a:gd name="T4" fmla="*/ 0 w 503"/>
                <a:gd name="T5" fmla="*/ 581 h 581"/>
                <a:gd name="T6" fmla="*/ 0 w 503"/>
                <a:gd name="T7" fmla="*/ 0 h 581"/>
              </a:gdLst>
              <a:ahLst/>
              <a:cxnLst>
                <a:cxn ang="0">
                  <a:pos x="T0" y="T1"/>
                </a:cxn>
                <a:cxn ang="0">
                  <a:pos x="T2" y="T3"/>
                </a:cxn>
                <a:cxn ang="0">
                  <a:pos x="T4" y="T5"/>
                </a:cxn>
                <a:cxn ang="0">
                  <a:pos x="T6" y="T7"/>
                </a:cxn>
              </a:cxnLst>
              <a:rect l="0" t="0" r="r" b="b"/>
              <a:pathLst>
                <a:path w="503" h="581">
                  <a:moveTo>
                    <a:pt x="0" y="0"/>
                  </a:moveTo>
                  <a:lnTo>
                    <a:pt x="503" y="290"/>
                  </a:lnTo>
                  <a:lnTo>
                    <a:pt x="0" y="581"/>
                  </a:lnTo>
                  <a:lnTo>
                    <a:pt x="0" y="0"/>
                  </a:lnTo>
                  <a:close/>
                </a:path>
              </a:pathLst>
            </a:custGeom>
            <a:solidFill>
              <a:srgbClr val="F2B31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 name="Freeform 11">
              <a:extLst>
                <a:ext uri="{FF2B5EF4-FFF2-40B4-BE49-F238E27FC236}">
                  <a16:creationId xmlns:a16="http://schemas.microsoft.com/office/drawing/2014/main" id="{6868F288-ADAA-4C60-92A0-5DE4587FF9A7}"/>
                </a:ext>
              </a:extLst>
            </p:cNvPr>
            <p:cNvSpPr>
              <a:spLocks/>
            </p:cNvSpPr>
            <p:nvPr/>
          </p:nvSpPr>
          <p:spPr bwMode="auto">
            <a:xfrm>
              <a:off x="1804988" y="2913063"/>
              <a:ext cx="796925" cy="922338"/>
            </a:xfrm>
            <a:custGeom>
              <a:avLst/>
              <a:gdLst>
                <a:gd name="T0" fmla="*/ 502 w 502"/>
                <a:gd name="T1" fmla="*/ 0 h 581"/>
                <a:gd name="T2" fmla="*/ 0 w 502"/>
                <a:gd name="T3" fmla="*/ 290 h 581"/>
                <a:gd name="T4" fmla="*/ 502 w 502"/>
                <a:gd name="T5" fmla="*/ 581 h 581"/>
                <a:gd name="T6" fmla="*/ 502 w 502"/>
                <a:gd name="T7" fmla="*/ 0 h 581"/>
              </a:gdLst>
              <a:ahLst/>
              <a:cxnLst>
                <a:cxn ang="0">
                  <a:pos x="T0" y="T1"/>
                </a:cxn>
                <a:cxn ang="0">
                  <a:pos x="T2" y="T3"/>
                </a:cxn>
                <a:cxn ang="0">
                  <a:pos x="T4" y="T5"/>
                </a:cxn>
                <a:cxn ang="0">
                  <a:pos x="T6" y="T7"/>
                </a:cxn>
              </a:cxnLst>
              <a:rect l="0" t="0" r="r" b="b"/>
              <a:pathLst>
                <a:path w="502" h="581">
                  <a:moveTo>
                    <a:pt x="502" y="0"/>
                  </a:moveTo>
                  <a:lnTo>
                    <a:pt x="0" y="290"/>
                  </a:lnTo>
                  <a:lnTo>
                    <a:pt x="502" y="581"/>
                  </a:lnTo>
                  <a:lnTo>
                    <a:pt x="502" y="0"/>
                  </a:lnTo>
                  <a:close/>
                </a:path>
              </a:pathLst>
            </a:custGeom>
            <a:solidFill>
              <a:srgbClr val="FCC82B"/>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 name="Rectangle 9">
              <a:extLst>
                <a:ext uri="{FF2B5EF4-FFF2-40B4-BE49-F238E27FC236}">
                  <a16:creationId xmlns:a16="http://schemas.microsoft.com/office/drawing/2014/main" id="{34A42DA4-236E-4E59-84F3-C1F3C5ADBB89}"/>
                </a:ext>
              </a:extLst>
            </p:cNvPr>
            <p:cNvSpPr>
              <a:spLocks noChangeArrowheads="1"/>
            </p:cNvSpPr>
            <p:nvPr/>
          </p:nvSpPr>
          <p:spPr bwMode="auto">
            <a:xfrm>
              <a:off x="1804988" y="5738813"/>
              <a:ext cx="1595438" cy="425450"/>
            </a:xfrm>
            <a:prstGeom prst="rect">
              <a:avLst/>
            </a:prstGeom>
            <a:solidFill>
              <a:srgbClr val="F2B319"/>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1" name="Rectangle 10">
              <a:extLst>
                <a:ext uri="{FF2B5EF4-FFF2-40B4-BE49-F238E27FC236}">
                  <a16:creationId xmlns:a16="http://schemas.microsoft.com/office/drawing/2014/main" id="{5E16C892-FEA5-4F79-9AF8-757D6EDC9AEE}"/>
                </a:ext>
              </a:extLst>
            </p:cNvPr>
            <p:cNvSpPr>
              <a:spLocks noChangeArrowheads="1"/>
            </p:cNvSpPr>
            <p:nvPr/>
          </p:nvSpPr>
          <p:spPr bwMode="auto">
            <a:xfrm>
              <a:off x="4133850" y="693738"/>
              <a:ext cx="1595438" cy="5470525"/>
            </a:xfrm>
            <a:prstGeom prst="rect">
              <a:avLst/>
            </a:prstGeom>
            <a:solidFill>
              <a:srgbClr val="F2F2F2"/>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2" name="Freeform 14">
              <a:extLst>
                <a:ext uri="{FF2B5EF4-FFF2-40B4-BE49-F238E27FC236}">
                  <a16:creationId xmlns:a16="http://schemas.microsoft.com/office/drawing/2014/main" id="{BF6A7CFD-8318-4202-84E3-10E4DC4E6E2F}"/>
                </a:ext>
              </a:extLst>
            </p:cNvPr>
            <p:cNvSpPr>
              <a:spLocks/>
            </p:cNvSpPr>
            <p:nvPr/>
          </p:nvSpPr>
          <p:spPr bwMode="auto">
            <a:xfrm>
              <a:off x="4133850" y="693738"/>
              <a:ext cx="1595438" cy="2078038"/>
            </a:xfrm>
            <a:custGeom>
              <a:avLst/>
              <a:gdLst>
                <a:gd name="T0" fmla="*/ 0 w 1005"/>
                <a:gd name="T1" fmla="*/ 0 h 1309"/>
                <a:gd name="T2" fmla="*/ 0 w 1005"/>
                <a:gd name="T3" fmla="*/ 1018 h 1309"/>
                <a:gd name="T4" fmla="*/ 503 w 1005"/>
                <a:gd name="T5" fmla="*/ 1309 h 1309"/>
                <a:gd name="T6" fmla="*/ 1005 w 1005"/>
                <a:gd name="T7" fmla="*/ 1018 h 1309"/>
                <a:gd name="T8" fmla="*/ 1005 w 1005"/>
                <a:gd name="T9" fmla="*/ 0 h 1309"/>
                <a:gd name="T10" fmla="*/ 0 w 1005"/>
                <a:gd name="T11" fmla="*/ 0 h 1309"/>
              </a:gdLst>
              <a:ahLst/>
              <a:cxnLst>
                <a:cxn ang="0">
                  <a:pos x="T0" y="T1"/>
                </a:cxn>
                <a:cxn ang="0">
                  <a:pos x="T2" y="T3"/>
                </a:cxn>
                <a:cxn ang="0">
                  <a:pos x="T4" y="T5"/>
                </a:cxn>
                <a:cxn ang="0">
                  <a:pos x="T6" y="T7"/>
                </a:cxn>
                <a:cxn ang="0">
                  <a:pos x="T8" y="T9"/>
                </a:cxn>
                <a:cxn ang="0">
                  <a:pos x="T10" y="T11"/>
                </a:cxn>
              </a:cxnLst>
              <a:rect l="0" t="0" r="r" b="b"/>
              <a:pathLst>
                <a:path w="1005" h="1309">
                  <a:moveTo>
                    <a:pt x="0" y="0"/>
                  </a:moveTo>
                  <a:lnTo>
                    <a:pt x="0" y="1018"/>
                  </a:lnTo>
                  <a:lnTo>
                    <a:pt x="503" y="1309"/>
                  </a:lnTo>
                  <a:lnTo>
                    <a:pt x="1005" y="1018"/>
                  </a:lnTo>
                  <a:lnTo>
                    <a:pt x="1005" y="0"/>
                  </a:lnTo>
                  <a:lnTo>
                    <a:pt x="0" y="0"/>
                  </a:lnTo>
                  <a:close/>
                </a:path>
              </a:pathLst>
            </a:custGeom>
            <a:solidFill>
              <a:srgbClr val="3D506B"/>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3" name="Freeform 15">
              <a:extLst>
                <a:ext uri="{FF2B5EF4-FFF2-40B4-BE49-F238E27FC236}">
                  <a16:creationId xmlns:a16="http://schemas.microsoft.com/office/drawing/2014/main" id="{D683E2E8-667D-4C44-B1B9-5520066D6E4E}"/>
                </a:ext>
              </a:extLst>
            </p:cNvPr>
            <p:cNvSpPr>
              <a:spLocks/>
            </p:cNvSpPr>
            <p:nvPr/>
          </p:nvSpPr>
          <p:spPr bwMode="auto">
            <a:xfrm>
              <a:off x="4932363" y="2452688"/>
              <a:ext cx="796925" cy="920750"/>
            </a:xfrm>
            <a:custGeom>
              <a:avLst/>
              <a:gdLst>
                <a:gd name="T0" fmla="*/ 502 w 502"/>
                <a:gd name="T1" fmla="*/ 580 h 580"/>
                <a:gd name="T2" fmla="*/ 0 w 502"/>
                <a:gd name="T3" fmla="*/ 290 h 580"/>
                <a:gd name="T4" fmla="*/ 502 w 502"/>
                <a:gd name="T5" fmla="*/ 0 h 580"/>
                <a:gd name="T6" fmla="*/ 502 w 502"/>
                <a:gd name="T7" fmla="*/ 580 h 580"/>
              </a:gdLst>
              <a:ahLst/>
              <a:cxnLst>
                <a:cxn ang="0">
                  <a:pos x="T0" y="T1"/>
                </a:cxn>
                <a:cxn ang="0">
                  <a:pos x="T2" y="T3"/>
                </a:cxn>
                <a:cxn ang="0">
                  <a:pos x="T4" y="T5"/>
                </a:cxn>
                <a:cxn ang="0">
                  <a:pos x="T6" y="T7"/>
                </a:cxn>
              </a:cxnLst>
              <a:rect l="0" t="0" r="r" b="b"/>
              <a:pathLst>
                <a:path w="502" h="580">
                  <a:moveTo>
                    <a:pt x="502" y="580"/>
                  </a:moveTo>
                  <a:lnTo>
                    <a:pt x="0" y="290"/>
                  </a:lnTo>
                  <a:lnTo>
                    <a:pt x="502" y="0"/>
                  </a:lnTo>
                  <a:lnTo>
                    <a:pt x="502" y="580"/>
                  </a:lnTo>
                  <a:close/>
                </a:path>
              </a:pathLst>
            </a:custGeom>
            <a:solidFill>
              <a:srgbClr val="36485B"/>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4" name="Freeform 16">
              <a:extLst>
                <a:ext uri="{FF2B5EF4-FFF2-40B4-BE49-F238E27FC236}">
                  <a16:creationId xmlns:a16="http://schemas.microsoft.com/office/drawing/2014/main" id="{6CFD8A88-EAB4-434D-B4AB-346145D7DBC3}"/>
                </a:ext>
              </a:extLst>
            </p:cNvPr>
            <p:cNvSpPr>
              <a:spLocks/>
            </p:cNvSpPr>
            <p:nvPr/>
          </p:nvSpPr>
          <p:spPr bwMode="auto">
            <a:xfrm>
              <a:off x="4133850" y="2452688"/>
              <a:ext cx="798513" cy="920750"/>
            </a:xfrm>
            <a:custGeom>
              <a:avLst/>
              <a:gdLst>
                <a:gd name="T0" fmla="*/ 0 w 503"/>
                <a:gd name="T1" fmla="*/ 580 h 580"/>
                <a:gd name="T2" fmla="*/ 503 w 503"/>
                <a:gd name="T3" fmla="*/ 290 h 580"/>
                <a:gd name="T4" fmla="*/ 0 w 503"/>
                <a:gd name="T5" fmla="*/ 0 h 580"/>
                <a:gd name="T6" fmla="*/ 0 w 503"/>
                <a:gd name="T7" fmla="*/ 580 h 580"/>
              </a:gdLst>
              <a:ahLst/>
              <a:cxnLst>
                <a:cxn ang="0">
                  <a:pos x="T0" y="T1"/>
                </a:cxn>
                <a:cxn ang="0">
                  <a:pos x="T2" y="T3"/>
                </a:cxn>
                <a:cxn ang="0">
                  <a:pos x="T4" y="T5"/>
                </a:cxn>
                <a:cxn ang="0">
                  <a:pos x="T6" y="T7"/>
                </a:cxn>
              </a:cxnLst>
              <a:rect l="0" t="0" r="r" b="b"/>
              <a:pathLst>
                <a:path w="503" h="580">
                  <a:moveTo>
                    <a:pt x="0" y="580"/>
                  </a:moveTo>
                  <a:lnTo>
                    <a:pt x="503" y="290"/>
                  </a:lnTo>
                  <a:lnTo>
                    <a:pt x="0" y="0"/>
                  </a:lnTo>
                  <a:lnTo>
                    <a:pt x="0" y="580"/>
                  </a:lnTo>
                  <a:close/>
                </a:path>
              </a:pathLst>
            </a:custGeom>
            <a:solidFill>
              <a:srgbClr val="3D506B"/>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5" name="Freeform 17">
              <a:extLst>
                <a:ext uri="{FF2B5EF4-FFF2-40B4-BE49-F238E27FC236}">
                  <a16:creationId xmlns:a16="http://schemas.microsoft.com/office/drawing/2014/main" id="{5F20EC9F-8BD3-49CC-89B0-FD3733516775}"/>
                </a:ext>
              </a:extLst>
            </p:cNvPr>
            <p:cNvSpPr>
              <a:spLocks/>
            </p:cNvSpPr>
            <p:nvPr/>
          </p:nvSpPr>
          <p:spPr bwMode="auto">
            <a:xfrm>
              <a:off x="4932363" y="2913063"/>
              <a:ext cx="796925" cy="922338"/>
            </a:xfrm>
            <a:custGeom>
              <a:avLst/>
              <a:gdLst>
                <a:gd name="T0" fmla="*/ 0 w 502"/>
                <a:gd name="T1" fmla="*/ 0 h 581"/>
                <a:gd name="T2" fmla="*/ 502 w 502"/>
                <a:gd name="T3" fmla="*/ 290 h 581"/>
                <a:gd name="T4" fmla="*/ 0 w 502"/>
                <a:gd name="T5" fmla="*/ 581 h 581"/>
                <a:gd name="T6" fmla="*/ 0 w 502"/>
                <a:gd name="T7" fmla="*/ 0 h 581"/>
              </a:gdLst>
              <a:ahLst/>
              <a:cxnLst>
                <a:cxn ang="0">
                  <a:pos x="T0" y="T1"/>
                </a:cxn>
                <a:cxn ang="0">
                  <a:pos x="T2" y="T3"/>
                </a:cxn>
                <a:cxn ang="0">
                  <a:pos x="T4" y="T5"/>
                </a:cxn>
                <a:cxn ang="0">
                  <a:pos x="T6" y="T7"/>
                </a:cxn>
              </a:cxnLst>
              <a:rect l="0" t="0" r="r" b="b"/>
              <a:pathLst>
                <a:path w="502" h="581">
                  <a:moveTo>
                    <a:pt x="0" y="0"/>
                  </a:moveTo>
                  <a:lnTo>
                    <a:pt x="502" y="290"/>
                  </a:lnTo>
                  <a:lnTo>
                    <a:pt x="0" y="581"/>
                  </a:lnTo>
                  <a:lnTo>
                    <a:pt x="0" y="0"/>
                  </a:lnTo>
                  <a:close/>
                </a:path>
              </a:pathLst>
            </a:custGeom>
            <a:solidFill>
              <a:srgbClr val="36485B"/>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6" name="Freeform 18">
              <a:extLst>
                <a:ext uri="{FF2B5EF4-FFF2-40B4-BE49-F238E27FC236}">
                  <a16:creationId xmlns:a16="http://schemas.microsoft.com/office/drawing/2014/main" id="{26E5440D-428A-4260-98E7-E3E9AE46F12A}"/>
                </a:ext>
              </a:extLst>
            </p:cNvPr>
            <p:cNvSpPr>
              <a:spLocks/>
            </p:cNvSpPr>
            <p:nvPr/>
          </p:nvSpPr>
          <p:spPr bwMode="auto">
            <a:xfrm>
              <a:off x="4133850" y="2913063"/>
              <a:ext cx="798513" cy="922338"/>
            </a:xfrm>
            <a:custGeom>
              <a:avLst/>
              <a:gdLst>
                <a:gd name="T0" fmla="*/ 503 w 503"/>
                <a:gd name="T1" fmla="*/ 0 h 581"/>
                <a:gd name="T2" fmla="*/ 0 w 503"/>
                <a:gd name="T3" fmla="*/ 290 h 581"/>
                <a:gd name="T4" fmla="*/ 503 w 503"/>
                <a:gd name="T5" fmla="*/ 581 h 581"/>
                <a:gd name="T6" fmla="*/ 503 w 503"/>
                <a:gd name="T7" fmla="*/ 0 h 581"/>
              </a:gdLst>
              <a:ahLst/>
              <a:cxnLst>
                <a:cxn ang="0">
                  <a:pos x="T0" y="T1"/>
                </a:cxn>
                <a:cxn ang="0">
                  <a:pos x="T2" y="T3"/>
                </a:cxn>
                <a:cxn ang="0">
                  <a:pos x="T4" y="T5"/>
                </a:cxn>
                <a:cxn ang="0">
                  <a:pos x="T6" y="T7"/>
                </a:cxn>
              </a:cxnLst>
              <a:rect l="0" t="0" r="r" b="b"/>
              <a:pathLst>
                <a:path w="503" h="581">
                  <a:moveTo>
                    <a:pt x="503" y="0"/>
                  </a:moveTo>
                  <a:lnTo>
                    <a:pt x="0" y="290"/>
                  </a:lnTo>
                  <a:lnTo>
                    <a:pt x="503" y="581"/>
                  </a:lnTo>
                  <a:lnTo>
                    <a:pt x="503" y="0"/>
                  </a:lnTo>
                  <a:close/>
                </a:path>
              </a:pathLst>
            </a:custGeom>
            <a:solidFill>
              <a:srgbClr val="3D506B"/>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7" name="Rectangle 16">
              <a:extLst>
                <a:ext uri="{FF2B5EF4-FFF2-40B4-BE49-F238E27FC236}">
                  <a16:creationId xmlns:a16="http://schemas.microsoft.com/office/drawing/2014/main" id="{2AD02A9D-8C76-496A-8141-720D70189E48}"/>
                </a:ext>
              </a:extLst>
            </p:cNvPr>
            <p:cNvSpPr>
              <a:spLocks noChangeArrowheads="1"/>
            </p:cNvSpPr>
            <p:nvPr/>
          </p:nvSpPr>
          <p:spPr bwMode="auto">
            <a:xfrm>
              <a:off x="4133850" y="5738813"/>
              <a:ext cx="1595438" cy="425450"/>
            </a:xfrm>
            <a:prstGeom prst="rect">
              <a:avLst/>
            </a:prstGeom>
            <a:solidFill>
              <a:srgbClr val="36485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8" name="Rectangle 17">
              <a:extLst>
                <a:ext uri="{FF2B5EF4-FFF2-40B4-BE49-F238E27FC236}">
                  <a16:creationId xmlns:a16="http://schemas.microsoft.com/office/drawing/2014/main" id="{26CEC033-1182-41E5-B5BC-3D5473893542}"/>
                </a:ext>
              </a:extLst>
            </p:cNvPr>
            <p:cNvSpPr>
              <a:spLocks noChangeArrowheads="1"/>
            </p:cNvSpPr>
            <p:nvPr/>
          </p:nvSpPr>
          <p:spPr bwMode="auto">
            <a:xfrm>
              <a:off x="6464300" y="693738"/>
              <a:ext cx="1595438" cy="5470525"/>
            </a:xfrm>
            <a:prstGeom prst="rect">
              <a:avLst/>
            </a:prstGeom>
            <a:solidFill>
              <a:srgbClr val="F2F2F2"/>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9" name="Freeform 21">
              <a:extLst>
                <a:ext uri="{FF2B5EF4-FFF2-40B4-BE49-F238E27FC236}">
                  <a16:creationId xmlns:a16="http://schemas.microsoft.com/office/drawing/2014/main" id="{1A250CC4-4924-4010-A5BD-20B8AED33ECA}"/>
                </a:ext>
              </a:extLst>
            </p:cNvPr>
            <p:cNvSpPr>
              <a:spLocks/>
            </p:cNvSpPr>
            <p:nvPr/>
          </p:nvSpPr>
          <p:spPr bwMode="auto">
            <a:xfrm>
              <a:off x="6464300" y="693738"/>
              <a:ext cx="1595438" cy="2078038"/>
            </a:xfrm>
            <a:custGeom>
              <a:avLst/>
              <a:gdLst>
                <a:gd name="T0" fmla="*/ 0 w 1005"/>
                <a:gd name="T1" fmla="*/ 0 h 1309"/>
                <a:gd name="T2" fmla="*/ 0 w 1005"/>
                <a:gd name="T3" fmla="*/ 1018 h 1309"/>
                <a:gd name="T4" fmla="*/ 502 w 1005"/>
                <a:gd name="T5" fmla="*/ 1309 h 1309"/>
                <a:gd name="T6" fmla="*/ 1005 w 1005"/>
                <a:gd name="T7" fmla="*/ 1018 h 1309"/>
                <a:gd name="T8" fmla="*/ 1005 w 1005"/>
                <a:gd name="T9" fmla="*/ 0 h 1309"/>
                <a:gd name="T10" fmla="*/ 0 w 1005"/>
                <a:gd name="T11" fmla="*/ 0 h 1309"/>
              </a:gdLst>
              <a:ahLst/>
              <a:cxnLst>
                <a:cxn ang="0">
                  <a:pos x="T0" y="T1"/>
                </a:cxn>
                <a:cxn ang="0">
                  <a:pos x="T2" y="T3"/>
                </a:cxn>
                <a:cxn ang="0">
                  <a:pos x="T4" y="T5"/>
                </a:cxn>
                <a:cxn ang="0">
                  <a:pos x="T6" y="T7"/>
                </a:cxn>
                <a:cxn ang="0">
                  <a:pos x="T8" y="T9"/>
                </a:cxn>
                <a:cxn ang="0">
                  <a:pos x="T10" y="T11"/>
                </a:cxn>
              </a:cxnLst>
              <a:rect l="0" t="0" r="r" b="b"/>
              <a:pathLst>
                <a:path w="1005" h="1309">
                  <a:moveTo>
                    <a:pt x="0" y="0"/>
                  </a:moveTo>
                  <a:lnTo>
                    <a:pt x="0" y="1018"/>
                  </a:lnTo>
                  <a:lnTo>
                    <a:pt x="502" y="1309"/>
                  </a:lnTo>
                  <a:lnTo>
                    <a:pt x="1005" y="1018"/>
                  </a:lnTo>
                  <a:lnTo>
                    <a:pt x="1005" y="0"/>
                  </a:lnTo>
                  <a:lnTo>
                    <a:pt x="0" y="0"/>
                  </a:lnTo>
                  <a:close/>
                </a:path>
              </a:pathLst>
            </a:custGeom>
            <a:solidFill>
              <a:srgbClr val="45AEA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0" name="Freeform 22">
              <a:extLst>
                <a:ext uri="{FF2B5EF4-FFF2-40B4-BE49-F238E27FC236}">
                  <a16:creationId xmlns:a16="http://schemas.microsoft.com/office/drawing/2014/main" id="{57688FF1-1822-4E7E-94C7-C8018E667D1E}"/>
                </a:ext>
              </a:extLst>
            </p:cNvPr>
            <p:cNvSpPr>
              <a:spLocks/>
            </p:cNvSpPr>
            <p:nvPr/>
          </p:nvSpPr>
          <p:spPr bwMode="auto">
            <a:xfrm>
              <a:off x="7261225" y="2452688"/>
              <a:ext cx="798513" cy="920750"/>
            </a:xfrm>
            <a:custGeom>
              <a:avLst/>
              <a:gdLst>
                <a:gd name="T0" fmla="*/ 503 w 503"/>
                <a:gd name="T1" fmla="*/ 580 h 580"/>
                <a:gd name="T2" fmla="*/ 0 w 503"/>
                <a:gd name="T3" fmla="*/ 290 h 580"/>
                <a:gd name="T4" fmla="*/ 503 w 503"/>
                <a:gd name="T5" fmla="*/ 0 h 580"/>
                <a:gd name="T6" fmla="*/ 503 w 503"/>
                <a:gd name="T7" fmla="*/ 580 h 580"/>
              </a:gdLst>
              <a:ahLst/>
              <a:cxnLst>
                <a:cxn ang="0">
                  <a:pos x="T0" y="T1"/>
                </a:cxn>
                <a:cxn ang="0">
                  <a:pos x="T2" y="T3"/>
                </a:cxn>
                <a:cxn ang="0">
                  <a:pos x="T4" y="T5"/>
                </a:cxn>
                <a:cxn ang="0">
                  <a:pos x="T6" y="T7"/>
                </a:cxn>
              </a:cxnLst>
              <a:rect l="0" t="0" r="r" b="b"/>
              <a:pathLst>
                <a:path w="503" h="580">
                  <a:moveTo>
                    <a:pt x="503" y="580"/>
                  </a:moveTo>
                  <a:lnTo>
                    <a:pt x="0" y="290"/>
                  </a:lnTo>
                  <a:lnTo>
                    <a:pt x="503" y="0"/>
                  </a:lnTo>
                  <a:lnTo>
                    <a:pt x="503" y="580"/>
                  </a:lnTo>
                  <a:close/>
                </a:path>
              </a:pathLst>
            </a:custGeom>
            <a:solidFill>
              <a:srgbClr val="25939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1" name="Freeform 23">
              <a:extLst>
                <a:ext uri="{FF2B5EF4-FFF2-40B4-BE49-F238E27FC236}">
                  <a16:creationId xmlns:a16="http://schemas.microsoft.com/office/drawing/2014/main" id="{AF7EEDF6-615E-47E5-84CF-A7119F25E25C}"/>
                </a:ext>
              </a:extLst>
            </p:cNvPr>
            <p:cNvSpPr>
              <a:spLocks/>
            </p:cNvSpPr>
            <p:nvPr/>
          </p:nvSpPr>
          <p:spPr bwMode="auto">
            <a:xfrm>
              <a:off x="6464300" y="2452688"/>
              <a:ext cx="796925" cy="920750"/>
            </a:xfrm>
            <a:custGeom>
              <a:avLst/>
              <a:gdLst>
                <a:gd name="T0" fmla="*/ 0 w 502"/>
                <a:gd name="T1" fmla="*/ 580 h 580"/>
                <a:gd name="T2" fmla="*/ 502 w 502"/>
                <a:gd name="T3" fmla="*/ 290 h 580"/>
                <a:gd name="T4" fmla="*/ 0 w 502"/>
                <a:gd name="T5" fmla="*/ 0 h 580"/>
                <a:gd name="T6" fmla="*/ 0 w 502"/>
                <a:gd name="T7" fmla="*/ 580 h 580"/>
              </a:gdLst>
              <a:ahLst/>
              <a:cxnLst>
                <a:cxn ang="0">
                  <a:pos x="T0" y="T1"/>
                </a:cxn>
                <a:cxn ang="0">
                  <a:pos x="T2" y="T3"/>
                </a:cxn>
                <a:cxn ang="0">
                  <a:pos x="T4" y="T5"/>
                </a:cxn>
                <a:cxn ang="0">
                  <a:pos x="T6" y="T7"/>
                </a:cxn>
              </a:cxnLst>
              <a:rect l="0" t="0" r="r" b="b"/>
              <a:pathLst>
                <a:path w="502" h="580">
                  <a:moveTo>
                    <a:pt x="0" y="580"/>
                  </a:moveTo>
                  <a:lnTo>
                    <a:pt x="502" y="290"/>
                  </a:lnTo>
                  <a:lnTo>
                    <a:pt x="0" y="0"/>
                  </a:lnTo>
                  <a:lnTo>
                    <a:pt x="0" y="580"/>
                  </a:lnTo>
                  <a:close/>
                </a:path>
              </a:pathLst>
            </a:custGeom>
            <a:solidFill>
              <a:srgbClr val="45AEA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2" name="Freeform 24">
              <a:extLst>
                <a:ext uri="{FF2B5EF4-FFF2-40B4-BE49-F238E27FC236}">
                  <a16:creationId xmlns:a16="http://schemas.microsoft.com/office/drawing/2014/main" id="{06CDA605-2C96-43A3-8EDE-65088BDED1A3}"/>
                </a:ext>
              </a:extLst>
            </p:cNvPr>
            <p:cNvSpPr>
              <a:spLocks/>
            </p:cNvSpPr>
            <p:nvPr/>
          </p:nvSpPr>
          <p:spPr bwMode="auto">
            <a:xfrm>
              <a:off x="7261225" y="2913063"/>
              <a:ext cx="798513" cy="922338"/>
            </a:xfrm>
            <a:custGeom>
              <a:avLst/>
              <a:gdLst>
                <a:gd name="T0" fmla="*/ 0 w 503"/>
                <a:gd name="T1" fmla="*/ 0 h 581"/>
                <a:gd name="T2" fmla="*/ 503 w 503"/>
                <a:gd name="T3" fmla="*/ 290 h 581"/>
                <a:gd name="T4" fmla="*/ 0 w 503"/>
                <a:gd name="T5" fmla="*/ 581 h 581"/>
                <a:gd name="T6" fmla="*/ 0 w 503"/>
                <a:gd name="T7" fmla="*/ 0 h 581"/>
              </a:gdLst>
              <a:ahLst/>
              <a:cxnLst>
                <a:cxn ang="0">
                  <a:pos x="T0" y="T1"/>
                </a:cxn>
                <a:cxn ang="0">
                  <a:pos x="T2" y="T3"/>
                </a:cxn>
                <a:cxn ang="0">
                  <a:pos x="T4" y="T5"/>
                </a:cxn>
                <a:cxn ang="0">
                  <a:pos x="T6" y="T7"/>
                </a:cxn>
              </a:cxnLst>
              <a:rect l="0" t="0" r="r" b="b"/>
              <a:pathLst>
                <a:path w="503" h="581">
                  <a:moveTo>
                    <a:pt x="0" y="0"/>
                  </a:moveTo>
                  <a:lnTo>
                    <a:pt x="503" y="290"/>
                  </a:lnTo>
                  <a:lnTo>
                    <a:pt x="0" y="581"/>
                  </a:lnTo>
                  <a:lnTo>
                    <a:pt x="0" y="0"/>
                  </a:lnTo>
                  <a:close/>
                </a:path>
              </a:pathLst>
            </a:custGeom>
            <a:solidFill>
              <a:srgbClr val="25939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3" name="Freeform 25">
              <a:extLst>
                <a:ext uri="{FF2B5EF4-FFF2-40B4-BE49-F238E27FC236}">
                  <a16:creationId xmlns:a16="http://schemas.microsoft.com/office/drawing/2014/main" id="{3E468DC8-5AF0-45F5-9A8B-4177C874DBB2}"/>
                </a:ext>
              </a:extLst>
            </p:cNvPr>
            <p:cNvSpPr>
              <a:spLocks/>
            </p:cNvSpPr>
            <p:nvPr/>
          </p:nvSpPr>
          <p:spPr bwMode="auto">
            <a:xfrm>
              <a:off x="6464300" y="2913063"/>
              <a:ext cx="796925" cy="922338"/>
            </a:xfrm>
            <a:custGeom>
              <a:avLst/>
              <a:gdLst>
                <a:gd name="T0" fmla="*/ 502 w 502"/>
                <a:gd name="T1" fmla="*/ 0 h 581"/>
                <a:gd name="T2" fmla="*/ 0 w 502"/>
                <a:gd name="T3" fmla="*/ 290 h 581"/>
                <a:gd name="T4" fmla="*/ 502 w 502"/>
                <a:gd name="T5" fmla="*/ 581 h 581"/>
                <a:gd name="T6" fmla="*/ 502 w 502"/>
                <a:gd name="T7" fmla="*/ 0 h 581"/>
              </a:gdLst>
              <a:ahLst/>
              <a:cxnLst>
                <a:cxn ang="0">
                  <a:pos x="T0" y="T1"/>
                </a:cxn>
                <a:cxn ang="0">
                  <a:pos x="T2" y="T3"/>
                </a:cxn>
                <a:cxn ang="0">
                  <a:pos x="T4" y="T5"/>
                </a:cxn>
                <a:cxn ang="0">
                  <a:pos x="T6" y="T7"/>
                </a:cxn>
              </a:cxnLst>
              <a:rect l="0" t="0" r="r" b="b"/>
              <a:pathLst>
                <a:path w="502" h="581">
                  <a:moveTo>
                    <a:pt x="502" y="0"/>
                  </a:moveTo>
                  <a:lnTo>
                    <a:pt x="0" y="290"/>
                  </a:lnTo>
                  <a:lnTo>
                    <a:pt x="502" y="581"/>
                  </a:lnTo>
                  <a:lnTo>
                    <a:pt x="502" y="0"/>
                  </a:lnTo>
                  <a:close/>
                </a:path>
              </a:pathLst>
            </a:custGeom>
            <a:solidFill>
              <a:srgbClr val="45AEA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4" name="Rectangle 23">
              <a:extLst>
                <a:ext uri="{FF2B5EF4-FFF2-40B4-BE49-F238E27FC236}">
                  <a16:creationId xmlns:a16="http://schemas.microsoft.com/office/drawing/2014/main" id="{EFF99B5E-64CD-4D6C-B181-E833E6C5C694}"/>
                </a:ext>
              </a:extLst>
            </p:cNvPr>
            <p:cNvSpPr>
              <a:spLocks noChangeArrowheads="1"/>
            </p:cNvSpPr>
            <p:nvPr/>
          </p:nvSpPr>
          <p:spPr bwMode="auto">
            <a:xfrm>
              <a:off x="6464300" y="5738813"/>
              <a:ext cx="1595438" cy="425450"/>
            </a:xfrm>
            <a:prstGeom prst="rect">
              <a:avLst/>
            </a:prstGeom>
            <a:solidFill>
              <a:srgbClr val="259390"/>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5" name="Rectangle 24">
              <a:extLst>
                <a:ext uri="{FF2B5EF4-FFF2-40B4-BE49-F238E27FC236}">
                  <a16:creationId xmlns:a16="http://schemas.microsoft.com/office/drawing/2014/main" id="{24803052-E959-44B9-B961-EC5D5711C831}"/>
                </a:ext>
              </a:extLst>
            </p:cNvPr>
            <p:cNvSpPr>
              <a:spLocks noChangeArrowheads="1"/>
            </p:cNvSpPr>
            <p:nvPr/>
          </p:nvSpPr>
          <p:spPr bwMode="auto">
            <a:xfrm>
              <a:off x="8793163" y="693738"/>
              <a:ext cx="1597025" cy="5470525"/>
            </a:xfrm>
            <a:prstGeom prst="rect">
              <a:avLst/>
            </a:prstGeom>
            <a:solidFill>
              <a:srgbClr val="F2F2F2"/>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6" name="Freeform 28">
              <a:extLst>
                <a:ext uri="{FF2B5EF4-FFF2-40B4-BE49-F238E27FC236}">
                  <a16:creationId xmlns:a16="http://schemas.microsoft.com/office/drawing/2014/main" id="{9C4F0271-4737-48D5-BD37-9DC2717FB007}"/>
                </a:ext>
              </a:extLst>
            </p:cNvPr>
            <p:cNvSpPr>
              <a:spLocks/>
            </p:cNvSpPr>
            <p:nvPr/>
          </p:nvSpPr>
          <p:spPr bwMode="auto">
            <a:xfrm>
              <a:off x="8793163" y="693738"/>
              <a:ext cx="1597025" cy="2078038"/>
            </a:xfrm>
            <a:custGeom>
              <a:avLst/>
              <a:gdLst>
                <a:gd name="T0" fmla="*/ 0 w 1006"/>
                <a:gd name="T1" fmla="*/ 0 h 1309"/>
                <a:gd name="T2" fmla="*/ 0 w 1006"/>
                <a:gd name="T3" fmla="*/ 1018 h 1309"/>
                <a:gd name="T4" fmla="*/ 503 w 1006"/>
                <a:gd name="T5" fmla="*/ 1309 h 1309"/>
                <a:gd name="T6" fmla="*/ 1006 w 1006"/>
                <a:gd name="T7" fmla="*/ 1018 h 1309"/>
                <a:gd name="T8" fmla="*/ 1006 w 1006"/>
                <a:gd name="T9" fmla="*/ 0 h 1309"/>
                <a:gd name="T10" fmla="*/ 0 w 1006"/>
                <a:gd name="T11" fmla="*/ 0 h 1309"/>
              </a:gdLst>
              <a:ahLst/>
              <a:cxnLst>
                <a:cxn ang="0">
                  <a:pos x="T0" y="T1"/>
                </a:cxn>
                <a:cxn ang="0">
                  <a:pos x="T2" y="T3"/>
                </a:cxn>
                <a:cxn ang="0">
                  <a:pos x="T4" y="T5"/>
                </a:cxn>
                <a:cxn ang="0">
                  <a:pos x="T6" y="T7"/>
                </a:cxn>
                <a:cxn ang="0">
                  <a:pos x="T8" y="T9"/>
                </a:cxn>
                <a:cxn ang="0">
                  <a:pos x="T10" y="T11"/>
                </a:cxn>
              </a:cxnLst>
              <a:rect l="0" t="0" r="r" b="b"/>
              <a:pathLst>
                <a:path w="1006" h="1309">
                  <a:moveTo>
                    <a:pt x="0" y="0"/>
                  </a:moveTo>
                  <a:lnTo>
                    <a:pt x="0" y="1018"/>
                  </a:lnTo>
                  <a:lnTo>
                    <a:pt x="503" y="1309"/>
                  </a:lnTo>
                  <a:lnTo>
                    <a:pt x="1006" y="1018"/>
                  </a:lnTo>
                  <a:lnTo>
                    <a:pt x="1006" y="0"/>
                  </a:lnTo>
                  <a:lnTo>
                    <a:pt x="0" y="0"/>
                  </a:lnTo>
                  <a:close/>
                </a:path>
              </a:pathLst>
            </a:custGeom>
            <a:solidFill>
              <a:srgbClr val="E23A5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7" name="Freeform 29">
              <a:extLst>
                <a:ext uri="{FF2B5EF4-FFF2-40B4-BE49-F238E27FC236}">
                  <a16:creationId xmlns:a16="http://schemas.microsoft.com/office/drawing/2014/main" id="{582B5F50-6BFE-4867-A94C-BA735898DBED}"/>
                </a:ext>
              </a:extLst>
            </p:cNvPr>
            <p:cNvSpPr>
              <a:spLocks/>
            </p:cNvSpPr>
            <p:nvPr/>
          </p:nvSpPr>
          <p:spPr bwMode="auto">
            <a:xfrm>
              <a:off x="9591675" y="2452688"/>
              <a:ext cx="798513" cy="920750"/>
            </a:xfrm>
            <a:custGeom>
              <a:avLst/>
              <a:gdLst>
                <a:gd name="T0" fmla="*/ 503 w 503"/>
                <a:gd name="T1" fmla="*/ 580 h 580"/>
                <a:gd name="T2" fmla="*/ 0 w 503"/>
                <a:gd name="T3" fmla="*/ 290 h 580"/>
                <a:gd name="T4" fmla="*/ 503 w 503"/>
                <a:gd name="T5" fmla="*/ 0 h 580"/>
                <a:gd name="T6" fmla="*/ 503 w 503"/>
                <a:gd name="T7" fmla="*/ 580 h 580"/>
              </a:gdLst>
              <a:ahLst/>
              <a:cxnLst>
                <a:cxn ang="0">
                  <a:pos x="T0" y="T1"/>
                </a:cxn>
                <a:cxn ang="0">
                  <a:pos x="T2" y="T3"/>
                </a:cxn>
                <a:cxn ang="0">
                  <a:pos x="T4" y="T5"/>
                </a:cxn>
                <a:cxn ang="0">
                  <a:pos x="T6" y="T7"/>
                </a:cxn>
              </a:cxnLst>
              <a:rect l="0" t="0" r="r" b="b"/>
              <a:pathLst>
                <a:path w="503" h="580">
                  <a:moveTo>
                    <a:pt x="503" y="580"/>
                  </a:moveTo>
                  <a:lnTo>
                    <a:pt x="0" y="290"/>
                  </a:lnTo>
                  <a:lnTo>
                    <a:pt x="503" y="0"/>
                  </a:lnTo>
                  <a:lnTo>
                    <a:pt x="503" y="580"/>
                  </a:lnTo>
                  <a:close/>
                </a:path>
              </a:pathLst>
            </a:custGeom>
            <a:solidFill>
              <a:srgbClr val="CC325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8" name="Freeform 30">
              <a:extLst>
                <a:ext uri="{FF2B5EF4-FFF2-40B4-BE49-F238E27FC236}">
                  <a16:creationId xmlns:a16="http://schemas.microsoft.com/office/drawing/2014/main" id="{C96BF526-5D6F-405A-A6E4-355C9A481217}"/>
                </a:ext>
              </a:extLst>
            </p:cNvPr>
            <p:cNvSpPr>
              <a:spLocks/>
            </p:cNvSpPr>
            <p:nvPr/>
          </p:nvSpPr>
          <p:spPr bwMode="auto">
            <a:xfrm>
              <a:off x="8793163" y="2452688"/>
              <a:ext cx="798513" cy="920750"/>
            </a:xfrm>
            <a:custGeom>
              <a:avLst/>
              <a:gdLst>
                <a:gd name="T0" fmla="*/ 0 w 503"/>
                <a:gd name="T1" fmla="*/ 580 h 580"/>
                <a:gd name="T2" fmla="*/ 503 w 503"/>
                <a:gd name="T3" fmla="*/ 290 h 580"/>
                <a:gd name="T4" fmla="*/ 0 w 503"/>
                <a:gd name="T5" fmla="*/ 0 h 580"/>
                <a:gd name="T6" fmla="*/ 0 w 503"/>
                <a:gd name="T7" fmla="*/ 580 h 580"/>
              </a:gdLst>
              <a:ahLst/>
              <a:cxnLst>
                <a:cxn ang="0">
                  <a:pos x="T0" y="T1"/>
                </a:cxn>
                <a:cxn ang="0">
                  <a:pos x="T2" y="T3"/>
                </a:cxn>
                <a:cxn ang="0">
                  <a:pos x="T4" y="T5"/>
                </a:cxn>
                <a:cxn ang="0">
                  <a:pos x="T6" y="T7"/>
                </a:cxn>
              </a:cxnLst>
              <a:rect l="0" t="0" r="r" b="b"/>
              <a:pathLst>
                <a:path w="503" h="580">
                  <a:moveTo>
                    <a:pt x="0" y="580"/>
                  </a:moveTo>
                  <a:lnTo>
                    <a:pt x="503" y="290"/>
                  </a:lnTo>
                  <a:lnTo>
                    <a:pt x="0" y="0"/>
                  </a:lnTo>
                  <a:lnTo>
                    <a:pt x="0" y="580"/>
                  </a:lnTo>
                  <a:close/>
                </a:path>
              </a:pathLst>
            </a:custGeom>
            <a:solidFill>
              <a:srgbClr val="E23A5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9" name="Freeform 31">
              <a:extLst>
                <a:ext uri="{FF2B5EF4-FFF2-40B4-BE49-F238E27FC236}">
                  <a16:creationId xmlns:a16="http://schemas.microsoft.com/office/drawing/2014/main" id="{2A00C975-CFA2-4BA2-A90F-4D5516A9291E}"/>
                </a:ext>
              </a:extLst>
            </p:cNvPr>
            <p:cNvSpPr>
              <a:spLocks/>
            </p:cNvSpPr>
            <p:nvPr/>
          </p:nvSpPr>
          <p:spPr bwMode="auto">
            <a:xfrm>
              <a:off x="9591675" y="2913063"/>
              <a:ext cx="798513" cy="922338"/>
            </a:xfrm>
            <a:custGeom>
              <a:avLst/>
              <a:gdLst>
                <a:gd name="T0" fmla="*/ 0 w 503"/>
                <a:gd name="T1" fmla="*/ 0 h 581"/>
                <a:gd name="T2" fmla="*/ 503 w 503"/>
                <a:gd name="T3" fmla="*/ 290 h 581"/>
                <a:gd name="T4" fmla="*/ 0 w 503"/>
                <a:gd name="T5" fmla="*/ 581 h 581"/>
                <a:gd name="T6" fmla="*/ 0 w 503"/>
                <a:gd name="T7" fmla="*/ 0 h 581"/>
              </a:gdLst>
              <a:ahLst/>
              <a:cxnLst>
                <a:cxn ang="0">
                  <a:pos x="T0" y="T1"/>
                </a:cxn>
                <a:cxn ang="0">
                  <a:pos x="T2" y="T3"/>
                </a:cxn>
                <a:cxn ang="0">
                  <a:pos x="T4" y="T5"/>
                </a:cxn>
                <a:cxn ang="0">
                  <a:pos x="T6" y="T7"/>
                </a:cxn>
              </a:cxnLst>
              <a:rect l="0" t="0" r="r" b="b"/>
              <a:pathLst>
                <a:path w="503" h="581">
                  <a:moveTo>
                    <a:pt x="0" y="0"/>
                  </a:moveTo>
                  <a:lnTo>
                    <a:pt x="503" y="290"/>
                  </a:lnTo>
                  <a:lnTo>
                    <a:pt x="0" y="581"/>
                  </a:lnTo>
                  <a:lnTo>
                    <a:pt x="0" y="0"/>
                  </a:lnTo>
                  <a:close/>
                </a:path>
              </a:pathLst>
            </a:custGeom>
            <a:solidFill>
              <a:srgbClr val="CC325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30" name="Freeform 32">
              <a:extLst>
                <a:ext uri="{FF2B5EF4-FFF2-40B4-BE49-F238E27FC236}">
                  <a16:creationId xmlns:a16="http://schemas.microsoft.com/office/drawing/2014/main" id="{CE6F51A2-B560-4E77-9209-0A6479304D65}"/>
                </a:ext>
              </a:extLst>
            </p:cNvPr>
            <p:cNvSpPr>
              <a:spLocks/>
            </p:cNvSpPr>
            <p:nvPr/>
          </p:nvSpPr>
          <p:spPr bwMode="auto">
            <a:xfrm>
              <a:off x="8793163" y="2913063"/>
              <a:ext cx="798513" cy="922338"/>
            </a:xfrm>
            <a:custGeom>
              <a:avLst/>
              <a:gdLst>
                <a:gd name="T0" fmla="*/ 503 w 503"/>
                <a:gd name="T1" fmla="*/ 0 h 581"/>
                <a:gd name="T2" fmla="*/ 0 w 503"/>
                <a:gd name="T3" fmla="*/ 290 h 581"/>
                <a:gd name="T4" fmla="*/ 503 w 503"/>
                <a:gd name="T5" fmla="*/ 581 h 581"/>
                <a:gd name="T6" fmla="*/ 503 w 503"/>
                <a:gd name="T7" fmla="*/ 0 h 581"/>
              </a:gdLst>
              <a:ahLst/>
              <a:cxnLst>
                <a:cxn ang="0">
                  <a:pos x="T0" y="T1"/>
                </a:cxn>
                <a:cxn ang="0">
                  <a:pos x="T2" y="T3"/>
                </a:cxn>
                <a:cxn ang="0">
                  <a:pos x="T4" y="T5"/>
                </a:cxn>
                <a:cxn ang="0">
                  <a:pos x="T6" y="T7"/>
                </a:cxn>
              </a:cxnLst>
              <a:rect l="0" t="0" r="r" b="b"/>
              <a:pathLst>
                <a:path w="503" h="581">
                  <a:moveTo>
                    <a:pt x="503" y="0"/>
                  </a:moveTo>
                  <a:lnTo>
                    <a:pt x="0" y="290"/>
                  </a:lnTo>
                  <a:lnTo>
                    <a:pt x="503" y="581"/>
                  </a:lnTo>
                  <a:lnTo>
                    <a:pt x="503" y="0"/>
                  </a:lnTo>
                  <a:close/>
                </a:path>
              </a:pathLst>
            </a:custGeom>
            <a:solidFill>
              <a:srgbClr val="E23A5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31" name="Rectangle 30">
              <a:extLst>
                <a:ext uri="{FF2B5EF4-FFF2-40B4-BE49-F238E27FC236}">
                  <a16:creationId xmlns:a16="http://schemas.microsoft.com/office/drawing/2014/main" id="{ABF3CEB4-E470-454E-AFC6-5A33E0872BBB}"/>
                </a:ext>
              </a:extLst>
            </p:cNvPr>
            <p:cNvSpPr>
              <a:spLocks noChangeArrowheads="1"/>
            </p:cNvSpPr>
            <p:nvPr/>
          </p:nvSpPr>
          <p:spPr bwMode="auto">
            <a:xfrm>
              <a:off x="8793163" y="5738813"/>
              <a:ext cx="1597025" cy="425450"/>
            </a:xfrm>
            <a:prstGeom prst="rect">
              <a:avLst/>
            </a:prstGeom>
            <a:solidFill>
              <a:srgbClr val="CC325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32" name="Shape 395">
            <a:extLst>
              <a:ext uri="{FF2B5EF4-FFF2-40B4-BE49-F238E27FC236}">
                <a16:creationId xmlns:a16="http://schemas.microsoft.com/office/drawing/2014/main" id="{68A15F29-D82F-44FF-8988-2C135DF5DCC8}"/>
              </a:ext>
            </a:extLst>
          </p:cNvPr>
          <p:cNvSpPr txBox="1">
            <a:spLocks/>
          </p:cNvSpPr>
          <p:nvPr/>
        </p:nvSpPr>
        <p:spPr>
          <a:xfrm>
            <a:off x="9383181" y="3897099"/>
            <a:ext cx="2143066"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1200" dirty="0">
                <a:solidFill>
                  <a:srgbClr val="294667"/>
                </a:solidFill>
                <a:latin typeface="+mj-lt"/>
                <a:ea typeface="Muli"/>
                <a:cs typeface="Muli"/>
                <a:sym typeface="Muli"/>
              </a:rPr>
              <a:t>	</a:t>
            </a:r>
            <a:r>
              <a:rPr lang="en-US" sz="1100" dirty="0">
                <a:solidFill>
                  <a:srgbClr val="E23A59"/>
                </a:solidFill>
                <a:latin typeface="+mj-lt"/>
                <a:ea typeface="Muli"/>
                <a:cs typeface="Muli"/>
                <a:sym typeface="Muli"/>
              </a:rPr>
              <a:t>ENTER YOUR TEXT HERE</a:t>
            </a:r>
          </a:p>
          <a:p>
            <a:pPr>
              <a:spcBef>
                <a:spcPts val="0"/>
              </a:spcBef>
              <a:buFont typeface="Arial" panose="020B0604020202020204" pitchFamily="34" charset="0"/>
              <a:buNone/>
            </a:pPr>
            <a:endParaRPr lang="en-US" sz="1200" b="1" dirty="0">
              <a:solidFill>
                <a:srgbClr val="294667"/>
              </a:solidFill>
              <a:latin typeface="Muli"/>
              <a:ea typeface="Muli"/>
              <a:cs typeface="Muli"/>
              <a:sym typeface="Muli"/>
            </a:endParaRPr>
          </a:p>
          <a:p>
            <a:pPr>
              <a:spcBef>
                <a:spcPts val="0"/>
              </a:spcBef>
              <a:buNone/>
            </a:pPr>
            <a:r>
              <a:rPr lang="en-US" sz="1200" dirty="0">
                <a:solidFill>
                  <a:srgbClr val="294667"/>
                </a:solidFill>
                <a:latin typeface="Muli"/>
                <a:ea typeface="Muli"/>
                <a:cs typeface="Muli"/>
                <a:sym typeface="Muli"/>
              </a:rPr>
              <a:t>	</a:t>
            </a:r>
            <a:r>
              <a:rPr lang="en-US" sz="1200" dirty="0">
                <a:solidFill>
                  <a:srgbClr val="294667"/>
                </a:solidFill>
                <a:ea typeface="Muli"/>
                <a:cs typeface="Muli"/>
                <a:sym typeface="Muli"/>
              </a:rPr>
              <a:t>Explain your process here Explain your process here Explain your process here Explain your process here Explain your process here Explain your process here.</a:t>
            </a:r>
          </a:p>
          <a:p>
            <a:pPr>
              <a:spcBef>
                <a:spcPts val="0"/>
              </a:spcBef>
              <a:buNone/>
            </a:pPr>
            <a:endParaRPr lang="en-US" sz="1200" dirty="0">
              <a:solidFill>
                <a:srgbClr val="294667"/>
              </a:solidFill>
              <a:ea typeface="Muli"/>
              <a:cs typeface="Muli"/>
              <a:sym typeface="Muli"/>
            </a:endParaRPr>
          </a:p>
          <a:p>
            <a:pPr>
              <a:spcBef>
                <a:spcPts val="0"/>
              </a:spcBef>
              <a:buFont typeface="Arial" panose="020B0604020202020204" pitchFamily="34" charset="0"/>
              <a:buNone/>
            </a:pPr>
            <a:endParaRPr lang="en-US" sz="1200" dirty="0">
              <a:solidFill>
                <a:srgbClr val="294667"/>
              </a:solidFill>
              <a:ea typeface="Muli"/>
              <a:cs typeface="Muli"/>
              <a:sym typeface="Muli"/>
            </a:endParaRPr>
          </a:p>
        </p:txBody>
      </p:sp>
      <p:sp>
        <p:nvSpPr>
          <p:cNvPr id="33" name="Shape 395">
            <a:extLst>
              <a:ext uri="{FF2B5EF4-FFF2-40B4-BE49-F238E27FC236}">
                <a16:creationId xmlns:a16="http://schemas.microsoft.com/office/drawing/2014/main" id="{A7D6C11D-FB11-4F06-A129-5F568D38DF0F}"/>
              </a:ext>
            </a:extLst>
          </p:cNvPr>
          <p:cNvSpPr txBox="1">
            <a:spLocks/>
          </p:cNvSpPr>
          <p:nvPr/>
        </p:nvSpPr>
        <p:spPr>
          <a:xfrm>
            <a:off x="3561488" y="3914910"/>
            <a:ext cx="2143066"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1200" dirty="0">
                <a:solidFill>
                  <a:srgbClr val="294667"/>
                </a:solidFill>
                <a:latin typeface="+mj-lt"/>
                <a:ea typeface="Muli"/>
                <a:cs typeface="Muli"/>
                <a:sym typeface="Muli"/>
              </a:rPr>
              <a:t>	</a:t>
            </a:r>
            <a:r>
              <a:rPr lang="en-US" sz="1100" dirty="0">
                <a:solidFill>
                  <a:srgbClr val="E23A59"/>
                </a:solidFill>
                <a:latin typeface="+mj-lt"/>
                <a:ea typeface="Muli"/>
                <a:cs typeface="Muli"/>
                <a:sym typeface="Muli"/>
              </a:rPr>
              <a:t>ENTER YOUR TEXT HERE</a:t>
            </a:r>
          </a:p>
          <a:p>
            <a:pPr>
              <a:spcBef>
                <a:spcPts val="0"/>
              </a:spcBef>
              <a:buFont typeface="Arial" panose="020B0604020202020204" pitchFamily="34" charset="0"/>
              <a:buNone/>
            </a:pPr>
            <a:endParaRPr lang="en-US" sz="1200" b="1" dirty="0">
              <a:solidFill>
                <a:srgbClr val="294667"/>
              </a:solidFill>
              <a:latin typeface="Muli"/>
              <a:ea typeface="Muli"/>
              <a:cs typeface="Muli"/>
              <a:sym typeface="Muli"/>
            </a:endParaRPr>
          </a:p>
          <a:p>
            <a:pPr>
              <a:spcBef>
                <a:spcPts val="0"/>
              </a:spcBef>
              <a:buNone/>
            </a:pPr>
            <a:r>
              <a:rPr lang="en-US" sz="1200" dirty="0">
                <a:solidFill>
                  <a:srgbClr val="294667"/>
                </a:solidFill>
                <a:latin typeface="Muli"/>
                <a:ea typeface="Muli"/>
                <a:cs typeface="Muli"/>
                <a:sym typeface="Muli"/>
              </a:rPr>
              <a:t>	</a:t>
            </a:r>
            <a:r>
              <a:rPr lang="en-US" sz="1200" dirty="0">
                <a:solidFill>
                  <a:srgbClr val="294667"/>
                </a:solidFill>
                <a:ea typeface="Muli"/>
                <a:cs typeface="Muli"/>
                <a:sym typeface="Muli"/>
              </a:rPr>
              <a:t>Explain your process here Explain your process here Explain your process here Explain your process here Explain your process here Explain your process here.</a:t>
            </a:r>
          </a:p>
          <a:p>
            <a:pPr>
              <a:spcBef>
                <a:spcPts val="0"/>
              </a:spcBef>
              <a:buNone/>
            </a:pPr>
            <a:endParaRPr lang="en-US" sz="1200" dirty="0">
              <a:solidFill>
                <a:srgbClr val="294667"/>
              </a:solidFill>
              <a:ea typeface="Muli"/>
              <a:cs typeface="Muli"/>
              <a:sym typeface="Muli"/>
            </a:endParaRPr>
          </a:p>
          <a:p>
            <a:pPr>
              <a:spcBef>
                <a:spcPts val="0"/>
              </a:spcBef>
              <a:buFont typeface="Arial" panose="020B0604020202020204" pitchFamily="34" charset="0"/>
              <a:buNone/>
            </a:pPr>
            <a:endParaRPr lang="en-US" sz="1200" dirty="0">
              <a:solidFill>
                <a:srgbClr val="294667"/>
              </a:solidFill>
              <a:ea typeface="Muli"/>
              <a:cs typeface="Muli"/>
              <a:sym typeface="Muli"/>
            </a:endParaRPr>
          </a:p>
        </p:txBody>
      </p:sp>
      <p:sp>
        <p:nvSpPr>
          <p:cNvPr id="34" name="Shape 395">
            <a:extLst>
              <a:ext uri="{FF2B5EF4-FFF2-40B4-BE49-F238E27FC236}">
                <a16:creationId xmlns:a16="http://schemas.microsoft.com/office/drawing/2014/main" id="{B9474D47-7E9E-4435-9B53-D44A37DC958C}"/>
              </a:ext>
            </a:extLst>
          </p:cNvPr>
          <p:cNvSpPr txBox="1">
            <a:spLocks/>
          </p:cNvSpPr>
          <p:nvPr/>
        </p:nvSpPr>
        <p:spPr>
          <a:xfrm>
            <a:off x="6470351" y="4005430"/>
            <a:ext cx="2143066"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1200" dirty="0">
                <a:solidFill>
                  <a:srgbClr val="294667"/>
                </a:solidFill>
                <a:latin typeface="+mj-lt"/>
                <a:ea typeface="Muli"/>
                <a:cs typeface="Muli"/>
                <a:sym typeface="Muli"/>
              </a:rPr>
              <a:t>	</a:t>
            </a:r>
            <a:r>
              <a:rPr lang="en-US" sz="1100" dirty="0">
                <a:solidFill>
                  <a:srgbClr val="E23A59"/>
                </a:solidFill>
                <a:latin typeface="+mj-lt"/>
                <a:ea typeface="Muli"/>
                <a:cs typeface="Muli"/>
                <a:sym typeface="Muli"/>
              </a:rPr>
              <a:t>ENTER YOUR TEXT HERE</a:t>
            </a:r>
          </a:p>
          <a:p>
            <a:pPr>
              <a:spcBef>
                <a:spcPts val="0"/>
              </a:spcBef>
              <a:buFont typeface="Arial" panose="020B0604020202020204" pitchFamily="34" charset="0"/>
              <a:buNone/>
            </a:pPr>
            <a:endParaRPr lang="en-US" sz="1200" b="1" dirty="0">
              <a:solidFill>
                <a:srgbClr val="294667"/>
              </a:solidFill>
              <a:latin typeface="Muli"/>
              <a:ea typeface="Muli"/>
              <a:cs typeface="Muli"/>
              <a:sym typeface="Muli"/>
            </a:endParaRPr>
          </a:p>
          <a:p>
            <a:pPr>
              <a:spcBef>
                <a:spcPts val="0"/>
              </a:spcBef>
              <a:buNone/>
            </a:pPr>
            <a:r>
              <a:rPr lang="en-US" sz="1200" dirty="0">
                <a:solidFill>
                  <a:srgbClr val="294667"/>
                </a:solidFill>
                <a:latin typeface="Muli"/>
                <a:ea typeface="Muli"/>
                <a:cs typeface="Muli"/>
                <a:sym typeface="Muli"/>
              </a:rPr>
              <a:t>	</a:t>
            </a:r>
            <a:r>
              <a:rPr lang="en-US" sz="1200" dirty="0">
                <a:solidFill>
                  <a:srgbClr val="294667"/>
                </a:solidFill>
                <a:ea typeface="Muli"/>
                <a:cs typeface="Muli"/>
                <a:sym typeface="Muli"/>
              </a:rPr>
              <a:t>Explain your process here Explain your process here Explain your process here Explain your process here Explain your process here Explain your process here.</a:t>
            </a:r>
          </a:p>
          <a:p>
            <a:pPr>
              <a:spcBef>
                <a:spcPts val="0"/>
              </a:spcBef>
              <a:buNone/>
            </a:pPr>
            <a:endParaRPr lang="en-US" sz="1200" dirty="0">
              <a:solidFill>
                <a:srgbClr val="294667"/>
              </a:solidFill>
              <a:ea typeface="Muli"/>
              <a:cs typeface="Muli"/>
              <a:sym typeface="Muli"/>
            </a:endParaRPr>
          </a:p>
          <a:p>
            <a:pPr>
              <a:spcBef>
                <a:spcPts val="0"/>
              </a:spcBef>
              <a:buFont typeface="Arial" panose="020B0604020202020204" pitchFamily="34" charset="0"/>
              <a:buNone/>
            </a:pPr>
            <a:endParaRPr lang="en-US" sz="1200" dirty="0">
              <a:solidFill>
                <a:srgbClr val="294667"/>
              </a:solidFill>
              <a:ea typeface="Muli"/>
              <a:cs typeface="Muli"/>
              <a:sym typeface="Muli"/>
            </a:endParaRPr>
          </a:p>
        </p:txBody>
      </p:sp>
      <p:sp>
        <p:nvSpPr>
          <p:cNvPr id="35" name="Shape 395">
            <a:extLst>
              <a:ext uri="{FF2B5EF4-FFF2-40B4-BE49-F238E27FC236}">
                <a16:creationId xmlns:a16="http://schemas.microsoft.com/office/drawing/2014/main" id="{102FBD28-4A6D-4DC6-B44B-DF6622614ADE}"/>
              </a:ext>
            </a:extLst>
          </p:cNvPr>
          <p:cNvSpPr txBox="1">
            <a:spLocks/>
          </p:cNvSpPr>
          <p:nvPr/>
        </p:nvSpPr>
        <p:spPr>
          <a:xfrm>
            <a:off x="650641" y="3953470"/>
            <a:ext cx="2143066"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1200" dirty="0">
                <a:solidFill>
                  <a:srgbClr val="294667"/>
                </a:solidFill>
                <a:latin typeface="+mj-lt"/>
                <a:ea typeface="Muli"/>
                <a:cs typeface="Muli"/>
                <a:sym typeface="Muli"/>
              </a:rPr>
              <a:t>	</a:t>
            </a:r>
            <a:r>
              <a:rPr lang="en-US" sz="1100" dirty="0">
                <a:solidFill>
                  <a:srgbClr val="E23A59"/>
                </a:solidFill>
                <a:latin typeface="+mj-lt"/>
                <a:ea typeface="Muli"/>
                <a:cs typeface="Muli"/>
                <a:sym typeface="Muli"/>
              </a:rPr>
              <a:t>ENTER YOUR TEXT HERE</a:t>
            </a:r>
          </a:p>
          <a:p>
            <a:pPr>
              <a:spcBef>
                <a:spcPts val="0"/>
              </a:spcBef>
              <a:buFont typeface="Arial" panose="020B0604020202020204" pitchFamily="34" charset="0"/>
              <a:buNone/>
            </a:pPr>
            <a:endParaRPr lang="en-US" sz="1200" b="1" dirty="0">
              <a:solidFill>
                <a:srgbClr val="294667"/>
              </a:solidFill>
              <a:latin typeface="Muli"/>
              <a:ea typeface="Muli"/>
              <a:cs typeface="Muli"/>
              <a:sym typeface="Muli"/>
            </a:endParaRPr>
          </a:p>
          <a:p>
            <a:pPr>
              <a:spcBef>
                <a:spcPts val="0"/>
              </a:spcBef>
              <a:buNone/>
            </a:pPr>
            <a:r>
              <a:rPr lang="en-US" sz="1200" dirty="0">
                <a:solidFill>
                  <a:srgbClr val="294667"/>
                </a:solidFill>
                <a:latin typeface="Muli"/>
                <a:ea typeface="Muli"/>
                <a:cs typeface="Muli"/>
                <a:sym typeface="Muli"/>
              </a:rPr>
              <a:t>	</a:t>
            </a:r>
            <a:r>
              <a:rPr lang="en-US" sz="1200" dirty="0">
                <a:solidFill>
                  <a:srgbClr val="294667"/>
                </a:solidFill>
                <a:ea typeface="Muli"/>
                <a:cs typeface="Muli"/>
                <a:sym typeface="Muli"/>
              </a:rPr>
              <a:t>Explain your process here Explain your process here Explain your process here Explain your process here Explain your process here Explain your process here.</a:t>
            </a:r>
          </a:p>
          <a:p>
            <a:pPr>
              <a:spcBef>
                <a:spcPts val="0"/>
              </a:spcBef>
              <a:buNone/>
            </a:pPr>
            <a:endParaRPr lang="en-US" sz="1200" dirty="0">
              <a:solidFill>
                <a:srgbClr val="294667"/>
              </a:solidFill>
              <a:ea typeface="Muli"/>
              <a:cs typeface="Muli"/>
              <a:sym typeface="Muli"/>
            </a:endParaRPr>
          </a:p>
          <a:p>
            <a:pPr>
              <a:spcBef>
                <a:spcPts val="0"/>
              </a:spcBef>
              <a:buFont typeface="Arial" panose="020B0604020202020204" pitchFamily="34" charset="0"/>
              <a:buNone/>
            </a:pPr>
            <a:endParaRPr lang="en-US" sz="1200" dirty="0">
              <a:solidFill>
                <a:srgbClr val="294667"/>
              </a:solidFill>
              <a:ea typeface="Muli"/>
              <a:cs typeface="Muli"/>
              <a:sym typeface="Muli"/>
            </a:endParaRPr>
          </a:p>
        </p:txBody>
      </p:sp>
      <p:grpSp>
        <p:nvGrpSpPr>
          <p:cNvPr id="36" name="Shape 399">
            <a:extLst>
              <a:ext uri="{FF2B5EF4-FFF2-40B4-BE49-F238E27FC236}">
                <a16:creationId xmlns:a16="http://schemas.microsoft.com/office/drawing/2014/main" id="{BC227AD0-A4D9-4B3D-ADE4-6452A0981997}"/>
              </a:ext>
            </a:extLst>
          </p:cNvPr>
          <p:cNvGrpSpPr/>
          <p:nvPr/>
        </p:nvGrpSpPr>
        <p:grpSpPr>
          <a:xfrm>
            <a:off x="1550507" y="1313300"/>
            <a:ext cx="495604" cy="599840"/>
            <a:chOff x="584925" y="922575"/>
            <a:chExt cx="415200" cy="502525"/>
          </a:xfrm>
          <a:solidFill>
            <a:schemeClr val="bg1"/>
          </a:solidFill>
        </p:grpSpPr>
        <p:sp>
          <p:nvSpPr>
            <p:cNvPr id="37" name="Shape 400">
              <a:extLst>
                <a:ext uri="{FF2B5EF4-FFF2-40B4-BE49-F238E27FC236}">
                  <a16:creationId xmlns:a16="http://schemas.microsoft.com/office/drawing/2014/main" id="{BC7E73B5-1652-4898-9725-9B161CE98B89}"/>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401">
              <a:extLst>
                <a:ext uri="{FF2B5EF4-FFF2-40B4-BE49-F238E27FC236}">
                  <a16:creationId xmlns:a16="http://schemas.microsoft.com/office/drawing/2014/main" id="{A7607A84-345C-4F1D-8A74-309ECF6D07F9}"/>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402">
              <a:extLst>
                <a:ext uri="{FF2B5EF4-FFF2-40B4-BE49-F238E27FC236}">
                  <a16:creationId xmlns:a16="http://schemas.microsoft.com/office/drawing/2014/main" id="{3E0B0ED7-C32F-4B17-B905-9AD222B66762}"/>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0" name="Shape 532">
            <a:extLst>
              <a:ext uri="{FF2B5EF4-FFF2-40B4-BE49-F238E27FC236}">
                <a16:creationId xmlns:a16="http://schemas.microsoft.com/office/drawing/2014/main" id="{49B68D74-D8E5-4A0A-905B-466D25A22E3C}"/>
              </a:ext>
            </a:extLst>
          </p:cNvPr>
          <p:cNvGrpSpPr/>
          <p:nvPr/>
        </p:nvGrpSpPr>
        <p:grpSpPr>
          <a:xfrm>
            <a:off x="4398252" y="1307706"/>
            <a:ext cx="619824" cy="454452"/>
            <a:chOff x="3936375" y="3703750"/>
            <a:chExt cx="453050" cy="332175"/>
          </a:xfrm>
          <a:solidFill>
            <a:schemeClr val="bg1"/>
          </a:solidFill>
        </p:grpSpPr>
        <p:sp>
          <p:nvSpPr>
            <p:cNvPr id="41" name="Shape 533">
              <a:extLst>
                <a:ext uri="{FF2B5EF4-FFF2-40B4-BE49-F238E27FC236}">
                  <a16:creationId xmlns:a16="http://schemas.microsoft.com/office/drawing/2014/main" id="{D3A5BCD9-8DD8-496D-932E-B92BCAB803F7}"/>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534">
              <a:extLst>
                <a:ext uri="{FF2B5EF4-FFF2-40B4-BE49-F238E27FC236}">
                  <a16:creationId xmlns:a16="http://schemas.microsoft.com/office/drawing/2014/main" id="{895B42A3-FE3A-44BD-8006-16CF93A5CD36}"/>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535">
              <a:extLst>
                <a:ext uri="{FF2B5EF4-FFF2-40B4-BE49-F238E27FC236}">
                  <a16:creationId xmlns:a16="http://schemas.microsoft.com/office/drawing/2014/main" id="{F12645D1-2DF8-44CA-8CF9-39508720A9EE}"/>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36">
              <a:extLst>
                <a:ext uri="{FF2B5EF4-FFF2-40B4-BE49-F238E27FC236}">
                  <a16:creationId xmlns:a16="http://schemas.microsoft.com/office/drawing/2014/main" id="{0301FFC8-1544-447D-84AA-AC87E4E71CEA}"/>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37">
              <a:extLst>
                <a:ext uri="{FF2B5EF4-FFF2-40B4-BE49-F238E27FC236}">
                  <a16:creationId xmlns:a16="http://schemas.microsoft.com/office/drawing/2014/main" id="{B02B11E2-3D74-4244-B611-1B5BAD810DCF}"/>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6" name="Shape 538">
            <a:extLst>
              <a:ext uri="{FF2B5EF4-FFF2-40B4-BE49-F238E27FC236}">
                <a16:creationId xmlns:a16="http://schemas.microsoft.com/office/drawing/2014/main" id="{81BE89B7-0259-41B3-B2ED-1D8B4148C36E}"/>
              </a:ext>
            </a:extLst>
          </p:cNvPr>
          <p:cNvGrpSpPr/>
          <p:nvPr/>
        </p:nvGrpSpPr>
        <p:grpSpPr>
          <a:xfrm>
            <a:off x="7308106" y="1365092"/>
            <a:ext cx="619824" cy="454452"/>
            <a:chOff x="4610450" y="3703750"/>
            <a:chExt cx="453050" cy="332175"/>
          </a:xfrm>
          <a:solidFill>
            <a:schemeClr val="bg1"/>
          </a:solidFill>
        </p:grpSpPr>
        <p:sp>
          <p:nvSpPr>
            <p:cNvPr id="47" name="Shape 539">
              <a:extLst>
                <a:ext uri="{FF2B5EF4-FFF2-40B4-BE49-F238E27FC236}">
                  <a16:creationId xmlns:a16="http://schemas.microsoft.com/office/drawing/2014/main" id="{283CC2FE-358C-465B-8C23-A5AF7EE9FA73}"/>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540">
              <a:extLst>
                <a:ext uri="{FF2B5EF4-FFF2-40B4-BE49-F238E27FC236}">
                  <a16:creationId xmlns:a16="http://schemas.microsoft.com/office/drawing/2014/main" id="{B85E99B6-301F-4F64-A3AE-FC850F7572F3}"/>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9" name="Shape 396">
            <a:extLst>
              <a:ext uri="{FF2B5EF4-FFF2-40B4-BE49-F238E27FC236}">
                <a16:creationId xmlns:a16="http://schemas.microsoft.com/office/drawing/2014/main" id="{380C2919-2919-4FB1-8A07-425EE7E8F406}"/>
              </a:ext>
            </a:extLst>
          </p:cNvPr>
          <p:cNvGrpSpPr/>
          <p:nvPr/>
        </p:nvGrpSpPr>
        <p:grpSpPr>
          <a:xfrm>
            <a:off x="10257363" y="1331509"/>
            <a:ext cx="543004" cy="542182"/>
            <a:chOff x="6660750" y="298550"/>
            <a:chExt cx="396900" cy="396300"/>
          </a:xfrm>
          <a:solidFill>
            <a:schemeClr val="bg1"/>
          </a:solidFill>
        </p:grpSpPr>
        <p:sp>
          <p:nvSpPr>
            <p:cNvPr id="50" name="Shape 397">
              <a:extLst>
                <a:ext uri="{FF2B5EF4-FFF2-40B4-BE49-F238E27FC236}">
                  <a16:creationId xmlns:a16="http://schemas.microsoft.com/office/drawing/2014/main" id="{430177D6-DA22-4C47-82F5-C2E262DFF625}"/>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398">
              <a:extLst>
                <a:ext uri="{FF2B5EF4-FFF2-40B4-BE49-F238E27FC236}">
                  <a16:creationId xmlns:a16="http://schemas.microsoft.com/office/drawing/2014/main" id="{5A9A771A-6918-4F4E-8717-DF7B67F342B1}"/>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2" name="Shape 282">
            <a:extLst>
              <a:ext uri="{FF2B5EF4-FFF2-40B4-BE49-F238E27FC236}">
                <a16:creationId xmlns:a16="http://schemas.microsoft.com/office/drawing/2014/main" id="{9B3EABB3-0F42-46CC-9462-F3DCBE90DB7F}"/>
              </a:ext>
            </a:extLst>
          </p:cNvPr>
          <p:cNvSpPr txBox="1">
            <a:spLocks/>
          </p:cNvSpPr>
          <p:nvPr/>
        </p:nvSpPr>
        <p:spPr>
          <a:xfrm>
            <a:off x="316834" y="-89546"/>
            <a:ext cx="7301184" cy="71540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200" dirty="0">
                <a:solidFill>
                  <a:schemeClr val="bg1"/>
                </a:solidFill>
              </a:rPr>
              <a:t>OUR PROCESS IS </a:t>
            </a:r>
            <a:r>
              <a:rPr lang="en-US" sz="3200" dirty="0">
                <a:solidFill>
                  <a:schemeClr val="bg1"/>
                </a:solidFill>
              </a:rPr>
              <a:t>SIMPLE</a:t>
            </a:r>
            <a:endParaRPr lang="en" sz="3200" dirty="0">
              <a:solidFill>
                <a:schemeClr val="bg1"/>
              </a:solidFill>
            </a:endParaRPr>
          </a:p>
        </p:txBody>
      </p:sp>
    </p:spTree>
    <p:extLst>
      <p:ext uri="{BB962C8B-B14F-4D97-AF65-F5344CB8AC3E}">
        <p14:creationId xmlns:p14="http://schemas.microsoft.com/office/powerpoint/2010/main" val="3905728454"/>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21740057-3F2F-44FA-922C-0DF963F2206D}"/>
              </a:ext>
            </a:extLst>
          </p:cNvPr>
          <p:cNvSpPr txBox="1">
            <a:spLocks/>
          </p:cNvSpPr>
          <p:nvPr/>
        </p:nvSpPr>
        <p:spPr>
          <a:xfrm>
            <a:off x="382282" y="2268452"/>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26C6DA"/>
                </a:solidFill>
                <a:latin typeface="+mj-lt"/>
                <a:ea typeface="Muli"/>
                <a:cs typeface="Muli"/>
                <a:sym typeface="Muli"/>
              </a:rPr>
              <a:t>	WEBSITE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r>
              <a:rPr lang="en-US" sz="2000" dirty="0">
                <a:ea typeface="Muli"/>
                <a:cs typeface="Muli"/>
                <a:sym typeface="Muli"/>
              </a:rPr>
              <a:t>.</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3" name="Shape 415">
            <a:extLst>
              <a:ext uri="{FF2B5EF4-FFF2-40B4-BE49-F238E27FC236}">
                <a16:creationId xmlns:a16="http://schemas.microsoft.com/office/drawing/2014/main" id="{1E1CAB4D-B1C4-42BC-97E2-F67C8D9AFF39}"/>
              </a:ext>
            </a:extLst>
          </p:cNvPr>
          <p:cNvSpPr/>
          <p:nvPr/>
        </p:nvSpPr>
        <p:spPr>
          <a:xfrm>
            <a:off x="5351489" y="1031437"/>
            <a:ext cx="6288206" cy="4895439"/>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455A64"/>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17">
            <a:extLst>
              <a:ext uri="{FF2B5EF4-FFF2-40B4-BE49-F238E27FC236}">
                <a16:creationId xmlns:a16="http://schemas.microsoft.com/office/drawing/2014/main" id="{0E8C00F9-5D91-410E-BA88-DAFDC03AB3C9}"/>
              </a:ext>
            </a:extLst>
          </p:cNvPr>
          <p:cNvSpPr/>
          <p:nvPr/>
        </p:nvSpPr>
        <p:spPr>
          <a:xfrm>
            <a:off x="5602190" y="1304621"/>
            <a:ext cx="5770770" cy="3661357"/>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3168666669"/>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12885450-5511-49BF-ACD2-D22D266DDB31}"/>
              </a:ext>
            </a:extLst>
          </p:cNvPr>
          <p:cNvSpPr/>
          <p:nvPr/>
        </p:nvSpPr>
        <p:spPr>
          <a:xfrm>
            <a:off x="6395461" y="764498"/>
            <a:ext cx="2888475" cy="5795977"/>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455A64"/>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71AD7A42-DBA8-433D-8728-94449CFDF39F}"/>
              </a:ext>
            </a:extLst>
          </p:cNvPr>
          <p:cNvSpPr/>
          <p:nvPr/>
        </p:nvSpPr>
        <p:spPr>
          <a:xfrm>
            <a:off x="6523289" y="1254414"/>
            <a:ext cx="2638731" cy="4671543"/>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5" name="Shape 395">
            <a:extLst>
              <a:ext uri="{FF2B5EF4-FFF2-40B4-BE49-F238E27FC236}">
                <a16:creationId xmlns:a16="http://schemas.microsoft.com/office/drawing/2014/main" id="{3B702113-32D6-4FE9-94C7-83531AB80CE8}"/>
              </a:ext>
            </a:extLst>
          </p:cNvPr>
          <p:cNvSpPr txBox="1">
            <a:spLocks/>
          </p:cNvSpPr>
          <p:nvPr/>
        </p:nvSpPr>
        <p:spPr>
          <a:xfrm>
            <a:off x="1356644" y="2383186"/>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26C6DA"/>
                </a:solidFill>
                <a:latin typeface="+mj-lt"/>
                <a:ea typeface="Muli"/>
                <a:cs typeface="Muli"/>
                <a:sym typeface="Muli"/>
              </a:rPr>
              <a:t>	ANDROID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Tree>
    <p:extLst>
      <p:ext uri="{BB962C8B-B14F-4D97-AF65-F5344CB8AC3E}">
        <p14:creationId xmlns:p14="http://schemas.microsoft.com/office/powerpoint/2010/main" val="3256465540"/>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C1E71504-6D97-4CE2-BE9B-74DEF3F207C2}"/>
              </a:ext>
            </a:extLst>
          </p:cNvPr>
          <p:cNvSpPr txBox="1">
            <a:spLocks/>
          </p:cNvSpPr>
          <p:nvPr/>
        </p:nvSpPr>
        <p:spPr>
          <a:xfrm>
            <a:off x="1131790" y="25232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26C6DA"/>
                </a:solidFill>
                <a:latin typeface="+mj-lt"/>
                <a:ea typeface="Muli"/>
                <a:cs typeface="Muli"/>
                <a:sym typeface="Muli"/>
              </a:rPr>
              <a:t>	iPhone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4" name="Shape 401">
            <a:extLst>
              <a:ext uri="{FF2B5EF4-FFF2-40B4-BE49-F238E27FC236}">
                <a16:creationId xmlns:a16="http://schemas.microsoft.com/office/drawing/2014/main" id="{50CE82B0-C324-4888-AA2E-91F3E8C6DBEC}"/>
              </a:ext>
            </a:extLst>
          </p:cNvPr>
          <p:cNvSpPr/>
          <p:nvPr/>
        </p:nvSpPr>
        <p:spPr>
          <a:xfrm>
            <a:off x="6306630" y="720033"/>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455A64"/>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A1883EB0-C91D-4AA3-8522-5AE4A66461F0}"/>
              </a:ext>
            </a:extLst>
          </p:cNvPr>
          <p:cNvSpPr/>
          <p:nvPr/>
        </p:nvSpPr>
        <p:spPr>
          <a:xfrm>
            <a:off x="6507446" y="1546117"/>
            <a:ext cx="2354010" cy="4146881"/>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158504713"/>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53B96FD9-7CEE-4D2A-B692-B16459CAABF6}"/>
              </a:ext>
            </a:extLst>
          </p:cNvPr>
          <p:cNvSpPr txBox="1">
            <a:spLocks/>
          </p:cNvSpPr>
          <p:nvPr/>
        </p:nvSpPr>
        <p:spPr>
          <a:xfrm>
            <a:off x="682086" y="253827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26C6DA"/>
                </a:solidFill>
                <a:latin typeface="+mj-lt"/>
                <a:ea typeface="Muli"/>
                <a:cs typeface="Muli"/>
                <a:sym typeface="Muli"/>
              </a:rPr>
              <a:t>	TABLET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3" name="Shape 408">
            <a:extLst>
              <a:ext uri="{FF2B5EF4-FFF2-40B4-BE49-F238E27FC236}">
                <a16:creationId xmlns:a16="http://schemas.microsoft.com/office/drawing/2014/main" id="{C37BD99C-10FF-4FF0-BFF7-60FBF2DE1638}"/>
              </a:ext>
            </a:extLst>
          </p:cNvPr>
          <p:cNvSpPr/>
          <p:nvPr/>
        </p:nvSpPr>
        <p:spPr>
          <a:xfrm>
            <a:off x="5558096" y="862265"/>
            <a:ext cx="3915687" cy="5537770"/>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455A64"/>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10">
            <a:extLst>
              <a:ext uri="{FF2B5EF4-FFF2-40B4-BE49-F238E27FC236}">
                <a16:creationId xmlns:a16="http://schemas.microsoft.com/office/drawing/2014/main" id="{10EABB51-AA21-436B-9DC4-85CDE79E1243}"/>
              </a:ext>
            </a:extLst>
          </p:cNvPr>
          <p:cNvSpPr/>
          <p:nvPr/>
        </p:nvSpPr>
        <p:spPr>
          <a:xfrm>
            <a:off x="5835886" y="1371599"/>
            <a:ext cx="3383982" cy="4530741"/>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3976092141"/>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bg>
      <p:bgPr>
        <a:solidFill>
          <a:srgbClr val="26C6DA">
            <a:alpha val="26000"/>
          </a:srgb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379628" y="87046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434343"/>
                </a:solidFill>
                <a:latin typeface="Bitter"/>
                <a:ea typeface="Bitter"/>
                <a:cs typeface="Bitter"/>
                <a:sym typeface="Bitter"/>
              </a:rPr>
              <a:t>Editable Icons</a:t>
            </a:r>
            <a:r>
              <a:rPr lang="en" sz="1200" dirty="0">
                <a:solidFill>
                  <a:srgbClr val="434343"/>
                </a:solidFill>
                <a:latin typeface="Bitter"/>
                <a:ea typeface="Bitter"/>
                <a:cs typeface="Bitter"/>
                <a:sym typeface="Bitter"/>
              </a:rPr>
              <a:t>. </a:t>
            </a:r>
          </a:p>
          <a:p>
            <a:pPr lvl="0" rtl="0">
              <a:spcBef>
                <a:spcPts val="0"/>
              </a:spcBef>
              <a:buClr>
                <a:schemeClr val="dk1"/>
              </a:buClr>
              <a:buFont typeface="Arial"/>
              <a:buNone/>
            </a:pPr>
            <a:endParaRPr sz="1200" dirty="0">
              <a:solidFill>
                <a:srgbClr val="434343"/>
              </a:solidFill>
              <a:latin typeface="Bitter"/>
              <a:ea typeface="Bitter"/>
              <a:cs typeface="Bitter"/>
              <a:sym typeface="Bitter"/>
            </a:endParaRPr>
          </a:p>
          <a:p>
            <a:pPr lvl="0" rtl="0">
              <a:spcBef>
                <a:spcPts val="0"/>
              </a:spcBef>
              <a:buClr>
                <a:schemeClr val="dk1"/>
              </a:buClr>
              <a:buSzPct val="122222"/>
              <a:buFont typeface="Arial"/>
              <a:buNone/>
            </a:pPr>
            <a:r>
              <a:rPr lang="en" sz="1200" dirty="0">
                <a:solidFill>
                  <a:srgbClr val="434343"/>
                </a:solidFill>
                <a:latin typeface="Bitter"/>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Change line color, width and style.</a:t>
            </a:r>
          </a:p>
          <a:p>
            <a:pPr lvl="0" rtl="0">
              <a:spcBef>
                <a:spcPts val="0"/>
              </a:spcBef>
              <a:buNone/>
            </a:pPr>
            <a:endParaRPr sz="1200" dirty="0">
              <a:solidFill>
                <a:srgbClr val="434343"/>
              </a:solidFill>
              <a:latin typeface="Bitter"/>
              <a:ea typeface="Bitter"/>
              <a:cs typeface="Bitter"/>
              <a:sym typeface="Bitter"/>
            </a:endParaRPr>
          </a:p>
          <a:p>
            <a:pPr lvl="0" rtl="0">
              <a:spcBef>
                <a:spcPts val="0"/>
              </a:spcBef>
              <a:buNone/>
            </a:pPr>
            <a:r>
              <a:rPr lang="en" sz="1200" dirty="0">
                <a:solidFill>
                  <a:srgbClr val="434343"/>
                </a:solidFill>
                <a:latin typeface="Bitter"/>
                <a:ea typeface="Bitter"/>
                <a:cs typeface="Bitter"/>
                <a:sym typeface="Bitter"/>
              </a:rPr>
              <a:t>Isn’t that AW</a:t>
            </a:r>
            <a:r>
              <a:rPr lang="en-US" sz="1200" dirty="0">
                <a:solidFill>
                  <a:srgbClr val="434343"/>
                </a:solidFill>
                <a:latin typeface="Bitter"/>
                <a:ea typeface="Bitter"/>
                <a:cs typeface="Bitter"/>
                <a:sym typeface="Bitter"/>
              </a:rPr>
              <a:t>E</a:t>
            </a:r>
            <a:r>
              <a:rPr lang="en" sz="1200" dirty="0">
                <a:solidFill>
                  <a:srgbClr val="434343"/>
                </a:solidFill>
                <a:latin typeface="Bitter"/>
                <a:ea typeface="Bitter"/>
                <a:cs typeface="Bitter"/>
                <a:sym typeface="Bitter"/>
              </a:rPr>
              <a:t>SOME !!!</a:t>
            </a:r>
          </a:p>
          <a:p>
            <a:pPr lvl="0" rtl="0">
              <a:spcBef>
                <a:spcPts val="0"/>
              </a:spcBef>
              <a:buNone/>
            </a:pPr>
            <a:endParaRPr lang="en" sz="1200" dirty="0">
              <a:solidFill>
                <a:srgbClr val="434343"/>
              </a:solidFill>
              <a:latin typeface="Bitter"/>
              <a:ea typeface="Bitter"/>
              <a:cs typeface="Bitter"/>
              <a:sym typeface="Bitter"/>
            </a:endParaRPr>
          </a:p>
          <a:p>
            <a:pPr lvl="0" rtl="0">
              <a:spcBef>
                <a:spcPts val="0"/>
              </a:spcBef>
              <a:buNone/>
            </a:pPr>
            <a:endParaRPr sz="1200" dirty="0">
              <a:solidFill>
                <a:srgbClr val="434343"/>
              </a:solidFill>
              <a:latin typeface="Bitter"/>
              <a:ea typeface="Bitter"/>
              <a:cs typeface="Bitter"/>
              <a:sym typeface="Bitter"/>
            </a:endParaRPr>
          </a:p>
          <a:p>
            <a:pPr lvl="0" rtl="0">
              <a:spcBef>
                <a:spcPts val="0"/>
              </a:spcBef>
              <a:buClr>
                <a:schemeClr val="dk1"/>
              </a:buClr>
              <a:buFont typeface="Arial"/>
              <a:buNone/>
            </a:pPr>
            <a:endParaRPr sz="1200" dirty="0">
              <a:solidFill>
                <a:srgbClr val="434343"/>
              </a:solidFill>
              <a:latin typeface="Bitter"/>
              <a:ea typeface="Bitter"/>
              <a:cs typeface="Bitter"/>
              <a:sym typeface="Bitter"/>
            </a:endParaRPr>
          </a:p>
          <a:p>
            <a:pPr lvl="0" rtl="0">
              <a:spcBef>
                <a:spcPts val="0"/>
              </a:spcBef>
              <a:buNone/>
            </a:pPr>
            <a:endParaRPr sz="1200" dirty="0">
              <a:solidFill>
                <a:srgbClr val="434343"/>
              </a:solidFill>
              <a:latin typeface="Bitter"/>
              <a:ea typeface="Bitter"/>
              <a:cs typeface="Bitter"/>
              <a:sym typeface="Bitter"/>
            </a:endParaRPr>
          </a:p>
        </p:txBody>
      </p:sp>
      <p:sp>
        <p:nvSpPr>
          <p:cNvPr id="276" name="Shape 633"/>
          <p:cNvSpPr txBox="1"/>
          <p:nvPr/>
        </p:nvSpPr>
        <p:spPr>
          <a:xfrm>
            <a:off x="223333" y="38369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latin typeface="+mj-lt"/>
                <a:ea typeface="Bitter"/>
                <a:cs typeface="Bitter"/>
                <a:sym typeface="Bitter"/>
              </a:rPr>
              <a:t>ENJOY THESE EDITABLE ICONS</a:t>
            </a:r>
            <a:endParaRPr lang="en"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a:p>
            <a:pPr lvl="0" rtl="0">
              <a:spcBef>
                <a:spcPts val="0"/>
              </a:spcBef>
              <a:buClr>
                <a:schemeClr val="dk1"/>
              </a:buClr>
              <a:buFont typeface="Arial"/>
              <a:buNone/>
            </a:pPr>
            <a:endParaRPr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671924" y="6223760"/>
            <a:ext cx="10848153" cy="584775"/>
          </a:xfrm>
          <a:prstGeom prst="rect">
            <a:avLst/>
          </a:prstGeom>
        </p:spPr>
        <p:txBody>
          <a:bodyPr wrap="square">
            <a:spAutoFit/>
          </a:bodyPr>
          <a:lstStyle/>
          <a:p>
            <a:pPr algn="ctr"/>
            <a:r>
              <a:rPr lang="en-US" sz="1600" dirty="0"/>
              <a:t>Special thanks and credits  to: Freepik.com  |   Unsplash.com  |   Pixaby.com   |   Slidescarnival.com</a:t>
            </a:r>
          </a:p>
          <a:p>
            <a:pPr algn="ctr"/>
            <a:r>
              <a:rPr lang="en-US" sz="1600" dirty="0"/>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Red Violet">
      <a:dk1>
        <a:sysClr val="windowText" lastClr="000000"/>
      </a:dk1>
      <a:lt1>
        <a:sysClr val="window" lastClr="FFFFFF"/>
      </a:lt1>
      <a:dk2>
        <a:srgbClr val="454551"/>
      </a:dk2>
      <a:lt2>
        <a:srgbClr val="D8D9DC"/>
      </a:lt2>
      <a:accent1>
        <a:srgbClr val="E32D91"/>
      </a:accent1>
      <a:accent2>
        <a:srgbClr val="C830CC"/>
      </a:accent2>
      <a:accent3>
        <a:srgbClr val="4EA6DC"/>
      </a:accent3>
      <a:accent4>
        <a:srgbClr val="4775E7"/>
      </a:accent4>
      <a:accent5>
        <a:srgbClr val="8971E1"/>
      </a:accent5>
      <a:accent6>
        <a:srgbClr val="D54773"/>
      </a:accent6>
      <a:hlink>
        <a:srgbClr val="6B9F25"/>
      </a:hlink>
      <a:folHlink>
        <a:srgbClr val="8C8C8C"/>
      </a:folHlink>
    </a:clrScheme>
    <a:fontScheme name="Custom 7">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151</TotalTime>
  <Words>321</Words>
  <Application>Microsoft Office PowerPoint</Application>
  <PresentationFormat>Widescreen</PresentationFormat>
  <Paragraphs>80</Paragraphs>
  <Slides>16</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16</vt:i4>
      </vt:variant>
    </vt:vector>
  </HeadingPairs>
  <TitlesOfParts>
    <vt:vector size="24" baseType="lpstr">
      <vt:lpstr>Arial</vt:lpstr>
      <vt:lpstr>Bitter</vt:lpstr>
      <vt:lpstr>Calibri</vt:lpstr>
      <vt:lpstr>Dosis</vt:lpstr>
      <vt:lpstr>Muli</vt:lpstr>
      <vt:lpstr>Raleway</vt:lpstr>
      <vt:lpstr>Roboto Cn</vt:lpstr>
      <vt:lpstr>Office Theme</vt:lpstr>
      <vt:lpstr>THIS IS YOUR PRESENTATION TITLE</vt:lpstr>
      <vt:lpstr>PowerPoint Presentation</vt:lpstr>
      <vt:lpstr>1. YOUR FIRST HEADLINE</vt:lpstr>
      <vt:lpstr>PowerPoint Presentation</vt:lpstr>
      <vt:lpstr>PowerPoint Presentation</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 Shakeel</cp:lastModifiedBy>
  <cp:revision>35</cp:revision>
  <dcterms:created xsi:type="dcterms:W3CDTF">2017-08-02T20:41:11Z</dcterms:created>
  <dcterms:modified xsi:type="dcterms:W3CDTF">2017-09-26T20:15:43Z</dcterms:modified>
</cp:coreProperties>
</file>