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sldIdLst>
    <p:sldId id="277" r:id="rId2"/>
    <p:sldId id="312" r:id="rId3"/>
    <p:sldId id="335" r:id="rId4"/>
    <p:sldId id="313" r:id="rId5"/>
    <p:sldId id="311" r:id="rId6"/>
    <p:sldId id="354" r:id="rId7"/>
    <p:sldId id="336" r:id="rId8"/>
    <p:sldId id="350" r:id="rId9"/>
    <p:sldId id="355" r:id="rId10"/>
    <p:sldId id="352" r:id="rId11"/>
    <p:sldId id="353" r:id="rId12"/>
    <p:sldId id="358" r:id="rId13"/>
    <p:sldId id="361" r:id="rId14"/>
    <p:sldId id="362" r:id="rId15"/>
    <p:sldId id="360" r:id="rId16"/>
    <p:sldId id="357" r:id="rId17"/>
    <p:sldId id="356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  <p:sldId id="348" r:id="rId28"/>
  </p:sldIdLst>
  <p:sldSz cx="12192000" cy="6858000"/>
  <p:notesSz cx="6858000" cy="9144000"/>
  <p:embeddedFontLst>
    <p:embeddedFont>
      <p:font typeface="Montserrat Black" panose="00000A00000000000000" pitchFamily="2" charset="0"/>
      <p:bold r:id="rId30"/>
      <p:boldItalic r:id="rId31"/>
    </p:embeddedFont>
    <p:embeddedFont>
      <p:font typeface="Montserrat Light" panose="00000400000000000000" pitchFamily="2" charset="0"/>
      <p:regular r:id="rId32"/>
      <p:italic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0691"/>
    <a:srgbClr val="7A01F5"/>
    <a:srgbClr val="03CDFC"/>
    <a:srgbClr val="FFC431"/>
    <a:srgbClr val="FF4558"/>
    <a:srgbClr val="0065FF"/>
    <a:srgbClr val="F0F7FF"/>
    <a:srgbClr val="2657F4"/>
    <a:srgbClr val="2329F0"/>
    <a:srgbClr val="4D78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0" autoAdjust="0"/>
    <p:restoredTop sz="94660"/>
  </p:normalViewPr>
  <p:slideViewPr>
    <p:cSldViewPr snapToGrid="0">
      <p:cViewPr>
        <p:scale>
          <a:sx n="75" d="100"/>
          <a:sy n="75" d="100"/>
        </p:scale>
        <p:origin x="1248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2021-02-28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3C4C2B9-F078-4461-BFFD-863F79C71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C4793D9-378D-4226-B652-8CF471B1BD0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149F100E-860A-454D-A4DD-D7BE84ECD313}"/>
              </a:ext>
            </a:extLst>
          </p:cNvPr>
          <p:cNvSpPr/>
          <p:nvPr userDrawn="1"/>
        </p:nvSpPr>
        <p:spPr>
          <a:xfrm rot="5400000">
            <a:off x="11042822" y="1110325"/>
            <a:ext cx="766119" cy="1532238"/>
          </a:xfrm>
          <a:custGeom>
            <a:avLst/>
            <a:gdLst>
              <a:gd name="connsiteX0" fmla="*/ 457200 w 457200"/>
              <a:gd name="connsiteY0" fmla="*/ 0 h 914400"/>
              <a:gd name="connsiteX1" fmla="*/ 457200 w 457200"/>
              <a:gd name="connsiteY1" fmla="*/ 914400 h 914400"/>
              <a:gd name="connsiteX2" fmla="*/ 0 w 457200"/>
              <a:gd name="connsiteY2" fmla="*/ 457200 h 914400"/>
              <a:gd name="connsiteX3" fmla="*/ 457200 w 457200"/>
              <a:gd name="connsiteY3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914400">
                <a:moveTo>
                  <a:pt x="457200" y="0"/>
                </a:move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AA3CFA67-C060-4E36-83B0-941385D2E8E9}"/>
              </a:ext>
            </a:extLst>
          </p:cNvPr>
          <p:cNvSpPr/>
          <p:nvPr userDrawn="1"/>
        </p:nvSpPr>
        <p:spPr>
          <a:xfrm rot="16200000">
            <a:off x="9534024" y="2259504"/>
            <a:ext cx="1125739" cy="1125739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FFC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E1AE8BA7-7F70-40E5-8368-6F75BBC12016}"/>
              </a:ext>
            </a:extLst>
          </p:cNvPr>
          <p:cNvSpPr/>
          <p:nvPr userDrawn="1"/>
        </p:nvSpPr>
        <p:spPr>
          <a:xfrm>
            <a:off x="8408285" y="5838138"/>
            <a:ext cx="3783716" cy="1019863"/>
          </a:xfrm>
          <a:prstGeom prst="rect">
            <a:avLst/>
          </a:prstGeom>
          <a:solidFill>
            <a:srgbClr val="03CDFC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908BEC16-12E9-4253-9872-04E83DF16E97}"/>
              </a:ext>
            </a:extLst>
          </p:cNvPr>
          <p:cNvSpPr/>
          <p:nvPr userDrawn="1"/>
        </p:nvSpPr>
        <p:spPr>
          <a:xfrm>
            <a:off x="8408285" y="3383411"/>
            <a:ext cx="1125739" cy="1125739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85FCDD1F-E02E-40A3-8CEA-7EF776BE34B5}"/>
              </a:ext>
            </a:extLst>
          </p:cNvPr>
          <p:cNvSpPr/>
          <p:nvPr userDrawn="1"/>
        </p:nvSpPr>
        <p:spPr>
          <a:xfrm>
            <a:off x="9534024" y="3383411"/>
            <a:ext cx="1125739" cy="1125739"/>
          </a:xfrm>
          <a:prstGeom prst="ellipse">
            <a:avLst/>
          </a:pr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B456A9D-E9DC-42D5-B20A-A0E9CF72C2E6}"/>
              </a:ext>
            </a:extLst>
          </p:cNvPr>
          <p:cNvSpPr/>
          <p:nvPr userDrawn="1"/>
        </p:nvSpPr>
        <p:spPr>
          <a:xfrm>
            <a:off x="10659763" y="3383411"/>
            <a:ext cx="1532238" cy="1125739"/>
          </a:xfrm>
          <a:prstGeom prst="rect">
            <a:avLst/>
          </a:pr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96C49986-B44C-439C-8FD2-F39A18186AA3}"/>
              </a:ext>
            </a:extLst>
          </p:cNvPr>
          <p:cNvSpPr/>
          <p:nvPr userDrawn="1"/>
        </p:nvSpPr>
        <p:spPr>
          <a:xfrm rot="5400000">
            <a:off x="10198518" y="3844655"/>
            <a:ext cx="1328989" cy="2657977"/>
          </a:xfrm>
          <a:custGeom>
            <a:avLst/>
            <a:gdLst>
              <a:gd name="connsiteX0" fmla="*/ 457200 w 457200"/>
              <a:gd name="connsiteY0" fmla="*/ 0 h 914400"/>
              <a:gd name="connsiteX1" fmla="*/ 457200 w 457200"/>
              <a:gd name="connsiteY1" fmla="*/ 914400 h 914400"/>
              <a:gd name="connsiteX2" fmla="*/ 0 w 457200"/>
              <a:gd name="connsiteY2" fmla="*/ 457200 h 914400"/>
              <a:gd name="connsiteX3" fmla="*/ 457200 w 457200"/>
              <a:gd name="connsiteY3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914400">
                <a:moveTo>
                  <a:pt x="457200" y="0"/>
                </a:move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FFC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1F5C450F-8585-48EB-A368-819711E09958}"/>
              </a:ext>
            </a:extLst>
          </p:cNvPr>
          <p:cNvSpPr/>
          <p:nvPr userDrawn="1"/>
        </p:nvSpPr>
        <p:spPr>
          <a:xfrm>
            <a:off x="8408285" y="4509150"/>
            <a:ext cx="1125739" cy="1328989"/>
          </a:xfrm>
          <a:prstGeom prst="rect">
            <a:avLst/>
          </a:pr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4AA9AF7E-6ACD-4113-A764-64B1D12712E4}"/>
              </a:ext>
            </a:extLst>
          </p:cNvPr>
          <p:cNvSpPr/>
          <p:nvPr userDrawn="1"/>
        </p:nvSpPr>
        <p:spPr>
          <a:xfrm>
            <a:off x="7388422" y="5838137"/>
            <a:ext cx="1019863" cy="1019863"/>
          </a:xfrm>
          <a:prstGeom prst="ellipse">
            <a:avLst/>
          </a:pr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4E124393-BC2C-4E98-A1C7-21C3EB0B6EE3}"/>
              </a:ext>
            </a:extLst>
          </p:cNvPr>
          <p:cNvSpPr/>
          <p:nvPr userDrawn="1"/>
        </p:nvSpPr>
        <p:spPr>
          <a:xfrm>
            <a:off x="6368559" y="5838138"/>
            <a:ext cx="1019863" cy="1019863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BF31F6F0-36D4-4F1F-83EF-8CE845B4510A}"/>
              </a:ext>
            </a:extLst>
          </p:cNvPr>
          <p:cNvSpPr/>
          <p:nvPr userDrawn="1"/>
        </p:nvSpPr>
        <p:spPr>
          <a:xfrm>
            <a:off x="5350419" y="5838138"/>
            <a:ext cx="1019863" cy="1019863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159D438B-6D6C-4721-AD79-E892B5AA2118}"/>
              </a:ext>
            </a:extLst>
          </p:cNvPr>
          <p:cNvSpPr/>
          <p:nvPr userDrawn="1"/>
        </p:nvSpPr>
        <p:spPr>
          <a:xfrm rot="16200000">
            <a:off x="0" y="1"/>
            <a:ext cx="1125739" cy="1125739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FFC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35" name="직각 삼각형 34">
            <a:extLst>
              <a:ext uri="{FF2B5EF4-FFF2-40B4-BE49-F238E27FC236}">
                <a16:creationId xmlns:a16="http://schemas.microsoft.com/office/drawing/2014/main" id="{A5ACFC22-D41C-4DD1-B64D-7FE5585E4C5E}"/>
              </a:ext>
            </a:extLst>
          </p:cNvPr>
          <p:cNvSpPr/>
          <p:nvPr userDrawn="1"/>
        </p:nvSpPr>
        <p:spPr>
          <a:xfrm>
            <a:off x="7388422" y="4818276"/>
            <a:ext cx="1019863" cy="1019863"/>
          </a:xfrm>
          <a:prstGeom prst="rtTriangle">
            <a:avLst/>
          </a:prstGeom>
          <a:solidFill>
            <a:srgbClr val="FFC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1D736177-F98F-402C-8E17-7F94F0D9FCCE}"/>
              </a:ext>
            </a:extLst>
          </p:cNvPr>
          <p:cNvSpPr/>
          <p:nvPr userDrawn="1"/>
        </p:nvSpPr>
        <p:spPr>
          <a:xfrm>
            <a:off x="1125739" y="0"/>
            <a:ext cx="1125739" cy="1125739"/>
          </a:xfrm>
          <a:prstGeom prst="ellipse">
            <a:avLst/>
          </a:pr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8BD124D3-A4DE-4514-9724-5269EBEB8087}"/>
              </a:ext>
            </a:extLst>
          </p:cNvPr>
          <p:cNvSpPr/>
          <p:nvPr userDrawn="1"/>
        </p:nvSpPr>
        <p:spPr>
          <a:xfrm>
            <a:off x="9534024" y="0"/>
            <a:ext cx="2657976" cy="413657"/>
          </a:xfrm>
          <a:prstGeom prst="rect">
            <a:avLst/>
          </a:prstGeom>
          <a:solidFill>
            <a:srgbClr val="49069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0E361924-B1EE-4DC0-A7D9-F84C55719FC3}"/>
              </a:ext>
            </a:extLst>
          </p:cNvPr>
          <p:cNvSpPr/>
          <p:nvPr userDrawn="1"/>
        </p:nvSpPr>
        <p:spPr>
          <a:xfrm>
            <a:off x="0" y="6444343"/>
            <a:ext cx="2251478" cy="413657"/>
          </a:xfrm>
          <a:prstGeom prst="rect">
            <a:avLst/>
          </a:prstGeom>
          <a:solidFill>
            <a:srgbClr val="FFC43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A5476E5C-00A9-41F5-B796-716FEE4D7D14}"/>
              </a:ext>
            </a:extLst>
          </p:cNvPr>
          <p:cNvSpPr/>
          <p:nvPr userDrawn="1"/>
        </p:nvSpPr>
        <p:spPr>
          <a:xfrm rot="16200000" flipH="1" flipV="1">
            <a:off x="11066261" y="1"/>
            <a:ext cx="1125739" cy="1125739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FFC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0AD68F00-CBB3-40C0-BB34-BC550220B8FD}"/>
              </a:ext>
            </a:extLst>
          </p:cNvPr>
          <p:cNvSpPr/>
          <p:nvPr userDrawn="1"/>
        </p:nvSpPr>
        <p:spPr>
          <a:xfrm flipH="1">
            <a:off x="9940522" y="0"/>
            <a:ext cx="1125739" cy="1125739"/>
          </a:xfrm>
          <a:prstGeom prst="ellipse">
            <a:avLst/>
          </a:pr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CC62C5D8-4659-4815-9C38-E46C60CCEB5D}"/>
              </a:ext>
            </a:extLst>
          </p:cNvPr>
          <p:cNvSpPr/>
          <p:nvPr userDrawn="1"/>
        </p:nvSpPr>
        <p:spPr>
          <a:xfrm rot="5400000" flipH="1" flipV="1">
            <a:off x="420474" y="5596579"/>
            <a:ext cx="840947" cy="1681894"/>
          </a:xfrm>
          <a:custGeom>
            <a:avLst/>
            <a:gdLst>
              <a:gd name="connsiteX0" fmla="*/ 457200 w 457200"/>
              <a:gd name="connsiteY0" fmla="*/ 0 h 914400"/>
              <a:gd name="connsiteX1" fmla="*/ 457200 w 457200"/>
              <a:gd name="connsiteY1" fmla="*/ 914400 h 914400"/>
              <a:gd name="connsiteX2" fmla="*/ 0 w 457200"/>
              <a:gd name="connsiteY2" fmla="*/ 457200 h 914400"/>
              <a:gd name="connsiteX3" fmla="*/ 457200 w 457200"/>
              <a:gd name="connsiteY3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914400">
                <a:moveTo>
                  <a:pt x="457200" y="0"/>
                </a:move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5D558402-B89A-4D50-90D5-B27D0945BF88}"/>
              </a:ext>
            </a:extLst>
          </p:cNvPr>
          <p:cNvSpPr/>
          <p:nvPr userDrawn="1"/>
        </p:nvSpPr>
        <p:spPr>
          <a:xfrm flipH="1" flipV="1">
            <a:off x="0" y="4891313"/>
            <a:ext cx="1125739" cy="1125739"/>
          </a:xfrm>
          <a:prstGeom prst="ellipse">
            <a:avLst/>
          </a:pr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851B18FE-415E-40CE-811C-10363F001849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788306" y="2770986"/>
            <a:ext cx="2630555" cy="263205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7E5B57D7-7F1F-41FE-8709-7F2553CB7BEA}"/>
              </a:ext>
            </a:extLst>
          </p:cNvPr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3450931" y="1454969"/>
            <a:ext cx="2630555" cy="263205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BDA7068D-7C90-459C-A75C-821D425470CC}"/>
              </a:ext>
            </a:extLst>
          </p:cNvPr>
          <p:cNvSpPr>
            <a:spLocks noGrp="1"/>
          </p:cNvSpPr>
          <p:nvPr userDrawn="1">
            <p:ph type="pic" sz="quarter" idx="18" hasCustomPrompt="1"/>
          </p:nvPr>
        </p:nvSpPr>
        <p:spPr>
          <a:xfrm>
            <a:off x="6113556" y="2770986"/>
            <a:ext cx="2630555" cy="263205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297B7E20-8BD1-4375-9802-B81C536F4747}"/>
              </a:ext>
            </a:extLst>
          </p:cNvPr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8776181" y="1454969"/>
            <a:ext cx="2630555" cy="263205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455815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CCB76F76-5383-47CB-BC60-DAB662DA5530}"/>
              </a:ext>
            </a:extLst>
          </p:cNvPr>
          <p:cNvSpPr/>
          <p:nvPr userDrawn="1"/>
        </p:nvSpPr>
        <p:spPr>
          <a:xfrm>
            <a:off x="11172137" y="5838137"/>
            <a:ext cx="1019863" cy="1019863"/>
          </a:xfrm>
          <a:prstGeom prst="ellipse">
            <a:avLst/>
          </a:pr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10EF57B1-2354-4A0D-B17A-14108393D3D2}"/>
              </a:ext>
            </a:extLst>
          </p:cNvPr>
          <p:cNvSpPr/>
          <p:nvPr userDrawn="1"/>
        </p:nvSpPr>
        <p:spPr>
          <a:xfrm>
            <a:off x="10152274" y="5838138"/>
            <a:ext cx="1019863" cy="1019863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9" name="직각 삼각형 8">
            <a:extLst>
              <a:ext uri="{FF2B5EF4-FFF2-40B4-BE49-F238E27FC236}">
                <a16:creationId xmlns:a16="http://schemas.microsoft.com/office/drawing/2014/main" id="{EFA940D4-1539-4B0E-ADB2-738166750F8F}"/>
              </a:ext>
            </a:extLst>
          </p:cNvPr>
          <p:cNvSpPr/>
          <p:nvPr userDrawn="1"/>
        </p:nvSpPr>
        <p:spPr>
          <a:xfrm>
            <a:off x="11172137" y="4818276"/>
            <a:ext cx="1019863" cy="1019863"/>
          </a:xfrm>
          <a:prstGeom prst="rtTriangle">
            <a:avLst/>
          </a:prstGeom>
          <a:solidFill>
            <a:srgbClr val="FFC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42EA8D6E-0C9A-43E4-8DAE-DF913A787E38}"/>
              </a:ext>
            </a:extLst>
          </p:cNvPr>
          <p:cNvSpPr/>
          <p:nvPr userDrawn="1"/>
        </p:nvSpPr>
        <p:spPr>
          <a:xfrm rot="10800000">
            <a:off x="2" y="1125740"/>
            <a:ext cx="1125739" cy="1125739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FFC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35F88198-13B8-48E9-9488-8EF02ABD7943}"/>
              </a:ext>
            </a:extLst>
          </p:cNvPr>
          <p:cNvSpPr/>
          <p:nvPr userDrawn="1"/>
        </p:nvSpPr>
        <p:spPr>
          <a:xfrm rot="16200000">
            <a:off x="1" y="1"/>
            <a:ext cx="1125739" cy="1125739"/>
          </a:xfrm>
          <a:prstGeom prst="ellipse">
            <a:avLst/>
          </a:pr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311ED45E-D3C6-4505-A29B-67B08D3BCF5D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6481060" y="1228437"/>
            <a:ext cx="4416786" cy="4416786"/>
          </a:xfrm>
          <a:prstGeom prst="roundRect">
            <a:avLst>
              <a:gd name="adj" fmla="val 758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4408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bg>
      <p:bgPr>
        <a:solidFill>
          <a:srgbClr val="03CD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775B2438-2A77-4944-B29C-2A4A4B006D24}"/>
              </a:ext>
            </a:extLst>
          </p:cNvPr>
          <p:cNvSpPr/>
          <p:nvPr userDrawn="1"/>
        </p:nvSpPr>
        <p:spPr>
          <a:xfrm rot="5400000">
            <a:off x="11042821" y="-383059"/>
            <a:ext cx="766119" cy="1532238"/>
          </a:xfrm>
          <a:custGeom>
            <a:avLst/>
            <a:gdLst>
              <a:gd name="connsiteX0" fmla="*/ 457200 w 457200"/>
              <a:gd name="connsiteY0" fmla="*/ 0 h 914400"/>
              <a:gd name="connsiteX1" fmla="*/ 457200 w 457200"/>
              <a:gd name="connsiteY1" fmla="*/ 914400 h 914400"/>
              <a:gd name="connsiteX2" fmla="*/ 0 w 457200"/>
              <a:gd name="connsiteY2" fmla="*/ 457200 h 914400"/>
              <a:gd name="connsiteX3" fmla="*/ 457200 w 457200"/>
              <a:gd name="connsiteY3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914400">
                <a:moveTo>
                  <a:pt x="457200" y="0"/>
                </a:move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7477E356-5D2D-42FF-8C5A-AE0BECC18DDA}"/>
              </a:ext>
            </a:extLst>
          </p:cNvPr>
          <p:cNvSpPr/>
          <p:nvPr userDrawn="1"/>
        </p:nvSpPr>
        <p:spPr>
          <a:xfrm>
            <a:off x="11066261" y="4608354"/>
            <a:ext cx="1125739" cy="1125739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FFC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A601DBF1-555E-4A9C-BA76-C1550039C303}"/>
              </a:ext>
            </a:extLst>
          </p:cNvPr>
          <p:cNvSpPr/>
          <p:nvPr userDrawn="1"/>
        </p:nvSpPr>
        <p:spPr>
          <a:xfrm rot="5400000">
            <a:off x="0" y="1"/>
            <a:ext cx="1125739" cy="1125739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FFC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9A98534-E656-4DA4-8330-077701DE9F9A}"/>
              </a:ext>
            </a:extLst>
          </p:cNvPr>
          <p:cNvSpPr/>
          <p:nvPr userDrawn="1"/>
        </p:nvSpPr>
        <p:spPr>
          <a:xfrm>
            <a:off x="11066261" y="5732261"/>
            <a:ext cx="1125739" cy="1125739"/>
          </a:xfrm>
          <a:prstGeom prst="rect">
            <a:avLst/>
          </a:prstGeom>
          <a:solidFill>
            <a:srgbClr val="7A0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ED7EB966-FC0B-44BD-BF98-B5DA3EA687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5070" y="1308100"/>
            <a:ext cx="3277832" cy="2198265"/>
          </a:xfrm>
          <a:prstGeom prst="roundRect">
            <a:avLst>
              <a:gd name="adj" fmla="val 857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360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B59474F8-3D4C-4811-B90C-E2AA067173E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57085" y="1308100"/>
            <a:ext cx="3277832" cy="2198265"/>
          </a:xfrm>
          <a:prstGeom prst="roundRect">
            <a:avLst>
              <a:gd name="adj" fmla="val 857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360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F52DE293-04B6-4BB1-AE6A-3CC2637BD1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39099" y="1308100"/>
            <a:ext cx="3277832" cy="2198265"/>
          </a:xfrm>
          <a:prstGeom prst="roundRect">
            <a:avLst>
              <a:gd name="adj" fmla="val 857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360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52065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bg>
      <p:bgPr>
        <a:solidFill>
          <a:srgbClr val="FFC4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775B2438-2A77-4944-B29C-2A4A4B006D24}"/>
              </a:ext>
            </a:extLst>
          </p:cNvPr>
          <p:cNvSpPr/>
          <p:nvPr userDrawn="1"/>
        </p:nvSpPr>
        <p:spPr>
          <a:xfrm rot="5400000">
            <a:off x="9917083" y="5708822"/>
            <a:ext cx="766119" cy="1532238"/>
          </a:xfrm>
          <a:custGeom>
            <a:avLst/>
            <a:gdLst>
              <a:gd name="connsiteX0" fmla="*/ 457200 w 457200"/>
              <a:gd name="connsiteY0" fmla="*/ 0 h 914400"/>
              <a:gd name="connsiteX1" fmla="*/ 457200 w 457200"/>
              <a:gd name="connsiteY1" fmla="*/ 914400 h 914400"/>
              <a:gd name="connsiteX2" fmla="*/ 0 w 457200"/>
              <a:gd name="connsiteY2" fmla="*/ 457200 h 914400"/>
              <a:gd name="connsiteX3" fmla="*/ 457200 w 457200"/>
              <a:gd name="connsiteY3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914400">
                <a:moveTo>
                  <a:pt x="457200" y="0"/>
                </a:move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A601DBF1-555E-4A9C-BA76-C1550039C303}"/>
              </a:ext>
            </a:extLst>
          </p:cNvPr>
          <p:cNvSpPr/>
          <p:nvPr userDrawn="1"/>
        </p:nvSpPr>
        <p:spPr>
          <a:xfrm rot="5400000">
            <a:off x="0" y="1"/>
            <a:ext cx="1125739" cy="1125739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7A0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E9F380DB-F689-4FF1-B2F5-036BB8BBD8EB}"/>
              </a:ext>
            </a:extLst>
          </p:cNvPr>
          <p:cNvSpPr/>
          <p:nvPr userDrawn="1"/>
        </p:nvSpPr>
        <p:spPr>
          <a:xfrm>
            <a:off x="0" y="1125740"/>
            <a:ext cx="1125739" cy="1125739"/>
          </a:xfrm>
          <a:prstGeom prst="ellipse">
            <a:avLst/>
          </a:pr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77912F57-91AE-4CBA-8CE0-3540DB0831B4}"/>
              </a:ext>
            </a:extLst>
          </p:cNvPr>
          <p:cNvSpPr/>
          <p:nvPr userDrawn="1"/>
        </p:nvSpPr>
        <p:spPr>
          <a:xfrm rot="16200000">
            <a:off x="11066261" y="4606522"/>
            <a:ext cx="1125739" cy="1125739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7A0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70F6F93-25A8-4ED8-878E-01B09EDF64A3}"/>
              </a:ext>
            </a:extLst>
          </p:cNvPr>
          <p:cNvSpPr/>
          <p:nvPr userDrawn="1"/>
        </p:nvSpPr>
        <p:spPr>
          <a:xfrm>
            <a:off x="11066261" y="5732261"/>
            <a:ext cx="1125739" cy="1125739"/>
          </a:xfrm>
          <a:prstGeom prst="rect">
            <a:avLst/>
          </a:pr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9" name="그림 개체 틀 11">
            <a:extLst>
              <a:ext uri="{FF2B5EF4-FFF2-40B4-BE49-F238E27FC236}">
                <a16:creationId xmlns:a16="http://schemas.microsoft.com/office/drawing/2014/main" id="{1514401C-4D44-49A8-A23B-18314EC7863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16277" y="8631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635084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bg>
      <p:bgPr>
        <a:solidFill>
          <a:srgbClr val="03CD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775B2438-2A77-4944-B29C-2A4A4B006D24}"/>
              </a:ext>
            </a:extLst>
          </p:cNvPr>
          <p:cNvSpPr/>
          <p:nvPr userDrawn="1"/>
        </p:nvSpPr>
        <p:spPr>
          <a:xfrm rot="5400000">
            <a:off x="383059" y="-383059"/>
            <a:ext cx="766119" cy="1532238"/>
          </a:xfrm>
          <a:custGeom>
            <a:avLst/>
            <a:gdLst>
              <a:gd name="connsiteX0" fmla="*/ 457200 w 457200"/>
              <a:gd name="connsiteY0" fmla="*/ 0 h 914400"/>
              <a:gd name="connsiteX1" fmla="*/ 457200 w 457200"/>
              <a:gd name="connsiteY1" fmla="*/ 914400 h 914400"/>
              <a:gd name="connsiteX2" fmla="*/ 0 w 457200"/>
              <a:gd name="connsiteY2" fmla="*/ 457200 h 914400"/>
              <a:gd name="connsiteX3" fmla="*/ 457200 w 457200"/>
              <a:gd name="connsiteY3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914400">
                <a:moveTo>
                  <a:pt x="457200" y="0"/>
                </a:move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7A0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153978DE-86A3-4021-9DC1-C340951CE424}"/>
              </a:ext>
            </a:extLst>
          </p:cNvPr>
          <p:cNvSpPr/>
          <p:nvPr userDrawn="1"/>
        </p:nvSpPr>
        <p:spPr>
          <a:xfrm>
            <a:off x="0" y="766120"/>
            <a:ext cx="1125739" cy="1125739"/>
          </a:xfrm>
          <a:prstGeom prst="ellipse">
            <a:avLst/>
          </a:pr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6A4DBDB4-D667-4AAB-B260-CFE60F3C499B}"/>
              </a:ext>
            </a:extLst>
          </p:cNvPr>
          <p:cNvSpPr/>
          <p:nvPr userDrawn="1"/>
        </p:nvSpPr>
        <p:spPr>
          <a:xfrm>
            <a:off x="11066261" y="5732261"/>
            <a:ext cx="1125739" cy="1125739"/>
          </a:xfrm>
          <a:prstGeom prst="ellipse">
            <a:avLst/>
          </a:pr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9" name="직각 삼각형 18">
            <a:extLst>
              <a:ext uri="{FF2B5EF4-FFF2-40B4-BE49-F238E27FC236}">
                <a16:creationId xmlns:a16="http://schemas.microsoft.com/office/drawing/2014/main" id="{037318B5-6E03-4EE5-908C-F52392B54332}"/>
              </a:ext>
            </a:extLst>
          </p:cNvPr>
          <p:cNvSpPr/>
          <p:nvPr userDrawn="1"/>
        </p:nvSpPr>
        <p:spPr>
          <a:xfrm>
            <a:off x="11066261" y="4606522"/>
            <a:ext cx="1125739" cy="1125739"/>
          </a:xfrm>
          <a:prstGeom prst="rtTriangle">
            <a:avLst/>
          </a:prstGeom>
          <a:solidFill>
            <a:srgbClr val="FFC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8" name="그림 개체 틀 5">
            <a:extLst>
              <a:ext uri="{FF2B5EF4-FFF2-40B4-BE49-F238E27FC236}">
                <a16:creationId xmlns:a16="http://schemas.microsoft.com/office/drawing/2014/main" id="{BAB04C61-5F93-4AE5-AC65-F85891EB47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63497" y="7540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088711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0EBA1307-1D46-4602-A20F-44A8A7DDA90B}"/>
              </a:ext>
            </a:extLst>
          </p:cNvPr>
          <p:cNvSpPr/>
          <p:nvPr userDrawn="1"/>
        </p:nvSpPr>
        <p:spPr>
          <a:xfrm>
            <a:off x="11066261" y="3277533"/>
            <a:ext cx="1125739" cy="1125739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FFC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7477E356-5D2D-42FF-8C5A-AE0BECC18DDA}"/>
              </a:ext>
            </a:extLst>
          </p:cNvPr>
          <p:cNvSpPr/>
          <p:nvPr userDrawn="1"/>
        </p:nvSpPr>
        <p:spPr>
          <a:xfrm>
            <a:off x="9940522" y="4403272"/>
            <a:ext cx="1125739" cy="1125739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153978DE-86A3-4021-9DC1-C340951CE424}"/>
              </a:ext>
            </a:extLst>
          </p:cNvPr>
          <p:cNvSpPr/>
          <p:nvPr userDrawn="1"/>
        </p:nvSpPr>
        <p:spPr>
          <a:xfrm>
            <a:off x="11066261" y="4403272"/>
            <a:ext cx="1125739" cy="1125739"/>
          </a:xfrm>
          <a:prstGeom prst="ellipse">
            <a:avLst/>
          </a:pr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2BC395C-4D24-4597-ADB0-355937C99B81}"/>
              </a:ext>
            </a:extLst>
          </p:cNvPr>
          <p:cNvSpPr/>
          <p:nvPr userDrawn="1"/>
        </p:nvSpPr>
        <p:spPr>
          <a:xfrm>
            <a:off x="9940522" y="5529011"/>
            <a:ext cx="1125739" cy="1328989"/>
          </a:xfrm>
          <a:prstGeom prst="rect">
            <a:avLst/>
          </a:pr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B3350A11-9F79-40E4-A26F-8605BF54EECC}"/>
              </a:ext>
            </a:extLst>
          </p:cNvPr>
          <p:cNvSpPr/>
          <p:nvPr userDrawn="1"/>
        </p:nvSpPr>
        <p:spPr>
          <a:xfrm>
            <a:off x="1019863" y="990833"/>
            <a:ext cx="1019863" cy="1019863"/>
          </a:xfrm>
          <a:prstGeom prst="ellipse">
            <a:avLst/>
          </a:pr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1DD8A1AF-82AD-40B3-8105-DDF7F8B934A3}"/>
              </a:ext>
            </a:extLst>
          </p:cNvPr>
          <p:cNvSpPr/>
          <p:nvPr userDrawn="1"/>
        </p:nvSpPr>
        <p:spPr>
          <a:xfrm>
            <a:off x="0" y="990834"/>
            <a:ext cx="1019863" cy="1019863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4" name="직각 삼각형 13">
            <a:extLst>
              <a:ext uri="{FF2B5EF4-FFF2-40B4-BE49-F238E27FC236}">
                <a16:creationId xmlns:a16="http://schemas.microsoft.com/office/drawing/2014/main" id="{BEEF5554-CDAC-4347-88CB-2DCE1DA4415A}"/>
              </a:ext>
            </a:extLst>
          </p:cNvPr>
          <p:cNvSpPr/>
          <p:nvPr userDrawn="1"/>
        </p:nvSpPr>
        <p:spPr>
          <a:xfrm>
            <a:off x="1019863" y="-29028"/>
            <a:ext cx="1019863" cy="1019863"/>
          </a:xfrm>
          <a:prstGeom prst="rtTriangle">
            <a:avLst/>
          </a:prstGeom>
          <a:solidFill>
            <a:srgbClr val="FFC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B59EF9F-04D2-4408-A28B-D475FBE15A2B}"/>
              </a:ext>
            </a:extLst>
          </p:cNvPr>
          <p:cNvSpPr/>
          <p:nvPr userDrawn="1"/>
        </p:nvSpPr>
        <p:spPr>
          <a:xfrm>
            <a:off x="0" y="6444343"/>
            <a:ext cx="2251478" cy="413657"/>
          </a:xfrm>
          <a:prstGeom prst="rect">
            <a:avLst/>
          </a:prstGeom>
          <a:solidFill>
            <a:srgbClr val="FFC43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그림 개체 틀 8">
            <a:extLst>
              <a:ext uri="{FF2B5EF4-FFF2-40B4-BE49-F238E27FC236}">
                <a16:creationId xmlns:a16="http://schemas.microsoft.com/office/drawing/2014/main" id="{7D5FEE8C-C9E1-431A-9263-E6E39FA0295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40532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35809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bg>
      <p:bgPr>
        <a:solidFill>
          <a:srgbClr val="FFC4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CC62C5D8-4659-4815-9C38-E46C60CCEB5D}"/>
              </a:ext>
            </a:extLst>
          </p:cNvPr>
          <p:cNvSpPr/>
          <p:nvPr userDrawn="1"/>
        </p:nvSpPr>
        <p:spPr>
          <a:xfrm rot="5400000">
            <a:off x="10930579" y="4470840"/>
            <a:ext cx="840947" cy="1681894"/>
          </a:xfrm>
          <a:custGeom>
            <a:avLst/>
            <a:gdLst>
              <a:gd name="connsiteX0" fmla="*/ 457200 w 457200"/>
              <a:gd name="connsiteY0" fmla="*/ 0 h 914400"/>
              <a:gd name="connsiteX1" fmla="*/ 457200 w 457200"/>
              <a:gd name="connsiteY1" fmla="*/ 914400 h 914400"/>
              <a:gd name="connsiteX2" fmla="*/ 0 w 457200"/>
              <a:gd name="connsiteY2" fmla="*/ 457200 h 914400"/>
              <a:gd name="connsiteX3" fmla="*/ 457200 w 457200"/>
              <a:gd name="connsiteY3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914400">
                <a:moveTo>
                  <a:pt x="457200" y="0"/>
                </a:move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A5476E5C-00A9-41F5-B796-716FEE4D7D14}"/>
              </a:ext>
            </a:extLst>
          </p:cNvPr>
          <p:cNvSpPr/>
          <p:nvPr userDrawn="1"/>
        </p:nvSpPr>
        <p:spPr>
          <a:xfrm rot="5400000" flipV="1">
            <a:off x="0" y="1"/>
            <a:ext cx="1125739" cy="1125739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7A0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0AD68F00-CBB3-40C0-BB34-BC550220B8FD}"/>
              </a:ext>
            </a:extLst>
          </p:cNvPr>
          <p:cNvSpPr/>
          <p:nvPr userDrawn="1"/>
        </p:nvSpPr>
        <p:spPr>
          <a:xfrm>
            <a:off x="0" y="1125740"/>
            <a:ext cx="1125739" cy="1125739"/>
          </a:xfrm>
          <a:prstGeom prst="ellipse">
            <a:avLst/>
          </a:pr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5D558402-B89A-4D50-90D5-B27D0945BF88}"/>
              </a:ext>
            </a:extLst>
          </p:cNvPr>
          <p:cNvSpPr/>
          <p:nvPr userDrawn="1"/>
        </p:nvSpPr>
        <p:spPr>
          <a:xfrm>
            <a:off x="11066261" y="5732261"/>
            <a:ext cx="1125739" cy="1125739"/>
          </a:xfrm>
          <a:prstGeom prst="ellipse">
            <a:avLst/>
          </a:pr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29885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bg>
      <p:bgPr>
        <a:solidFill>
          <a:srgbClr val="03CD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CCB76F76-5383-47CB-BC60-DAB662DA5530}"/>
              </a:ext>
            </a:extLst>
          </p:cNvPr>
          <p:cNvSpPr/>
          <p:nvPr userDrawn="1"/>
        </p:nvSpPr>
        <p:spPr>
          <a:xfrm>
            <a:off x="11172137" y="5838137"/>
            <a:ext cx="1019863" cy="1019863"/>
          </a:xfrm>
          <a:prstGeom prst="ellipse">
            <a:avLst/>
          </a:pr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10EF57B1-2354-4A0D-B17A-14108393D3D2}"/>
              </a:ext>
            </a:extLst>
          </p:cNvPr>
          <p:cNvSpPr/>
          <p:nvPr userDrawn="1"/>
        </p:nvSpPr>
        <p:spPr>
          <a:xfrm>
            <a:off x="10152274" y="5838138"/>
            <a:ext cx="1019863" cy="1019863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7A0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42EA8D6E-0C9A-43E4-8DAE-DF913A787E38}"/>
              </a:ext>
            </a:extLst>
          </p:cNvPr>
          <p:cNvSpPr/>
          <p:nvPr userDrawn="1"/>
        </p:nvSpPr>
        <p:spPr>
          <a:xfrm rot="16200000">
            <a:off x="0" y="1"/>
            <a:ext cx="1125739" cy="1125739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FFC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9" name="직각 삼각형 8">
            <a:extLst>
              <a:ext uri="{FF2B5EF4-FFF2-40B4-BE49-F238E27FC236}">
                <a16:creationId xmlns:a16="http://schemas.microsoft.com/office/drawing/2014/main" id="{EFA940D4-1539-4B0E-ADB2-738166750F8F}"/>
              </a:ext>
            </a:extLst>
          </p:cNvPr>
          <p:cNvSpPr/>
          <p:nvPr userDrawn="1"/>
        </p:nvSpPr>
        <p:spPr>
          <a:xfrm>
            <a:off x="11172137" y="4818276"/>
            <a:ext cx="1019863" cy="1019863"/>
          </a:xfrm>
          <a:prstGeom prst="rtTriangle">
            <a:avLst/>
          </a:prstGeom>
          <a:solidFill>
            <a:srgbClr val="FFC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35F88198-13B8-48E9-9488-8EF02ABD7943}"/>
              </a:ext>
            </a:extLst>
          </p:cNvPr>
          <p:cNvSpPr/>
          <p:nvPr userDrawn="1"/>
        </p:nvSpPr>
        <p:spPr>
          <a:xfrm>
            <a:off x="1125739" y="0"/>
            <a:ext cx="1125739" cy="1125739"/>
          </a:xfrm>
          <a:prstGeom prst="ellipse">
            <a:avLst/>
          </a:prstGeom>
          <a:solidFill>
            <a:srgbClr val="7A0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170557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bg>
      <p:bgPr>
        <a:solidFill>
          <a:srgbClr val="FFC4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A601DBF1-555E-4A9C-BA76-C1550039C303}"/>
              </a:ext>
            </a:extLst>
          </p:cNvPr>
          <p:cNvSpPr/>
          <p:nvPr userDrawn="1"/>
        </p:nvSpPr>
        <p:spPr>
          <a:xfrm rot="5400000">
            <a:off x="0" y="2"/>
            <a:ext cx="981001" cy="981001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7A0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E9F380DB-F689-4FF1-B2F5-036BB8BBD8EB}"/>
              </a:ext>
            </a:extLst>
          </p:cNvPr>
          <p:cNvSpPr/>
          <p:nvPr userDrawn="1"/>
        </p:nvSpPr>
        <p:spPr>
          <a:xfrm>
            <a:off x="0" y="981003"/>
            <a:ext cx="981001" cy="981001"/>
          </a:xfrm>
          <a:prstGeom prst="ellipse">
            <a:avLst/>
          </a:pr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775B2438-2A77-4944-B29C-2A4A4B006D24}"/>
              </a:ext>
            </a:extLst>
          </p:cNvPr>
          <p:cNvSpPr/>
          <p:nvPr userDrawn="1"/>
        </p:nvSpPr>
        <p:spPr>
          <a:xfrm rot="5400000">
            <a:off x="10209572" y="5856573"/>
            <a:ext cx="667618" cy="1335236"/>
          </a:xfrm>
          <a:custGeom>
            <a:avLst/>
            <a:gdLst>
              <a:gd name="connsiteX0" fmla="*/ 457200 w 457200"/>
              <a:gd name="connsiteY0" fmla="*/ 0 h 914400"/>
              <a:gd name="connsiteX1" fmla="*/ 457200 w 457200"/>
              <a:gd name="connsiteY1" fmla="*/ 914400 h 914400"/>
              <a:gd name="connsiteX2" fmla="*/ 0 w 457200"/>
              <a:gd name="connsiteY2" fmla="*/ 457200 h 914400"/>
              <a:gd name="connsiteX3" fmla="*/ 457200 w 457200"/>
              <a:gd name="connsiteY3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914400">
                <a:moveTo>
                  <a:pt x="457200" y="0"/>
                </a:move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77912F57-91AE-4CBA-8CE0-3540DB0831B4}"/>
              </a:ext>
            </a:extLst>
          </p:cNvPr>
          <p:cNvSpPr/>
          <p:nvPr userDrawn="1"/>
        </p:nvSpPr>
        <p:spPr>
          <a:xfrm rot="16200000">
            <a:off x="11210999" y="4895998"/>
            <a:ext cx="981001" cy="981001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7A0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70F6F93-25A8-4ED8-878E-01B09EDF64A3}"/>
              </a:ext>
            </a:extLst>
          </p:cNvPr>
          <p:cNvSpPr/>
          <p:nvPr userDrawn="1"/>
        </p:nvSpPr>
        <p:spPr>
          <a:xfrm>
            <a:off x="11210999" y="5876999"/>
            <a:ext cx="981001" cy="981001"/>
          </a:xfrm>
          <a:prstGeom prst="rect">
            <a:avLst/>
          </a:pr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081271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bg>
      <p:bgPr>
        <a:solidFill>
          <a:srgbClr val="03CD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775B2438-2A77-4944-B29C-2A4A4B006D24}"/>
              </a:ext>
            </a:extLst>
          </p:cNvPr>
          <p:cNvSpPr/>
          <p:nvPr userDrawn="1"/>
        </p:nvSpPr>
        <p:spPr>
          <a:xfrm rot="5400000">
            <a:off x="383059" y="-383059"/>
            <a:ext cx="766119" cy="1532238"/>
          </a:xfrm>
          <a:custGeom>
            <a:avLst/>
            <a:gdLst>
              <a:gd name="connsiteX0" fmla="*/ 457200 w 457200"/>
              <a:gd name="connsiteY0" fmla="*/ 0 h 914400"/>
              <a:gd name="connsiteX1" fmla="*/ 457200 w 457200"/>
              <a:gd name="connsiteY1" fmla="*/ 914400 h 914400"/>
              <a:gd name="connsiteX2" fmla="*/ 0 w 457200"/>
              <a:gd name="connsiteY2" fmla="*/ 457200 h 914400"/>
              <a:gd name="connsiteX3" fmla="*/ 457200 w 457200"/>
              <a:gd name="connsiteY3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914400">
                <a:moveTo>
                  <a:pt x="457200" y="0"/>
                </a:move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7A0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153978DE-86A3-4021-9DC1-C340951CE424}"/>
              </a:ext>
            </a:extLst>
          </p:cNvPr>
          <p:cNvSpPr/>
          <p:nvPr userDrawn="1"/>
        </p:nvSpPr>
        <p:spPr>
          <a:xfrm>
            <a:off x="0" y="766120"/>
            <a:ext cx="1125739" cy="1125739"/>
          </a:xfrm>
          <a:prstGeom prst="ellipse">
            <a:avLst/>
          </a:pr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6A4DBDB4-D667-4AAB-B260-CFE60F3C499B}"/>
              </a:ext>
            </a:extLst>
          </p:cNvPr>
          <p:cNvSpPr/>
          <p:nvPr userDrawn="1"/>
        </p:nvSpPr>
        <p:spPr>
          <a:xfrm>
            <a:off x="11066261" y="5732261"/>
            <a:ext cx="1125739" cy="1125739"/>
          </a:xfrm>
          <a:prstGeom prst="ellipse">
            <a:avLst/>
          </a:pr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9" name="직각 삼각형 18">
            <a:extLst>
              <a:ext uri="{FF2B5EF4-FFF2-40B4-BE49-F238E27FC236}">
                <a16:creationId xmlns:a16="http://schemas.microsoft.com/office/drawing/2014/main" id="{037318B5-6E03-4EE5-908C-F52392B54332}"/>
              </a:ext>
            </a:extLst>
          </p:cNvPr>
          <p:cNvSpPr/>
          <p:nvPr userDrawn="1"/>
        </p:nvSpPr>
        <p:spPr>
          <a:xfrm>
            <a:off x="11066261" y="4606522"/>
            <a:ext cx="1125739" cy="1125739"/>
          </a:xfrm>
          <a:prstGeom prst="rtTriangle">
            <a:avLst/>
          </a:prstGeom>
          <a:solidFill>
            <a:srgbClr val="FFC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78018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6B6A1B01-F43A-4603-BF81-F66B63C2D482}"/>
              </a:ext>
            </a:extLst>
          </p:cNvPr>
          <p:cNvSpPr/>
          <p:nvPr userDrawn="1"/>
        </p:nvSpPr>
        <p:spPr>
          <a:xfrm rot="16200000" flipH="1">
            <a:off x="562870" y="-562869"/>
            <a:ext cx="1125739" cy="2251478"/>
          </a:xfrm>
          <a:custGeom>
            <a:avLst/>
            <a:gdLst>
              <a:gd name="connsiteX0" fmla="*/ 457200 w 457200"/>
              <a:gd name="connsiteY0" fmla="*/ 0 h 914400"/>
              <a:gd name="connsiteX1" fmla="*/ 457200 w 457200"/>
              <a:gd name="connsiteY1" fmla="*/ 914400 h 914400"/>
              <a:gd name="connsiteX2" fmla="*/ 0 w 457200"/>
              <a:gd name="connsiteY2" fmla="*/ 457200 h 914400"/>
              <a:gd name="connsiteX3" fmla="*/ 457200 w 457200"/>
              <a:gd name="connsiteY3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914400">
                <a:moveTo>
                  <a:pt x="457200" y="0"/>
                </a:move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95203D24-5B6B-4270-8FFF-4FD99C313FD0}"/>
              </a:ext>
            </a:extLst>
          </p:cNvPr>
          <p:cNvSpPr/>
          <p:nvPr userDrawn="1"/>
        </p:nvSpPr>
        <p:spPr>
          <a:xfrm rot="5400000" flipH="1">
            <a:off x="2251478" y="0"/>
            <a:ext cx="1125739" cy="1125739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FFC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F10BF5D5-44E0-45C2-AFA5-06FD2289A49B}"/>
              </a:ext>
            </a:extLst>
          </p:cNvPr>
          <p:cNvSpPr/>
          <p:nvPr userDrawn="1"/>
        </p:nvSpPr>
        <p:spPr>
          <a:xfrm rot="16200000">
            <a:off x="9940522" y="5732261"/>
            <a:ext cx="1125739" cy="1125739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FFC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D5FD8104-3BF3-4116-9B17-6F32F742E926}"/>
              </a:ext>
            </a:extLst>
          </p:cNvPr>
          <p:cNvSpPr/>
          <p:nvPr userDrawn="1"/>
        </p:nvSpPr>
        <p:spPr>
          <a:xfrm>
            <a:off x="11066261" y="5732260"/>
            <a:ext cx="1125739" cy="1125739"/>
          </a:xfrm>
          <a:prstGeom prst="ellipse">
            <a:avLst/>
          </a:pr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942211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0811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F46929A-99F6-4803-AADD-E248E3A523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2FE5389-A5FB-41B9-8CD0-650849B461C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CC62C5D8-4659-4815-9C38-E46C60CCEB5D}"/>
              </a:ext>
            </a:extLst>
          </p:cNvPr>
          <p:cNvSpPr/>
          <p:nvPr userDrawn="1"/>
        </p:nvSpPr>
        <p:spPr>
          <a:xfrm rot="5400000">
            <a:off x="10930579" y="4470840"/>
            <a:ext cx="840947" cy="1681894"/>
          </a:xfrm>
          <a:custGeom>
            <a:avLst/>
            <a:gdLst>
              <a:gd name="connsiteX0" fmla="*/ 457200 w 457200"/>
              <a:gd name="connsiteY0" fmla="*/ 0 h 914400"/>
              <a:gd name="connsiteX1" fmla="*/ 457200 w 457200"/>
              <a:gd name="connsiteY1" fmla="*/ 914400 h 914400"/>
              <a:gd name="connsiteX2" fmla="*/ 0 w 457200"/>
              <a:gd name="connsiteY2" fmla="*/ 457200 h 914400"/>
              <a:gd name="connsiteX3" fmla="*/ 457200 w 457200"/>
              <a:gd name="connsiteY3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914400">
                <a:moveTo>
                  <a:pt x="457200" y="0"/>
                </a:move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A5476E5C-00A9-41F5-B796-716FEE4D7D14}"/>
              </a:ext>
            </a:extLst>
          </p:cNvPr>
          <p:cNvSpPr/>
          <p:nvPr userDrawn="1"/>
        </p:nvSpPr>
        <p:spPr>
          <a:xfrm rot="5400000" flipV="1">
            <a:off x="0" y="1"/>
            <a:ext cx="1125739" cy="1125739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FFC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0AD68F00-CBB3-40C0-BB34-BC550220B8FD}"/>
              </a:ext>
            </a:extLst>
          </p:cNvPr>
          <p:cNvSpPr/>
          <p:nvPr userDrawn="1"/>
        </p:nvSpPr>
        <p:spPr>
          <a:xfrm>
            <a:off x="0" y="1125740"/>
            <a:ext cx="1125739" cy="1125739"/>
          </a:xfrm>
          <a:prstGeom prst="ellipse">
            <a:avLst/>
          </a:pr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5D558402-B89A-4D50-90D5-B27D0945BF88}"/>
              </a:ext>
            </a:extLst>
          </p:cNvPr>
          <p:cNvSpPr/>
          <p:nvPr userDrawn="1"/>
        </p:nvSpPr>
        <p:spPr>
          <a:xfrm>
            <a:off x="11066261" y="5732261"/>
            <a:ext cx="1125739" cy="1125739"/>
          </a:xfrm>
          <a:prstGeom prst="ellipse">
            <a:avLst/>
          </a:pr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261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42EA8D6E-0C9A-43E4-8DAE-DF913A787E38}"/>
              </a:ext>
            </a:extLst>
          </p:cNvPr>
          <p:cNvSpPr/>
          <p:nvPr userDrawn="1"/>
        </p:nvSpPr>
        <p:spPr>
          <a:xfrm rot="16200000">
            <a:off x="0" y="2"/>
            <a:ext cx="922034" cy="922034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FFC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CCB76F76-5383-47CB-BC60-DAB662DA5530}"/>
              </a:ext>
            </a:extLst>
          </p:cNvPr>
          <p:cNvSpPr/>
          <p:nvPr userDrawn="1"/>
        </p:nvSpPr>
        <p:spPr>
          <a:xfrm>
            <a:off x="11356684" y="6022683"/>
            <a:ext cx="835316" cy="835316"/>
          </a:xfrm>
          <a:prstGeom prst="ellipse">
            <a:avLst/>
          </a:pr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10EF57B1-2354-4A0D-B17A-14108393D3D2}"/>
              </a:ext>
            </a:extLst>
          </p:cNvPr>
          <p:cNvSpPr/>
          <p:nvPr userDrawn="1"/>
        </p:nvSpPr>
        <p:spPr>
          <a:xfrm>
            <a:off x="10521367" y="6022684"/>
            <a:ext cx="835316" cy="835316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9" name="직각 삼각형 8">
            <a:extLst>
              <a:ext uri="{FF2B5EF4-FFF2-40B4-BE49-F238E27FC236}">
                <a16:creationId xmlns:a16="http://schemas.microsoft.com/office/drawing/2014/main" id="{EFA940D4-1539-4B0E-ADB2-738166750F8F}"/>
              </a:ext>
            </a:extLst>
          </p:cNvPr>
          <p:cNvSpPr/>
          <p:nvPr userDrawn="1"/>
        </p:nvSpPr>
        <p:spPr>
          <a:xfrm>
            <a:off x="11356684" y="5187368"/>
            <a:ext cx="835316" cy="835316"/>
          </a:xfrm>
          <a:prstGeom prst="rtTriangle">
            <a:avLst/>
          </a:prstGeom>
          <a:solidFill>
            <a:srgbClr val="FFC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35F88198-13B8-48E9-9488-8EF02ABD7943}"/>
              </a:ext>
            </a:extLst>
          </p:cNvPr>
          <p:cNvSpPr/>
          <p:nvPr userDrawn="1"/>
        </p:nvSpPr>
        <p:spPr>
          <a:xfrm>
            <a:off x="922034" y="1"/>
            <a:ext cx="922034" cy="922034"/>
          </a:xfrm>
          <a:prstGeom prst="ellipse">
            <a:avLst/>
          </a:pr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082861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bg>
      <p:bgPr>
        <a:solidFill>
          <a:srgbClr val="FFC4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775B2438-2A77-4944-B29C-2A4A4B006D24}"/>
              </a:ext>
            </a:extLst>
          </p:cNvPr>
          <p:cNvSpPr/>
          <p:nvPr userDrawn="1"/>
        </p:nvSpPr>
        <p:spPr>
          <a:xfrm rot="5400000">
            <a:off x="11042821" y="30598"/>
            <a:ext cx="766119" cy="1532238"/>
          </a:xfrm>
          <a:custGeom>
            <a:avLst/>
            <a:gdLst>
              <a:gd name="connsiteX0" fmla="*/ 457200 w 457200"/>
              <a:gd name="connsiteY0" fmla="*/ 0 h 914400"/>
              <a:gd name="connsiteX1" fmla="*/ 457200 w 457200"/>
              <a:gd name="connsiteY1" fmla="*/ 914400 h 914400"/>
              <a:gd name="connsiteX2" fmla="*/ 0 w 457200"/>
              <a:gd name="connsiteY2" fmla="*/ 457200 h 914400"/>
              <a:gd name="connsiteX3" fmla="*/ 457200 w 457200"/>
              <a:gd name="connsiteY3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914400">
                <a:moveTo>
                  <a:pt x="457200" y="0"/>
                </a:move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7477E356-5D2D-42FF-8C5A-AE0BECC18DDA}"/>
              </a:ext>
            </a:extLst>
          </p:cNvPr>
          <p:cNvSpPr/>
          <p:nvPr userDrawn="1"/>
        </p:nvSpPr>
        <p:spPr>
          <a:xfrm>
            <a:off x="11066261" y="4608354"/>
            <a:ext cx="1125739" cy="1125739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7A0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A601DBF1-555E-4A9C-BA76-C1550039C303}"/>
              </a:ext>
            </a:extLst>
          </p:cNvPr>
          <p:cNvSpPr/>
          <p:nvPr userDrawn="1"/>
        </p:nvSpPr>
        <p:spPr>
          <a:xfrm rot="5400000">
            <a:off x="0" y="1"/>
            <a:ext cx="1125739" cy="1125739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7A0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B59EF9F-04D2-4408-A28B-D475FBE15A2B}"/>
              </a:ext>
            </a:extLst>
          </p:cNvPr>
          <p:cNvSpPr/>
          <p:nvPr userDrawn="1"/>
        </p:nvSpPr>
        <p:spPr>
          <a:xfrm>
            <a:off x="0" y="6444343"/>
            <a:ext cx="2251478" cy="413657"/>
          </a:xfrm>
          <a:prstGeom prst="rect">
            <a:avLst/>
          </a:prstGeom>
          <a:solidFill>
            <a:srgbClr val="49069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9A98534-E656-4DA4-8330-077701DE9F9A}"/>
              </a:ext>
            </a:extLst>
          </p:cNvPr>
          <p:cNvSpPr/>
          <p:nvPr userDrawn="1"/>
        </p:nvSpPr>
        <p:spPr>
          <a:xfrm>
            <a:off x="11066261" y="5732261"/>
            <a:ext cx="1125739" cy="1125739"/>
          </a:xfrm>
          <a:prstGeom prst="rect">
            <a:avLst/>
          </a:pr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733F5A0E-5ECB-40FC-A6C9-CF9802FDB128}"/>
              </a:ext>
            </a:extLst>
          </p:cNvPr>
          <p:cNvSpPr/>
          <p:nvPr userDrawn="1"/>
        </p:nvSpPr>
        <p:spPr>
          <a:xfrm>
            <a:off x="9940522" y="0"/>
            <a:ext cx="2251478" cy="413657"/>
          </a:xfrm>
          <a:prstGeom prst="rect">
            <a:avLst/>
          </a:prstGeom>
          <a:solidFill>
            <a:srgbClr val="49069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822617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A601DBF1-555E-4A9C-BA76-C1550039C303}"/>
              </a:ext>
            </a:extLst>
          </p:cNvPr>
          <p:cNvSpPr/>
          <p:nvPr userDrawn="1"/>
        </p:nvSpPr>
        <p:spPr>
          <a:xfrm rot="5400000">
            <a:off x="0" y="1"/>
            <a:ext cx="976981" cy="976981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FFC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E9F380DB-F689-4FF1-B2F5-036BB8BBD8EB}"/>
              </a:ext>
            </a:extLst>
          </p:cNvPr>
          <p:cNvSpPr/>
          <p:nvPr userDrawn="1"/>
        </p:nvSpPr>
        <p:spPr>
          <a:xfrm>
            <a:off x="0" y="976982"/>
            <a:ext cx="976981" cy="976981"/>
          </a:xfrm>
          <a:prstGeom prst="ellipse">
            <a:avLst/>
          </a:pr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775B2438-2A77-4944-B29C-2A4A4B006D24}"/>
              </a:ext>
            </a:extLst>
          </p:cNvPr>
          <p:cNvSpPr/>
          <p:nvPr userDrawn="1"/>
        </p:nvSpPr>
        <p:spPr>
          <a:xfrm rot="5400000">
            <a:off x="10217697" y="5860677"/>
            <a:ext cx="664882" cy="1329764"/>
          </a:xfrm>
          <a:custGeom>
            <a:avLst/>
            <a:gdLst>
              <a:gd name="connsiteX0" fmla="*/ 457200 w 457200"/>
              <a:gd name="connsiteY0" fmla="*/ 0 h 914400"/>
              <a:gd name="connsiteX1" fmla="*/ 457200 w 457200"/>
              <a:gd name="connsiteY1" fmla="*/ 914400 h 914400"/>
              <a:gd name="connsiteX2" fmla="*/ 0 w 457200"/>
              <a:gd name="connsiteY2" fmla="*/ 457200 h 914400"/>
              <a:gd name="connsiteX3" fmla="*/ 457200 w 457200"/>
              <a:gd name="connsiteY3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914400">
                <a:moveTo>
                  <a:pt x="457200" y="0"/>
                </a:move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77912F57-91AE-4CBA-8CE0-3540DB0831B4}"/>
              </a:ext>
            </a:extLst>
          </p:cNvPr>
          <p:cNvSpPr/>
          <p:nvPr userDrawn="1"/>
        </p:nvSpPr>
        <p:spPr>
          <a:xfrm rot="16200000">
            <a:off x="11215019" y="4904038"/>
            <a:ext cx="976981" cy="976981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FFC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70F6F93-25A8-4ED8-878E-01B09EDF64A3}"/>
              </a:ext>
            </a:extLst>
          </p:cNvPr>
          <p:cNvSpPr/>
          <p:nvPr userDrawn="1"/>
        </p:nvSpPr>
        <p:spPr>
          <a:xfrm>
            <a:off x="11215019" y="5881019"/>
            <a:ext cx="976981" cy="976981"/>
          </a:xfrm>
          <a:prstGeom prst="rect">
            <a:avLst/>
          </a:pr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401541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775B2438-2A77-4944-B29C-2A4A4B006D24}"/>
              </a:ext>
            </a:extLst>
          </p:cNvPr>
          <p:cNvSpPr/>
          <p:nvPr userDrawn="1"/>
        </p:nvSpPr>
        <p:spPr>
          <a:xfrm rot="5400000">
            <a:off x="383059" y="-383059"/>
            <a:ext cx="766119" cy="1532238"/>
          </a:xfrm>
          <a:custGeom>
            <a:avLst/>
            <a:gdLst>
              <a:gd name="connsiteX0" fmla="*/ 457200 w 457200"/>
              <a:gd name="connsiteY0" fmla="*/ 0 h 914400"/>
              <a:gd name="connsiteX1" fmla="*/ 457200 w 457200"/>
              <a:gd name="connsiteY1" fmla="*/ 914400 h 914400"/>
              <a:gd name="connsiteX2" fmla="*/ 0 w 457200"/>
              <a:gd name="connsiteY2" fmla="*/ 457200 h 914400"/>
              <a:gd name="connsiteX3" fmla="*/ 457200 w 457200"/>
              <a:gd name="connsiteY3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914400">
                <a:moveTo>
                  <a:pt x="457200" y="0"/>
                </a:move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153978DE-86A3-4021-9DC1-C340951CE424}"/>
              </a:ext>
            </a:extLst>
          </p:cNvPr>
          <p:cNvSpPr/>
          <p:nvPr userDrawn="1"/>
        </p:nvSpPr>
        <p:spPr>
          <a:xfrm>
            <a:off x="0" y="766120"/>
            <a:ext cx="1125739" cy="1125739"/>
          </a:xfrm>
          <a:prstGeom prst="ellipse">
            <a:avLst/>
          </a:pr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6A4DBDB4-D667-4AAB-B260-CFE60F3C499B}"/>
              </a:ext>
            </a:extLst>
          </p:cNvPr>
          <p:cNvSpPr/>
          <p:nvPr userDrawn="1"/>
        </p:nvSpPr>
        <p:spPr>
          <a:xfrm>
            <a:off x="11066261" y="5732261"/>
            <a:ext cx="1125739" cy="1125739"/>
          </a:xfrm>
          <a:prstGeom prst="ellipse">
            <a:avLst/>
          </a:pr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9" name="직각 삼각형 18">
            <a:extLst>
              <a:ext uri="{FF2B5EF4-FFF2-40B4-BE49-F238E27FC236}">
                <a16:creationId xmlns:a16="http://schemas.microsoft.com/office/drawing/2014/main" id="{037318B5-6E03-4EE5-908C-F52392B54332}"/>
              </a:ext>
            </a:extLst>
          </p:cNvPr>
          <p:cNvSpPr/>
          <p:nvPr userDrawn="1"/>
        </p:nvSpPr>
        <p:spPr>
          <a:xfrm>
            <a:off x="11066261" y="4606522"/>
            <a:ext cx="1125739" cy="1125739"/>
          </a:xfrm>
          <a:prstGeom prst="rtTriangle">
            <a:avLst/>
          </a:prstGeom>
          <a:solidFill>
            <a:srgbClr val="FFC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668077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bg>
      <p:bgPr>
        <a:solidFill>
          <a:srgbClr val="FFC4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0EBA1307-1D46-4602-A20F-44A8A7DDA90B}"/>
              </a:ext>
            </a:extLst>
          </p:cNvPr>
          <p:cNvSpPr/>
          <p:nvPr userDrawn="1"/>
        </p:nvSpPr>
        <p:spPr>
          <a:xfrm>
            <a:off x="11066261" y="3277533"/>
            <a:ext cx="1125739" cy="1125739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7A0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7477E356-5D2D-42FF-8C5A-AE0BECC18DDA}"/>
              </a:ext>
            </a:extLst>
          </p:cNvPr>
          <p:cNvSpPr/>
          <p:nvPr userDrawn="1"/>
        </p:nvSpPr>
        <p:spPr>
          <a:xfrm>
            <a:off x="9940522" y="4403272"/>
            <a:ext cx="1125739" cy="1125739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153978DE-86A3-4021-9DC1-C340951CE424}"/>
              </a:ext>
            </a:extLst>
          </p:cNvPr>
          <p:cNvSpPr/>
          <p:nvPr userDrawn="1"/>
        </p:nvSpPr>
        <p:spPr>
          <a:xfrm>
            <a:off x="11066261" y="4403272"/>
            <a:ext cx="1125739" cy="1125739"/>
          </a:xfrm>
          <a:prstGeom prst="ellipse">
            <a:avLst/>
          </a:pr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2BC395C-4D24-4597-ADB0-355937C99B81}"/>
              </a:ext>
            </a:extLst>
          </p:cNvPr>
          <p:cNvSpPr/>
          <p:nvPr userDrawn="1"/>
        </p:nvSpPr>
        <p:spPr>
          <a:xfrm>
            <a:off x="9940522" y="5529011"/>
            <a:ext cx="1125739" cy="1328989"/>
          </a:xfrm>
          <a:prstGeom prst="rect">
            <a:avLst/>
          </a:pr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B3350A11-9F79-40E4-A26F-8605BF54EECC}"/>
              </a:ext>
            </a:extLst>
          </p:cNvPr>
          <p:cNvSpPr/>
          <p:nvPr userDrawn="1"/>
        </p:nvSpPr>
        <p:spPr>
          <a:xfrm>
            <a:off x="1019863" y="990833"/>
            <a:ext cx="1019863" cy="1019863"/>
          </a:xfrm>
          <a:prstGeom prst="ellipse">
            <a:avLst/>
          </a:pr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1DD8A1AF-82AD-40B3-8105-DDF7F8B934A3}"/>
              </a:ext>
            </a:extLst>
          </p:cNvPr>
          <p:cNvSpPr/>
          <p:nvPr userDrawn="1"/>
        </p:nvSpPr>
        <p:spPr>
          <a:xfrm>
            <a:off x="0" y="990834"/>
            <a:ext cx="1019863" cy="1019863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4" name="직각 삼각형 13">
            <a:extLst>
              <a:ext uri="{FF2B5EF4-FFF2-40B4-BE49-F238E27FC236}">
                <a16:creationId xmlns:a16="http://schemas.microsoft.com/office/drawing/2014/main" id="{BEEF5554-CDAC-4347-88CB-2DCE1DA4415A}"/>
              </a:ext>
            </a:extLst>
          </p:cNvPr>
          <p:cNvSpPr/>
          <p:nvPr userDrawn="1"/>
        </p:nvSpPr>
        <p:spPr>
          <a:xfrm>
            <a:off x="1019863" y="-29028"/>
            <a:ext cx="1019863" cy="1019863"/>
          </a:xfrm>
          <a:prstGeom prst="rtTriangle">
            <a:avLst/>
          </a:prstGeom>
          <a:solidFill>
            <a:srgbClr val="7A0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B59EF9F-04D2-4408-A28B-D475FBE15A2B}"/>
              </a:ext>
            </a:extLst>
          </p:cNvPr>
          <p:cNvSpPr/>
          <p:nvPr userDrawn="1"/>
        </p:nvSpPr>
        <p:spPr>
          <a:xfrm>
            <a:off x="0" y="6444343"/>
            <a:ext cx="2251478" cy="413657"/>
          </a:xfrm>
          <a:prstGeom prst="rect">
            <a:avLst/>
          </a:prstGeom>
          <a:solidFill>
            <a:srgbClr val="7A01F5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075450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6B6A1B01-F43A-4603-BF81-F66B63C2D482}"/>
              </a:ext>
            </a:extLst>
          </p:cNvPr>
          <p:cNvSpPr/>
          <p:nvPr userDrawn="1"/>
        </p:nvSpPr>
        <p:spPr>
          <a:xfrm rot="16200000" flipV="1">
            <a:off x="10503392" y="5169391"/>
            <a:ext cx="1125739" cy="2251478"/>
          </a:xfrm>
          <a:custGeom>
            <a:avLst/>
            <a:gdLst>
              <a:gd name="connsiteX0" fmla="*/ 457200 w 457200"/>
              <a:gd name="connsiteY0" fmla="*/ 0 h 914400"/>
              <a:gd name="connsiteX1" fmla="*/ 457200 w 457200"/>
              <a:gd name="connsiteY1" fmla="*/ 914400 h 914400"/>
              <a:gd name="connsiteX2" fmla="*/ 0 w 457200"/>
              <a:gd name="connsiteY2" fmla="*/ 457200 h 914400"/>
              <a:gd name="connsiteX3" fmla="*/ 457200 w 457200"/>
              <a:gd name="connsiteY3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914400">
                <a:moveTo>
                  <a:pt x="457200" y="0"/>
                </a:move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95203D24-5B6B-4270-8FFF-4FD99C313FD0}"/>
              </a:ext>
            </a:extLst>
          </p:cNvPr>
          <p:cNvSpPr/>
          <p:nvPr userDrawn="1"/>
        </p:nvSpPr>
        <p:spPr>
          <a:xfrm rot="5400000" flipV="1">
            <a:off x="8814784" y="5732261"/>
            <a:ext cx="1125739" cy="1125739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FFC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F10BF5D5-44E0-45C2-AFA5-06FD2289A49B}"/>
              </a:ext>
            </a:extLst>
          </p:cNvPr>
          <p:cNvSpPr/>
          <p:nvPr userDrawn="1"/>
        </p:nvSpPr>
        <p:spPr>
          <a:xfrm rot="5400000" flipV="1">
            <a:off x="1" y="0"/>
            <a:ext cx="1125739" cy="1125739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FFC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D5FD8104-3BF3-4116-9B17-6F32F742E926}"/>
              </a:ext>
            </a:extLst>
          </p:cNvPr>
          <p:cNvSpPr/>
          <p:nvPr userDrawn="1"/>
        </p:nvSpPr>
        <p:spPr>
          <a:xfrm flipV="1">
            <a:off x="1125740" y="1"/>
            <a:ext cx="1125739" cy="1125739"/>
          </a:xfrm>
          <a:prstGeom prst="ellipse">
            <a:avLst/>
          </a:pr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2076FF"/>
              </a:solidFill>
              <a:latin typeface="+mj-lt"/>
            </a:endParaRPr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6DCA489B-D17B-46EE-AFEF-6C4CE6FD472F}"/>
              </a:ext>
            </a:extLst>
          </p:cNvPr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6734575" y="1282700"/>
            <a:ext cx="4290152" cy="429260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72053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0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76" r:id="rId20"/>
    <p:sldLayoutId id="2147483664" r:id="rId2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1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861BF63-5B31-48C8-B00D-4FD811E9F26F}"/>
              </a:ext>
            </a:extLst>
          </p:cNvPr>
          <p:cNvSpPr txBox="1"/>
          <p:nvPr/>
        </p:nvSpPr>
        <p:spPr>
          <a:xfrm>
            <a:off x="1407474" y="3829110"/>
            <a:ext cx="7736525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EEA0B0-8C75-4A52-9154-0B85F9F90607}"/>
              </a:ext>
            </a:extLst>
          </p:cNvPr>
          <p:cNvSpPr txBox="1"/>
          <p:nvPr/>
        </p:nvSpPr>
        <p:spPr>
          <a:xfrm>
            <a:off x="1407472" y="2628781"/>
            <a:ext cx="7736528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7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Senior Care</a:t>
            </a:r>
            <a:endParaRPr lang="ko-KR" altLang="en-US" sz="7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FC47FD28-5B93-4EC9-BF9E-D7170D717F40}"/>
              </a:ext>
            </a:extLst>
          </p:cNvPr>
          <p:cNvSpPr txBox="1"/>
          <p:nvPr/>
        </p:nvSpPr>
        <p:spPr>
          <a:xfrm>
            <a:off x="1290447" y="1317423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Timeline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A46CEA74-1871-49AC-8FFD-DF1E90FCB3EC}"/>
              </a:ext>
            </a:extLst>
          </p:cNvPr>
          <p:cNvSpPr/>
          <p:nvPr/>
        </p:nvSpPr>
        <p:spPr>
          <a:xfrm>
            <a:off x="4642959" y="2750006"/>
            <a:ext cx="3243005" cy="571501"/>
          </a:xfrm>
          <a:prstGeom prst="rect">
            <a:avLst/>
          </a:prstGeom>
          <a:solidFill>
            <a:srgbClr val="FFC43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rgbClr val="490691"/>
                </a:solidFill>
                <a:latin typeface="+mj-lt"/>
              </a:rPr>
              <a:t>20XX</a:t>
            </a:r>
            <a:endParaRPr lang="ko-KR" altLang="en-US" dirty="0">
              <a:solidFill>
                <a:srgbClr val="490691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FB6F11DD-CA59-422C-8426-AA2079846533}"/>
              </a:ext>
            </a:extLst>
          </p:cNvPr>
          <p:cNvSpPr/>
          <p:nvPr/>
        </p:nvSpPr>
        <p:spPr>
          <a:xfrm>
            <a:off x="7885964" y="2750006"/>
            <a:ext cx="4306036" cy="5715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rgbClr val="490691"/>
                </a:solidFill>
                <a:latin typeface="+mj-lt"/>
              </a:rPr>
              <a:t>20XX</a:t>
            </a:r>
            <a:endParaRPr lang="ko-KR" altLang="en-US" dirty="0">
              <a:solidFill>
                <a:srgbClr val="490691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1FFC4AF-0E90-4C36-95BB-3D341D334C67}"/>
              </a:ext>
            </a:extLst>
          </p:cNvPr>
          <p:cNvSpPr/>
          <p:nvPr/>
        </p:nvSpPr>
        <p:spPr>
          <a:xfrm>
            <a:off x="1399953" y="2750006"/>
            <a:ext cx="3243006" cy="5715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rgbClr val="490691"/>
                </a:solidFill>
                <a:latin typeface="+mj-lt"/>
              </a:rPr>
              <a:t>20XX</a:t>
            </a:r>
            <a:endParaRPr lang="ko-KR" altLang="en-US" dirty="0">
              <a:solidFill>
                <a:srgbClr val="490691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78AAF7B-86B1-4737-874E-18BF02B52F76}"/>
              </a:ext>
            </a:extLst>
          </p:cNvPr>
          <p:cNvSpPr txBox="1"/>
          <p:nvPr/>
        </p:nvSpPr>
        <p:spPr>
          <a:xfrm>
            <a:off x="1399953" y="3795915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6E088AC-A65E-469F-B1C1-0A034DF7AA81}"/>
              </a:ext>
            </a:extLst>
          </p:cNvPr>
          <p:cNvSpPr txBox="1"/>
          <p:nvPr/>
        </p:nvSpPr>
        <p:spPr>
          <a:xfrm>
            <a:off x="1399954" y="4230870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53C218F-A5A6-4BD5-844F-5504D836BB62}"/>
              </a:ext>
            </a:extLst>
          </p:cNvPr>
          <p:cNvSpPr txBox="1"/>
          <p:nvPr/>
        </p:nvSpPr>
        <p:spPr>
          <a:xfrm>
            <a:off x="4642959" y="3795915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D7B637E-E88E-4894-9258-50D166BA8F69}"/>
              </a:ext>
            </a:extLst>
          </p:cNvPr>
          <p:cNvSpPr txBox="1"/>
          <p:nvPr/>
        </p:nvSpPr>
        <p:spPr>
          <a:xfrm>
            <a:off x="4642960" y="4230870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88FB28D-6174-4024-9C4C-421020CBC08B}"/>
              </a:ext>
            </a:extLst>
          </p:cNvPr>
          <p:cNvSpPr txBox="1"/>
          <p:nvPr/>
        </p:nvSpPr>
        <p:spPr>
          <a:xfrm>
            <a:off x="7885964" y="3795915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FC27D33-A4A3-4B7E-8A9E-74D55C7844CE}"/>
              </a:ext>
            </a:extLst>
          </p:cNvPr>
          <p:cNvSpPr txBox="1"/>
          <p:nvPr/>
        </p:nvSpPr>
        <p:spPr>
          <a:xfrm>
            <a:off x="7885965" y="4230870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3638824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CC53DD2-C373-4562-BB90-563731E6CCA8}"/>
              </a:ext>
            </a:extLst>
          </p:cNvPr>
          <p:cNvSpPr txBox="1"/>
          <p:nvPr/>
        </p:nvSpPr>
        <p:spPr>
          <a:xfrm>
            <a:off x="1295057" y="2646430"/>
            <a:ext cx="6063686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490691"/>
                </a:solidFill>
              </a:rPr>
              <a:t>Insert Your </a:t>
            </a:r>
            <a:r>
              <a:rPr lang="en-US" altLang="ko-KR" dirty="0">
                <a:solidFill>
                  <a:srgbClr val="490691"/>
                </a:solidFill>
                <a:latin typeface="+mj-lt"/>
              </a:rPr>
              <a:t>Title Here</a:t>
            </a:r>
            <a:endParaRPr lang="ko-KR" altLang="en-US" dirty="0">
              <a:solidFill>
                <a:srgbClr val="49069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10AD3B-58E5-436B-B06C-B8593BAA079B}"/>
              </a:ext>
            </a:extLst>
          </p:cNvPr>
          <p:cNvSpPr txBox="1"/>
          <p:nvPr/>
        </p:nvSpPr>
        <p:spPr>
          <a:xfrm>
            <a:off x="1294848" y="4432053"/>
            <a:ext cx="6063895" cy="3385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sz="1600" dirty="0">
                <a:solidFill>
                  <a:srgbClr val="490691"/>
                </a:solidFill>
              </a:rPr>
              <a:t>Lorem ipsum dolor </a:t>
            </a:r>
            <a:r>
              <a:rPr lang="en-US" altLang="ko-KR" sz="1600">
                <a:solidFill>
                  <a:srgbClr val="490691"/>
                </a:solidFill>
              </a:rPr>
              <a:t>sit amet</a:t>
            </a:r>
            <a:r>
              <a:rPr lang="en-US" altLang="ko-KR" sz="1600" dirty="0">
                <a:solidFill>
                  <a:srgbClr val="490691"/>
                </a:solidFill>
              </a:rPr>
              <a:t> </a:t>
            </a:r>
            <a:r>
              <a:rPr lang="en-US" altLang="ko-KR" sz="1600">
                <a:solidFill>
                  <a:srgbClr val="490691"/>
                </a:solidFill>
              </a:rPr>
              <a:t>/  Consectetur adipisicing eli</a:t>
            </a:r>
            <a:r>
              <a:rPr lang="en-US" altLang="ko-KR" sz="1600" dirty="0" err="1">
                <a:solidFill>
                  <a:srgbClr val="490691"/>
                </a:solidFill>
              </a:rPr>
              <a:t>t</a:t>
            </a:r>
            <a:endParaRPr lang="ko-KR" altLang="en-US" sz="1600" dirty="0">
              <a:solidFill>
                <a:srgbClr val="49069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1F901BD-0602-4574-A066-61CF4E802062}"/>
              </a:ext>
            </a:extLst>
          </p:cNvPr>
          <p:cNvSpPr/>
          <p:nvPr/>
        </p:nvSpPr>
        <p:spPr>
          <a:xfrm>
            <a:off x="1293731" y="3557915"/>
            <a:ext cx="6050755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>
                <a:solidFill>
                  <a:srgbClr val="490691"/>
                </a:solidFill>
                <a:latin typeface="+mj-lt"/>
              </a:rPr>
              <a:t>Lorem ipsum dolor sit</a:t>
            </a:r>
            <a:endParaRPr lang="en-US" altLang="ko-KR" dirty="0">
              <a:solidFill>
                <a:srgbClr val="490691"/>
              </a:solidFill>
              <a:latin typeface="+mj-lt"/>
            </a:endParaRPr>
          </a:p>
          <a:p>
            <a:r>
              <a:rPr lang="en-US" altLang="ko-KR" dirty="0">
                <a:solidFill>
                  <a:srgbClr val="490691"/>
                </a:solidFill>
                <a:latin typeface="+mj-lt"/>
              </a:rPr>
              <a:t>(20XX – 20XX)</a:t>
            </a:r>
            <a:endParaRPr lang="ko-KR" altLang="en-US" dirty="0">
              <a:solidFill>
                <a:srgbClr val="49069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EAD6AA-6013-45B6-9B98-38590451CEF0}"/>
              </a:ext>
            </a:extLst>
          </p:cNvPr>
          <p:cNvSpPr txBox="1"/>
          <p:nvPr/>
        </p:nvSpPr>
        <p:spPr>
          <a:xfrm>
            <a:off x="1294848" y="5181955"/>
            <a:ext cx="6063895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sz="1600">
                <a:solidFill>
                  <a:srgbClr val="490691"/>
                </a:solidFill>
              </a:rPr>
              <a:t>Ut enim</a:t>
            </a:r>
            <a:r>
              <a:rPr lang="en-US" altLang="ko-KR" sz="1600" dirty="0">
                <a:solidFill>
                  <a:srgbClr val="490691"/>
                </a:solidFill>
              </a:rPr>
              <a:t> ad </a:t>
            </a:r>
            <a:r>
              <a:rPr lang="en-US" altLang="ko-KR" sz="1600">
                <a:solidFill>
                  <a:srgbClr val="490691"/>
                </a:solidFill>
              </a:rPr>
              <a:t>minim veniam, quis nostrud</a:t>
            </a:r>
            <a:r>
              <a:rPr lang="en-US" altLang="ko-KR" sz="1600" dirty="0">
                <a:solidFill>
                  <a:srgbClr val="490691"/>
                </a:solidFill>
              </a:rPr>
              <a:t> </a:t>
            </a:r>
            <a:r>
              <a:rPr lang="en-US" altLang="ko-KR" sz="1600">
                <a:solidFill>
                  <a:srgbClr val="490691"/>
                </a:solidFill>
              </a:rPr>
              <a:t>exercitation ullamco laboris</a:t>
            </a:r>
            <a:r>
              <a:rPr lang="en-US" altLang="ko-KR" sz="1600" dirty="0">
                <a:solidFill>
                  <a:srgbClr val="490691"/>
                </a:solidFill>
              </a:rPr>
              <a:t> </a:t>
            </a:r>
            <a:r>
              <a:rPr lang="en-US" altLang="ko-KR" sz="1600">
                <a:solidFill>
                  <a:srgbClr val="490691"/>
                </a:solidFill>
              </a:rPr>
              <a:t>nisi ut aliquip</a:t>
            </a:r>
            <a:r>
              <a:rPr lang="en-US" altLang="ko-KR" sz="1600" dirty="0">
                <a:solidFill>
                  <a:srgbClr val="490691"/>
                </a:solidFill>
              </a:rPr>
              <a:t> </a:t>
            </a:r>
            <a:r>
              <a:rPr lang="en-US" altLang="ko-KR" sz="1600">
                <a:solidFill>
                  <a:srgbClr val="490691"/>
                </a:solidFill>
              </a:rPr>
              <a:t>ex ea commodo consequat.</a:t>
            </a:r>
            <a:endParaRPr lang="en-US" altLang="ko-KR" sz="1600" dirty="0">
              <a:solidFill>
                <a:srgbClr val="4906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505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CADE49F8-BD53-4EA0-9DE6-53C85C0CC6E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66892EE2-1E8E-4A78-9727-4D823A62CFE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802433E7-597F-4AC0-8979-A0AD1C8F6FF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BB5DF130-6A59-467D-BFBD-8CB5A9D2F4F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7AE11B3-3E38-4AA2-A3B5-C3DE1DD87876}"/>
              </a:ext>
            </a:extLst>
          </p:cNvPr>
          <p:cNvSpPr/>
          <p:nvPr/>
        </p:nvSpPr>
        <p:spPr>
          <a:xfrm>
            <a:off x="787566" y="1454969"/>
            <a:ext cx="2630555" cy="1316017"/>
          </a:xfrm>
          <a:prstGeom prst="rect">
            <a:avLst/>
          </a:prstGeom>
          <a:solidFill>
            <a:srgbClr val="49069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</a:t>
            </a:r>
            <a:r>
              <a:rPr lang="en-US" altLang="ko-KR" sz="2000">
                <a:solidFill>
                  <a:schemeClr val="bg1"/>
                </a:solidFill>
                <a:latin typeface="+mj-lt"/>
              </a:rPr>
              <a:t>sit 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E132804-07B3-4310-8D10-950C44517FF2}"/>
              </a:ext>
            </a:extLst>
          </p:cNvPr>
          <p:cNvSpPr/>
          <p:nvPr/>
        </p:nvSpPr>
        <p:spPr>
          <a:xfrm>
            <a:off x="6112816" y="1454969"/>
            <a:ext cx="2630555" cy="1316017"/>
          </a:xfrm>
          <a:prstGeom prst="rect">
            <a:avLst/>
          </a:prstGeom>
          <a:solidFill>
            <a:srgbClr val="49069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>
                <a:solidFill>
                  <a:schemeClr val="bg1"/>
                </a:solidFill>
                <a:latin typeface="+mj-lt"/>
              </a:rPr>
              <a:t>Sed do eiusmod tempor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D19D26A-F288-424C-8F9E-3D0C4079AE98}"/>
              </a:ext>
            </a:extLst>
          </p:cNvPr>
          <p:cNvSpPr/>
          <p:nvPr/>
        </p:nvSpPr>
        <p:spPr>
          <a:xfrm>
            <a:off x="3449452" y="4087014"/>
            <a:ext cx="2632034" cy="1316017"/>
          </a:xfrm>
          <a:prstGeom prst="rect">
            <a:avLst/>
          </a:prstGeom>
          <a:solidFill>
            <a:srgbClr val="49069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>
                <a:solidFill>
                  <a:schemeClr val="bg1"/>
                </a:solidFill>
                <a:latin typeface="+mj-lt"/>
              </a:rPr>
              <a:t>Consectetur adipiscing elit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067F82F-AF0E-4B4E-9322-FCCD429203FD}"/>
              </a:ext>
            </a:extLst>
          </p:cNvPr>
          <p:cNvSpPr/>
          <p:nvPr/>
        </p:nvSpPr>
        <p:spPr>
          <a:xfrm>
            <a:off x="8774702" y="4087014"/>
            <a:ext cx="2632034" cy="1316017"/>
          </a:xfrm>
          <a:prstGeom prst="rect">
            <a:avLst/>
          </a:prstGeom>
          <a:solidFill>
            <a:srgbClr val="49069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incididunt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ut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labore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27268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37D62C05-41A6-42AA-88EF-4A097D920EBB}"/>
              </a:ext>
            </a:extLst>
          </p:cNvPr>
          <p:cNvSpPr/>
          <p:nvPr/>
        </p:nvSpPr>
        <p:spPr>
          <a:xfrm>
            <a:off x="6383813" y="4560356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C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 dirty="0">
              <a:solidFill>
                <a:schemeClr val="lt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A712FE-658F-40A0-9243-8A250DCCA978}"/>
              </a:ext>
            </a:extLst>
          </p:cNvPr>
          <p:cNvSpPr txBox="1"/>
          <p:nvPr/>
        </p:nvSpPr>
        <p:spPr>
          <a:xfrm>
            <a:off x="2096060" y="2844967"/>
            <a:ext cx="371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937287-D1C9-4566-A89C-5A482A921501}"/>
              </a:ext>
            </a:extLst>
          </p:cNvPr>
          <p:cNvSpPr txBox="1"/>
          <p:nvPr/>
        </p:nvSpPr>
        <p:spPr>
          <a:xfrm>
            <a:off x="2130696" y="3278715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8AE736-11DF-4E23-9FB0-C2AE876B3333}"/>
              </a:ext>
            </a:extLst>
          </p:cNvPr>
          <p:cNvSpPr txBox="1"/>
          <p:nvPr/>
        </p:nvSpPr>
        <p:spPr>
          <a:xfrm>
            <a:off x="7000190" y="2844967"/>
            <a:ext cx="371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AB05CD-A8BA-4523-8B5E-6AE6FA56ABB9}"/>
              </a:ext>
            </a:extLst>
          </p:cNvPr>
          <p:cNvSpPr txBox="1"/>
          <p:nvPr/>
        </p:nvSpPr>
        <p:spPr>
          <a:xfrm>
            <a:off x="7034826" y="3278715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0CED056-7310-4271-8B64-614674989445}"/>
              </a:ext>
            </a:extLst>
          </p:cNvPr>
          <p:cNvSpPr txBox="1"/>
          <p:nvPr/>
        </p:nvSpPr>
        <p:spPr>
          <a:xfrm>
            <a:off x="2096060" y="4514675"/>
            <a:ext cx="371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B0F472-E74A-4534-B887-38448D766870}"/>
              </a:ext>
            </a:extLst>
          </p:cNvPr>
          <p:cNvSpPr txBox="1"/>
          <p:nvPr/>
        </p:nvSpPr>
        <p:spPr>
          <a:xfrm>
            <a:off x="2130696" y="4948423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EA9012-1BB5-40D8-A465-ECE214CEEEE8}"/>
              </a:ext>
            </a:extLst>
          </p:cNvPr>
          <p:cNvSpPr txBox="1"/>
          <p:nvPr/>
        </p:nvSpPr>
        <p:spPr>
          <a:xfrm>
            <a:off x="7000190" y="4514675"/>
            <a:ext cx="371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6AA782-598D-4F04-A538-FE04A5E8538E}"/>
              </a:ext>
            </a:extLst>
          </p:cNvPr>
          <p:cNvSpPr txBox="1"/>
          <p:nvPr/>
        </p:nvSpPr>
        <p:spPr>
          <a:xfrm>
            <a:off x="7034826" y="4948423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21" name="그래픽 2">
            <a:extLst>
              <a:ext uri="{FF2B5EF4-FFF2-40B4-BE49-F238E27FC236}">
                <a16:creationId xmlns:a16="http://schemas.microsoft.com/office/drawing/2014/main" id="{A0CFD801-C8FE-4FB2-A4C5-B45B98FC128E}"/>
              </a:ext>
            </a:extLst>
          </p:cNvPr>
          <p:cNvSpPr/>
          <p:nvPr/>
        </p:nvSpPr>
        <p:spPr>
          <a:xfrm>
            <a:off x="1472447" y="2883716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22" name="그래픽 8">
            <a:extLst>
              <a:ext uri="{FF2B5EF4-FFF2-40B4-BE49-F238E27FC236}">
                <a16:creationId xmlns:a16="http://schemas.microsoft.com/office/drawing/2014/main" id="{1928D2E2-372B-4207-B245-A3A3B281435D}"/>
              </a:ext>
            </a:extLst>
          </p:cNvPr>
          <p:cNvSpPr/>
          <p:nvPr/>
        </p:nvSpPr>
        <p:spPr>
          <a:xfrm>
            <a:off x="1472447" y="4553424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23" name="그래픽 5">
            <a:extLst>
              <a:ext uri="{FF2B5EF4-FFF2-40B4-BE49-F238E27FC236}">
                <a16:creationId xmlns:a16="http://schemas.microsoft.com/office/drawing/2014/main" id="{7F29200D-B51F-4E7F-950D-C9C249AD8832}"/>
              </a:ext>
            </a:extLst>
          </p:cNvPr>
          <p:cNvSpPr/>
          <p:nvPr/>
        </p:nvSpPr>
        <p:spPr>
          <a:xfrm>
            <a:off x="6376577" y="2883716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3C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BAC486-DDA6-476B-A777-B8E0489B6378}"/>
              </a:ext>
            </a:extLst>
          </p:cNvPr>
          <p:cNvSpPr txBox="1"/>
          <p:nvPr/>
        </p:nvSpPr>
        <p:spPr>
          <a:xfrm>
            <a:off x="1943099" y="1386358"/>
            <a:ext cx="8305802" cy="523220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600">
                <a:solidFill>
                  <a:srgbClr val="535250"/>
                </a:solidFill>
                <a:latin typeface="Caveat" pitchFamily="2" charset="0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bg1"/>
                </a:solidFill>
                <a:latin typeface="+mn-lt"/>
              </a:rPr>
              <a:t>Enter Your Title Here</a:t>
            </a:r>
            <a:endParaRPr lang="ko-KR" altLang="en-US" sz="28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31426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F9CE533-2B92-4D9D-84CA-876AF87811DE}"/>
              </a:ext>
            </a:extLst>
          </p:cNvPr>
          <p:cNvSpPr txBox="1"/>
          <p:nvPr/>
        </p:nvSpPr>
        <p:spPr>
          <a:xfrm>
            <a:off x="2603945" y="1111545"/>
            <a:ext cx="6984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SWOT Analysis</a:t>
            </a:r>
            <a:endParaRPr lang="ko-KR" altLang="en-US" sz="28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394BC6-1451-47B4-ADFD-C4E4DBA3A8C2}"/>
              </a:ext>
            </a:extLst>
          </p:cNvPr>
          <p:cNvSpPr txBox="1"/>
          <p:nvPr/>
        </p:nvSpPr>
        <p:spPr>
          <a:xfrm>
            <a:off x="8235546" y="2079982"/>
            <a:ext cx="3105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800" dirty="0" err="1">
                <a:solidFill>
                  <a:schemeClr val="bg1"/>
                </a:solidFill>
              </a:rPr>
              <a:t>amet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consectetur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adipisicing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elit</a:t>
            </a:r>
            <a:endParaRPr lang="en-US" altLang="ko-KR" sz="18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chemeClr val="bg1"/>
                </a:solidFill>
              </a:rPr>
              <a:t>sed do </a:t>
            </a:r>
            <a:r>
              <a:rPr lang="en-US" altLang="ko-KR" sz="1800" dirty="0" err="1">
                <a:solidFill>
                  <a:schemeClr val="bg1"/>
                </a:solidFill>
              </a:rPr>
              <a:t>eiusmod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tempor</a:t>
            </a:r>
            <a:endParaRPr lang="ko-KR" altLang="en-US" sz="18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402468-447F-4EBF-9173-625DDD3796C1}"/>
              </a:ext>
            </a:extLst>
          </p:cNvPr>
          <p:cNvSpPr txBox="1"/>
          <p:nvPr/>
        </p:nvSpPr>
        <p:spPr>
          <a:xfrm>
            <a:off x="8235546" y="4231722"/>
            <a:ext cx="3105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800" dirty="0" err="1">
                <a:solidFill>
                  <a:schemeClr val="bg1"/>
                </a:solidFill>
              </a:rPr>
              <a:t>amet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consectetur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adipisicing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elit</a:t>
            </a:r>
            <a:endParaRPr lang="en-US" altLang="ko-KR" sz="18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chemeClr val="bg1"/>
                </a:solidFill>
              </a:rPr>
              <a:t>sed do </a:t>
            </a:r>
            <a:r>
              <a:rPr lang="en-US" altLang="ko-KR" sz="1800" dirty="0" err="1">
                <a:solidFill>
                  <a:schemeClr val="bg1"/>
                </a:solidFill>
              </a:rPr>
              <a:t>eiusmod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tempor</a:t>
            </a:r>
            <a:endParaRPr lang="ko-KR" altLang="en-US" sz="18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20D530A-F5AE-4208-8B48-F21ABD4E99A8}"/>
              </a:ext>
            </a:extLst>
          </p:cNvPr>
          <p:cNvSpPr txBox="1"/>
          <p:nvPr/>
        </p:nvSpPr>
        <p:spPr>
          <a:xfrm>
            <a:off x="850900" y="2079982"/>
            <a:ext cx="3105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800" dirty="0" err="1">
                <a:solidFill>
                  <a:schemeClr val="bg1"/>
                </a:solidFill>
              </a:rPr>
              <a:t>amet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consectetur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adipisicing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elit</a:t>
            </a:r>
            <a:endParaRPr lang="en-US" altLang="ko-KR" sz="18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chemeClr val="bg1"/>
                </a:solidFill>
              </a:rPr>
              <a:t>sed do </a:t>
            </a:r>
            <a:r>
              <a:rPr lang="en-US" altLang="ko-KR" sz="1800" dirty="0" err="1">
                <a:solidFill>
                  <a:schemeClr val="bg1"/>
                </a:solidFill>
              </a:rPr>
              <a:t>eiusmod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tempor</a:t>
            </a:r>
            <a:endParaRPr lang="ko-KR" altLang="en-US" sz="180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7D825A-A91D-4522-8E64-626F45767CE8}"/>
              </a:ext>
            </a:extLst>
          </p:cNvPr>
          <p:cNvSpPr txBox="1"/>
          <p:nvPr/>
        </p:nvSpPr>
        <p:spPr>
          <a:xfrm>
            <a:off x="850900" y="4231722"/>
            <a:ext cx="3105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800" dirty="0" err="1">
                <a:solidFill>
                  <a:schemeClr val="bg1"/>
                </a:solidFill>
              </a:rPr>
              <a:t>amet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consectetur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adipisicing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elit</a:t>
            </a:r>
            <a:endParaRPr lang="en-US" altLang="ko-KR" sz="18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chemeClr val="bg1"/>
                </a:solidFill>
              </a:rPr>
              <a:t>sed do </a:t>
            </a:r>
            <a:r>
              <a:rPr lang="en-US" altLang="ko-KR" sz="1800" dirty="0" err="1">
                <a:solidFill>
                  <a:schemeClr val="bg1"/>
                </a:solidFill>
              </a:rPr>
              <a:t>eiusmod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tempor</a:t>
            </a:r>
            <a:endParaRPr lang="ko-KR" altLang="en-US" sz="1800" dirty="0">
              <a:solidFill>
                <a:schemeClr val="bg1"/>
              </a:solidFill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1F302473-A641-42F2-9257-8CF6A9013768}"/>
              </a:ext>
            </a:extLst>
          </p:cNvPr>
          <p:cNvSpPr/>
          <p:nvPr/>
        </p:nvSpPr>
        <p:spPr>
          <a:xfrm>
            <a:off x="4281714" y="2212767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FFC43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805ECF5F-0CD7-46F6-BFDF-7EE9C660B06A}"/>
              </a:ext>
            </a:extLst>
          </p:cNvPr>
          <p:cNvSpPr/>
          <p:nvPr/>
        </p:nvSpPr>
        <p:spPr>
          <a:xfrm>
            <a:off x="6201480" y="2212767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FFC43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BBFC9DCA-CA24-40CC-B2BA-480B36465B0A}"/>
              </a:ext>
            </a:extLst>
          </p:cNvPr>
          <p:cNvSpPr/>
          <p:nvPr/>
        </p:nvSpPr>
        <p:spPr>
          <a:xfrm>
            <a:off x="4281714" y="3738386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FFC43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6288C428-52C9-4946-ADFF-07FAA490E615}"/>
              </a:ext>
            </a:extLst>
          </p:cNvPr>
          <p:cNvSpPr/>
          <p:nvPr/>
        </p:nvSpPr>
        <p:spPr>
          <a:xfrm>
            <a:off x="6201480" y="3738386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FFC43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27" name="그래픽 26">
            <a:extLst>
              <a:ext uri="{FF2B5EF4-FFF2-40B4-BE49-F238E27FC236}">
                <a16:creationId xmlns:a16="http://schemas.microsoft.com/office/drawing/2014/main" id="{382F556C-87A8-4873-AAB8-C7E84A56F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50399" y="2514276"/>
            <a:ext cx="371436" cy="222862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03120263-777E-4A53-8B9F-EF7B4E1C07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20816" y="2514276"/>
            <a:ext cx="270135" cy="270135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F56F1617-776B-4BE4-AF3A-655FD93710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50400" y="4008274"/>
            <a:ext cx="371435" cy="360823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A1577134-9BAC-4800-9F37-564A2D2515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20816" y="4057476"/>
            <a:ext cx="270135" cy="256629"/>
          </a:xfrm>
          <a:prstGeom prst="rect">
            <a:avLst/>
          </a:prstGeom>
        </p:spPr>
      </p:pic>
      <p:sp>
        <p:nvSpPr>
          <p:cNvPr id="31" name="직사각형 30">
            <a:extLst>
              <a:ext uri="{FF2B5EF4-FFF2-40B4-BE49-F238E27FC236}">
                <a16:creationId xmlns:a16="http://schemas.microsoft.com/office/drawing/2014/main" id="{1F528351-781E-4DF4-8101-A67DE3FB50A1}"/>
              </a:ext>
            </a:extLst>
          </p:cNvPr>
          <p:cNvSpPr/>
          <p:nvPr/>
        </p:nvSpPr>
        <p:spPr>
          <a:xfrm>
            <a:off x="4281714" y="4465021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90691"/>
                </a:solidFill>
                <a:latin typeface="+mj-lt"/>
              </a:rPr>
              <a:t>OPPORTUNITIES</a:t>
            </a:r>
            <a:endParaRPr lang="ko-KR" altLang="en-US" sz="1400" dirty="0">
              <a:solidFill>
                <a:srgbClr val="490691"/>
              </a:solidFill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D229EBBA-159B-41D8-A812-2A0816946A6F}"/>
              </a:ext>
            </a:extLst>
          </p:cNvPr>
          <p:cNvSpPr/>
          <p:nvPr/>
        </p:nvSpPr>
        <p:spPr>
          <a:xfrm>
            <a:off x="6201480" y="4465021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90691"/>
                </a:solidFill>
                <a:latin typeface="+mj-lt"/>
              </a:rPr>
              <a:t>THREATS</a:t>
            </a:r>
            <a:endParaRPr lang="ko-KR" altLang="en-US" sz="1400" dirty="0">
              <a:solidFill>
                <a:srgbClr val="490691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8A79DCAD-9245-4CA5-AA14-AF84FDFE8804}"/>
              </a:ext>
            </a:extLst>
          </p:cNvPr>
          <p:cNvSpPr/>
          <p:nvPr/>
        </p:nvSpPr>
        <p:spPr>
          <a:xfrm>
            <a:off x="4281714" y="2935327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90691"/>
                </a:solidFill>
                <a:latin typeface="+mj-lt"/>
              </a:rPr>
              <a:t>STRENGTHS</a:t>
            </a:r>
            <a:endParaRPr lang="ko-KR" altLang="en-US" sz="1400" dirty="0">
              <a:solidFill>
                <a:srgbClr val="490691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3274B95E-AAB0-4747-843A-471D2E91940D}"/>
              </a:ext>
            </a:extLst>
          </p:cNvPr>
          <p:cNvSpPr/>
          <p:nvPr/>
        </p:nvSpPr>
        <p:spPr>
          <a:xfrm>
            <a:off x="6201480" y="2935327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90691"/>
                </a:solidFill>
                <a:latin typeface="+mj-lt"/>
              </a:rPr>
              <a:t>WEAKNESS</a:t>
            </a:r>
            <a:endParaRPr lang="ko-KR" altLang="en-US" sz="1400" dirty="0">
              <a:solidFill>
                <a:srgbClr val="49069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741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35E4130-5637-4F53-8F62-73A2D0B2BE0B}"/>
              </a:ext>
            </a:extLst>
          </p:cNvPr>
          <p:cNvSpPr txBox="1"/>
          <p:nvPr/>
        </p:nvSpPr>
        <p:spPr>
          <a:xfrm>
            <a:off x="2120900" y="765256"/>
            <a:ext cx="795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490691"/>
                </a:solidFill>
              </a:rPr>
              <a:t>Place subtitle text here</a:t>
            </a:r>
            <a:endParaRPr lang="ko-KR" altLang="en-US" dirty="0">
              <a:solidFill>
                <a:srgbClr val="49069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DA4FFB-D31E-47B6-9FBD-6E8E68B8F880}"/>
              </a:ext>
            </a:extLst>
          </p:cNvPr>
          <p:cNvSpPr txBox="1"/>
          <p:nvPr/>
        </p:nvSpPr>
        <p:spPr>
          <a:xfrm>
            <a:off x="3569012" y="2518436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490691"/>
                </a:solidFill>
              </a:rPr>
              <a:t>Lorem ipsum dolor sit </a:t>
            </a:r>
            <a:r>
              <a:rPr lang="en-US" altLang="ko-KR" dirty="0" err="1">
                <a:solidFill>
                  <a:srgbClr val="490691"/>
                </a:solidFill>
              </a:rPr>
              <a:t>amet</a:t>
            </a:r>
            <a:r>
              <a:rPr lang="en-US" altLang="ko-KR" dirty="0">
                <a:solidFill>
                  <a:srgbClr val="490691"/>
                </a:solidFill>
              </a:rPr>
              <a:t>, </a:t>
            </a:r>
            <a:r>
              <a:rPr lang="en-US" altLang="ko-KR" dirty="0" err="1">
                <a:solidFill>
                  <a:srgbClr val="490691"/>
                </a:solidFill>
              </a:rPr>
              <a:t>consectetur</a:t>
            </a:r>
            <a:r>
              <a:rPr lang="en-US" altLang="ko-KR" dirty="0">
                <a:solidFill>
                  <a:srgbClr val="490691"/>
                </a:solidFill>
              </a:rPr>
              <a:t> </a:t>
            </a:r>
            <a:r>
              <a:rPr lang="en-US" altLang="ko-KR" dirty="0" err="1">
                <a:solidFill>
                  <a:srgbClr val="490691"/>
                </a:solidFill>
              </a:rPr>
              <a:t>adipiscing</a:t>
            </a:r>
            <a:r>
              <a:rPr lang="en-US" altLang="ko-KR" dirty="0">
                <a:solidFill>
                  <a:srgbClr val="490691"/>
                </a:solidFill>
              </a:rPr>
              <a:t> </a:t>
            </a:r>
            <a:r>
              <a:rPr lang="en-US" altLang="ko-KR" dirty="0" err="1">
                <a:solidFill>
                  <a:srgbClr val="490691"/>
                </a:solidFill>
              </a:rPr>
              <a:t>elit</a:t>
            </a:r>
            <a:r>
              <a:rPr lang="en-US" altLang="ko-KR" dirty="0">
                <a:solidFill>
                  <a:srgbClr val="490691"/>
                </a:solidFill>
              </a:rPr>
              <a:t>, sed do </a:t>
            </a:r>
            <a:r>
              <a:rPr lang="en-US" altLang="ko-KR" dirty="0" err="1">
                <a:solidFill>
                  <a:srgbClr val="490691"/>
                </a:solidFill>
              </a:rPr>
              <a:t>eiusmod</a:t>
            </a:r>
            <a:endParaRPr lang="en-US" altLang="ko-KR" dirty="0">
              <a:solidFill>
                <a:srgbClr val="49069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490691"/>
                </a:solidFill>
              </a:rPr>
              <a:t>Tempor</a:t>
            </a:r>
            <a:r>
              <a:rPr lang="en-US" altLang="ko-KR" dirty="0">
                <a:solidFill>
                  <a:srgbClr val="490691"/>
                </a:solidFill>
              </a:rPr>
              <a:t> </a:t>
            </a:r>
            <a:r>
              <a:rPr lang="en-US" altLang="ko-KR" dirty="0" err="1">
                <a:solidFill>
                  <a:srgbClr val="490691"/>
                </a:solidFill>
              </a:rPr>
              <a:t>incididunt</a:t>
            </a:r>
            <a:r>
              <a:rPr lang="en-US" altLang="ko-KR" dirty="0">
                <a:solidFill>
                  <a:srgbClr val="490691"/>
                </a:solidFill>
              </a:rPr>
              <a:t> </a:t>
            </a:r>
            <a:r>
              <a:rPr lang="en-US" altLang="ko-KR" dirty="0" err="1">
                <a:solidFill>
                  <a:srgbClr val="490691"/>
                </a:solidFill>
              </a:rPr>
              <a:t>ut</a:t>
            </a:r>
            <a:r>
              <a:rPr lang="en-US" altLang="ko-KR" dirty="0">
                <a:solidFill>
                  <a:srgbClr val="490691"/>
                </a:solidFill>
              </a:rPr>
              <a:t> </a:t>
            </a:r>
            <a:r>
              <a:rPr lang="en-US" altLang="ko-KR" dirty="0" err="1">
                <a:solidFill>
                  <a:srgbClr val="490691"/>
                </a:solidFill>
              </a:rPr>
              <a:t>labore</a:t>
            </a:r>
            <a:r>
              <a:rPr lang="en-US" altLang="ko-KR" dirty="0">
                <a:solidFill>
                  <a:srgbClr val="490691"/>
                </a:solidFill>
              </a:rPr>
              <a:t> et dolore magna </a:t>
            </a:r>
            <a:r>
              <a:rPr lang="en-US" altLang="ko-KR" dirty="0" err="1">
                <a:solidFill>
                  <a:srgbClr val="490691"/>
                </a:solidFill>
              </a:rPr>
              <a:t>aliqua</a:t>
            </a:r>
            <a:endParaRPr lang="en-US" altLang="ko-KR" dirty="0">
              <a:solidFill>
                <a:srgbClr val="49069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490691"/>
                </a:solidFill>
              </a:rPr>
              <a:t>Ut </a:t>
            </a:r>
            <a:r>
              <a:rPr lang="en-US" altLang="ko-KR" dirty="0" err="1">
                <a:solidFill>
                  <a:srgbClr val="490691"/>
                </a:solidFill>
              </a:rPr>
              <a:t>enim</a:t>
            </a:r>
            <a:r>
              <a:rPr lang="en-US" altLang="ko-KR" dirty="0">
                <a:solidFill>
                  <a:srgbClr val="490691"/>
                </a:solidFill>
              </a:rPr>
              <a:t> ad minim </a:t>
            </a:r>
            <a:r>
              <a:rPr lang="en-US" altLang="ko-KR" dirty="0" err="1">
                <a:solidFill>
                  <a:srgbClr val="490691"/>
                </a:solidFill>
              </a:rPr>
              <a:t>veniam</a:t>
            </a:r>
            <a:r>
              <a:rPr lang="en-US" altLang="ko-KR" dirty="0">
                <a:solidFill>
                  <a:srgbClr val="490691"/>
                </a:solidFill>
              </a:rPr>
              <a:t>, </a:t>
            </a:r>
            <a:r>
              <a:rPr lang="en-US" altLang="ko-KR" dirty="0" err="1">
                <a:solidFill>
                  <a:srgbClr val="490691"/>
                </a:solidFill>
              </a:rPr>
              <a:t>quis</a:t>
            </a:r>
            <a:r>
              <a:rPr lang="en-US" altLang="ko-KR" dirty="0">
                <a:solidFill>
                  <a:srgbClr val="490691"/>
                </a:solidFill>
              </a:rPr>
              <a:t> </a:t>
            </a:r>
            <a:r>
              <a:rPr lang="en-US" altLang="ko-KR" dirty="0" err="1">
                <a:solidFill>
                  <a:srgbClr val="490691"/>
                </a:solidFill>
              </a:rPr>
              <a:t>nostrud</a:t>
            </a:r>
            <a:r>
              <a:rPr lang="en-US" altLang="ko-KR" dirty="0">
                <a:solidFill>
                  <a:srgbClr val="490691"/>
                </a:solidFill>
              </a:rPr>
              <a:t> exercitation </a:t>
            </a:r>
            <a:r>
              <a:rPr lang="en-US" altLang="ko-KR" dirty="0" err="1">
                <a:solidFill>
                  <a:srgbClr val="490691"/>
                </a:solidFill>
              </a:rPr>
              <a:t>ullamco</a:t>
            </a:r>
            <a:r>
              <a:rPr lang="en-US" altLang="ko-KR" dirty="0">
                <a:solidFill>
                  <a:srgbClr val="490691"/>
                </a:solidFill>
              </a:rPr>
              <a:t> </a:t>
            </a:r>
            <a:r>
              <a:rPr lang="en-US" altLang="ko-KR" dirty="0" err="1">
                <a:solidFill>
                  <a:srgbClr val="490691"/>
                </a:solidFill>
              </a:rPr>
              <a:t>laboris</a:t>
            </a:r>
            <a:r>
              <a:rPr lang="en-US" altLang="ko-KR" dirty="0">
                <a:solidFill>
                  <a:srgbClr val="49069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490691"/>
                </a:solidFill>
              </a:rPr>
              <a:t>Ut </a:t>
            </a:r>
            <a:r>
              <a:rPr lang="en-US" altLang="ko-KR" dirty="0" err="1">
                <a:solidFill>
                  <a:srgbClr val="490691"/>
                </a:solidFill>
              </a:rPr>
              <a:t>aliquip</a:t>
            </a:r>
            <a:r>
              <a:rPr lang="en-US" altLang="ko-KR" dirty="0">
                <a:solidFill>
                  <a:srgbClr val="490691"/>
                </a:solidFill>
              </a:rPr>
              <a:t> ex </a:t>
            </a:r>
            <a:r>
              <a:rPr lang="en-US" altLang="ko-KR" dirty="0" err="1">
                <a:solidFill>
                  <a:srgbClr val="490691"/>
                </a:solidFill>
              </a:rPr>
              <a:t>ea</a:t>
            </a:r>
            <a:r>
              <a:rPr lang="en-US" altLang="ko-KR" dirty="0">
                <a:solidFill>
                  <a:srgbClr val="490691"/>
                </a:solidFill>
              </a:rPr>
              <a:t> </a:t>
            </a:r>
            <a:r>
              <a:rPr lang="en-US" altLang="ko-KR" dirty="0" err="1">
                <a:solidFill>
                  <a:srgbClr val="490691"/>
                </a:solidFill>
              </a:rPr>
              <a:t>commodo</a:t>
            </a:r>
            <a:r>
              <a:rPr lang="en-US" altLang="ko-KR" dirty="0">
                <a:solidFill>
                  <a:srgbClr val="490691"/>
                </a:solidFill>
              </a:rPr>
              <a:t> </a:t>
            </a:r>
            <a:r>
              <a:rPr lang="en-US" altLang="ko-KR" dirty="0" err="1">
                <a:solidFill>
                  <a:srgbClr val="490691"/>
                </a:solidFill>
              </a:rPr>
              <a:t>consequat</a:t>
            </a:r>
            <a:r>
              <a:rPr lang="en-US" altLang="ko-KR" dirty="0">
                <a:solidFill>
                  <a:srgbClr val="490691"/>
                </a:solidFill>
              </a:rPr>
              <a:t>.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6665EE9-20D2-4626-817D-7D185608C857}"/>
              </a:ext>
            </a:extLst>
          </p:cNvPr>
          <p:cNvSpPr/>
          <p:nvPr/>
        </p:nvSpPr>
        <p:spPr>
          <a:xfrm>
            <a:off x="3483287" y="2116460"/>
            <a:ext cx="4896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9069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90691"/>
              </a:solidFill>
              <a:latin typeface="+mj-lt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50906026-41BC-4D9E-9ED0-1EC5D7424DF4}"/>
              </a:ext>
            </a:extLst>
          </p:cNvPr>
          <p:cNvSpPr/>
          <p:nvPr/>
        </p:nvSpPr>
        <p:spPr>
          <a:xfrm>
            <a:off x="1965100" y="2010754"/>
            <a:ext cx="1249610" cy="1249610"/>
          </a:xfrm>
          <a:prstGeom prst="roundRect">
            <a:avLst/>
          </a:prstGeom>
          <a:solidFill>
            <a:srgbClr val="FFC43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lt1"/>
              </a:solidFill>
              <a:latin typeface="+mj-lt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A16778E2-8FBE-43DE-BD36-9382E858AD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2362225" y="2407879"/>
            <a:ext cx="455360" cy="455360"/>
          </a:xfrm>
          <a:prstGeom prst="rect">
            <a:avLst/>
          </a:prstGeom>
          <a:effectLst/>
        </p:spPr>
      </p:pic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B6486918-79D6-434C-BB36-B307574C034C}"/>
              </a:ext>
            </a:extLst>
          </p:cNvPr>
          <p:cNvSpPr/>
          <p:nvPr/>
        </p:nvSpPr>
        <p:spPr>
          <a:xfrm>
            <a:off x="1965100" y="4020786"/>
            <a:ext cx="1249610" cy="1249610"/>
          </a:xfrm>
          <a:prstGeom prst="roundRect">
            <a:avLst/>
          </a:prstGeom>
          <a:solidFill>
            <a:srgbClr val="7A01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lt1"/>
              </a:solidFill>
              <a:latin typeface="+mj-lt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948F95A2-6B5C-4D84-9DD6-DD4D588F57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9282" y="4392531"/>
            <a:ext cx="455360" cy="432594"/>
          </a:xfrm>
          <a:prstGeom prst="rect">
            <a:avLst/>
          </a:prstGeom>
          <a:effectLst/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B80E73F-C560-4B51-936F-8993072754A8}"/>
              </a:ext>
            </a:extLst>
          </p:cNvPr>
          <p:cNvSpPr txBox="1"/>
          <p:nvPr/>
        </p:nvSpPr>
        <p:spPr>
          <a:xfrm>
            <a:off x="3569012" y="4528468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490691"/>
                </a:solidFill>
              </a:rPr>
              <a:t>Lorem ipsum dolor sit </a:t>
            </a:r>
            <a:r>
              <a:rPr lang="en-US" altLang="ko-KR" dirty="0" err="1">
                <a:solidFill>
                  <a:srgbClr val="490691"/>
                </a:solidFill>
              </a:rPr>
              <a:t>amet</a:t>
            </a:r>
            <a:r>
              <a:rPr lang="en-US" altLang="ko-KR" dirty="0">
                <a:solidFill>
                  <a:srgbClr val="490691"/>
                </a:solidFill>
              </a:rPr>
              <a:t>, </a:t>
            </a:r>
            <a:r>
              <a:rPr lang="en-US" altLang="ko-KR" dirty="0" err="1">
                <a:solidFill>
                  <a:srgbClr val="490691"/>
                </a:solidFill>
              </a:rPr>
              <a:t>consectetur</a:t>
            </a:r>
            <a:r>
              <a:rPr lang="en-US" altLang="ko-KR" dirty="0">
                <a:solidFill>
                  <a:srgbClr val="490691"/>
                </a:solidFill>
              </a:rPr>
              <a:t> </a:t>
            </a:r>
            <a:r>
              <a:rPr lang="en-US" altLang="ko-KR" dirty="0" err="1">
                <a:solidFill>
                  <a:srgbClr val="490691"/>
                </a:solidFill>
              </a:rPr>
              <a:t>adipiscing</a:t>
            </a:r>
            <a:r>
              <a:rPr lang="en-US" altLang="ko-KR" dirty="0">
                <a:solidFill>
                  <a:srgbClr val="490691"/>
                </a:solidFill>
              </a:rPr>
              <a:t> </a:t>
            </a:r>
            <a:r>
              <a:rPr lang="en-US" altLang="ko-KR" dirty="0" err="1">
                <a:solidFill>
                  <a:srgbClr val="490691"/>
                </a:solidFill>
              </a:rPr>
              <a:t>elit</a:t>
            </a:r>
            <a:r>
              <a:rPr lang="en-US" altLang="ko-KR" dirty="0">
                <a:solidFill>
                  <a:srgbClr val="490691"/>
                </a:solidFill>
              </a:rPr>
              <a:t>, sed do </a:t>
            </a:r>
            <a:r>
              <a:rPr lang="en-US" altLang="ko-KR" dirty="0" err="1">
                <a:solidFill>
                  <a:srgbClr val="490691"/>
                </a:solidFill>
              </a:rPr>
              <a:t>eiusmod</a:t>
            </a:r>
            <a:endParaRPr lang="en-US" altLang="ko-KR" dirty="0">
              <a:solidFill>
                <a:srgbClr val="49069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490691"/>
                </a:solidFill>
              </a:rPr>
              <a:t>Tempor</a:t>
            </a:r>
            <a:r>
              <a:rPr lang="en-US" altLang="ko-KR" dirty="0">
                <a:solidFill>
                  <a:srgbClr val="490691"/>
                </a:solidFill>
              </a:rPr>
              <a:t> </a:t>
            </a:r>
            <a:r>
              <a:rPr lang="en-US" altLang="ko-KR" dirty="0" err="1">
                <a:solidFill>
                  <a:srgbClr val="490691"/>
                </a:solidFill>
              </a:rPr>
              <a:t>incididunt</a:t>
            </a:r>
            <a:r>
              <a:rPr lang="en-US" altLang="ko-KR" dirty="0">
                <a:solidFill>
                  <a:srgbClr val="490691"/>
                </a:solidFill>
              </a:rPr>
              <a:t> </a:t>
            </a:r>
            <a:r>
              <a:rPr lang="en-US" altLang="ko-KR" dirty="0" err="1">
                <a:solidFill>
                  <a:srgbClr val="490691"/>
                </a:solidFill>
              </a:rPr>
              <a:t>ut</a:t>
            </a:r>
            <a:r>
              <a:rPr lang="en-US" altLang="ko-KR" dirty="0">
                <a:solidFill>
                  <a:srgbClr val="490691"/>
                </a:solidFill>
              </a:rPr>
              <a:t> </a:t>
            </a:r>
            <a:r>
              <a:rPr lang="en-US" altLang="ko-KR" dirty="0" err="1">
                <a:solidFill>
                  <a:srgbClr val="490691"/>
                </a:solidFill>
              </a:rPr>
              <a:t>labore</a:t>
            </a:r>
            <a:r>
              <a:rPr lang="en-US" altLang="ko-KR" dirty="0">
                <a:solidFill>
                  <a:srgbClr val="490691"/>
                </a:solidFill>
              </a:rPr>
              <a:t> et dolore magna </a:t>
            </a:r>
            <a:r>
              <a:rPr lang="en-US" altLang="ko-KR" dirty="0" err="1">
                <a:solidFill>
                  <a:srgbClr val="490691"/>
                </a:solidFill>
              </a:rPr>
              <a:t>aliqua</a:t>
            </a:r>
            <a:endParaRPr lang="en-US" altLang="ko-KR" dirty="0">
              <a:solidFill>
                <a:srgbClr val="49069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490691"/>
                </a:solidFill>
              </a:rPr>
              <a:t>Ut </a:t>
            </a:r>
            <a:r>
              <a:rPr lang="en-US" altLang="ko-KR" dirty="0" err="1">
                <a:solidFill>
                  <a:srgbClr val="490691"/>
                </a:solidFill>
              </a:rPr>
              <a:t>enim</a:t>
            </a:r>
            <a:r>
              <a:rPr lang="en-US" altLang="ko-KR" dirty="0">
                <a:solidFill>
                  <a:srgbClr val="490691"/>
                </a:solidFill>
              </a:rPr>
              <a:t> ad minim </a:t>
            </a:r>
            <a:r>
              <a:rPr lang="en-US" altLang="ko-KR" dirty="0" err="1">
                <a:solidFill>
                  <a:srgbClr val="490691"/>
                </a:solidFill>
              </a:rPr>
              <a:t>veniam</a:t>
            </a:r>
            <a:r>
              <a:rPr lang="en-US" altLang="ko-KR" dirty="0">
                <a:solidFill>
                  <a:srgbClr val="490691"/>
                </a:solidFill>
              </a:rPr>
              <a:t>, </a:t>
            </a:r>
            <a:r>
              <a:rPr lang="en-US" altLang="ko-KR" dirty="0" err="1">
                <a:solidFill>
                  <a:srgbClr val="490691"/>
                </a:solidFill>
              </a:rPr>
              <a:t>quis</a:t>
            </a:r>
            <a:r>
              <a:rPr lang="en-US" altLang="ko-KR" dirty="0">
                <a:solidFill>
                  <a:srgbClr val="490691"/>
                </a:solidFill>
              </a:rPr>
              <a:t> </a:t>
            </a:r>
            <a:r>
              <a:rPr lang="en-US" altLang="ko-KR" dirty="0" err="1">
                <a:solidFill>
                  <a:srgbClr val="490691"/>
                </a:solidFill>
              </a:rPr>
              <a:t>nostrud</a:t>
            </a:r>
            <a:r>
              <a:rPr lang="en-US" altLang="ko-KR" dirty="0">
                <a:solidFill>
                  <a:srgbClr val="490691"/>
                </a:solidFill>
              </a:rPr>
              <a:t> exercitation </a:t>
            </a:r>
            <a:r>
              <a:rPr lang="en-US" altLang="ko-KR" dirty="0" err="1">
                <a:solidFill>
                  <a:srgbClr val="490691"/>
                </a:solidFill>
              </a:rPr>
              <a:t>ullamco</a:t>
            </a:r>
            <a:r>
              <a:rPr lang="en-US" altLang="ko-KR" dirty="0">
                <a:solidFill>
                  <a:srgbClr val="490691"/>
                </a:solidFill>
              </a:rPr>
              <a:t> </a:t>
            </a:r>
            <a:r>
              <a:rPr lang="en-US" altLang="ko-KR" dirty="0" err="1">
                <a:solidFill>
                  <a:srgbClr val="490691"/>
                </a:solidFill>
              </a:rPr>
              <a:t>laboris</a:t>
            </a:r>
            <a:r>
              <a:rPr lang="en-US" altLang="ko-KR" dirty="0">
                <a:solidFill>
                  <a:srgbClr val="49069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490691"/>
                </a:solidFill>
              </a:rPr>
              <a:t>Ut </a:t>
            </a:r>
            <a:r>
              <a:rPr lang="en-US" altLang="ko-KR" dirty="0" err="1">
                <a:solidFill>
                  <a:srgbClr val="490691"/>
                </a:solidFill>
              </a:rPr>
              <a:t>aliquip</a:t>
            </a:r>
            <a:r>
              <a:rPr lang="en-US" altLang="ko-KR" dirty="0">
                <a:solidFill>
                  <a:srgbClr val="490691"/>
                </a:solidFill>
              </a:rPr>
              <a:t> ex </a:t>
            </a:r>
            <a:r>
              <a:rPr lang="en-US" altLang="ko-KR" dirty="0" err="1">
                <a:solidFill>
                  <a:srgbClr val="490691"/>
                </a:solidFill>
              </a:rPr>
              <a:t>ea</a:t>
            </a:r>
            <a:r>
              <a:rPr lang="en-US" altLang="ko-KR" dirty="0">
                <a:solidFill>
                  <a:srgbClr val="490691"/>
                </a:solidFill>
              </a:rPr>
              <a:t> </a:t>
            </a:r>
            <a:r>
              <a:rPr lang="en-US" altLang="ko-KR" dirty="0" err="1">
                <a:solidFill>
                  <a:srgbClr val="490691"/>
                </a:solidFill>
              </a:rPr>
              <a:t>commodo</a:t>
            </a:r>
            <a:r>
              <a:rPr lang="en-US" altLang="ko-KR" dirty="0">
                <a:solidFill>
                  <a:srgbClr val="490691"/>
                </a:solidFill>
              </a:rPr>
              <a:t> </a:t>
            </a:r>
            <a:r>
              <a:rPr lang="en-US" altLang="ko-KR" dirty="0" err="1">
                <a:solidFill>
                  <a:srgbClr val="490691"/>
                </a:solidFill>
              </a:rPr>
              <a:t>consequat</a:t>
            </a:r>
            <a:r>
              <a:rPr lang="en-US" altLang="ko-KR" dirty="0">
                <a:solidFill>
                  <a:srgbClr val="490691"/>
                </a:solidFill>
              </a:rPr>
              <a:t>.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B8FCCA1-F5E9-4D02-9DEA-D6C303EE3FCC}"/>
              </a:ext>
            </a:extLst>
          </p:cNvPr>
          <p:cNvSpPr/>
          <p:nvPr/>
        </p:nvSpPr>
        <p:spPr>
          <a:xfrm>
            <a:off x="3483287" y="4126492"/>
            <a:ext cx="4896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9069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9069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82709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C5432957-E2BC-417F-9960-232B7298B90E}"/>
              </a:ext>
            </a:extLst>
          </p:cNvPr>
          <p:cNvSpPr/>
          <p:nvPr/>
        </p:nvSpPr>
        <p:spPr>
          <a:xfrm>
            <a:off x="790220" y="1964145"/>
            <a:ext cx="2503176" cy="3742510"/>
          </a:xfrm>
          <a:prstGeom prst="roundRect">
            <a:avLst>
              <a:gd name="adj" fmla="val 652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763697FC-0CEF-4FE5-A865-F76C9C69F6FF}"/>
              </a:ext>
            </a:extLst>
          </p:cNvPr>
          <p:cNvGrpSpPr/>
          <p:nvPr/>
        </p:nvGrpSpPr>
        <p:grpSpPr>
          <a:xfrm>
            <a:off x="1734258" y="3366229"/>
            <a:ext cx="615100" cy="604284"/>
            <a:chOff x="6810557" y="892968"/>
            <a:chExt cx="384524" cy="377762"/>
          </a:xfrm>
          <a:solidFill>
            <a:srgbClr val="490691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84D7D628-EDED-42DF-8D2C-FFE678595CE5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E6919F1D-8E5A-49DA-BEFE-70AD2DB4A4BA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61E1F2A9-E305-4479-B36B-516F12904170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999E98BF-6169-4CF8-851B-5DCB636637C5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803F9FB0-FF1C-4440-93E3-733845A439B4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31392E9D-D4C4-42E3-B6ED-269624CDB460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52DF0F58-7A27-4056-B058-7DC7F059A798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EE3CD002-972E-4E5C-AECB-550070700E95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589A2D9-7BC4-4CBE-97B6-007298145AD6}"/>
              </a:ext>
            </a:extLst>
          </p:cNvPr>
          <p:cNvSpPr txBox="1"/>
          <p:nvPr/>
        </p:nvSpPr>
        <p:spPr>
          <a:xfrm>
            <a:off x="1000111" y="4593583"/>
            <a:ext cx="207137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9069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90691"/>
                </a:solidFill>
              </a:rPr>
              <a:t>amet</a:t>
            </a:r>
            <a:r>
              <a:rPr lang="en-US" altLang="ko-KR" sz="1400" dirty="0">
                <a:solidFill>
                  <a:srgbClr val="490691"/>
                </a:solidFill>
              </a:rPr>
              <a:t>, </a:t>
            </a:r>
            <a:r>
              <a:rPr lang="en-US" altLang="ko-KR" sz="1400" dirty="0" err="1">
                <a:solidFill>
                  <a:srgbClr val="490691"/>
                </a:solidFill>
              </a:rPr>
              <a:t>consectetur</a:t>
            </a:r>
            <a:r>
              <a:rPr lang="en-US" altLang="ko-KR" sz="1400" dirty="0">
                <a:solidFill>
                  <a:srgbClr val="490691"/>
                </a:solidFill>
              </a:rPr>
              <a:t> </a:t>
            </a:r>
            <a:r>
              <a:rPr lang="en-US" altLang="ko-KR" sz="1400" dirty="0" err="1">
                <a:solidFill>
                  <a:srgbClr val="490691"/>
                </a:solidFill>
              </a:rPr>
              <a:t>adipisicing</a:t>
            </a:r>
            <a:r>
              <a:rPr lang="en-US" altLang="ko-KR" sz="1400" dirty="0">
                <a:solidFill>
                  <a:srgbClr val="490691"/>
                </a:solidFill>
              </a:rPr>
              <a:t> </a:t>
            </a:r>
            <a:r>
              <a:rPr lang="en-US" altLang="ko-KR" sz="1400" dirty="0" err="1">
                <a:solidFill>
                  <a:srgbClr val="490691"/>
                </a:solidFill>
              </a:rPr>
              <a:t>elit</a:t>
            </a:r>
            <a:endParaRPr lang="ko-KR" altLang="en-US" sz="1400" dirty="0">
              <a:solidFill>
                <a:srgbClr val="49069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D4D3833-4D70-4F0F-AD89-FC75447E7948}"/>
              </a:ext>
            </a:extLst>
          </p:cNvPr>
          <p:cNvSpPr/>
          <p:nvPr/>
        </p:nvSpPr>
        <p:spPr>
          <a:xfrm>
            <a:off x="1000111" y="4211273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90691"/>
                </a:solidFill>
              </a:rPr>
              <a:t>Lorem ipsum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DA5C1BEF-70FE-4BBC-B7AD-ED2989D8771D}"/>
              </a:ext>
            </a:extLst>
          </p:cNvPr>
          <p:cNvSpPr/>
          <p:nvPr/>
        </p:nvSpPr>
        <p:spPr>
          <a:xfrm>
            <a:off x="3489141" y="1964145"/>
            <a:ext cx="2503176" cy="3742510"/>
          </a:xfrm>
          <a:prstGeom prst="roundRect">
            <a:avLst>
              <a:gd name="adj" fmla="val 652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9B3C8CE0-AF1F-4A48-BF1C-1FF3C8684F47}"/>
              </a:ext>
            </a:extLst>
          </p:cNvPr>
          <p:cNvGrpSpPr/>
          <p:nvPr/>
        </p:nvGrpSpPr>
        <p:grpSpPr>
          <a:xfrm>
            <a:off x="4430162" y="3355014"/>
            <a:ext cx="620738" cy="626714"/>
            <a:chOff x="5449339" y="2217420"/>
            <a:chExt cx="388048" cy="391784"/>
          </a:xfrm>
          <a:solidFill>
            <a:srgbClr val="49069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7DCE58C-FC57-4B60-8E4E-E60CB7B07D99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8FC917CD-1735-45BA-9F93-5269C85E2750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C7C34B90-A906-4AB8-BE79-DF73331E40F6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C43B93DD-D675-4B90-9FF2-904118DB5F08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D97388F8-C450-4BC7-9F34-7F319179F877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6A4E1279-E7A5-4442-896F-1D940E459927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84E56EAE-6B39-4853-B612-F5C557422162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5B89F80E-7A50-41C5-B03B-9F3F54E6CCC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25037C4-1722-4F7F-8263-E06EFEFB42C6}"/>
              </a:ext>
            </a:extLst>
          </p:cNvPr>
          <p:cNvSpPr txBox="1"/>
          <p:nvPr/>
        </p:nvSpPr>
        <p:spPr>
          <a:xfrm>
            <a:off x="3701034" y="4593583"/>
            <a:ext cx="207137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9069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90691"/>
                </a:solidFill>
              </a:rPr>
              <a:t>amet</a:t>
            </a:r>
            <a:r>
              <a:rPr lang="en-US" altLang="ko-KR" sz="1400" dirty="0">
                <a:solidFill>
                  <a:srgbClr val="490691"/>
                </a:solidFill>
              </a:rPr>
              <a:t>, </a:t>
            </a:r>
            <a:r>
              <a:rPr lang="en-US" altLang="ko-KR" sz="1400" dirty="0" err="1">
                <a:solidFill>
                  <a:srgbClr val="490691"/>
                </a:solidFill>
              </a:rPr>
              <a:t>consectetur</a:t>
            </a:r>
            <a:r>
              <a:rPr lang="en-US" altLang="ko-KR" sz="1400" dirty="0">
                <a:solidFill>
                  <a:srgbClr val="490691"/>
                </a:solidFill>
              </a:rPr>
              <a:t> </a:t>
            </a:r>
            <a:r>
              <a:rPr lang="en-US" altLang="ko-KR" sz="1400" dirty="0" err="1">
                <a:solidFill>
                  <a:srgbClr val="490691"/>
                </a:solidFill>
              </a:rPr>
              <a:t>adipisicing</a:t>
            </a:r>
            <a:r>
              <a:rPr lang="en-US" altLang="ko-KR" sz="1400" dirty="0">
                <a:solidFill>
                  <a:srgbClr val="490691"/>
                </a:solidFill>
              </a:rPr>
              <a:t> </a:t>
            </a:r>
            <a:r>
              <a:rPr lang="en-US" altLang="ko-KR" sz="1400" dirty="0" err="1">
                <a:solidFill>
                  <a:srgbClr val="490691"/>
                </a:solidFill>
              </a:rPr>
              <a:t>elit</a:t>
            </a:r>
            <a:endParaRPr lang="ko-KR" altLang="en-US" sz="1400" dirty="0">
              <a:solidFill>
                <a:srgbClr val="49069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FE900CB3-F3B2-445C-B8E5-A3E5C4ABEB96}"/>
              </a:ext>
            </a:extLst>
          </p:cNvPr>
          <p:cNvSpPr/>
          <p:nvPr/>
        </p:nvSpPr>
        <p:spPr>
          <a:xfrm>
            <a:off x="3701034" y="4211273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90691"/>
                </a:solidFill>
              </a:rPr>
              <a:t>Lorem ipsum</a:t>
            </a: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969F9E02-824A-49DC-A564-0FAF12EA08DB}"/>
              </a:ext>
            </a:extLst>
          </p:cNvPr>
          <p:cNvSpPr/>
          <p:nvPr/>
        </p:nvSpPr>
        <p:spPr>
          <a:xfrm>
            <a:off x="6188062" y="1964145"/>
            <a:ext cx="2503176" cy="3742510"/>
          </a:xfrm>
          <a:prstGeom prst="roundRect">
            <a:avLst>
              <a:gd name="adj" fmla="val 652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0A33DE00-E24E-460D-A858-B37B0AFD3EF1}"/>
              </a:ext>
            </a:extLst>
          </p:cNvPr>
          <p:cNvGrpSpPr/>
          <p:nvPr/>
        </p:nvGrpSpPr>
        <p:grpSpPr>
          <a:xfrm>
            <a:off x="7131896" y="3356022"/>
            <a:ext cx="614072" cy="624700"/>
            <a:chOff x="7483688" y="912076"/>
            <a:chExt cx="383879" cy="390525"/>
          </a:xfrm>
          <a:solidFill>
            <a:srgbClr val="490691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912A14B6-23C7-4370-9C20-62065ED90F33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D3B9D319-6E34-4C91-85BE-B876C0FC304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F12AB65-A56F-4572-B7C3-AB90E58C752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26794192-5AC4-4AA8-8665-50419F3D39F1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D43FCDF6-3F6F-4FCF-83E0-4E23A86A08B0}"/>
              </a:ext>
            </a:extLst>
          </p:cNvPr>
          <p:cNvSpPr txBox="1"/>
          <p:nvPr/>
        </p:nvSpPr>
        <p:spPr>
          <a:xfrm>
            <a:off x="6401957" y="4593583"/>
            <a:ext cx="2071378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9069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90691"/>
                </a:solidFill>
              </a:rPr>
              <a:t>amet</a:t>
            </a:r>
            <a:r>
              <a:rPr lang="en-US" altLang="ko-KR" sz="1400" dirty="0">
                <a:solidFill>
                  <a:srgbClr val="490691"/>
                </a:solidFill>
              </a:rPr>
              <a:t>, </a:t>
            </a:r>
            <a:r>
              <a:rPr lang="en-US" altLang="ko-KR" sz="1400" dirty="0" err="1">
                <a:solidFill>
                  <a:srgbClr val="490691"/>
                </a:solidFill>
              </a:rPr>
              <a:t>consectetur</a:t>
            </a:r>
            <a:r>
              <a:rPr lang="en-US" altLang="ko-KR" sz="1400" dirty="0">
                <a:solidFill>
                  <a:srgbClr val="490691"/>
                </a:solidFill>
              </a:rPr>
              <a:t> </a:t>
            </a:r>
            <a:r>
              <a:rPr lang="en-US" altLang="ko-KR" sz="1400" dirty="0" err="1">
                <a:solidFill>
                  <a:srgbClr val="490691"/>
                </a:solidFill>
              </a:rPr>
              <a:t>adipisicing</a:t>
            </a:r>
            <a:r>
              <a:rPr lang="en-US" altLang="ko-KR" sz="1400" dirty="0">
                <a:solidFill>
                  <a:srgbClr val="490691"/>
                </a:solidFill>
              </a:rPr>
              <a:t> </a:t>
            </a:r>
            <a:r>
              <a:rPr lang="en-US" altLang="ko-KR" sz="1400" dirty="0" err="1">
                <a:solidFill>
                  <a:srgbClr val="490691"/>
                </a:solidFill>
              </a:rPr>
              <a:t>elit</a:t>
            </a:r>
            <a:endParaRPr lang="ko-KR" altLang="en-US" sz="1400" dirty="0">
              <a:solidFill>
                <a:srgbClr val="49069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E5368F94-9129-4F1B-849C-5973FEB6DC2F}"/>
              </a:ext>
            </a:extLst>
          </p:cNvPr>
          <p:cNvSpPr/>
          <p:nvPr/>
        </p:nvSpPr>
        <p:spPr>
          <a:xfrm>
            <a:off x="6401957" y="4211273"/>
            <a:ext cx="20713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90691"/>
                </a:solidFill>
              </a:rPr>
              <a:t>Lorem ipsum</a:t>
            </a: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8AB77280-A50E-458C-A989-46E51A4D94DE}"/>
              </a:ext>
            </a:extLst>
          </p:cNvPr>
          <p:cNvSpPr/>
          <p:nvPr/>
        </p:nvSpPr>
        <p:spPr>
          <a:xfrm>
            <a:off x="8886984" y="1964145"/>
            <a:ext cx="2503176" cy="3742510"/>
          </a:xfrm>
          <a:prstGeom prst="roundRect">
            <a:avLst>
              <a:gd name="adj" fmla="val 652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E9B3C265-CA85-4806-AF7F-ECE9C0BF4332}"/>
              </a:ext>
            </a:extLst>
          </p:cNvPr>
          <p:cNvGrpSpPr/>
          <p:nvPr/>
        </p:nvGrpSpPr>
        <p:grpSpPr>
          <a:xfrm>
            <a:off x="9826220" y="3356022"/>
            <a:ext cx="624704" cy="624700"/>
            <a:chOff x="8162630" y="1551336"/>
            <a:chExt cx="390525" cy="390525"/>
          </a:xfrm>
          <a:solidFill>
            <a:srgbClr val="490691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FC702980-2428-4CEF-B3EC-32F911076623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101640E9-C5E3-4FBA-9B86-36222690E046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3583F687-5C75-4ADB-A159-B9FBC41102C8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2F965DDA-90EC-411F-A458-EE91754AEC42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62E285D-68EE-490F-8FCD-248DBA214D5C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92680C1-D508-4902-9492-2EBBF76A7B14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F53003A7-EA4E-4ADB-81D5-EEDF17CEF8A2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48C53D24-9135-4CAA-9F71-712C9A1A1E1D}"/>
              </a:ext>
            </a:extLst>
          </p:cNvPr>
          <p:cNvSpPr txBox="1"/>
          <p:nvPr/>
        </p:nvSpPr>
        <p:spPr>
          <a:xfrm>
            <a:off x="9102884" y="4593583"/>
            <a:ext cx="207137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9069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90691"/>
                </a:solidFill>
              </a:rPr>
              <a:t>amet</a:t>
            </a:r>
            <a:r>
              <a:rPr lang="en-US" altLang="ko-KR" sz="1400" dirty="0">
                <a:solidFill>
                  <a:srgbClr val="490691"/>
                </a:solidFill>
              </a:rPr>
              <a:t>, </a:t>
            </a:r>
            <a:r>
              <a:rPr lang="en-US" altLang="ko-KR" sz="1400" dirty="0" err="1">
                <a:solidFill>
                  <a:srgbClr val="490691"/>
                </a:solidFill>
              </a:rPr>
              <a:t>consectetur</a:t>
            </a:r>
            <a:r>
              <a:rPr lang="en-US" altLang="ko-KR" sz="1400" dirty="0">
                <a:solidFill>
                  <a:srgbClr val="490691"/>
                </a:solidFill>
              </a:rPr>
              <a:t> </a:t>
            </a:r>
            <a:r>
              <a:rPr lang="en-US" altLang="ko-KR" sz="1400" dirty="0" err="1">
                <a:solidFill>
                  <a:srgbClr val="490691"/>
                </a:solidFill>
              </a:rPr>
              <a:t>adipisicing</a:t>
            </a:r>
            <a:r>
              <a:rPr lang="en-US" altLang="ko-KR" sz="1400" dirty="0">
                <a:solidFill>
                  <a:srgbClr val="490691"/>
                </a:solidFill>
              </a:rPr>
              <a:t> </a:t>
            </a:r>
            <a:r>
              <a:rPr lang="en-US" altLang="ko-KR" sz="1400" dirty="0" err="1">
                <a:solidFill>
                  <a:srgbClr val="490691"/>
                </a:solidFill>
              </a:rPr>
              <a:t>elit</a:t>
            </a:r>
            <a:endParaRPr lang="ko-KR" altLang="en-US" sz="1400" dirty="0">
              <a:solidFill>
                <a:srgbClr val="490691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F1861159-93BD-472D-BB92-71327EB2392B}"/>
              </a:ext>
            </a:extLst>
          </p:cNvPr>
          <p:cNvSpPr/>
          <p:nvPr/>
        </p:nvSpPr>
        <p:spPr>
          <a:xfrm>
            <a:off x="9102884" y="4211273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90691"/>
                </a:solidFill>
              </a:rPr>
              <a:t>Lorem ipsum</a:t>
            </a: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B31C87D3-774C-41CA-8670-D6F7C95E20D2}"/>
              </a:ext>
            </a:extLst>
          </p:cNvPr>
          <p:cNvSpPr/>
          <p:nvPr/>
        </p:nvSpPr>
        <p:spPr>
          <a:xfrm>
            <a:off x="1699394" y="2394130"/>
            <a:ext cx="684828" cy="684828"/>
          </a:xfrm>
          <a:prstGeom prst="ellipse">
            <a:avLst/>
          </a:pr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타원 52">
            <a:extLst>
              <a:ext uri="{FF2B5EF4-FFF2-40B4-BE49-F238E27FC236}">
                <a16:creationId xmlns:a16="http://schemas.microsoft.com/office/drawing/2014/main" id="{E2A8233A-5C66-4BE9-A3AD-37DC98DDA279}"/>
              </a:ext>
            </a:extLst>
          </p:cNvPr>
          <p:cNvSpPr/>
          <p:nvPr/>
        </p:nvSpPr>
        <p:spPr>
          <a:xfrm>
            <a:off x="4398315" y="2394130"/>
            <a:ext cx="684828" cy="684828"/>
          </a:xfrm>
          <a:prstGeom prst="ellipse">
            <a:avLst/>
          </a:pr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1E994CF1-DF39-4752-B284-893B63DFB29F}"/>
              </a:ext>
            </a:extLst>
          </p:cNvPr>
          <p:cNvSpPr/>
          <p:nvPr/>
        </p:nvSpPr>
        <p:spPr>
          <a:xfrm>
            <a:off x="7097236" y="2394130"/>
            <a:ext cx="684828" cy="684828"/>
          </a:xfrm>
          <a:prstGeom prst="ellipse">
            <a:avLst/>
          </a:pr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5" name="타원 54">
            <a:extLst>
              <a:ext uri="{FF2B5EF4-FFF2-40B4-BE49-F238E27FC236}">
                <a16:creationId xmlns:a16="http://schemas.microsoft.com/office/drawing/2014/main" id="{D0AF4FA1-F169-4DF7-BF24-D65290D42197}"/>
              </a:ext>
            </a:extLst>
          </p:cNvPr>
          <p:cNvSpPr/>
          <p:nvPr/>
        </p:nvSpPr>
        <p:spPr>
          <a:xfrm>
            <a:off x="9796158" y="2394130"/>
            <a:ext cx="684828" cy="684828"/>
          </a:xfrm>
          <a:prstGeom prst="ellipse">
            <a:avLst/>
          </a:prstGeom>
          <a:solidFill>
            <a:srgbClr val="490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04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96F48D3-7778-41C3-ADD0-D65B1715814C}"/>
              </a:ext>
            </a:extLst>
          </p:cNvPr>
          <p:cNvSpPr txBox="1"/>
          <p:nvPr/>
        </p:nvSpPr>
        <p:spPr>
          <a:xfrm>
            <a:off x="2006599" y="874768"/>
            <a:ext cx="817880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b="0" dirty="0">
                <a:solidFill>
                  <a:schemeClr val="bg1"/>
                </a:solidFill>
                <a:latin typeface="+mn-lt"/>
              </a:rPr>
              <a:t>Insert Your Title Here</a:t>
            </a:r>
            <a:endParaRPr lang="ko-KR" altLang="en-US" sz="2800" b="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57202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FE86B2E8-F644-4C73-8020-D6C9206295B2}"/>
              </a:ext>
            </a:extLst>
          </p:cNvPr>
          <p:cNvSpPr/>
          <p:nvPr/>
        </p:nvSpPr>
        <p:spPr>
          <a:xfrm>
            <a:off x="1333500" y="1252688"/>
            <a:ext cx="2952546" cy="4129381"/>
          </a:xfrm>
          <a:prstGeom prst="roundRect">
            <a:avLst>
              <a:gd name="adj" fmla="val 8472"/>
            </a:avLst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FF6C6F"/>
              </a:solidFill>
            </a:endParaRPr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C34B42F7-D459-4981-8BCA-5156DCB9F0FA}"/>
              </a:ext>
            </a:extLst>
          </p:cNvPr>
          <p:cNvSpPr/>
          <p:nvPr/>
        </p:nvSpPr>
        <p:spPr>
          <a:xfrm>
            <a:off x="4619727" y="1252688"/>
            <a:ext cx="2952546" cy="5605312"/>
          </a:xfrm>
          <a:custGeom>
            <a:avLst/>
            <a:gdLst>
              <a:gd name="connsiteX0" fmla="*/ 225078 w 2656729"/>
              <a:gd name="connsiteY0" fmla="*/ 0 h 5043714"/>
              <a:gd name="connsiteX1" fmla="*/ 2431651 w 2656729"/>
              <a:gd name="connsiteY1" fmla="*/ 0 h 5043714"/>
              <a:gd name="connsiteX2" fmla="*/ 2656729 w 2656729"/>
              <a:gd name="connsiteY2" fmla="*/ 225078 h 5043714"/>
              <a:gd name="connsiteX3" fmla="*/ 2656729 w 2656729"/>
              <a:gd name="connsiteY3" fmla="*/ 5043714 h 5043714"/>
              <a:gd name="connsiteX4" fmla="*/ 0 w 2656729"/>
              <a:gd name="connsiteY4" fmla="*/ 5043714 h 5043714"/>
              <a:gd name="connsiteX5" fmla="*/ 0 w 2656729"/>
              <a:gd name="connsiteY5" fmla="*/ 225078 h 5043714"/>
              <a:gd name="connsiteX6" fmla="*/ 225078 w 2656729"/>
              <a:gd name="connsiteY6" fmla="*/ 0 h 504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56729" h="5043714">
                <a:moveTo>
                  <a:pt x="225078" y="0"/>
                </a:moveTo>
                <a:lnTo>
                  <a:pt x="2431651" y="0"/>
                </a:lnTo>
                <a:cubicBezTo>
                  <a:pt x="2555958" y="0"/>
                  <a:pt x="2656729" y="100771"/>
                  <a:pt x="2656729" y="225078"/>
                </a:cubicBezTo>
                <a:lnTo>
                  <a:pt x="2656729" y="5043714"/>
                </a:lnTo>
                <a:lnTo>
                  <a:pt x="0" y="5043714"/>
                </a:lnTo>
                <a:lnTo>
                  <a:pt x="0" y="225078"/>
                </a:lnTo>
                <a:cubicBezTo>
                  <a:pt x="0" y="100771"/>
                  <a:pt x="100771" y="0"/>
                  <a:pt x="225078" y="0"/>
                </a:cubicBezTo>
                <a:close/>
              </a:path>
            </a:pathLst>
          </a:custGeom>
          <a:solidFill>
            <a:srgbClr val="7A01F5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000" dirty="0">
              <a:solidFill>
                <a:srgbClr val="5712A1"/>
              </a:solidFill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995BD898-C27D-409B-B31B-653F14974717}"/>
              </a:ext>
            </a:extLst>
          </p:cNvPr>
          <p:cNvSpPr/>
          <p:nvPr/>
        </p:nvSpPr>
        <p:spPr>
          <a:xfrm>
            <a:off x="7905954" y="1252688"/>
            <a:ext cx="2952546" cy="4129381"/>
          </a:xfrm>
          <a:prstGeom prst="roundRect">
            <a:avLst>
              <a:gd name="adj" fmla="val 8472"/>
            </a:avLst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FF6C6F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71FF9BC-F97C-41AF-9445-AFBCF5CAE649}"/>
              </a:ext>
            </a:extLst>
          </p:cNvPr>
          <p:cNvSpPr txBox="1"/>
          <p:nvPr/>
        </p:nvSpPr>
        <p:spPr>
          <a:xfrm>
            <a:off x="1543195" y="1874569"/>
            <a:ext cx="2533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90691"/>
                </a:solidFill>
                <a:latin typeface="+mj-lt"/>
              </a:rPr>
              <a:t>APPROACH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863A5BF-D3B3-4ADB-8C5B-D88F0A01EB47}"/>
              </a:ext>
            </a:extLst>
          </p:cNvPr>
          <p:cNvSpPr txBox="1"/>
          <p:nvPr/>
        </p:nvSpPr>
        <p:spPr>
          <a:xfrm>
            <a:off x="1543195" y="2512730"/>
            <a:ext cx="25331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490691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90691"/>
                </a:solidFill>
              </a:rPr>
              <a:t>amet</a:t>
            </a:r>
            <a:endParaRPr lang="en-US" altLang="ko-KR" sz="1600" dirty="0">
              <a:solidFill>
                <a:srgbClr val="49069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490691"/>
                </a:solidFill>
              </a:rPr>
              <a:t>consectetur</a:t>
            </a:r>
            <a:r>
              <a:rPr lang="en-US" altLang="ko-KR" sz="1600" dirty="0">
                <a:solidFill>
                  <a:srgbClr val="490691"/>
                </a:solidFill>
              </a:rPr>
              <a:t> </a:t>
            </a:r>
            <a:r>
              <a:rPr lang="en-US" altLang="ko-KR" sz="1600" dirty="0" err="1">
                <a:solidFill>
                  <a:srgbClr val="490691"/>
                </a:solidFill>
              </a:rPr>
              <a:t>adipiscing</a:t>
            </a:r>
            <a:r>
              <a:rPr lang="en-US" altLang="ko-KR" sz="1600" dirty="0">
                <a:solidFill>
                  <a:srgbClr val="490691"/>
                </a:solidFill>
              </a:rPr>
              <a:t> </a:t>
            </a:r>
            <a:r>
              <a:rPr lang="en-US" altLang="ko-KR" sz="1600" dirty="0" err="1">
                <a:solidFill>
                  <a:srgbClr val="490691"/>
                </a:solidFill>
              </a:rPr>
              <a:t>elit</a:t>
            </a:r>
            <a:endParaRPr lang="en-US" altLang="ko-KR" sz="1600" dirty="0">
              <a:solidFill>
                <a:srgbClr val="49069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490691"/>
                </a:solidFill>
              </a:rPr>
              <a:t>sed do </a:t>
            </a:r>
            <a:r>
              <a:rPr lang="en-US" altLang="ko-KR" sz="1600" dirty="0" err="1">
                <a:solidFill>
                  <a:srgbClr val="490691"/>
                </a:solidFill>
              </a:rPr>
              <a:t>eiusmod</a:t>
            </a:r>
            <a:r>
              <a:rPr lang="en-US" altLang="ko-KR" sz="1600" dirty="0">
                <a:solidFill>
                  <a:srgbClr val="490691"/>
                </a:solidFill>
              </a:rPr>
              <a:t> </a:t>
            </a:r>
            <a:r>
              <a:rPr lang="en-US" altLang="ko-KR" sz="1600" dirty="0" err="1">
                <a:solidFill>
                  <a:srgbClr val="490691"/>
                </a:solidFill>
              </a:rPr>
              <a:t>tempor</a:t>
            </a:r>
            <a:endParaRPr lang="en-US" altLang="ko-KR" sz="1600" dirty="0">
              <a:solidFill>
                <a:srgbClr val="49069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490691"/>
                </a:solidFill>
              </a:rPr>
              <a:t>incididunt</a:t>
            </a:r>
            <a:r>
              <a:rPr lang="en-US" altLang="ko-KR" sz="1600" dirty="0">
                <a:solidFill>
                  <a:srgbClr val="490691"/>
                </a:solidFill>
              </a:rPr>
              <a:t> </a:t>
            </a:r>
            <a:r>
              <a:rPr lang="en-US" altLang="ko-KR" sz="1600" dirty="0" err="1">
                <a:solidFill>
                  <a:srgbClr val="490691"/>
                </a:solidFill>
              </a:rPr>
              <a:t>ut</a:t>
            </a:r>
            <a:r>
              <a:rPr lang="en-US" altLang="ko-KR" sz="1600" dirty="0">
                <a:solidFill>
                  <a:srgbClr val="490691"/>
                </a:solidFill>
              </a:rPr>
              <a:t> </a:t>
            </a:r>
            <a:r>
              <a:rPr lang="en-US" altLang="ko-KR" sz="1600" dirty="0" err="1">
                <a:solidFill>
                  <a:srgbClr val="490691"/>
                </a:solidFill>
              </a:rPr>
              <a:t>labore</a:t>
            </a:r>
            <a:endParaRPr lang="en-US" altLang="ko-KR" sz="1600" dirty="0">
              <a:solidFill>
                <a:srgbClr val="49069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490691"/>
                </a:solidFill>
              </a:rPr>
              <a:t>et dolore magna </a:t>
            </a:r>
            <a:r>
              <a:rPr lang="en-US" altLang="ko-KR" sz="1600" dirty="0" err="1">
                <a:solidFill>
                  <a:srgbClr val="490691"/>
                </a:solidFill>
              </a:rPr>
              <a:t>aliqua</a:t>
            </a:r>
            <a:r>
              <a:rPr lang="en-US" altLang="ko-KR" sz="1600" dirty="0">
                <a:solidFill>
                  <a:srgbClr val="490691"/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C2F9AE-9790-4B7B-9488-E08A790D901A}"/>
              </a:ext>
            </a:extLst>
          </p:cNvPr>
          <p:cNvSpPr txBox="1"/>
          <p:nvPr/>
        </p:nvSpPr>
        <p:spPr>
          <a:xfrm>
            <a:off x="4829423" y="1874569"/>
            <a:ext cx="2533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STRATEGY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36759CA-A6A6-4DBF-9921-224E667E1392}"/>
              </a:ext>
            </a:extLst>
          </p:cNvPr>
          <p:cNvSpPr txBox="1"/>
          <p:nvPr/>
        </p:nvSpPr>
        <p:spPr>
          <a:xfrm>
            <a:off x="4829423" y="2512730"/>
            <a:ext cx="25331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4EA8592-C566-46D8-B710-11882EDE92B3}"/>
              </a:ext>
            </a:extLst>
          </p:cNvPr>
          <p:cNvSpPr txBox="1"/>
          <p:nvPr/>
        </p:nvSpPr>
        <p:spPr>
          <a:xfrm>
            <a:off x="8115650" y="1874569"/>
            <a:ext cx="2533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90691"/>
                </a:solidFill>
                <a:latin typeface="+mj-lt"/>
              </a:rPr>
              <a:t>TEAM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298E7AD-99A7-441A-ADCC-C6AFCDB3F067}"/>
              </a:ext>
            </a:extLst>
          </p:cNvPr>
          <p:cNvSpPr txBox="1"/>
          <p:nvPr/>
        </p:nvSpPr>
        <p:spPr>
          <a:xfrm>
            <a:off x="8115649" y="2512730"/>
            <a:ext cx="25331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490691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90691"/>
                </a:solidFill>
              </a:rPr>
              <a:t>amet</a:t>
            </a:r>
            <a:endParaRPr lang="en-US" altLang="ko-KR" sz="1600" dirty="0">
              <a:solidFill>
                <a:srgbClr val="49069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490691"/>
                </a:solidFill>
              </a:rPr>
              <a:t>consectetur</a:t>
            </a:r>
            <a:r>
              <a:rPr lang="en-US" altLang="ko-KR" sz="1600" dirty="0">
                <a:solidFill>
                  <a:srgbClr val="490691"/>
                </a:solidFill>
              </a:rPr>
              <a:t> </a:t>
            </a:r>
            <a:r>
              <a:rPr lang="en-US" altLang="ko-KR" sz="1600" dirty="0" err="1">
                <a:solidFill>
                  <a:srgbClr val="490691"/>
                </a:solidFill>
              </a:rPr>
              <a:t>adipiscing</a:t>
            </a:r>
            <a:r>
              <a:rPr lang="en-US" altLang="ko-KR" sz="1600" dirty="0">
                <a:solidFill>
                  <a:srgbClr val="490691"/>
                </a:solidFill>
              </a:rPr>
              <a:t> </a:t>
            </a:r>
            <a:r>
              <a:rPr lang="en-US" altLang="ko-KR" sz="1600" dirty="0" err="1">
                <a:solidFill>
                  <a:srgbClr val="490691"/>
                </a:solidFill>
              </a:rPr>
              <a:t>elit</a:t>
            </a:r>
            <a:endParaRPr lang="en-US" altLang="ko-KR" sz="1600" dirty="0">
              <a:solidFill>
                <a:srgbClr val="49069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490691"/>
                </a:solidFill>
              </a:rPr>
              <a:t>sed do </a:t>
            </a:r>
            <a:r>
              <a:rPr lang="en-US" altLang="ko-KR" sz="1600" dirty="0" err="1">
                <a:solidFill>
                  <a:srgbClr val="490691"/>
                </a:solidFill>
              </a:rPr>
              <a:t>eiusmod</a:t>
            </a:r>
            <a:r>
              <a:rPr lang="en-US" altLang="ko-KR" sz="1600" dirty="0">
                <a:solidFill>
                  <a:srgbClr val="490691"/>
                </a:solidFill>
              </a:rPr>
              <a:t> </a:t>
            </a:r>
            <a:r>
              <a:rPr lang="en-US" altLang="ko-KR" sz="1600" dirty="0" err="1">
                <a:solidFill>
                  <a:srgbClr val="490691"/>
                </a:solidFill>
              </a:rPr>
              <a:t>tempor</a:t>
            </a:r>
            <a:endParaRPr lang="en-US" altLang="ko-KR" sz="1600" dirty="0">
              <a:solidFill>
                <a:srgbClr val="49069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490691"/>
                </a:solidFill>
              </a:rPr>
              <a:t>incididunt</a:t>
            </a:r>
            <a:r>
              <a:rPr lang="en-US" altLang="ko-KR" sz="1600" dirty="0">
                <a:solidFill>
                  <a:srgbClr val="490691"/>
                </a:solidFill>
              </a:rPr>
              <a:t> </a:t>
            </a:r>
            <a:r>
              <a:rPr lang="en-US" altLang="ko-KR" sz="1600" dirty="0" err="1">
                <a:solidFill>
                  <a:srgbClr val="490691"/>
                </a:solidFill>
              </a:rPr>
              <a:t>ut</a:t>
            </a:r>
            <a:r>
              <a:rPr lang="en-US" altLang="ko-KR" sz="1600" dirty="0">
                <a:solidFill>
                  <a:srgbClr val="490691"/>
                </a:solidFill>
              </a:rPr>
              <a:t> </a:t>
            </a:r>
            <a:r>
              <a:rPr lang="en-US" altLang="ko-KR" sz="1600" dirty="0" err="1">
                <a:solidFill>
                  <a:srgbClr val="490691"/>
                </a:solidFill>
              </a:rPr>
              <a:t>labore</a:t>
            </a:r>
            <a:endParaRPr lang="en-US" altLang="ko-KR" sz="1600" dirty="0">
              <a:solidFill>
                <a:srgbClr val="49069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490691"/>
                </a:solidFill>
              </a:rPr>
              <a:t>et dolore magna </a:t>
            </a:r>
            <a:r>
              <a:rPr lang="en-US" altLang="ko-KR" sz="1600" dirty="0" err="1">
                <a:solidFill>
                  <a:srgbClr val="490691"/>
                </a:solidFill>
              </a:rPr>
              <a:t>aliqua</a:t>
            </a:r>
            <a:r>
              <a:rPr lang="en-US" altLang="ko-KR" sz="1600" dirty="0">
                <a:solidFill>
                  <a:srgbClr val="49069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0961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D6E58C0-F84C-4876-8061-22814FF2F722}"/>
              </a:ext>
            </a:extLst>
          </p:cNvPr>
          <p:cNvSpPr txBox="1"/>
          <p:nvPr/>
        </p:nvSpPr>
        <p:spPr>
          <a:xfrm>
            <a:off x="3621565" y="3441348"/>
            <a:ext cx="4948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FFE5CA-70C9-417F-8971-1629C3B40335}"/>
              </a:ext>
            </a:extLst>
          </p:cNvPr>
          <p:cNvSpPr txBox="1"/>
          <p:nvPr/>
        </p:nvSpPr>
        <p:spPr>
          <a:xfrm>
            <a:off x="3679114" y="4090193"/>
            <a:ext cx="4877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01:00pm ~ 01:30pm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04B37356-E0E0-4479-B741-20035FB7D51B}"/>
              </a:ext>
            </a:extLst>
          </p:cNvPr>
          <p:cNvGrpSpPr/>
          <p:nvPr/>
        </p:nvGrpSpPr>
        <p:grpSpPr>
          <a:xfrm>
            <a:off x="5660842" y="2398476"/>
            <a:ext cx="870317" cy="991193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D96D9B2B-3126-4038-B2F2-CCD29ABAE266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6698DE7A-E5AA-4E94-A957-17454E1895E1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217867"/>
            <a:ext cx="11063676" cy="5464403"/>
            <a:chOff x="1311073" y="1527797"/>
            <a:chExt cx="9551982" cy="4717770"/>
          </a:xfrm>
          <a:solidFill>
            <a:schemeClr val="bg1">
              <a:alpha val="50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76799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3C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5039377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3C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9780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3C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CF095041-745A-42B4-8C07-7D481AD7105A}"/>
              </a:ext>
            </a:extLst>
          </p:cNvPr>
          <p:cNvSpPr txBox="1"/>
          <p:nvPr/>
        </p:nvSpPr>
        <p:spPr>
          <a:xfrm>
            <a:off x="1828800" y="533589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  <a:latin typeface="+mn-lt"/>
              </a:rPr>
              <a:t>World map slide</a:t>
            </a:r>
            <a:endParaRPr lang="ko-KR" altLang="en-US" sz="2800" b="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97553671-B249-4C7D-B9C5-C1CDDAED8B80}"/>
              </a:ext>
            </a:extLst>
          </p:cNvPr>
          <p:cNvSpPr txBox="1"/>
          <p:nvPr/>
        </p:nvSpPr>
        <p:spPr>
          <a:xfrm>
            <a:off x="1386114" y="3958539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126A28B-8EEA-4470-930B-9F0BF483E0AC}"/>
              </a:ext>
            </a:extLst>
          </p:cNvPr>
          <p:cNvSpPr/>
          <p:nvPr/>
        </p:nvSpPr>
        <p:spPr>
          <a:xfrm>
            <a:off x="1386113" y="3256551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2D1DD021-44D8-486C-AA1B-BDB8B155F2ED}"/>
              </a:ext>
            </a:extLst>
          </p:cNvPr>
          <p:cNvSpPr/>
          <p:nvPr/>
        </p:nvSpPr>
        <p:spPr>
          <a:xfrm>
            <a:off x="1386113" y="2733331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32D29D7-3143-41D3-8260-F4FB5D6DAE7C}"/>
              </a:ext>
            </a:extLst>
          </p:cNvPr>
          <p:cNvSpPr txBox="1"/>
          <p:nvPr/>
        </p:nvSpPr>
        <p:spPr>
          <a:xfrm>
            <a:off x="4841134" y="3958539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81399E25-CFA7-4229-8EF1-0FFBF06B358D}"/>
              </a:ext>
            </a:extLst>
          </p:cNvPr>
          <p:cNvSpPr/>
          <p:nvPr/>
        </p:nvSpPr>
        <p:spPr>
          <a:xfrm>
            <a:off x="4841133" y="3256551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53429DD3-A45F-422A-8660-1A9F1EBF2B95}"/>
              </a:ext>
            </a:extLst>
          </p:cNvPr>
          <p:cNvSpPr/>
          <p:nvPr/>
        </p:nvSpPr>
        <p:spPr>
          <a:xfrm>
            <a:off x="4841133" y="2733331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6057627-2FE2-4072-B91C-47AB2E4B4CE6}"/>
              </a:ext>
            </a:extLst>
          </p:cNvPr>
          <p:cNvSpPr txBox="1"/>
          <p:nvPr/>
        </p:nvSpPr>
        <p:spPr>
          <a:xfrm>
            <a:off x="8296154" y="3958539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A4837375-2B33-46DB-920E-8C41CB5E4C8F}"/>
              </a:ext>
            </a:extLst>
          </p:cNvPr>
          <p:cNvSpPr/>
          <p:nvPr/>
        </p:nvSpPr>
        <p:spPr>
          <a:xfrm>
            <a:off x="8296153" y="3256551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419B3BDE-6DAB-4987-8B64-AAA12E671CB9}"/>
              </a:ext>
            </a:extLst>
          </p:cNvPr>
          <p:cNvSpPr/>
          <p:nvPr/>
        </p:nvSpPr>
        <p:spPr>
          <a:xfrm>
            <a:off x="8296153" y="2733331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DC146FFD-7897-4C0B-BAA8-CF057C5F99D8}"/>
              </a:ext>
            </a:extLst>
          </p:cNvPr>
          <p:cNvSpPr/>
          <p:nvPr/>
        </p:nvSpPr>
        <p:spPr>
          <a:xfrm>
            <a:off x="1588406" y="1576023"/>
            <a:ext cx="90151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Contents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2874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4BCE742-5463-4ECC-8FB9-CA23887739F3}"/>
              </a:ext>
            </a:extLst>
          </p:cNvPr>
          <p:cNvSpPr txBox="1"/>
          <p:nvPr/>
        </p:nvSpPr>
        <p:spPr>
          <a:xfrm>
            <a:off x="1491653" y="3429000"/>
            <a:ext cx="5017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49069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490691"/>
                </a:solidFill>
              </a:rPr>
              <a:t>Mobile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6BFA88-EB1C-4AD7-8014-957A0135F9C7}"/>
              </a:ext>
            </a:extLst>
          </p:cNvPr>
          <p:cNvSpPr txBox="1"/>
          <p:nvPr/>
        </p:nvSpPr>
        <p:spPr>
          <a:xfrm>
            <a:off x="1491653" y="4506218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9069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90691"/>
                </a:solidFill>
              </a:rPr>
              <a:t>amet</a:t>
            </a:r>
            <a:r>
              <a:rPr lang="en-US" altLang="ko-KR" sz="1200" dirty="0">
                <a:solidFill>
                  <a:srgbClr val="490691"/>
                </a:solidFill>
              </a:rPr>
              <a:t>, </a:t>
            </a:r>
            <a:r>
              <a:rPr lang="en-US" altLang="ko-KR" sz="1200" dirty="0" err="1">
                <a:solidFill>
                  <a:srgbClr val="490691"/>
                </a:solidFill>
              </a:rPr>
              <a:t>consectetur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adipiscing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elit</a:t>
            </a:r>
            <a:r>
              <a:rPr lang="en-US" altLang="ko-KR" sz="1200" dirty="0">
                <a:solidFill>
                  <a:srgbClr val="490691"/>
                </a:solidFill>
              </a:rPr>
              <a:t>, sed do </a:t>
            </a:r>
            <a:r>
              <a:rPr lang="en-US" altLang="ko-KR" sz="1200" dirty="0" err="1">
                <a:solidFill>
                  <a:srgbClr val="490691"/>
                </a:solidFill>
              </a:rPr>
              <a:t>eiusmod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tempor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incididunt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ut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labore</a:t>
            </a:r>
            <a:r>
              <a:rPr lang="en-US" altLang="ko-KR" sz="1200" dirty="0">
                <a:solidFill>
                  <a:srgbClr val="490691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90691"/>
                </a:solidFill>
              </a:rPr>
              <a:t>aliqua</a:t>
            </a:r>
            <a:r>
              <a:rPr lang="en-US" altLang="ko-KR" sz="1200" dirty="0">
                <a:solidFill>
                  <a:srgbClr val="49069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490691"/>
                </a:solidFill>
              </a:rPr>
              <a:t>Ut </a:t>
            </a:r>
            <a:r>
              <a:rPr lang="en-US" altLang="ko-KR" sz="1200" dirty="0" err="1">
                <a:solidFill>
                  <a:srgbClr val="490691"/>
                </a:solidFill>
              </a:rPr>
              <a:t>enim</a:t>
            </a:r>
            <a:r>
              <a:rPr lang="en-US" altLang="ko-KR" sz="1200" dirty="0">
                <a:solidFill>
                  <a:srgbClr val="490691"/>
                </a:solidFill>
              </a:rPr>
              <a:t> ad minim </a:t>
            </a:r>
            <a:r>
              <a:rPr lang="en-US" altLang="ko-KR" sz="1200" dirty="0" err="1">
                <a:solidFill>
                  <a:srgbClr val="490691"/>
                </a:solidFill>
              </a:rPr>
              <a:t>veniam</a:t>
            </a:r>
            <a:r>
              <a:rPr lang="en-US" altLang="ko-KR" sz="1200" dirty="0">
                <a:solidFill>
                  <a:srgbClr val="490691"/>
                </a:solidFill>
              </a:rPr>
              <a:t>, </a:t>
            </a:r>
            <a:r>
              <a:rPr lang="en-US" altLang="ko-KR" sz="1200" dirty="0" err="1">
                <a:solidFill>
                  <a:srgbClr val="490691"/>
                </a:solidFill>
              </a:rPr>
              <a:t>quis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nostrud</a:t>
            </a:r>
            <a:r>
              <a:rPr lang="en-US" altLang="ko-KR" sz="1200" dirty="0">
                <a:solidFill>
                  <a:srgbClr val="490691"/>
                </a:solidFill>
              </a:rPr>
              <a:t> exercitation </a:t>
            </a:r>
            <a:r>
              <a:rPr lang="en-US" altLang="ko-KR" sz="1200" dirty="0" err="1">
                <a:solidFill>
                  <a:srgbClr val="490691"/>
                </a:solidFill>
              </a:rPr>
              <a:t>ullamco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laboris</a:t>
            </a:r>
            <a:r>
              <a:rPr lang="en-US" altLang="ko-KR" sz="1200" dirty="0">
                <a:solidFill>
                  <a:srgbClr val="490691"/>
                </a:solidFill>
              </a:rPr>
              <a:t> nisi </a:t>
            </a:r>
            <a:r>
              <a:rPr lang="en-US" altLang="ko-KR" sz="1200" dirty="0" err="1">
                <a:solidFill>
                  <a:srgbClr val="490691"/>
                </a:solidFill>
              </a:rPr>
              <a:t>ut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aliquip</a:t>
            </a:r>
            <a:r>
              <a:rPr lang="en-US" altLang="ko-KR" sz="1200" dirty="0">
                <a:solidFill>
                  <a:srgbClr val="490691"/>
                </a:solidFill>
              </a:rPr>
              <a:t> ex </a:t>
            </a:r>
            <a:r>
              <a:rPr lang="en-US" altLang="ko-KR" sz="1200" dirty="0" err="1">
                <a:solidFill>
                  <a:srgbClr val="490691"/>
                </a:solidFill>
              </a:rPr>
              <a:t>ea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commodo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consequat</a:t>
            </a:r>
            <a:r>
              <a:rPr lang="en-US" altLang="ko-KR" sz="1200" dirty="0">
                <a:solidFill>
                  <a:srgbClr val="490691"/>
                </a:solidFill>
              </a:rPr>
              <a:t>. Duis </a:t>
            </a:r>
            <a:r>
              <a:rPr lang="en-US" altLang="ko-KR" sz="1200" dirty="0" err="1">
                <a:solidFill>
                  <a:srgbClr val="490691"/>
                </a:solidFill>
              </a:rPr>
              <a:t>aute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irure</a:t>
            </a:r>
            <a:r>
              <a:rPr lang="en-US" altLang="ko-KR" sz="1200" dirty="0">
                <a:solidFill>
                  <a:srgbClr val="490691"/>
                </a:solidFill>
              </a:rPr>
              <a:t> dolor in </a:t>
            </a:r>
            <a:r>
              <a:rPr lang="en-US" altLang="ko-KR" sz="1200" dirty="0" err="1">
                <a:solidFill>
                  <a:srgbClr val="490691"/>
                </a:solidFill>
              </a:rPr>
              <a:t>reprehenderit</a:t>
            </a:r>
            <a:r>
              <a:rPr lang="en-US" altLang="ko-KR" sz="1200" dirty="0">
                <a:solidFill>
                  <a:srgbClr val="490691"/>
                </a:solidFill>
              </a:rPr>
              <a:t> in </a:t>
            </a:r>
            <a:r>
              <a:rPr lang="en-US" altLang="ko-KR" sz="1200" dirty="0" err="1">
                <a:solidFill>
                  <a:srgbClr val="490691"/>
                </a:solidFill>
              </a:rPr>
              <a:t>voluptate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velit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esse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cillum</a:t>
            </a:r>
            <a:r>
              <a:rPr lang="en-US" altLang="ko-KR" sz="1200" dirty="0">
                <a:solidFill>
                  <a:srgbClr val="490691"/>
                </a:solidFill>
              </a:rPr>
              <a:t> dolore </a:t>
            </a:r>
            <a:r>
              <a:rPr lang="en-US" altLang="ko-KR" sz="1200" dirty="0" err="1">
                <a:solidFill>
                  <a:srgbClr val="490691"/>
                </a:solidFill>
              </a:rPr>
              <a:t>eu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fugiat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nulla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pariatur</a:t>
            </a:r>
            <a:r>
              <a:rPr lang="en-US" altLang="ko-KR" sz="1200" dirty="0">
                <a:solidFill>
                  <a:srgbClr val="490691"/>
                </a:solidFill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8D0599D-7074-48BF-B0BB-683FC0C51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409" y="571500"/>
            <a:ext cx="3124556" cy="5943600"/>
          </a:xfrm>
          <a:prstGeom prst="rect">
            <a:avLst/>
          </a:prstGeom>
        </p:spPr>
      </p:pic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D628C34-88D5-4CFD-98DB-006F5C4CC7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C7C7A64-7912-44C9-A989-35AFE2A7E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999" y="8400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88B13CB-F5C9-4957-8943-62D5ADA25C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546" y="495300"/>
            <a:ext cx="4623711" cy="5943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EE499E-919F-4F2F-8355-450E0DCED67B}"/>
              </a:ext>
            </a:extLst>
          </p:cNvPr>
          <p:cNvSpPr txBox="1"/>
          <p:nvPr/>
        </p:nvSpPr>
        <p:spPr>
          <a:xfrm>
            <a:off x="1052621" y="3328541"/>
            <a:ext cx="47211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49069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490691"/>
                </a:solidFill>
              </a:rPr>
              <a:t>Tablet project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5D6DFA-57C1-4C79-A009-67A617BA184C}"/>
              </a:ext>
            </a:extLst>
          </p:cNvPr>
          <p:cNvSpPr txBox="1"/>
          <p:nvPr/>
        </p:nvSpPr>
        <p:spPr>
          <a:xfrm>
            <a:off x="1052621" y="4227959"/>
            <a:ext cx="47211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9069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90691"/>
                </a:solidFill>
              </a:rPr>
              <a:t>amet</a:t>
            </a:r>
            <a:r>
              <a:rPr lang="en-US" altLang="ko-KR" sz="1200" dirty="0">
                <a:solidFill>
                  <a:srgbClr val="490691"/>
                </a:solidFill>
              </a:rPr>
              <a:t>, </a:t>
            </a:r>
            <a:r>
              <a:rPr lang="en-US" altLang="ko-KR" sz="1200" dirty="0" err="1">
                <a:solidFill>
                  <a:srgbClr val="490691"/>
                </a:solidFill>
              </a:rPr>
              <a:t>consectetur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adipiscing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elit</a:t>
            </a:r>
            <a:r>
              <a:rPr lang="en-US" altLang="ko-KR" sz="1200" dirty="0">
                <a:solidFill>
                  <a:srgbClr val="490691"/>
                </a:solidFill>
              </a:rPr>
              <a:t>, sed do </a:t>
            </a:r>
            <a:r>
              <a:rPr lang="en-US" altLang="ko-KR" sz="1200" dirty="0" err="1">
                <a:solidFill>
                  <a:srgbClr val="490691"/>
                </a:solidFill>
              </a:rPr>
              <a:t>eiusmod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tempor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incididunt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ut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labore</a:t>
            </a:r>
            <a:r>
              <a:rPr lang="en-US" altLang="ko-KR" sz="1200" dirty="0">
                <a:solidFill>
                  <a:srgbClr val="490691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90691"/>
                </a:solidFill>
              </a:rPr>
              <a:t>aliqua</a:t>
            </a:r>
            <a:r>
              <a:rPr lang="en-US" altLang="ko-KR" sz="1200" dirty="0">
                <a:solidFill>
                  <a:srgbClr val="49069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490691"/>
                </a:solidFill>
              </a:rPr>
              <a:t>Ut </a:t>
            </a:r>
            <a:r>
              <a:rPr lang="en-US" altLang="ko-KR" sz="1200" dirty="0" err="1">
                <a:solidFill>
                  <a:srgbClr val="490691"/>
                </a:solidFill>
              </a:rPr>
              <a:t>enim</a:t>
            </a:r>
            <a:r>
              <a:rPr lang="en-US" altLang="ko-KR" sz="1200" dirty="0">
                <a:solidFill>
                  <a:srgbClr val="490691"/>
                </a:solidFill>
              </a:rPr>
              <a:t> ad minim </a:t>
            </a:r>
            <a:r>
              <a:rPr lang="en-US" altLang="ko-KR" sz="1200" dirty="0" err="1">
                <a:solidFill>
                  <a:srgbClr val="490691"/>
                </a:solidFill>
              </a:rPr>
              <a:t>veniam</a:t>
            </a:r>
            <a:r>
              <a:rPr lang="en-US" altLang="ko-KR" sz="1200" dirty="0">
                <a:solidFill>
                  <a:srgbClr val="490691"/>
                </a:solidFill>
              </a:rPr>
              <a:t>, </a:t>
            </a:r>
            <a:r>
              <a:rPr lang="en-US" altLang="ko-KR" sz="1200" dirty="0" err="1">
                <a:solidFill>
                  <a:srgbClr val="490691"/>
                </a:solidFill>
              </a:rPr>
              <a:t>quis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nostrud</a:t>
            </a:r>
            <a:r>
              <a:rPr lang="en-US" altLang="ko-KR" sz="1200" dirty="0">
                <a:solidFill>
                  <a:srgbClr val="490691"/>
                </a:solidFill>
              </a:rPr>
              <a:t> exercitation </a:t>
            </a:r>
            <a:r>
              <a:rPr lang="en-US" altLang="ko-KR" sz="1200" dirty="0" err="1">
                <a:solidFill>
                  <a:srgbClr val="490691"/>
                </a:solidFill>
              </a:rPr>
              <a:t>ullamco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laboris</a:t>
            </a:r>
            <a:r>
              <a:rPr lang="en-US" altLang="ko-KR" sz="1200" dirty="0">
                <a:solidFill>
                  <a:srgbClr val="490691"/>
                </a:solidFill>
              </a:rPr>
              <a:t> nisi </a:t>
            </a:r>
            <a:r>
              <a:rPr lang="en-US" altLang="ko-KR" sz="1200" dirty="0" err="1">
                <a:solidFill>
                  <a:srgbClr val="490691"/>
                </a:solidFill>
              </a:rPr>
              <a:t>ut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aliquip</a:t>
            </a:r>
            <a:r>
              <a:rPr lang="en-US" altLang="ko-KR" sz="1200" dirty="0">
                <a:solidFill>
                  <a:srgbClr val="490691"/>
                </a:solidFill>
              </a:rPr>
              <a:t> ex </a:t>
            </a:r>
            <a:r>
              <a:rPr lang="en-US" altLang="ko-KR" sz="1200" dirty="0" err="1">
                <a:solidFill>
                  <a:srgbClr val="490691"/>
                </a:solidFill>
              </a:rPr>
              <a:t>ea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commodo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consequat</a:t>
            </a:r>
            <a:r>
              <a:rPr lang="en-US" altLang="ko-KR" sz="1200" dirty="0">
                <a:solidFill>
                  <a:srgbClr val="490691"/>
                </a:solidFill>
              </a:rPr>
              <a:t>. Duis </a:t>
            </a:r>
            <a:r>
              <a:rPr lang="en-US" altLang="ko-KR" sz="1200" dirty="0" err="1">
                <a:solidFill>
                  <a:srgbClr val="490691"/>
                </a:solidFill>
              </a:rPr>
              <a:t>aute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irure</a:t>
            </a:r>
            <a:r>
              <a:rPr lang="en-US" altLang="ko-KR" sz="1200" dirty="0">
                <a:solidFill>
                  <a:srgbClr val="490691"/>
                </a:solidFill>
              </a:rPr>
              <a:t> dolor in </a:t>
            </a:r>
            <a:r>
              <a:rPr lang="en-US" altLang="ko-KR" sz="1200" dirty="0" err="1">
                <a:solidFill>
                  <a:srgbClr val="490691"/>
                </a:solidFill>
              </a:rPr>
              <a:t>reprehenderit</a:t>
            </a:r>
            <a:r>
              <a:rPr lang="en-US" altLang="ko-KR" sz="1200" dirty="0">
                <a:solidFill>
                  <a:srgbClr val="490691"/>
                </a:solidFill>
              </a:rPr>
              <a:t> in </a:t>
            </a:r>
            <a:r>
              <a:rPr lang="en-US" altLang="ko-KR" sz="1200" dirty="0" err="1">
                <a:solidFill>
                  <a:srgbClr val="490691"/>
                </a:solidFill>
              </a:rPr>
              <a:t>voluptate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velit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esse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cillum</a:t>
            </a:r>
            <a:r>
              <a:rPr lang="en-US" altLang="ko-KR" sz="1200" dirty="0">
                <a:solidFill>
                  <a:srgbClr val="490691"/>
                </a:solidFill>
              </a:rPr>
              <a:t> dolore </a:t>
            </a:r>
            <a:r>
              <a:rPr lang="en-US" altLang="ko-KR" sz="1200" dirty="0" err="1">
                <a:solidFill>
                  <a:srgbClr val="490691"/>
                </a:solidFill>
              </a:rPr>
              <a:t>eu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fugiat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nulla</a:t>
            </a:r>
            <a:r>
              <a:rPr lang="en-US" altLang="ko-KR" sz="1200" dirty="0">
                <a:solidFill>
                  <a:srgbClr val="490691"/>
                </a:solidFill>
              </a:rPr>
              <a:t> </a:t>
            </a:r>
            <a:r>
              <a:rPr lang="en-US" altLang="ko-KR" sz="1200" dirty="0" err="1">
                <a:solidFill>
                  <a:srgbClr val="490691"/>
                </a:solidFill>
              </a:rPr>
              <a:t>pariatur</a:t>
            </a:r>
            <a:r>
              <a:rPr lang="en-US" altLang="ko-KR" sz="1200" dirty="0">
                <a:solidFill>
                  <a:srgbClr val="490691"/>
                </a:solidFill>
              </a:rPr>
              <a:t>.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2E0DAF9-393F-4532-B850-332BCBBB8C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D55A54F-1010-4A07-83EF-36864C481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299" y="1044490"/>
            <a:ext cx="7745347" cy="476901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7E2E55C-CFBE-490D-AACC-CB421EEDE21E}"/>
              </a:ext>
            </a:extLst>
          </p:cNvPr>
          <p:cNvSpPr txBox="1"/>
          <p:nvPr/>
        </p:nvSpPr>
        <p:spPr>
          <a:xfrm>
            <a:off x="858839" y="1928185"/>
            <a:ext cx="33958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11FB21-58A4-46B5-B162-633BD78E5023}"/>
              </a:ext>
            </a:extLst>
          </p:cNvPr>
          <p:cNvSpPr txBox="1"/>
          <p:nvPr/>
        </p:nvSpPr>
        <p:spPr>
          <a:xfrm>
            <a:off x="858840" y="2975082"/>
            <a:ext cx="33958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5696841-0F09-4F58-AD23-76FE36F57C8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0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CEAF3965-9F8A-47F4-95FB-33DECD2364BD}"/>
              </a:ext>
            </a:extLst>
          </p:cNvPr>
          <p:cNvSpPr txBox="1"/>
          <p:nvPr/>
        </p:nvSpPr>
        <p:spPr>
          <a:xfrm>
            <a:off x="8978001" y="3771235"/>
            <a:ext cx="2682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306A334D-BA2F-4845-BE3D-3B3F41807462}"/>
              </a:ext>
            </a:extLst>
          </p:cNvPr>
          <p:cNvSpPr txBox="1"/>
          <p:nvPr/>
        </p:nvSpPr>
        <p:spPr>
          <a:xfrm>
            <a:off x="9037297" y="435521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0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BE491D06-C577-4BCA-9B16-4A123C9CD340}"/>
              </a:ext>
            </a:extLst>
          </p:cNvPr>
          <p:cNvSpPr txBox="1"/>
          <p:nvPr/>
        </p:nvSpPr>
        <p:spPr>
          <a:xfrm>
            <a:off x="8978001" y="3771235"/>
            <a:ext cx="2682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B9B9F1D0-DDF2-44E4-8077-75DFE3237CE6}"/>
              </a:ext>
            </a:extLst>
          </p:cNvPr>
          <p:cNvSpPr txBox="1"/>
          <p:nvPr/>
        </p:nvSpPr>
        <p:spPr>
          <a:xfrm>
            <a:off x="9037297" y="435521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181F03F-F58F-4C06-9F22-5B4B7054E86C}"/>
              </a:ext>
            </a:extLst>
          </p:cNvPr>
          <p:cNvSpPr txBox="1"/>
          <p:nvPr/>
        </p:nvSpPr>
        <p:spPr>
          <a:xfrm>
            <a:off x="3162300" y="2828836"/>
            <a:ext cx="5867400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rgbClr val="490691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2C20F623-B7F4-4516-9059-BEA7323B24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7E107921-D7BE-48F2-A9FC-54649AA48D72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4E74749D-1202-4EC7-A172-3E956D4EA7CB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D0C749B4-4799-4E06-AA29-8237DA796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659506"/>
            <a:ext cx="2590800" cy="679852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8805B862-AE72-44CF-8A4C-4CA1CCAA38CE}"/>
              </a:ext>
            </a:extLst>
          </p:cNvPr>
          <p:cNvSpPr/>
          <p:nvPr/>
        </p:nvSpPr>
        <p:spPr>
          <a:xfrm>
            <a:off x="3889954" y="3675275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9C99AD8E-6225-4F24-856F-B911CCA772AB}"/>
              </a:ext>
            </a:extLst>
          </p:cNvPr>
          <p:cNvSpPr/>
          <p:nvPr/>
        </p:nvSpPr>
        <p:spPr>
          <a:xfrm>
            <a:off x="3889954" y="3936885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112290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EB2F476A-82CF-4D97-897A-F33CED142455}"/>
              </a:ext>
            </a:extLst>
          </p:cNvPr>
          <p:cNvSpPr txBox="1"/>
          <p:nvPr/>
        </p:nvSpPr>
        <p:spPr>
          <a:xfrm>
            <a:off x="2718736" y="1605571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C4C036B6-B4C9-4097-B281-3A06845ED4AB}"/>
              </a:ext>
            </a:extLst>
          </p:cNvPr>
          <p:cNvSpPr/>
          <p:nvPr/>
        </p:nvSpPr>
        <p:spPr>
          <a:xfrm>
            <a:off x="5463745" y="2767991"/>
            <a:ext cx="1259658" cy="1259656"/>
          </a:xfrm>
          <a:prstGeom prst="ellipse">
            <a:avLst/>
          </a:prstGeom>
          <a:solidFill>
            <a:srgbClr val="49069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370339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C00CDDB-8340-4886-95A7-CADCB2E686AF}"/>
              </a:ext>
            </a:extLst>
          </p:cNvPr>
          <p:cNvSpPr/>
          <p:nvPr/>
        </p:nvSpPr>
        <p:spPr>
          <a:xfrm>
            <a:off x="4583772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A6CD8434-CE13-4DE2-9CCF-B866CB2F9168}"/>
              </a:ext>
            </a:extLst>
          </p:cNvPr>
          <p:cNvGrpSpPr/>
          <p:nvPr/>
        </p:nvGrpSpPr>
        <p:grpSpPr>
          <a:xfrm>
            <a:off x="5838091" y="3128057"/>
            <a:ext cx="511634" cy="524832"/>
            <a:chOff x="2772242" y="1560385"/>
            <a:chExt cx="376198" cy="385905"/>
          </a:xfrm>
          <a:solidFill>
            <a:srgbClr val="ECE8F7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5CB3AEF4-EF32-4EA9-807E-43674980E7AD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C757CAD4-5243-4161-AB6D-D371C19C3DB3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221E1DF4-3791-43F7-A4F1-28B0DD79BEF0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F94F7BE6-FC58-4C2F-B9CE-D918DFC54302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" name="타원 30">
            <a:extLst>
              <a:ext uri="{FF2B5EF4-FFF2-40B4-BE49-F238E27FC236}">
                <a16:creationId xmlns:a16="http://schemas.microsoft.com/office/drawing/2014/main" id="{846DD706-33AC-49C5-894F-14C1549D99D2}"/>
              </a:ext>
            </a:extLst>
          </p:cNvPr>
          <p:cNvSpPr/>
          <p:nvPr/>
        </p:nvSpPr>
        <p:spPr>
          <a:xfrm>
            <a:off x="2319315" y="2767991"/>
            <a:ext cx="1259658" cy="1259656"/>
          </a:xfrm>
          <a:prstGeom prst="ellipse">
            <a:avLst/>
          </a:prstGeom>
          <a:solidFill>
            <a:srgbClr val="49069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370339"/>
              </a:solidFill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74D006DC-C512-4D56-9C54-C2FE490CD503}"/>
              </a:ext>
            </a:extLst>
          </p:cNvPr>
          <p:cNvSpPr/>
          <p:nvPr/>
        </p:nvSpPr>
        <p:spPr>
          <a:xfrm>
            <a:off x="1439343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F4661B3-263A-4E37-A44C-0ECED6150A36}"/>
              </a:ext>
            </a:extLst>
          </p:cNvPr>
          <p:cNvGrpSpPr/>
          <p:nvPr/>
        </p:nvGrpSpPr>
        <p:grpSpPr>
          <a:xfrm>
            <a:off x="2748355" y="3122713"/>
            <a:ext cx="401576" cy="535520"/>
            <a:chOff x="3471472" y="902398"/>
            <a:chExt cx="295275" cy="393763"/>
          </a:xfrm>
          <a:solidFill>
            <a:srgbClr val="ECE8F7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3A6524EF-00E1-416B-A344-BF3D315B9638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5585B6CE-8AAB-4D4A-B544-FE35636EB54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" name="타원 35">
            <a:extLst>
              <a:ext uri="{FF2B5EF4-FFF2-40B4-BE49-F238E27FC236}">
                <a16:creationId xmlns:a16="http://schemas.microsoft.com/office/drawing/2014/main" id="{3EA32713-6558-445E-BCCB-9653D8DD208A}"/>
              </a:ext>
            </a:extLst>
          </p:cNvPr>
          <p:cNvSpPr/>
          <p:nvPr/>
        </p:nvSpPr>
        <p:spPr>
          <a:xfrm>
            <a:off x="8613031" y="2767991"/>
            <a:ext cx="1259658" cy="1259656"/>
          </a:xfrm>
          <a:prstGeom prst="ellipse">
            <a:avLst/>
          </a:prstGeom>
          <a:solidFill>
            <a:srgbClr val="49069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370339"/>
              </a:solidFill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6644FD4E-29AD-4306-B196-21BC0D667A03}"/>
              </a:ext>
            </a:extLst>
          </p:cNvPr>
          <p:cNvSpPr/>
          <p:nvPr/>
        </p:nvSpPr>
        <p:spPr>
          <a:xfrm>
            <a:off x="7733058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tempor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E8FAABAB-5654-4DA5-8E4E-E94B48C7F850}"/>
              </a:ext>
            </a:extLst>
          </p:cNvPr>
          <p:cNvGrpSpPr/>
          <p:nvPr/>
        </p:nvGrpSpPr>
        <p:grpSpPr>
          <a:xfrm>
            <a:off x="8959998" y="3124916"/>
            <a:ext cx="531118" cy="531114"/>
            <a:chOff x="752656" y="1562597"/>
            <a:chExt cx="390525" cy="390525"/>
          </a:xfrm>
          <a:solidFill>
            <a:srgbClr val="ECE8F7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718502B-456D-41D8-85DB-BE69D408BEC2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56FD21F-D1C6-4AD1-9EAA-DDA9ADAF60F6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404B6284-FCF2-427F-B10F-F2221C795A12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587436D6-D504-4D82-8C20-199FB3BE936A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4D8C68CF-F1A3-4B5F-AC71-AE247868424B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6403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66F19D5A-FA28-4E50-80C3-1387D78D8334}"/>
              </a:ext>
            </a:extLst>
          </p:cNvPr>
          <p:cNvSpPr/>
          <p:nvPr/>
        </p:nvSpPr>
        <p:spPr>
          <a:xfrm>
            <a:off x="3164114" y="1778000"/>
            <a:ext cx="5863772" cy="3302000"/>
          </a:xfrm>
          <a:prstGeom prst="roundRect">
            <a:avLst>
              <a:gd name="adj" fmla="val 8590"/>
            </a:avLst>
          </a:prstGeom>
          <a:solidFill>
            <a:srgbClr val="7A01F5"/>
          </a:solidFill>
          <a:ln w="69850" cap="sq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Section Break</a:t>
            </a:r>
          </a:p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Slide Title</a:t>
            </a:r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54446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6AAE435-9EEF-4F8E-AC6F-632A4E36065D}"/>
              </a:ext>
            </a:extLst>
          </p:cNvPr>
          <p:cNvSpPr txBox="1"/>
          <p:nvPr/>
        </p:nvSpPr>
        <p:spPr>
          <a:xfrm>
            <a:off x="1701800" y="1722488"/>
            <a:ext cx="878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49069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rgbClr val="49069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7DB497A-CAFF-4267-94A4-166A545A16AF}"/>
              </a:ext>
            </a:extLst>
          </p:cNvPr>
          <p:cNvSpPr txBox="1"/>
          <p:nvPr/>
        </p:nvSpPr>
        <p:spPr>
          <a:xfrm>
            <a:off x="1227668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49069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90691"/>
                </a:solidFill>
              </a:rPr>
              <a:t>amet</a:t>
            </a:r>
            <a:r>
              <a:rPr lang="en-US" altLang="ko-KR" sz="1400" dirty="0">
                <a:solidFill>
                  <a:srgbClr val="490691"/>
                </a:solidFill>
              </a:rPr>
              <a:t>, </a:t>
            </a:r>
            <a:r>
              <a:rPr lang="en-US" altLang="ko-KR" sz="1400" dirty="0" err="1">
                <a:solidFill>
                  <a:srgbClr val="490691"/>
                </a:solidFill>
              </a:rPr>
              <a:t>consectetur</a:t>
            </a:r>
            <a:r>
              <a:rPr lang="en-US" altLang="ko-KR" sz="1400" dirty="0">
                <a:solidFill>
                  <a:srgbClr val="490691"/>
                </a:solidFill>
              </a:rPr>
              <a:t> </a:t>
            </a:r>
            <a:r>
              <a:rPr lang="en-US" altLang="ko-KR" sz="1400" dirty="0" err="1">
                <a:solidFill>
                  <a:srgbClr val="490691"/>
                </a:solidFill>
              </a:rPr>
              <a:t>adipisicing</a:t>
            </a:r>
            <a:r>
              <a:rPr lang="en-US" altLang="ko-KR" sz="1400" dirty="0">
                <a:solidFill>
                  <a:srgbClr val="490691"/>
                </a:solidFill>
              </a:rPr>
              <a:t> </a:t>
            </a:r>
            <a:r>
              <a:rPr lang="en-US" altLang="ko-KR" sz="1400" dirty="0" err="1">
                <a:solidFill>
                  <a:srgbClr val="490691"/>
                </a:solidFill>
              </a:rPr>
              <a:t>elit</a:t>
            </a:r>
            <a:r>
              <a:rPr lang="en-US" altLang="ko-KR" sz="1400" dirty="0">
                <a:solidFill>
                  <a:srgbClr val="490691"/>
                </a:solidFill>
              </a:rPr>
              <a:t>, sed do </a:t>
            </a:r>
            <a:r>
              <a:rPr lang="en-US" altLang="ko-KR" sz="1400" dirty="0" err="1">
                <a:solidFill>
                  <a:srgbClr val="490691"/>
                </a:solidFill>
              </a:rPr>
              <a:t>eiusmod</a:t>
            </a:r>
            <a:r>
              <a:rPr lang="en-US" altLang="ko-KR" sz="1400" dirty="0">
                <a:solidFill>
                  <a:srgbClr val="490691"/>
                </a:solidFill>
              </a:rPr>
              <a:t> </a:t>
            </a:r>
            <a:r>
              <a:rPr lang="en-US" altLang="ko-KR" sz="1400" dirty="0" err="1">
                <a:solidFill>
                  <a:srgbClr val="490691"/>
                </a:solidFill>
              </a:rPr>
              <a:t>tempor</a:t>
            </a:r>
            <a:endParaRPr lang="ko-KR" altLang="en-US" sz="1400" dirty="0">
              <a:solidFill>
                <a:srgbClr val="49069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525CABFB-A842-44E0-9920-D1DD6E1DA8D2}"/>
              </a:ext>
            </a:extLst>
          </p:cNvPr>
          <p:cNvSpPr/>
          <p:nvPr/>
        </p:nvSpPr>
        <p:spPr>
          <a:xfrm>
            <a:off x="1227667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490691"/>
                </a:solidFill>
                <a:latin typeface="+mj-lt"/>
              </a:rPr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C679F5E-C72F-4D6C-8218-66DB2B21590E}"/>
              </a:ext>
            </a:extLst>
          </p:cNvPr>
          <p:cNvSpPr/>
          <p:nvPr/>
        </p:nvSpPr>
        <p:spPr>
          <a:xfrm>
            <a:off x="1227667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90691"/>
                </a:solidFill>
                <a:latin typeface="+mj-lt"/>
              </a:rPr>
              <a:t>01.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0D48ECA-9A0A-4D7A-B8E5-94BB4F5F1A10}"/>
              </a:ext>
            </a:extLst>
          </p:cNvPr>
          <p:cNvSpPr txBox="1"/>
          <p:nvPr/>
        </p:nvSpPr>
        <p:spPr>
          <a:xfrm>
            <a:off x="3725336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49069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90691"/>
                </a:solidFill>
              </a:rPr>
              <a:t>amet</a:t>
            </a:r>
            <a:r>
              <a:rPr lang="en-US" altLang="ko-KR" sz="1400" dirty="0">
                <a:solidFill>
                  <a:srgbClr val="490691"/>
                </a:solidFill>
              </a:rPr>
              <a:t>, </a:t>
            </a:r>
            <a:r>
              <a:rPr lang="en-US" altLang="ko-KR" sz="1400" dirty="0" err="1">
                <a:solidFill>
                  <a:srgbClr val="490691"/>
                </a:solidFill>
              </a:rPr>
              <a:t>consectetur</a:t>
            </a:r>
            <a:r>
              <a:rPr lang="en-US" altLang="ko-KR" sz="1400" dirty="0">
                <a:solidFill>
                  <a:srgbClr val="490691"/>
                </a:solidFill>
              </a:rPr>
              <a:t> </a:t>
            </a:r>
            <a:r>
              <a:rPr lang="en-US" altLang="ko-KR" sz="1400" dirty="0" err="1">
                <a:solidFill>
                  <a:srgbClr val="490691"/>
                </a:solidFill>
              </a:rPr>
              <a:t>adipisicing</a:t>
            </a:r>
            <a:r>
              <a:rPr lang="en-US" altLang="ko-KR" sz="1400" dirty="0">
                <a:solidFill>
                  <a:srgbClr val="490691"/>
                </a:solidFill>
              </a:rPr>
              <a:t> </a:t>
            </a:r>
            <a:r>
              <a:rPr lang="en-US" altLang="ko-KR" sz="1400" dirty="0" err="1">
                <a:solidFill>
                  <a:srgbClr val="490691"/>
                </a:solidFill>
              </a:rPr>
              <a:t>elit</a:t>
            </a:r>
            <a:r>
              <a:rPr lang="en-US" altLang="ko-KR" sz="1400" dirty="0">
                <a:solidFill>
                  <a:srgbClr val="490691"/>
                </a:solidFill>
              </a:rPr>
              <a:t>, sed do </a:t>
            </a:r>
            <a:r>
              <a:rPr lang="en-US" altLang="ko-KR" sz="1400" dirty="0" err="1">
                <a:solidFill>
                  <a:srgbClr val="490691"/>
                </a:solidFill>
              </a:rPr>
              <a:t>eiusmod</a:t>
            </a:r>
            <a:r>
              <a:rPr lang="en-US" altLang="ko-KR" sz="1400" dirty="0">
                <a:solidFill>
                  <a:srgbClr val="490691"/>
                </a:solidFill>
              </a:rPr>
              <a:t> </a:t>
            </a:r>
            <a:r>
              <a:rPr lang="en-US" altLang="ko-KR" sz="1400" dirty="0" err="1">
                <a:solidFill>
                  <a:srgbClr val="490691"/>
                </a:solidFill>
              </a:rPr>
              <a:t>tempor</a:t>
            </a:r>
            <a:endParaRPr lang="ko-KR" altLang="en-US" sz="1400" dirty="0">
              <a:solidFill>
                <a:srgbClr val="49069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8885D006-2D73-46C6-99DD-3484DE04CB8F}"/>
              </a:ext>
            </a:extLst>
          </p:cNvPr>
          <p:cNvSpPr/>
          <p:nvPr/>
        </p:nvSpPr>
        <p:spPr>
          <a:xfrm>
            <a:off x="3725335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490691"/>
                </a:solidFill>
                <a:latin typeface="+mj-lt"/>
              </a:rPr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CB495A57-A558-4B4A-8963-C0D27C671856}"/>
              </a:ext>
            </a:extLst>
          </p:cNvPr>
          <p:cNvSpPr/>
          <p:nvPr/>
        </p:nvSpPr>
        <p:spPr>
          <a:xfrm>
            <a:off x="3725335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90691"/>
                </a:solidFill>
                <a:latin typeface="+mj-lt"/>
              </a:rPr>
              <a:t>02.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C8BD827-F1AE-450C-BAE1-2419DB221BD2}"/>
              </a:ext>
            </a:extLst>
          </p:cNvPr>
          <p:cNvSpPr txBox="1"/>
          <p:nvPr/>
        </p:nvSpPr>
        <p:spPr>
          <a:xfrm>
            <a:off x="6223004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49069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90691"/>
                </a:solidFill>
              </a:rPr>
              <a:t>amet</a:t>
            </a:r>
            <a:r>
              <a:rPr lang="en-US" altLang="ko-KR" sz="1400" dirty="0">
                <a:solidFill>
                  <a:srgbClr val="490691"/>
                </a:solidFill>
              </a:rPr>
              <a:t>, </a:t>
            </a:r>
            <a:r>
              <a:rPr lang="en-US" altLang="ko-KR" sz="1400" dirty="0" err="1">
                <a:solidFill>
                  <a:srgbClr val="490691"/>
                </a:solidFill>
              </a:rPr>
              <a:t>consectetur</a:t>
            </a:r>
            <a:r>
              <a:rPr lang="en-US" altLang="ko-KR" sz="1400" dirty="0">
                <a:solidFill>
                  <a:srgbClr val="490691"/>
                </a:solidFill>
              </a:rPr>
              <a:t> </a:t>
            </a:r>
            <a:r>
              <a:rPr lang="en-US" altLang="ko-KR" sz="1400" dirty="0" err="1">
                <a:solidFill>
                  <a:srgbClr val="490691"/>
                </a:solidFill>
              </a:rPr>
              <a:t>adipisicing</a:t>
            </a:r>
            <a:r>
              <a:rPr lang="en-US" altLang="ko-KR" sz="1400" dirty="0">
                <a:solidFill>
                  <a:srgbClr val="490691"/>
                </a:solidFill>
              </a:rPr>
              <a:t> </a:t>
            </a:r>
            <a:r>
              <a:rPr lang="en-US" altLang="ko-KR" sz="1400" dirty="0" err="1">
                <a:solidFill>
                  <a:srgbClr val="490691"/>
                </a:solidFill>
              </a:rPr>
              <a:t>elit</a:t>
            </a:r>
            <a:r>
              <a:rPr lang="en-US" altLang="ko-KR" sz="1400" dirty="0">
                <a:solidFill>
                  <a:srgbClr val="490691"/>
                </a:solidFill>
              </a:rPr>
              <a:t>, sed do </a:t>
            </a:r>
            <a:r>
              <a:rPr lang="en-US" altLang="ko-KR" sz="1400" dirty="0" err="1">
                <a:solidFill>
                  <a:srgbClr val="490691"/>
                </a:solidFill>
              </a:rPr>
              <a:t>eiusmod</a:t>
            </a:r>
            <a:r>
              <a:rPr lang="en-US" altLang="ko-KR" sz="1400" dirty="0">
                <a:solidFill>
                  <a:srgbClr val="490691"/>
                </a:solidFill>
              </a:rPr>
              <a:t> </a:t>
            </a:r>
            <a:r>
              <a:rPr lang="en-US" altLang="ko-KR" sz="1400" dirty="0" err="1">
                <a:solidFill>
                  <a:srgbClr val="490691"/>
                </a:solidFill>
              </a:rPr>
              <a:t>tempor</a:t>
            </a:r>
            <a:endParaRPr lang="ko-KR" altLang="en-US" sz="1400" dirty="0">
              <a:solidFill>
                <a:srgbClr val="49069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B6195799-B048-4FD5-910E-331D243686A6}"/>
              </a:ext>
            </a:extLst>
          </p:cNvPr>
          <p:cNvSpPr/>
          <p:nvPr/>
        </p:nvSpPr>
        <p:spPr>
          <a:xfrm>
            <a:off x="6223003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490691"/>
                </a:solidFill>
                <a:latin typeface="+mj-lt"/>
              </a:rPr>
              <a:t>Lorem ipsum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42B623F6-BF1E-460F-BB40-C98EE5AA528D}"/>
              </a:ext>
            </a:extLst>
          </p:cNvPr>
          <p:cNvSpPr/>
          <p:nvPr/>
        </p:nvSpPr>
        <p:spPr>
          <a:xfrm>
            <a:off x="6223003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90691"/>
                </a:solidFill>
                <a:latin typeface="+mj-lt"/>
              </a:rPr>
              <a:t>03.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686FB1B-DABD-43A6-A722-847B5A9E7919}"/>
              </a:ext>
            </a:extLst>
          </p:cNvPr>
          <p:cNvSpPr txBox="1"/>
          <p:nvPr/>
        </p:nvSpPr>
        <p:spPr>
          <a:xfrm>
            <a:off x="8720672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49069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90691"/>
                </a:solidFill>
              </a:rPr>
              <a:t>amet</a:t>
            </a:r>
            <a:r>
              <a:rPr lang="en-US" altLang="ko-KR" sz="1400" dirty="0">
                <a:solidFill>
                  <a:srgbClr val="490691"/>
                </a:solidFill>
              </a:rPr>
              <a:t>, </a:t>
            </a:r>
            <a:r>
              <a:rPr lang="en-US" altLang="ko-KR" sz="1400" dirty="0" err="1">
                <a:solidFill>
                  <a:srgbClr val="490691"/>
                </a:solidFill>
              </a:rPr>
              <a:t>consectetur</a:t>
            </a:r>
            <a:r>
              <a:rPr lang="en-US" altLang="ko-KR" sz="1400" dirty="0">
                <a:solidFill>
                  <a:srgbClr val="490691"/>
                </a:solidFill>
              </a:rPr>
              <a:t> </a:t>
            </a:r>
            <a:r>
              <a:rPr lang="en-US" altLang="ko-KR" sz="1400" dirty="0" err="1">
                <a:solidFill>
                  <a:srgbClr val="490691"/>
                </a:solidFill>
              </a:rPr>
              <a:t>adipisicing</a:t>
            </a:r>
            <a:r>
              <a:rPr lang="en-US" altLang="ko-KR" sz="1400" dirty="0">
                <a:solidFill>
                  <a:srgbClr val="490691"/>
                </a:solidFill>
              </a:rPr>
              <a:t> </a:t>
            </a:r>
            <a:r>
              <a:rPr lang="en-US" altLang="ko-KR" sz="1400" dirty="0" err="1">
                <a:solidFill>
                  <a:srgbClr val="490691"/>
                </a:solidFill>
              </a:rPr>
              <a:t>elit</a:t>
            </a:r>
            <a:r>
              <a:rPr lang="en-US" altLang="ko-KR" sz="1400" dirty="0">
                <a:solidFill>
                  <a:srgbClr val="490691"/>
                </a:solidFill>
              </a:rPr>
              <a:t>, sed do </a:t>
            </a:r>
            <a:r>
              <a:rPr lang="en-US" altLang="ko-KR" sz="1400" dirty="0" err="1">
                <a:solidFill>
                  <a:srgbClr val="490691"/>
                </a:solidFill>
              </a:rPr>
              <a:t>eiusmod</a:t>
            </a:r>
            <a:r>
              <a:rPr lang="en-US" altLang="ko-KR" sz="1400" dirty="0">
                <a:solidFill>
                  <a:srgbClr val="490691"/>
                </a:solidFill>
              </a:rPr>
              <a:t> </a:t>
            </a:r>
            <a:r>
              <a:rPr lang="en-US" altLang="ko-KR" sz="1400" dirty="0" err="1">
                <a:solidFill>
                  <a:srgbClr val="490691"/>
                </a:solidFill>
              </a:rPr>
              <a:t>tempor</a:t>
            </a:r>
            <a:endParaRPr lang="ko-KR" altLang="en-US" sz="1400" dirty="0">
              <a:solidFill>
                <a:srgbClr val="49069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051534C4-7A9B-4C57-AF21-FBD90670E128}"/>
              </a:ext>
            </a:extLst>
          </p:cNvPr>
          <p:cNvSpPr/>
          <p:nvPr/>
        </p:nvSpPr>
        <p:spPr>
          <a:xfrm>
            <a:off x="8720671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490691"/>
                </a:solidFill>
                <a:latin typeface="+mj-lt"/>
              </a:rPr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20B2F88D-9E87-4181-95B9-FC65807DF470}"/>
              </a:ext>
            </a:extLst>
          </p:cNvPr>
          <p:cNvSpPr/>
          <p:nvPr/>
        </p:nvSpPr>
        <p:spPr>
          <a:xfrm>
            <a:off x="8720671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9069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710927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937DC8-3EAE-4746-AA07-72B4AEFDCA3B}"/>
              </a:ext>
            </a:extLst>
          </p:cNvPr>
          <p:cNvSpPr txBox="1"/>
          <p:nvPr/>
        </p:nvSpPr>
        <p:spPr>
          <a:xfrm>
            <a:off x="1167273" y="2726832"/>
            <a:ext cx="48906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</a:rPr>
              <a:t>amet</a:t>
            </a:r>
            <a:r>
              <a:rPr lang="en-US" altLang="ko-KR" sz="2400" dirty="0">
                <a:solidFill>
                  <a:schemeClr val="bg1"/>
                </a:solidFill>
              </a:rPr>
              <a:t>, </a:t>
            </a:r>
            <a:r>
              <a:rPr lang="en-US" altLang="ko-KR" sz="2400" dirty="0" err="1">
                <a:solidFill>
                  <a:schemeClr val="bg1"/>
                </a:solidFill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adipiscing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elit</a:t>
            </a:r>
            <a:r>
              <a:rPr lang="en-US" altLang="ko-KR" sz="2400" dirty="0">
                <a:solidFill>
                  <a:schemeClr val="bg1"/>
                </a:solidFill>
              </a:rPr>
              <a:t>, sed do </a:t>
            </a:r>
            <a:r>
              <a:rPr lang="en-US" altLang="ko-KR" sz="2400" dirty="0" err="1">
                <a:solidFill>
                  <a:schemeClr val="bg1"/>
                </a:solidFill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tempor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incididunt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ut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labore</a:t>
            </a:r>
            <a:r>
              <a:rPr lang="en-US" altLang="ko-KR" sz="2400" dirty="0">
                <a:solidFill>
                  <a:schemeClr val="bg1"/>
                </a:solidFill>
              </a:rPr>
              <a:t> et dolore</a:t>
            </a: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E8A976C0-BD2A-4FCA-9C40-88BA7B0013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7273" y="2158333"/>
            <a:ext cx="405508" cy="294407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7BB08D2-C5A0-4047-898B-F658D9C76E3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734575" y="1282700"/>
            <a:ext cx="4290152" cy="4292602"/>
          </a:xfrm>
        </p:spPr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1EA289F5-60A8-4474-8E76-2B3E194717FF}"/>
              </a:ext>
            </a:extLst>
          </p:cNvPr>
          <p:cNvSpPr/>
          <p:nvPr/>
        </p:nvSpPr>
        <p:spPr>
          <a:xfrm>
            <a:off x="9854687" y="1282700"/>
            <a:ext cx="1170040" cy="1170040"/>
          </a:xfrm>
          <a:prstGeom prst="ellipse">
            <a:avLst/>
          </a:prstGeom>
          <a:solidFill>
            <a:srgbClr val="03CDFC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FDE9BAFB-0836-43EE-B901-DDE59C172740}"/>
              </a:ext>
            </a:extLst>
          </p:cNvPr>
          <p:cNvSpPr/>
          <p:nvPr/>
        </p:nvSpPr>
        <p:spPr>
          <a:xfrm>
            <a:off x="6096000" y="4935661"/>
            <a:ext cx="3035300" cy="914400"/>
          </a:xfrm>
          <a:prstGeom prst="roundRect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490691"/>
                </a:solidFill>
                <a:latin typeface="+mj-lt"/>
              </a:rPr>
              <a:t>John doe</a:t>
            </a:r>
          </a:p>
          <a:p>
            <a:pPr algn="ctr"/>
            <a:r>
              <a:rPr lang="en-US" altLang="ko-KR" sz="2000" dirty="0">
                <a:solidFill>
                  <a:srgbClr val="490691"/>
                </a:solidFill>
                <a:latin typeface="+mj-lt"/>
              </a:rPr>
              <a:t>Founder</a:t>
            </a:r>
          </a:p>
        </p:txBody>
      </p:sp>
    </p:spTree>
    <p:extLst>
      <p:ext uri="{BB962C8B-B14F-4D97-AF65-F5344CB8AC3E}">
        <p14:creationId xmlns:p14="http://schemas.microsoft.com/office/powerpoint/2010/main" val="2321890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>
            <a:extLst>
              <a:ext uri="{FF2B5EF4-FFF2-40B4-BE49-F238E27FC236}">
                <a16:creationId xmlns:a16="http://schemas.microsoft.com/office/drawing/2014/main" id="{736B2499-C9B5-4F28-9972-C6D34A1B35AF}"/>
              </a:ext>
            </a:extLst>
          </p:cNvPr>
          <p:cNvSpPr txBox="1"/>
          <p:nvPr/>
        </p:nvSpPr>
        <p:spPr>
          <a:xfrm>
            <a:off x="1262422" y="1979401"/>
            <a:ext cx="31176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490691"/>
                </a:solidFill>
                <a:cs typeface="Arial" panose="020B0604020202020204" pitchFamily="34" charset="0"/>
              </a:rPr>
              <a:t>Insert Your </a:t>
            </a:r>
            <a:r>
              <a:rPr lang="en-US" altLang="ko-KR" sz="3200" dirty="0">
                <a:solidFill>
                  <a:srgbClr val="490691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3200" dirty="0">
              <a:solidFill>
                <a:srgbClr val="49069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0704D39-FE04-4EBD-8316-A08144A7F1F1}"/>
              </a:ext>
            </a:extLst>
          </p:cNvPr>
          <p:cNvSpPr txBox="1"/>
          <p:nvPr/>
        </p:nvSpPr>
        <p:spPr>
          <a:xfrm>
            <a:off x="4565412" y="397692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490691"/>
                </a:solidFill>
              </a:rPr>
              <a:t>10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9E0DCD8-03E2-40A6-B0D5-691A2C2C5E80}"/>
              </a:ext>
            </a:extLst>
          </p:cNvPr>
          <p:cNvSpPr txBox="1"/>
          <p:nvPr/>
        </p:nvSpPr>
        <p:spPr>
          <a:xfrm>
            <a:off x="4565412" y="358364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490691"/>
                </a:solidFill>
              </a:rPr>
              <a:t>20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1ED17FD-4FCF-4488-9F03-6D7F912EC545}"/>
              </a:ext>
            </a:extLst>
          </p:cNvPr>
          <p:cNvSpPr txBox="1"/>
          <p:nvPr/>
        </p:nvSpPr>
        <p:spPr>
          <a:xfrm>
            <a:off x="4565412" y="319036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490691"/>
                </a:solidFill>
              </a:rPr>
              <a:t>30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5ED9138-CF06-4A01-946A-8CF92248C096}"/>
              </a:ext>
            </a:extLst>
          </p:cNvPr>
          <p:cNvSpPr txBox="1"/>
          <p:nvPr/>
        </p:nvSpPr>
        <p:spPr>
          <a:xfrm>
            <a:off x="4565412" y="279708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490691"/>
                </a:solidFill>
              </a:rPr>
              <a:t>40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0744DE5-39C1-400A-9510-E2338ED416B0}"/>
              </a:ext>
            </a:extLst>
          </p:cNvPr>
          <p:cNvSpPr txBox="1"/>
          <p:nvPr/>
        </p:nvSpPr>
        <p:spPr>
          <a:xfrm>
            <a:off x="4565412" y="240380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490691"/>
                </a:solidFill>
              </a:rPr>
              <a:t>50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07E3B9A-DFEA-4C03-812F-DF0DBD56DBAF}"/>
              </a:ext>
            </a:extLst>
          </p:cNvPr>
          <p:cNvSpPr txBox="1"/>
          <p:nvPr/>
        </p:nvSpPr>
        <p:spPr>
          <a:xfrm>
            <a:off x="4565412" y="201052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490691"/>
                </a:solidFill>
              </a:rPr>
              <a:t>60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18307D-DDE5-41E7-9C0D-6DD3A1C66991}"/>
              </a:ext>
            </a:extLst>
          </p:cNvPr>
          <p:cNvSpPr txBox="1"/>
          <p:nvPr/>
        </p:nvSpPr>
        <p:spPr>
          <a:xfrm>
            <a:off x="4565412" y="4370201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490691"/>
                </a:solidFill>
              </a:rPr>
              <a:t>0</a:t>
            </a:r>
          </a:p>
        </p:txBody>
      </p:sp>
      <p:sp>
        <p:nvSpPr>
          <p:cNvPr id="67" name="순서도: 처리 66">
            <a:extLst>
              <a:ext uri="{FF2B5EF4-FFF2-40B4-BE49-F238E27FC236}">
                <a16:creationId xmlns:a16="http://schemas.microsoft.com/office/drawing/2014/main" id="{C5EA7A56-0C87-4CEA-941B-60B8765BBFCC}"/>
              </a:ext>
            </a:extLst>
          </p:cNvPr>
          <p:cNvSpPr/>
          <p:nvPr/>
        </p:nvSpPr>
        <p:spPr>
          <a:xfrm>
            <a:off x="5359594" y="4119981"/>
            <a:ext cx="470112" cy="389421"/>
          </a:xfrm>
          <a:prstGeom prst="flowChartProcess">
            <a:avLst/>
          </a:prstGeom>
          <a:solidFill>
            <a:srgbClr val="7A0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68" name="순서도: 처리 67">
            <a:extLst>
              <a:ext uri="{FF2B5EF4-FFF2-40B4-BE49-F238E27FC236}">
                <a16:creationId xmlns:a16="http://schemas.microsoft.com/office/drawing/2014/main" id="{AC7DAC88-6B32-498E-9A33-6A8DA3DF357D}"/>
              </a:ext>
            </a:extLst>
          </p:cNvPr>
          <p:cNvSpPr/>
          <p:nvPr/>
        </p:nvSpPr>
        <p:spPr>
          <a:xfrm>
            <a:off x="6315077" y="3724694"/>
            <a:ext cx="470112" cy="784708"/>
          </a:xfrm>
          <a:prstGeom prst="flowChartProcess">
            <a:avLst/>
          </a:prstGeom>
          <a:solidFill>
            <a:srgbClr val="7A0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69" name="순서도: 처리 68">
            <a:extLst>
              <a:ext uri="{FF2B5EF4-FFF2-40B4-BE49-F238E27FC236}">
                <a16:creationId xmlns:a16="http://schemas.microsoft.com/office/drawing/2014/main" id="{7F07C6A4-948D-456A-932B-5DEBC00FA5BE}"/>
              </a:ext>
            </a:extLst>
          </p:cNvPr>
          <p:cNvSpPr/>
          <p:nvPr/>
        </p:nvSpPr>
        <p:spPr>
          <a:xfrm>
            <a:off x="7270559" y="3332580"/>
            <a:ext cx="470112" cy="1176821"/>
          </a:xfrm>
          <a:prstGeom prst="flowChartProcess">
            <a:avLst/>
          </a:prstGeom>
          <a:solidFill>
            <a:srgbClr val="7A0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70" name="순서도: 처리 69">
            <a:extLst>
              <a:ext uri="{FF2B5EF4-FFF2-40B4-BE49-F238E27FC236}">
                <a16:creationId xmlns:a16="http://schemas.microsoft.com/office/drawing/2014/main" id="{74916C8E-FC0F-44CA-93F1-354F485CAC27}"/>
              </a:ext>
            </a:extLst>
          </p:cNvPr>
          <p:cNvSpPr/>
          <p:nvPr/>
        </p:nvSpPr>
        <p:spPr>
          <a:xfrm>
            <a:off x="8265044" y="2543594"/>
            <a:ext cx="470112" cy="1965807"/>
          </a:xfrm>
          <a:prstGeom prst="flowChartProcess">
            <a:avLst/>
          </a:prstGeom>
          <a:solidFill>
            <a:srgbClr val="7A0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71" name="순서도: 처리 70">
            <a:extLst>
              <a:ext uri="{FF2B5EF4-FFF2-40B4-BE49-F238E27FC236}">
                <a16:creationId xmlns:a16="http://schemas.microsoft.com/office/drawing/2014/main" id="{43539BE0-F118-478C-AC4C-F90ADAB35879}"/>
              </a:ext>
            </a:extLst>
          </p:cNvPr>
          <p:cNvSpPr/>
          <p:nvPr/>
        </p:nvSpPr>
        <p:spPr>
          <a:xfrm>
            <a:off x="9220528" y="3332580"/>
            <a:ext cx="470112" cy="1176821"/>
          </a:xfrm>
          <a:prstGeom prst="flowChartProcess">
            <a:avLst/>
          </a:prstGeom>
          <a:solidFill>
            <a:srgbClr val="7A0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72" name="순서도: 처리 71">
            <a:extLst>
              <a:ext uri="{FF2B5EF4-FFF2-40B4-BE49-F238E27FC236}">
                <a16:creationId xmlns:a16="http://schemas.microsoft.com/office/drawing/2014/main" id="{20528B83-2021-498A-8CD1-1A9333B4A948}"/>
              </a:ext>
            </a:extLst>
          </p:cNvPr>
          <p:cNvSpPr/>
          <p:nvPr/>
        </p:nvSpPr>
        <p:spPr>
          <a:xfrm>
            <a:off x="10179596" y="2938882"/>
            <a:ext cx="470112" cy="1570520"/>
          </a:xfrm>
          <a:prstGeom prst="flowChartProcess">
            <a:avLst/>
          </a:prstGeom>
          <a:solidFill>
            <a:srgbClr val="7A0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A873A0D-A2CA-4F4A-84CC-E834D1069D0D}"/>
              </a:ext>
            </a:extLst>
          </p:cNvPr>
          <p:cNvSpPr txBox="1"/>
          <p:nvPr/>
        </p:nvSpPr>
        <p:spPr>
          <a:xfrm>
            <a:off x="5095616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90691"/>
                </a:solidFill>
              </a:rPr>
              <a:t>Item</a:t>
            </a:r>
            <a:r>
              <a:rPr lang="ko-KR" altLang="en-US" sz="1400" dirty="0">
                <a:solidFill>
                  <a:srgbClr val="490691"/>
                </a:solidFill>
              </a:rPr>
              <a:t> </a:t>
            </a:r>
            <a:r>
              <a:rPr lang="en-US" altLang="ko-KR" sz="1400" dirty="0">
                <a:solidFill>
                  <a:srgbClr val="490691"/>
                </a:solidFill>
              </a:rPr>
              <a:t>01</a:t>
            </a:r>
          </a:p>
        </p:txBody>
      </p:sp>
      <p:grpSp>
        <p:nvGrpSpPr>
          <p:cNvPr id="74" name="그래픽 21">
            <a:extLst>
              <a:ext uri="{FF2B5EF4-FFF2-40B4-BE49-F238E27FC236}">
                <a16:creationId xmlns:a16="http://schemas.microsoft.com/office/drawing/2014/main" id="{EAB7A525-9996-41A6-BACC-A30569F2DE95}"/>
              </a:ext>
            </a:extLst>
          </p:cNvPr>
          <p:cNvGrpSpPr/>
          <p:nvPr/>
        </p:nvGrpSpPr>
        <p:grpSpPr>
          <a:xfrm>
            <a:off x="5050036" y="2096426"/>
            <a:ext cx="5879543" cy="2464872"/>
            <a:chOff x="856003" y="3347443"/>
            <a:chExt cx="6469364" cy="2464872"/>
          </a:xfrm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8E5D5B90-AA47-45D3-BD5A-BAEEBFC923B0}"/>
                </a:ext>
              </a:extLst>
            </p:cNvPr>
            <p:cNvSpPr/>
            <p:nvPr/>
          </p:nvSpPr>
          <p:spPr>
            <a:xfrm>
              <a:off x="856003" y="33474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FF48CA09-0E66-4537-9772-2323B8A0C6D2}"/>
                </a:ext>
              </a:extLst>
            </p:cNvPr>
            <p:cNvSpPr/>
            <p:nvPr/>
          </p:nvSpPr>
          <p:spPr>
            <a:xfrm>
              <a:off x="856003" y="374072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955391C2-591E-43C6-8BD3-3CEEB208A322}"/>
                </a:ext>
              </a:extLst>
            </p:cNvPr>
            <p:cNvSpPr/>
            <p:nvPr/>
          </p:nvSpPr>
          <p:spPr>
            <a:xfrm>
              <a:off x="856003" y="413400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5B2B21C3-FC4E-4B0A-AA29-58971EB2CEA3}"/>
                </a:ext>
              </a:extLst>
            </p:cNvPr>
            <p:cNvSpPr/>
            <p:nvPr/>
          </p:nvSpPr>
          <p:spPr>
            <a:xfrm>
              <a:off x="856003" y="452728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C48146A8-7687-42C4-A4B6-C04A90FB6AC9}"/>
                </a:ext>
              </a:extLst>
            </p:cNvPr>
            <p:cNvSpPr/>
            <p:nvPr/>
          </p:nvSpPr>
          <p:spPr>
            <a:xfrm>
              <a:off x="856003" y="492056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C56BAF4-FBE3-4069-AEAC-197855CE0FDB}"/>
                </a:ext>
              </a:extLst>
            </p:cNvPr>
            <p:cNvSpPr/>
            <p:nvPr/>
          </p:nvSpPr>
          <p:spPr>
            <a:xfrm>
              <a:off x="856003" y="53138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3905389C-A5A3-4A4C-9300-37E4C06BD04C}"/>
                </a:ext>
              </a:extLst>
            </p:cNvPr>
            <p:cNvSpPr/>
            <p:nvPr/>
          </p:nvSpPr>
          <p:spPr>
            <a:xfrm>
              <a:off x="856003" y="570712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7A01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DF6683B7-3DC2-4347-8C13-E9B814729FB3}"/>
              </a:ext>
            </a:extLst>
          </p:cNvPr>
          <p:cNvSpPr txBox="1"/>
          <p:nvPr/>
        </p:nvSpPr>
        <p:spPr>
          <a:xfrm>
            <a:off x="6051099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90691"/>
                </a:solidFill>
              </a:rPr>
              <a:t>Item</a:t>
            </a:r>
            <a:r>
              <a:rPr lang="ko-KR" altLang="en-US" sz="1400" dirty="0">
                <a:solidFill>
                  <a:srgbClr val="490691"/>
                </a:solidFill>
              </a:rPr>
              <a:t> </a:t>
            </a:r>
            <a:r>
              <a:rPr lang="en-US" altLang="ko-KR" sz="1400" dirty="0">
                <a:solidFill>
                  <a:srgbClr val="490691"/>
                </a:solidFill>
              </a:rPr>
              <a:t>02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97F8CBC-B69F-488A-8181-23CC145D03D7}"/>
              </a:ext>
            </a:extLst>
          </p:cNvPr>
          <p:cNvSpPr txBox="1"/>
          <p:nvPr/>
        </p:nvSpPr>
        <p:spPr>
          <a:xfrm>
            <a:off x="7010780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90691"/>
                </a:solidFill>
              </a:rPr>
              <a:t>Item</a:t>
            </a:r>
            <a:r>
              <a:rPr lang="ko-KR" altLang="en-US" sz="1400" dirty="0">
                <a:solidFill>
                  <a:srgbClr val="490691"/>
                </a:solidFill>
              </a:rPr>
              <a:t> </a:t>
            </a:r>
            <a:r>
              <a:rPr lang="en-US" altLang="ko-KR" sz="1400" dirty="0">
                <a:solidFill>
                  <a:srgbClr val="490691"/>
                </a:solidFill>
              </a:rPr>
              <a:t>03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202CD0D-E19F-417F-BD0C-2E701AFE7BC9}"/>
              </a:ext>
            </a:extLst>
          </p:cNvPr>
          <p:cNvSpPr txBox="1"/>
          <p:nvPr/>
        </p:nvSpPr>
        <p:spPr>
          <a:xfrm>
            <a:off x="8004650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90691"/>
                </a:solidFill>
              </a:rPr>
              <a:t>Item</a:t>
            </a:r>
            <a:r>
              <a:rPr lang="ko-KR" altLang="en-US" sz="1400" dirty="0">
                <a:solidFill>
                  <a:srgbClr val="490691"/>
                </a:solidFill>
              </a:rPr>
              <a:t> </a:t>
            </a:r>
            <a:r>
              <a:rPr lang="en-US" altLang="ko-KR" sz="1400" dirty="0">
                <a:solidFill>
                  <a:srgbClr val="490691"/>
                </a:solidFill>
              </a:rPr>
              <a:t>04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FD03CF1-2A93-4AA8-A0AD-2A691E86CBF2}"/>
              </a:ext>
            </a:extLst>
          </p:cNvPr>
          <p:cNvSpPr txBox="1"/>
          <p:nvPr/>
        </p:nvSpPr>
        <p:spPr>
          <a:xfrm>
            <a:off x="8960134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90691"/>
                </a:solidFill>
              </a:rPr>
              <a:t>Item</a:t>
            </a:r>
            <a:r>
              <a:rPr lang="ko-KR" altLang="en-US" sz="1400" dirty="0">
                <a:solidFill>
                  <a:srgbClr val="490691"/>
                </a:solidFill>
              </a:rPr>
              <a:t> </a:t>
            </a:r>
            <a:r>
              <a:rPr lang="en-US" altLang="ko-KR" sz="1400" dirty="0">
                <a:solidFill>
                  <a:srgbClr val="490691"/>
                </a:solidFill>
              </a:rPr>
              <a:t>05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0C4706BD-CC30-417F-859D-14C72832F7A8}"/>
              </a:ext>
            </a:extLst>
          </p:cNvPr>
          <p:cNvSpPr txBox="1"/>
          <p:nvPr/>
        </p:nvSpPr>
        <p:spPr>
          <a:xfrm>
            <a:off x="9931511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90691"/>
                </a:solidFill>
              </a:rPr>
              <a:t>Item</a:t>
            </a:r>
            <a:r>
              <a:rPr lang="ko-KR" altLang="en-US" sz="1400" dirty="0">
                <a:solidFill>
                  <a:srgbClr val="490691"/>
                </a:solidFill>
              </a:rPr>
              <a:t> </a:t>
            </a:r>
            <a:r>
              <a:rPr lang="en-US" altLang="ko-KR" sz="1400" dirty="0">
                <a:solidFill>
                  <a:srgbClr val="490691"/>
                </a:solidFill>
              </a:rPr>
              <a:t>06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0BC4935-44CD-4B56-8315-6A00961A1EDB}"/>
              </a:ext>
            </a:extLst>
          </p:cNvPr>
          <p:cNvSpPr txBox="1"/>
          <p:nvPr/>
        </p:nvSpPr>
        <p:spPr>
          <a:xfrm>
            <a:off x="1262422" y="3580695"/>
            <a:ext cx="31176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490691"/>
                </a:solidFill>
              </a:rPr>
              <a:t>Ut </a:t>
            </a:r>
            <a:r>
              <a:rPr lang="en-US" altLang="ko-KR" sz="1600" dirty="0" err="1">
                <a:solidFill>
                  <a:srgbClr val="490691"/>
                </a:solidFill>
              </a:rPr>
              <a:t>enim</a:t>
            </a:r>
            <a:r>
              <a:rPr lang="en-US" altLang="ko-KR" sz="1600" dirty="0">
                <a:solidFill>
                  <a:srgbClr val="490691"/>
                </a:solidFill>
              </a:rPr>
              <a:t> ad minim </a:t>
            </a:r>
            <a:r>
              <a:rPr lang="en-US" altLang="ko-KR" sz="1600" dirty="0" err="1">
                <a:solidFill>
                  <a:srgbClr val="490691"/>
                </a:solidFill>
              </a:rPr>
              <a:t>veniam</a:t>
            </a:r>
            <a:r>
              <a:rPr lang="en-US" altLang="ko-KR" sz="1600" dirty="0">
                <a:solidFill>
                  <a:srgbClr val="490691"/>
                </a:solidFill>
              </a:rPr>
              <a:t>, </a:t>
            </a:r>
            <a:r>
              <a:rPr lang="en-US" altLang="ko-KR" sz="1600" dirty="0" err="1">
                <a:solidFill>
                  <a:srgbClr val="490691"/>
                </a:solidFill>
              </a:rPr>
              <a:t>quis</a:t>
            </a:r>
            <a:r>
              <a:rPr lang="en-US" altLang="ko-KR" sz="1600" dirty="0">
                <a:solidFill>
                  <a:srgbClr val="490691"/>
                </a:solidFill>
              </a:rPr>
              <a:t> </a:t>
            </a:r>
            <a:r>
              <a:rPr lang="en-US" altLang="ko-KR" sz="1600" dirty="0" err="1">
                <a:solidFill>
                  <a:srgbClr val="490691"/>
                </a:solidFill>
              </a:rPr>
              <a:t>nostrud</a:t>
            </a:r>
            <a:r>
              <a:rPr lang="en-US" altLang="ko-KR" sz="1600" dirty="0">
                <a:solidFill>
                  <a:srgbClr val="490691"/>
                </a:solidFill>
              </a:rPr>
              <a:t> exercitation </a:t>
            </a:r>
            <a:r>
              <a:rPr lang="en-US" altLang="ko-KR" sz="1600" dirty="0" err="1">
                <a:solidFill>
                  <a:srgbClr val="490691"/>
                </a:solidFill>
              </a:rPr>
              <a:t>ullamco</a:t>
            </a:r>
            <a:r>
              <a:rPr lang="en-US" altLang="ko-KR" sz="1600" dirty="0">
                <a:solidFill>
                  <a:srgbClr val="490691"/>
                </a:solidFill>
              </a:rPr>
              <a:t> </a:t>
            </a:r>
            <a:r>
              <a:rPr lang="en-US" altLang="ko-KR" sz="1600" dirty="0" err="1">
                <a:solidFill>
                  <a:srgbClr val="490691"/>
                </a:solidFill>
              </a:rPr>
              <a:t>laboris</a:t>
            </a:r>
            <a:r>
              <a:rPr lang="en-US" altLang="ko-KR" sz="1600" dirty="0">
                <a:solidFill>
                  <a:srgbClr val="490691"/>
                </a:solidFill>
              </a:rPr>
              <a:t> nisi </a:t>
            </a:r>
            <a:r>
              <a:rPr lang="en-US" altLang="ko-KR" sz="1600" dirty="0" err="1">
                <a:solidFill>
                  <a:srgbClr val="490691"/>
                </a:solidFill>
              </a:rPr>
              <a:t>ut</a:t>
            </a:r>
            <a:r>
              <a:rPr lang="en-US" altLang="ko-KR" sz="1600" dirty="0">
                <a:solidFill>
                  <a:srgbClr val="490691"/>
                </a:solidFill>
              </a:rPr>
              <a:t> </a:t>
            </a:r>
            <a:r>
              <a:rPr lang="en-US" altLang="ko-KR" sz="1600" dirty="0" err="1">
                <a:solidFill>
                  <a:srgbClr val="490691"/>
                </a:solidFill>
              </a:rPr>
              <a:t>aliquip</a:t>
            </a:r>
            <a:r>
              <a:rPr lang="en-US" altLang="ko-KR" sz="1600" dirty="0">
                <a:solidFill>
                  <a:srgbClr val="490691"/>
                </a:solidFill>
              </a:rPr>
              <a:t> ex </a:t>
            </a:r>
            <a:r>
              <a:rPr lang="en-US" altLang="ko-KR" sz="1600" dirty="0" err="1">
                <a:solidFill>
                  <a:srgbClr val="490691"/>
                </a:solidFill>
              </a:rPr>
              <a:t>ea</a:t>
            </a:r>
            <a:r>
              <a:rPr lang="en-US" altLang="ko-KR" sz="1600" dirty="0">
                <a:solidFill>
                  <a:srgbClr val="490691"/>
                </a:solidFill>
              </a:rPr>
              <a:t> </a:t>
            </a:r>
            <a:r>
              <a:rPr lang="en-US" altLang="ko-KR" sz="1600" dirty="0" err="1">
                <a:solidFill>
                  <a:srgbClr val="490691"/>
                </a:solidFill>
              </a:rPr>
              <a:t>commodo</a:t>
            </a:r>
            <a:r>
              <a:rPr lang="en-US" altLang="ko-KR" sz="1600" dirty="0">
                <a:solidFill>
                  <a:srgbClr val="490691"/>
                </a:solidFill>
              </a:rPr>
              <a:t> </a:t>
            </a:r>
            <a:r>
              <a:rPr lang="en-US" altLang="ko-KR" sz="1600" dirty="0" err="1">
                <a:solidFill>
                  <a:srgbClr val="490691"/>
                </a:solidFill>
              </a:rPr>
              <a:t>consequat</a:t>
            </a:r>
            <a:r>
              <a:rPr lang="en-US" altLang="ko-KR" sz="1600" dirty="0">
                <a:solidFill>
                  <a:srgbClr val="49069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5554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8E8A0A1-1323-4389-94E1-343071244EC0}"/>
              </a:ext>
            </a:extLst>
          </p:cNvPr>
          <p:cNvSpPr txBox="1"/>
          <p:nvPr/>
        </p:nvSpPr>
        <p:spPr>
          <a:xfrm>
            <a:off x="1411084" y="1498830"/>
            <a:ext cx="467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cs typeface="Arial" panose="020B0604020202020204" pitchFamily="34" charset="0"/>
              </a:rPr>
              <a:t>Make Your </a:t>
            </a: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Title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D665ED-6BF7-481B-BC8F-6CF992ABE7C0}"/>
              </a:ext>
            </a:extLst>
          </p:cNvPr>
          <p:cNvSpPr txBox="1"/>
          <p:nvPr/>
        </p:nvSpPr>
        <p:spPr>
          <a:xfrm>
            <a:off x="1535264" y="2511199"/>
            <a:ext cx="45607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BDAE96-DBD1-4481-B66A-CDE6DE7869B3}"/>
              </a:ext>
            </a:extLst>
          </p:cNvPr>
          <p:cNvSpPr txBox="1"/>
          <p:nvPr/>
        </p:nvSpPr>
        <p:spPr>
          <a:xfrm>
            <a:off x="1535265" y="2975978"/>
            <a:ext cx="45607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D92FD5-9D89-430A-B122-47647553288A}"/>
              </a:ext>
            </a:extLst>
          </p:cNvPr>
          <p:cNvSpPr txBox="1"/>
          <p:nvPr/>
        </p:nvSpPr>
        <p:spPr>
          <a:xfrm>
            <a:off x="1535264" y="4063395"/>
            <a:ext cx="45607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b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b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51B551-57B4-406F-AC46-C2958DA68E04}"/>
              </a:ext>
            </a:extLst>
          </p:cNvPr>
          <p:cNvSpPr txBox="1"/>
          <p:nvPr/>
        </p:nvSpPr>
        <p:spPr>
          <a:xfrm>
            <a:off x="1535265" y="4528174"/>
            <a:ext cx="45607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Ut </a:t>
            </a:r>
            <a:r>
              <a:rPr lang="en-US" altLang="ko-KR" dirty="0" err="1">
                <a:solidFill>
                  <a:schemeClr val="bg1"/>
                </a:solidFill>
              </a:rPr>
              <a:t>enim</a:t>
            </a:r>
            <a:r>
              <a:rPr lang="en-US" altLang="ko-KR" dirty="0">
                <a:solidFill>
                  <a:schemeClr val="bg1"/>
                </a:solidFill>
              </a:rPr>
              <a:t> ad minim </a:t>
            </a:r>
            <a:r>
              <a:rPr lang="en-US" altLang="ko-KR" dirty="0" err="1">
                <a:solidFill>
                  <a:schemeClr val="bg1"/>
                </a:solidFill>
              </a:rPr>
              <a:t>veniam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quis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nostrud</a:t>
            </a:r>
            <a:r>
              <a:rPr lang="en-US" altLang="ko-KR" dirty="0">
                <a:solidFill>
                  <a:schemeClr val="bg1"/>
                </a:solidFill>
              </a:rPr>
              <a:t> exercitation </a:t>
            </a:r>
            <a:r>
              <a:rPr lang="en-US" altLang="ko-KR" dirty="0" err="1">
                <a:solidFill>
                  <a:schemeClr val="bg1"/>
                </a:solidFill>
              </a:rPr>
              <a:t>ullamco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laboris</a:t>
            </a:r>
            <a:r>
              <a:rPr lang="en-US" altLang="ko-KR" dirty="0">
                <a:solidFill>
                  <a:schemeClr val="bg1"/>
                </a:solidFill>
              </a:rPr>
              <a:t> nisi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aliquip</a:t>
            </a:r>
            <a:r>
              <a:rPr lang="en-US" altLang="ko-KR" dirty="0">
                <a:solidFill>
                  <a:schemeClr val="bg1"/>
                </a:solidFill>
              </a:rPr>
              <a:t> ex </a:t>
            </a:r>
            <a:r>
              <a:rPr lang="en-US" altLang="ko-KR" dirty="0" err="1">
                <a:solidFill>
                  <a:schemeClr val="bg1"/>
                </a:solidFill>
              </a:rPr>
              <a:t>ea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commodo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consequat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68A7329-0651-46C0-BA69-62B0306A755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473542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6E88E98-69E4-4438-858F-E8B78C1BAE7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AC82808-3F15-4A96-A21C-A2BA5446426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504DB30-4AFA-4B73-8A0A-4C273BC6E26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569199FB-AF0E-424F-9131-7C1445A448AC}"/>
              </a:ext>
            </a:extLst>
          </p:cNvPr>
          <p:cNvSpPr/>
          <p:nvPr/>
        </p:nvSpPr>
        <p:spPr>
          <a:xfrm>
            <a:off x="875069" y="3272182"/>
            <a:ext cx="3277832" cy="2518879"/>
          </a:xfrm>
          <a:custGeom>
            <a:avLst/>
            <a:gdLst>
              <a:gd name="connsiteX0" fmla="*/ 0 w 3277832"/>
              <a:gd name="connsiteY0" fmla="*/ 0 h 2518879"/>
              <a:gd name="connsiteX1" fmla="*/ 3277832 w 3277832"/>
              <a:gd name="connsiteY1" fmla="*/ 0 h 2518879"/>
              <a:gd name="connsiteX2" fmla="*/ 3277832 w 3277832"/>
              <a:gd name="connsiteY2" fmla="*/ 2315457 h 2518879"/>
              <a:gd name="connsiteX3" fmla="*/ 3074410 w 3277832"/>
              <a:gd name="connsiteY3" fmla="*/ 2518879 h 2518879"/>
              <a:gd name="connsiteX4" fmla="*/ 203422 w 3277832"/>
              <a:gd name="connsiteY4" fmla="*/ 2518879 h 2518879"/>
              <a:gd name="connsiteX5" fmla="*/ 0 w 3277832"/>
              <a:gd name="connsiteY5" fmla="*/ 2315457 h 251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7832" h="2518879">
                <a:moveTo>
                  <a:pt x="0" y="0"/>
                </a:moveTo>
                <a:lnTo>
                  <a:pt x="3277832" y="0"/>
                </a:lnTo>
                <a:lnTo>
                  <a:pt x="3277832" y="2315457"/>
                </a:lnTo>
                <a:cubicBezTo>
                  <a:pt x="3277832" y="2427804"/>
                  <a:pt x="3186757" y="2518879"/>
                  <a:pt x="3074410" y="2518879"/>
                </a:cubicBezTo>
                <a:lnTo>
                  <a:pt x="203422" y="2518879"/>
                </a:lnTo>
                <a:cubicBezTo>
                  <a:pt x="91075" y="2518879"/>
                  <a:pt x="0" y="2427804"/>
                  <a:pt x="0" y="2315457"/>
                </a:cubicBezTo>
                <a:close/>
              </a:path>
            </a:pathLst>
          </a:custGeom>
          <a:solidFill>
            <a:srgbClr val="490691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A08328AA-DBE6-42FB-9DDF-EAEE4908F691}"/>
              </a:ext>
            </a:extLst>
          </p:cNvPr>
          <p:cNvSpPr/>
          <p:nvPr/>
        </p:nvSpPr>
        <p:spPr>
          <a:xfrm>
            <a:off x="4457084" y="3272182"/>
            <a:ext cx="3277832" cy="2518879"/>
          </a:xfrm>
          <a:custGeom>
            <a:avLst/>
            <a:gdLst>
              <a:gd name="connsiteX0" fmla="*/ 0 w 3277832"/>
              <a:gd name="connsiteY0" fmla="*/ 0 h 2518879"/>
              <a:gd name="connsiteX1" fmla="*/ 3277832 w 3277832"/>
              <a:gd name="connsiteY1" fmla="*/ 0 h 2518879"/>
              <a:gd name="connsiteX2" fmla="*/ 3277832 w 3277832"/>
              <a:gd name="connsiteY2" fmla="*/ 2315457 h 2518879"/>
              <a:gd name="connsiteX3" fmla="*/ 3074410 w 3277832"/>
              <a:gd name="connsiteY3" fmla="*/ 2518879 h 2518879"/>
              <a:gd name="connsiteX4" fmla="*/ 203422 w 3277832"/>
              <a:gd name="connsiteY4" fmla="*/ 2518879 h 2518879"/>
              <a:gd name="connsiteX5" fmla="*/ 0 w 3277832"/>
              <a:gd name="connsiteY5" fmla="*/ 2315457 h 251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7832" h="2518879">
                <a:moveTo>
                  <a:pt x="0" y="0"/>
                </a:moveTo>
                <a:lnTo>
                  <a:pt x="3277832" y="0"/>
                </a:lnTo>
                <a:lnTo>
                  <a:pt x="3277832" y="2315457"/>
                </a:lnTo>
                <a:cubicBezTo>
                  <a:pt x="3277832" y="2427804"/>
                  <a:pt x="3186757" y="2518879"/>
                  <a:pt x="3074410" y="2518879"/>
                </a:cubicBezTo>
                <a:lnTo>
                  <a:pt x="203422" y="2518879"/>
                </a:lnTo>
                <a:cubicBezTo>
                  <a:pt x="91075" y="2518879"/>
                  <a:pt x="0" y="2427804"/>
                  <a:pt x="0" y="2315457"/>
                </a:cubicBezTo>
                <a:close/>
              </a:path>
            </a:pathLst>
          </a:custGeom>
          <a:solidFill>
            <a:srgbClr val="490691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F06462E8-44B0-4763-897F-A8958FF4627E}"/>
              </a:ext>
            </a:extLst>
          </p:cNvPr>
          <p:cNvSpPr/>
          <p:nvPr/>
        </p:nvSpPr>
        <p:spPr>
          <a:xfrm>
            <a:off x="8039099" y="3272182"/>
            <a:ext cx="3277832" cy="2518879"/>
          </a:xfrm>
          <a:custGeom>
            <a:avLst/>
            <a:gdLst>
              <a:gd name="connsiteX0" fmla="*/ 0 w 3277832"/>
              <a:gd name="connsiteY0" fmla="*/ 0 h 2518879"/>
              <a:gd name="connsiteX1" fmla="*/ 3277832 w 3277832"/>
              <a:gd name="connsiteY1" fmla="*/ 0 h 2518879"/>
              <a:gd name="connsiteX2" fmla="*/ 3277832 w 3277832"/>
              <a:gd name="connsiteY2" fmla="*/ 2315457 h 2518879"/>
              <a:gd name="connsiteX3" fmla="*/ 3074410 w 3277832"/>
              <a:gd name="connsiteY3" fmla="*/ 2518879 h 2518879"/>
              <a:gd name="connsiteX4" fmla="*/ 203422 w 3277832"/>
              <a:gd name="connsiteY4" fmla="*/ 2518879 h 2518879"/>
              <a:gd name="connsiteX5" fmla="*/ 0 w 3277832"/>
              <a:gd name="connsiteY5" fmla="*/ 2315457 h 251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7832" h="2518879">
                <a:moveTo>
                  <a:pt x="0" y="0"/>
                </a:moveTo>
                <a:lnTo>
                  <a:pt x="3277832" y="0"/>
                </a:lnTo>
                <a:lnTo>
                  <a:pt x="3277832" y="2315457"/>
                </a:lnTo>
                <a:cubicBezTo>
                  <a:pt x="3277832" y="2427804"/>
                  <a:pt x="3186757" y="2518879"/>
                  <a:pt x="3074410" y="2518879"/>
                </a:cubicBezTo>
                <a:lnTo>
                  <a:pt x="203422" y="2518879"/>
                </a:lnTo>
                <a:cubicBezTo>
                  <a:pt x="91075" y="2518879"/>
                  <a:pt x="0" y="2427804"/>
                  <a:pt x="0" y="2315457"/>
                </a:cubicBezTo>
                <a:close/>
              </a:path>
            </a:pathLst>
          </a:custGeom>
          <a:solidFill>
            <a:srgbClr val="490691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B47764-7B5C-4DE3-9640-058C3EDA976A}"/>
              </a:ext>
            </a:extLst>
          </p:cNvPr>
          <p:cNvSpPr txBox="1"/>
          <p:nvPr/>
        </p:nvSpPr>
        <p:spPr>
          <a:xfrm>
            <a:off x="1116364" y="3901159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DF028A-398B-47C5-911E-59B2A11B0275}"/>
              </a:ext>
            </a:extLst>
          </p:cNvPr>
          <p:cNvSpPr txBox="1"/>
          <p:nvPr/>
        </p:nvSpPr>
        <p:spPr>
          <a:xfrm>
            <a:off x="1116365" y="4796876"/>
            <a:ext cx="2795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F44C8D-1292-43A3-9757-D4AAE9C8DF34}"/>
              </a:ext>
            </a:extLst>
          </p:cNvPr>
          <p:cNvSpPr txBox="1"/>
          <p:nvPr/>
        </p:nvSpPr>
        <p:spPr>
          <a:xfrm>
            <a:off x="1116364" y="4269766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ADE0D8-F828-4430-991D-EA1727EBB600}"/>
              </a:ext>
            </a:extLst>
          </p:cNvPr>
          <p:cNvSpPr txBox="1"/>
          <p:nvPr/>
        </p:nvSpPr>
        <p:spPr>
          <a:xfrm>
            <a:off x="4698380" y="3901159"/>
            <a:ext cx="279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</a:rPr>
              <a:t>Consectetur</a:t>
            </a:r>
            <a:endParaRPr lang="en-US" altLang="ko-KR" sz="20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257B5B-9684-4C25-B401-47E4CBD7320A}"/>
              </a:ext>
            </a:extLst>
          </p:cNvPr>
          <p:cNvSpPr txBox="1"/>
          <p:nvPr/>
        </p:nvSpPr>
        <p:spPr>
          <a:xfrm>
            <a:off x="4698381" y="4796876"/>
            <a:ext cx="2795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47EF4B-9C04-4212-8968-8854E36BCF1F}"/>
              </a:ext>
            </a:extLst>
          </p:cNvPr>
          <p:cNvSpPr txBox="1"/>
          <p:nvPr/>
        </p:nvSpPr>
        <p:spPr>
          <a:xfrm>
            <a:off x="4698380" y="4269766"/>
            <a:ext cx="279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5A3D1E-DB07-48F8-B507-CB107DA7FB1F}"/>
              </a:ext>
            </a:extLst>
          </p:cNvPr>
          <p:cNvSpPr txBox="1"/>
          <p:nvPr/>
        </p:nvSpPr>
        <p:spPr>
          <a:xfrm>
            <a:off x="8280395" y="3901159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</a:rPr>
              <a:t>Sed do </a:t>
            </a:r>
            <a:r>
              <a:rPr lang="en-US" altLang="ko-KR" b="0" dirty="0" err="1">
                <a:solidFill>
                  <a:schemeClr val="bg1"/>
                </a:solidFill>
              </a:rPr>
              <a:t>eiusmod</a:t>
            </a:r>
            <a:endParaRPr lang="en-US" altLang="ko-KR" b="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4A79DF-2CEC-4680-B162-850FE7A925EB}"/>
              </a:ext>
            </a:extLst>
          </p:cNvPr>
          <p:cNvSpPr txBox="1"/>
          <p:nvPr/>
        </p:nvSpPr>
        <p:spPr>
          <a:xfrm>
            <a:off x="8280396" y="4796876"/>
            <a:ext cx="27952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2C243B-2A7F-44E7-86F3-F7A9E486EDD5}"/>
              </a:ext>
            </a:extLst>
          </p:cNvPr>
          <p:cNvSpPr txBox="1"/>
          <p:nvPr/>
        </p:nvSpPr>
        <p:spPr>
          <a:xfrm>
            <a:off x="8280395" y="4269766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Tempor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incididunt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E25BDB6A-FC40-42EC-888D-8A4B54A4EF47}"/>
              </a:ext>
            </a:extLst>
          </p:cNvPr>
          <p:cNvSpPr/>
          <p:nvPr/>
        </p:nvSpPr>
        <p:spPr>
          <a:xfrm>
            <a:off x="2007316" y="2819964"/>
            <a:ext cx="1013338" cy="1013338"/>
          </a:xfrm>
          <a:prstGeom prst="ellipse">
            <a:avLst/>
          </a:prstGeom>
          <a:solidFill>
            <a:srgbClr val="03CDFC"/>
          </a:solidFill>
          <a:ln w="76200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CC77CED2-103B-4410-BB79-EA9C6276499A}"/>
              </a:ext>
            </a:extLst>
          </p:cNvPr>
          <p:cNvSpPr/>
          <p:nvPr/>
        </p:nvSpPr>
        <p:spPr>
          <a:xfrm>
            <a:off x="5589331" y="2819964"/>
            <a:ext cx="1013338" cy="1013338"/>
          </a:xfrm>
          <a:prstGeom prst="ellipse">
            <a:avLst/>
          </a:prstGeom>
          <a:solidFill>
            <a:srgbClr val="03CDFC"/>
          </a:solidFill>
          <a:ln w="76200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7D6DCA12-9ABD-43B3-9442-5D7E4914C26B}"/>
              </a:ext>
            </a:extLst>
          </p:cNvPr>
          <p:cNvSpPr/>
          <p:nvPr/>
        </p:nvSpPr>
        <p:spPr>
          <a:xfrm>
            <a:off x="9171346" y="2819964"/>
            <a:ext cx="1013338" cy="1013338"/>
          </a:xfrm>
          <a:prstGeom prst="ellipse">
            <a:avLst/>
          </a:prstGeom>
          <a:solidFill>
            <a:srgbClr val="03CDFC"/>
          </a:solidFill>
          <a:ln w="76200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7A5C92A9-CC2A-439E-AE13-6855537B6F5A}"/>
              </a:ext>
            </a:extLst>
          </p:cNvPr>
          <p:cNvGrpSpPr/>
          <p:nvPr/>
        </p:nvGrpSpPr>
        <p:grpSpPr>
          <a:xfrm>
            <a:off x="2318268" y="3008717"/>
            <a:ext cx="391434" cy="611948"/>
            <a:chOff x="2176740" y="5552108"/>
            <a:chExt cx="257175" cy="402049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AF1F692C-3D3C-4D3C-8678-FBB01F2D73A1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F6F42FA3-9FDB-4F72-BC5D-265106F709FD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81AFD31A-40D4-4FB2-A181-57E10C1E523E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C16A231F-255D-49EF-A8FB-3806DCA2D515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</p:grp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6E03B350-FEE1-4705-ACBC-26E5BDF719D0}"/>
              </a:ext>
            </a:extLst>
          </p:cNvPr>
          <p:cNvSpPr/>
          <p:nvPr/>
        </p:nvSpPr>
        <p:spPr>
          <a:xfrm>
            <a:off x="5828220" y="3046912"/>
            <a:ext cx="535560" cy="535558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152A7459-8E51-42DD-AF52-2C028193371E}"/>
              </a:ext>
            </a:extLst>
          </p:cNvPr>
          <p:cNvSpPr/>
          <p:nvPr/>
        </p:nvSpPr>
        <p:spPr>
          <a:xfrm>
            <a:off x="9434384" y="3020901"/>
            <a:ext cx="487262" cy="58758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4608637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Black - Montserrat Light">
      <a:majorFont>
        <a:latin typeface="Montserrat Black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490691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2131</TotalTime>
  <Words>1055</Words>
  <Application>Microsoft Office PowerPoint</Application>
  <PresentationFormat>와이드스크린</PresentationFormat>
  <Paragraphs>177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Wingdings</vt:lpstr>
      <vt:lpstr>Arial</vt:lpstr>
      <vt:lpstr>Montserrat Light</vt:lpstr>
      <vt:lpstr>Arial Unicode MS</vt:lpstr>
      <vt:lpstr>맑은 고딕</vt:lpstr>
      <vt:lpstr>Montserrat Black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163</cp:revision>
  <dcterms:created xsi:type="dcterms:W3CDTF">2019-04-06T05:20:47Z</dcterms:created>
  <dcterms:modified xsi:type="dcterms:W3CDTF">2021-02-28T01:45:21Z</dcterms:modified>
</cp:coreProperties>
</file>