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6"/>
    <p:sldId id="257" r:id="rId7"/>
    <p:sldId id="258" r:id="rId8"/>
    <p:sldId id="259" r:id="rId9"/>
    <p:sldId id="260" r:id="rId10"/>
  </p:sldIdLst>
  <p:sldSz cx="18288000" cy="10287000"/>
  <p:notesSz cx="6858000" cy="9144000"/>
  <p:embeddedFontLst>
    <p:embeddedFont>
      <p:font typeface="IBM Plex Sans Bold" charset="1" panose="020B0803050203000203"/>
      <p:regular r:id="rId11"/>
    </p:embeddedFont>
    <p:embeddedFont>
      <p:font typeface="IBM Plex Sans" charset="1" panose="020B0503050203000203"/>
      <p:regular r:id="rId12"/>
    </p:embeddedFont>
    <p:embeddedFont>
      <p:font typeface="IBM Plex Sans Medium" charset="1" panose="020B0603050203000203"/>
      <p:regular r:id="rId13"/>
    </p:embeddedFont>
    <p:embeddedFont>
      <p:font typeface="Canva Sans" charset="1" panose="020B0503030501040103"/>
      <p:regular r:id="rId14"/>
    </p:embeddedFont>
    <p:embeddedFont>
      <p:font typeface="Canva Sans Bold" charset="1" panose="020B0803030501040103"/>
      <p:regular r:id="rId15"/>
    </p:embeddedFont>
    <p:embeddedFont>
      <p:font typeface="Canva Sans Bold Italics" charset="1" panose="020B0803030501040103"/>
      <p:regular r:id="rId16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slides/slide5.xml" Type="http://schemas.openxmlformats.org/officeDocument/2006/relationships/slide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2" Target="presProps.xml" Type="http://schemas.openxmlformats.org/officeDocument/2006/relationships/presProps"/><Relationship Id="rId3" Target="viewProps.xml" Type="http://schemas.openxmlformats.org/officeDocument/2006/relationships/viewProps"/><Relationship Id="rId4" Target="theme/theme1.xml" Type="http://schemas.openxmlformats.org/officeDocument/2006/relationships/theme"/><Relationship Id="rId5" Target="tableStyles.xml" Type="http://schemas.openxmlformats.org/officeDocument/2006/relationships/tableStyles"/><Relationship Id="rId6" Target="slides/slide1.xml" Type="http://schemas.openxmlformats.org/officeDocument/2006/relationships/slide"/><Relationship Id="rId7" Target="slides/slide2.xml" Type="http://schemas.openxmlformats.org/officeDocument/2006/relationships/slide"/><Relationship Id="rId8" Target="slides/slide3.xml" Type="http://schemas.openxmlformats.org/officeDocument/2006/relationships/slide"/><Relationship Id="rId9" Target="slides/slide4.xml" Type="http://schemas.openxmlformats.org/officeDocument/2006/relationships/slide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3.sv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.png" Type="http://schemas.openxmlformats.org/officeDocument/2006/relationships/image"/><Relationship Id="rId3" Target="../media/image3.svg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0.jpeg" Type="http://schemas.openxmlformats.org/officeDocument/2006/relationships/image"/><Relationship Id="rId11" Target="../media/image11.jpeg" Type="http://schemas.openxmlformats.org/officeDocument/2006/relationships/image"/><Relationship Id="rId12" Target="../media/image12.jpeg" Type="http://schemas.openxmlformats.org/officeDocument/2006/relationships/image"/><Relationship Id="rId2" Target="../media/image2.png" Type="http://schemas.openxmlformats.org/officeDocument/2006/relationships/image"/><Relationship Id="rId3" Target="../media/image3.svg" Type="http://schemas.openxmlformats.org/officeDocument/2006/relationships/image"/><Relationship Id="rId4" Target="../media/image4.jpeg" Type="http://schemas.openxmlformats.org/officeDocument/2006/relationships/image"/><Relationship Id="rId5" Target="../media/image5.jpeg" Type="http://schemas.openxmlformats.org/officeDocument/2006/relationships/image"/><Relationship Id="rId6" Target="../media/image6.jpeg" Type="http://schemas.openxmlformats.org/officeDocument/2006/relationships/image"/><Relationship Id="rId7" Target="../media/image7.jpeg" Type="http://schemas.openxmlformats.org/officeDocument/2006/relationships/image"/><Relationship Id="rId8" Target="../media/image8.jpeg" Type="http://schemas.openxmlformats.org/officeDocument/2006/relationships/image"/><Relationship Id="rId9" Target="../media/image9.jpe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9.png" Type="http://schemas.openxmlformats.org/officeDocument/2006/relationships/image"/><Relationship Id="rId11" Target="../media/image20.svg" Type="http://schemas.openxmlformats.org/officeDocument/2006/relationships/image"/><Relationship Id="rId12" Target="../media/image21.png" Type="http://schemas.openxmlformats.org/officeDocument/2006/relationships/image"/><Relationship Id="rId13" Target="../media/image22.svg" Type="http://schemas.openxmlformats.org/officeDocument/2006/relationships/image"/><Relationship Id="rId14" Target="../media/image23.png" Type="http://schemas.openxmlformats.org/officeDocument/2006/relationships/image"/><Relationship Id="rId15" Target="../media/image24.svg" Type="http://schemas.openxmlformats.org/officeDocument/2006/relationships/image"/><Relationship Id="rId16" Target="../media/image25.png" Type="http://schemas.openxmlformats.org/officeDocument/2006/relationships/image"/><Relationship Id="rId17" Target="../media/image26.svg" Type="http://schemas.openxmlformats.org/officeDocument/2006/relationships/image"/><Relationship Id="rId18" Target="../media/image27.png" Type="http://schemas.openxmlformats.org/officeDocument/2006/relationships/image"/><Relationship Id="rId19" Target="../media/image28.svg" Type="http://schemas.openxmlformats.org/officeDocument/2006/relationships/image"/><Relationship Id="rId2" Target="../media/image2.png" Type="http://schemas.openxmlformats.org/officeDocument/2006/relationships/image"/><Relationship Id="rId20" Target="../media/image29.png" Type="http://schemas.openxmlformats.org/officeDocument/2006/relationships/image"/><Relationship Id="rId21" Target="../media/image30.svg" Type="http://schemas.openxmlformats.org/officeDocument/2006/relationships/image"/><Relationship Id="rId22" Target="../media/image31.png" Type="http://schemas.openxmlformats.org/officeDocument/2006/relationships/image"/><Relationship Id="rId23" Target="../media/image32.svg" Type="http://schemas.openxmlformats.org/officeDocument/2006/relationships/image"/><Relationship Id="rId24" Target="../media/image33.png" Type="http://schemas.openxmlformats.org/officeDocument/2006/relationships/image"/><Relationship Id="rId25" Target="../media/image34.svg" Type="http://schemas.openxmlformats.org/officeDocument/2006/relationships/image"/><Relationship Id="rId26" Target="../media/image35.png" Type="http://schemas.openxmlformats.org/officeDocument/2006/relationships/image"/><Relationship Id="rId27" Target="../media/image36.svg" Type="http://schemas.openxmlformats.org/officeDocument/2006/relationships/image"/><Relationship Id="rId28" Target="../media/image37.png" Type="http://schemas.openxmlformats.org/officeDocument/2006/relationships/image"/><Relationship Id="rId29" Target="../media/image38.svg" Type="http://schemas.openxmlformats.org/officeDocument/2006/relationships/image"/><Relationship Id="rId3" Target="../media/image3.svg" Type="http://schemas.openxmlformats.org/officeDocument/2006/relationships/image"/><Relationship Id="rId30" Target="../media/image39.png" Type="http://schemas.openxmlformats.org/officeDocument/2006/relationships/image"/><Relationship Id="rId31" Target="../media/image40.svg" Type="http://schemas.openxmlformats.org/officeDocument/2006/relationships/image"/><Relationship Id="rId32" Target="../media/image41.png" Type="http://schemas.openxmlformats.org/officeDocument/2006/relationships/image"/><Relationship Id="rId33" Target="../media/image42.svg" Type="http://schemas.openxmlformats.org/officeDocument/2006/relationships/image"/><Relationship Id="rId34" Target="../media/image43.png" Type="http://schemas.openxmlformats.org/officeDocument/2006/relationships/image"/><Relationship Id="rId35" Target="../media/image44.svg" Type="http://schemas.openxmlformats.org/officeDocument/2006/relationships/image"/><Relationship Id="rId36" Target="../media/image45.png" Type="http://schemas.openxmlformats.org/officeDocument/2006/relationships/image"/><Relationship Id="rId37" Target="../media/image46.svg" Type="http://schemas.openxmlformats.org/officeDocument/2006/relationships/image"/><Relationship Id="rId38" Target="../media/image47.png" Type="http://schemas.openxmlformats.org/officeDocument/2006/relationships/image"/><Relationship Id="rId39" Target="../media/image48.svg" Type="http://schemas.openxmlformats.org/officeDocument/2006/relationships/image"/><Relationship Id="rId4" Target="../media/image13.png" Type="http://schemas.openxmlformats.org/officeDocument/2006/relationships/image"/><Relationship Id="rId40" Target="../media/image49.png" Type="http://schemas.openxmlformats.org/officeDocument/2006/relationships/image"/><Relationship Id="rId41" Target="../media/image50.svg" Type="http://schemas.openxmlformats.org/officeDocument/2006/relationships/image"/><Relationship Id="rId42" Target="../media/image51.png" Type="http://schemas.openxmlformats.org/officeDocument/2006/relationships/image"/><Relationship Id="rId43" Target="../media/image52.svg" Type="http://schemas.openxmlformats.org/officeDocument/2006/relationships/image"/><Relationship Id="rId44" Target="../media/image53.png" Type="http://schemas.openxmlformats.org/officeDocument/2006/relationships/image"/><Relationship Id="rId45" Target="../media/image54.svg" Type="http://schemas.openxmlformats.org/officeDocument/2006/relationships/image"/><Relationship Id="rId46" Target="../media/image55.png" Type="http://schemas.openxmlformats.org/officeDocument/2006/relationships/image"/><Relationship Id="rId47" Target="../media/image56.svg" Type="http://schemas.openxmlformats.org/officeDocument/2006/relationships/image"/><Relationship Id="rId48" Target="../media/image57.png" Type="http://schemas.openxmlformats.org/officeDocument/2006/relationships/image"/><Relationship Id="rId49" Target="../media/image58.svg" Type="http://schemas.openxmlformats.org/officeDocument/2006/relationships/image"/><Relationship Id="rId5" Target="../media/image14.svg" Type="http://schemas.openxmlformats.org/officeDocument/2006/relationships/image"/><Relationship Id="rId50" Target="../media/image59.png" Type="http://schemas.openxmlformats.org/officeDocument/2006/relationships/image"/><Relationship Id="rId51" Target="../media/image60.svg" Type="http://schemas.openxmlformats.org/officeDocument/2006/relationships/image"/><Relationship Id="rId52" Target="../media/image61.png" Type="http://schemas.openxmlformats.org/officeDocument/2006/relationships/image"/><Relationship Id="rId53" Target="../media/image62.svg" Type="http://schemas.openxmlformats.org/officeDocument/2006/relationships/image"/><Relationship Id="rId54" Target="../media/image63.png" Type="http://schemas.openxmlformats.org/officeDocument/2006/relationships/image"/><Relationship Id="rId55" Target="../media/image64.svg" Type="http://schemas.openxmlformats.org/officeDocument/2006/relationships/image"/><Relationship Id="rId56" Target="../media/image65.png" Type="http://schemas.openxmlformats.org/officeDocument/2006/relationships/image"/><Relationship Id="rId57" Target="../media/image66.svg" Type="http://schemas.openxmlformats.org/officeDocument/2006/relationships/image"/><Relationship Id="rId58" Target="../media/image67.png" Type="http://schemas.openxmlformats.org/officeDocument/2006/relationships/image"/><Relationship Id="rId59" Target="../media/image68.svg" Type="http://schemas.openxmlformats.org/officeDocument/2006/relationships/image"/><Relationship Id="rId6" Target="../media/image15.png" Type="http://schemas.openxmlformats.org/officeDocument/2006/relationships/image"/><Relationship Id="rId60" Target="../media/image69.png" Type="http://schemas.openxmlformats.org/officeDocument/2006/relationships/image"/><Relationship Id="rId61" Target="../media/image70.svg" Type="http://schemas.openxmlformats.org/officeDocument/2006/relationships/image"/><Relationship Id="rId62" Target="../media/image71.png" Type="http://schemas.openxmlformats.org/officeDocument/2006/relationships/image"/><Relationship Id="rId63" Target="../media/image72.svg" Type="http://schemas.openxmlformats.org/officeDocument/2006/relationships/image"/><Relationship Id="rId64" Target="../media/image73.png" Type="http://schemas.openxmlformats.org/officeDocument/2006/relationships/image"/><Relationship Id="rId65" Target="../media/image74.svg" Type="http://schemas.openxmlformats.org/officeDocument/2006/relationships/image"/><Relationship Id="rId66" Target="../media/image75.png" Type="http://schemas.openxmlformats.org/officeDocument/2006/relationships/image"/><Relationship Id="rId67" Target="../media/image76.svg" Type="http://schemas.openxmlformats.org/officeDocument/2006/relationships/image"/><Relationship Id="rId68" Target="../media/image77.png" Type="http://schemas.openxmlformats.org/officeDocument/2006/relationships/image"/><Relationship Id="rId69" Target="../media/image78.svg" Type="http://schemas.openxmlformats.org/officeDocument/2006/relationships/image"/><Relationship Id="rId7" Target="../media/image16.svg" Type="http://schemas.openxmlformats.org/officeDocument/2006/relationships/image"/><Relationship Id="rId70" Target="../media/image79.png" Type="http://schemas.openxmlformats.org/officeDocument/2006/relationships/image"/><Relationship Id="rId71" Target="../media/image80.svg" Type="http://schemas.openxmlformats.org/officeDocument/2006/relationships/image"/><Relationship Id="rId72" Target="../media/image81.png" Type="http://schemas.openxmlformats.org/officeDocument/2006/relationships/image"/><Relationship Id="rId73" Target="../media/image82.svg" Type="http://schemas.openxmlformats.org/officeDocument/2006/relationships/image"/><Relationship Id="rId74" Target="../media/image83.png" Type="http://schemas.openxmlformats.org/officeDocument/2006/relationships/image"/><Relationship Id="rId75" Target="../media/image84.svg" Type="http://schemas.openxmlformats.org/officeDocument/2006/relationships/image"/><Relationship Id="rId76" Target="../media/image85.png" Type="http://schemas.openxmlformats.org/officeDocument/2006/relationships/image"/><Relationship Id="rId77" Target="../media/image86.svg" Type="http://schemas.openxmlformats.org/officeDocument/2006/relationships/image"/><Relationship Id="rId78" Target="../media/image87.png" Type="http://schemas.openxmlformats.org/officeDocument/2006/relationships/image"/><Relationship Id="rId79" Target="../media/image88.svg" Type="http://schemas.openxmlformats.org/officeDocument/2006/relationships/image"/><Relationship Id="rId8" Target="../media/image17.png" Type="http://schemas.openxmlformats.org/officeDocument/2006/relationships/image"/><Relationship Id="rId80" Target="../media/image89.png" Type="http://schemas.openxmlformats.org/officeDocument/2006/relationships/image"/><Relationship Id="rId81" Target="../media/image90.svg" Type="http://schemas.openxmlformats.org/officeDocument/2006/relationships/image"/><Relationship Id="rId9" Target="../media/image18.sv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1.png" Type="http://schemas.openxmlformats.org/officeDocument/2006/relationships/image"/><Relationship Id="rId3" Target="../media/image92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030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3154581" y="0"/>
            <a:ext cx="5133419" cy="10810633"/>
            <a:chOff x="0" y="0"/>
            <a:chExt cx="1352012" cy="284724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352012" cy="2847245"/>
            </a:xfrm>
            <a:custGeom>
              <a:avLst/>
              <a:gdLst/>
              <a:ahLst/>
              <a:cxnLst/>
              <a:rect r="r" b="b" t="t" l="l"/>
              <a:pathLst>
                <a:path h="2847245" w="1352012">
                  <a:moveTo>
                    <a:pt x="0" y="0"/>
                  </a:moveTo>
                  <a:lnTo>
                    <a:pt x="1352012" y="0"/>
                  </a:lnTo>
                  <a:lnTo>
                    <a:pt x="1352012" y="2847245"/>
                  </a:lnTo>
                  <a:lnTo>
                    <a:pt x="0" y="2847245"/>
                  </a:lnTo>
                  <a:close/>
                </a:path>
              </a:pathLst>
            </a:custGeom>
            <a:solidFill>
              <a:srgbClr val="FF2828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1352012" cy="28948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true" flipV="false" rot="0">
            <a:off x="8470233" y="634228"/>
            <a:ext cx="9817767" cy="9652772"/>
          </a:xfrm>
          <a:custGeom>
            <a:avLst/>
            <a:gdLst/>
            <a:ahLst/>
            <a:cxnLst/>
            <a:rect r="r" b="b" t="t" l="l"/>
            <a:pathLst>
              <a:path h="9652772" w="9817767">
                <a:moveTo>
                  <a:pt x="9817767" y="0"/>
                </a:moveTo>
                <a:lnTo>
                  <a:pt x="0" y="0"/>
                </a:lnTo>
                <a:lnTo>
                  <a:pt x="0" y="9652772"/>
                </a:lnTo>
                <a:lnTo>
                  <a:pt x="9817767" y="9652772"/>
                </a:lnTo>
                <a:lnTo>
                  <a:pt x="9817767" y="0"/>
                </a:lnTo>
                <a:close/>
              </a:path>
            </a:pathLst>
          </a:custGeom>
          <a:blipFill>
            <a:blip r:embed="rId2"/>
            <a:stretch>
              <a:fillRect l="-43215" t="-11721" r="-21549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-10800000">
            <a:off x="-4777899" y="8818872"/>
            <a:ext cx="27843798" cy="1468128"/>
          </a:xfrm>
          <a:custGeom>
            <a:avLst/>
            <a:gdLst/>
            <a:ahLst/>
            <a:cxnLst/>
            <a:rect r="r" b="b" t="t" l="l"/>
            <a:pathLst>
              <a:path h="1468128" w="27843798">
                <a:moveTo>
                  <a:pt x="0" y="0"/>
                </a:moveTo>
                <a:lnTo>
                  <a:pt x="27843798" y="0"/>
                </a:lnTo>
                <a:lnTo>
                  <a:pt x="27843798" y="1468128"/>
                </a:lnTo>
                <a:lnTo>
                  <a:pt x="0" y="1468128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7" id="7"/>
          <p:cNvSpPr txBox="true"/>
          <p:nvPr/>
        </p:nvSpPr>
        <p:spPr>
          <a:xfrm rot="0">
            <a:off x="1028700" y="2122952"/>
            <a:ext cx="10059473" cy="271975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0823"/>
              </a:lnSpc>
            </a:pPr>
            <a:r>
              <a:rPr lang="en-US" sz="8799" b="true">
                <a:solidFill>
                  <a:srgbClr val="FF2828"/>
                </a:solidFill>
                <a:latin typeface="IBM Plex Sans Bold"/>
                <a:ea typeface="IBM Plex Sans Bold"/>
                <a:cs typeface="IBM Plex Sans Bold"/>
                <a:sym typeface="IBM Plex Sans Bold"/>
              </a:rPr>
              <a:t>PROJECT PLAN AND MILESTONES 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1420853"/>
            <a:ext cx="8957276" cy="4813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919"/>
              </a:lnSpc>
              <a:spcBef>
                <a:spcPct val="0"/>
              </a:spcBef>
            </a:pPr>
            <a:r>
              <a:rPr lang="en-US" b="true" sz="2799">
                <a:solidFill>
                  <a:srgbClr val="FFFFFF"/>
                </a:solidFill>
                <a:latin typeface="IBM Plex Sans Bold"/>
                <a:ea typeface="IBM Plex Sans Bold"/>
                <a:cs typeface="IBM Plex Sans Bold"/>
                <a:sym typeface="IBM Plex Sans Bold"/>
              </a:rPr>
              <a:t>INFOGRAPHICS PRESENTATION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28700" y="5636306"/>
            <a:ext cx="706464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FFF"/>
                </a:solidFill>
                <a:latin typeface="IBM Plex Sans"/>
                <a:ea typeface="IBM Plex Sans"/>
                <a:cs typeface="IBM Plex Sans"/>
                <a:sym typeface="IBM Plex Sans"/>
              </a:rPr>
              <a:t>Lorem ipsum dolor sit amet, consectetur adipiscing elit, sed do eiusmod tempor incididunt ut labore.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030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2838332" y="975591"/>
            <a:ext cx="15125114" cy="735550"/>
            <a:chOff x="0" y="0"/>
            <a:chExt cx="20166819" cy="980734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8600123" cy="980734"/>
            </a:xfrm>
            <a:custGeom>
              <a:avLst/>
              <a:gdLst/>
              <a:ahLst/>
              <a:cxnLst/>
              <a:rect r="r" b="b" t="t" l="l"/>
              <a:pathLst>
                <a:path h="980734" w="18600123">
                  <a:moveTo>
                    <a:pt x="0" y="0"/>
                  </a:moveTo>
                  <a:lnTo>
                    <a:pt x="18600123" y="0"/>
                  </a:lnTo>
                  <a:lnTo>
                    <a:pt x="18600123" y="980734"/>
                  </a:lnTo>
                  <a:lnTo>
                    <a:pt x="0" y="980734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8300823" y="0"/>
              <a:ext cx="1865995" cy="980734"/>
            </a:xfrm>
            <a:custGeom>
              <a:avLst/>
              <a:gdLst/>
              <a:ahLst/>
              <a:cxnLst/>
              <a:rect r="r" b="b" t="t" l="l"/>
              <a:pathLst>
                <a:path h="980734" w="1865995">
                  <a:moveTo>
                    <a:pt x="0" y="0"/>
                  </a:moveTo>
                  <a:lnTo>
                    <a:pt x="1865996" y="0"/>
                  </a:lnTo>
                  <a:lnTo>
                    <a:pt x="1865996" y="980734"/>
                  </a:lnTo>
                  <a:lnTo>
                    <a:pt x="0" y="980734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896793" b="0"/>
              </a:stretch>
            </a:blipFill>
          </p:spPr>
        </p:sp>
      </p:grpSp>
      <p:sp>
        <p:nvSpPr>
          <p:cNvPr name="TextBox 5" id="5"/>
          <p:cNvSpPr txBox="true"/>
          <p:nvPr/>
        </p:nvSpPr>
        <p:spPr>
          <a:xfrm rot="0">
            <a:off x="3264407" y="406477"/>
            <a:ext cx="508620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JAN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4499849" y="406477"/>
            <a:ext cx="485998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FEB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5712669" y="406477"/>
            <a:ext cx="568375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MAR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7007865" y="406477"/>
            <a:ext cx="518517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APR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8253204" y="406477"/>
            <a:ext cx="558254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MAY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9538280" y="406477"/>
            <a:ext cx="515020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JUN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0780122" y="406477"/>
            <a:ext cx="461442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JUL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1968385" y="406477"/>
            <a:ext cx="547539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AUG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3242745" y="406477"/>
            <a:ext cx="484882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SEP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4454449" y="406477"/>
            <a:ext cx="512936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OCT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5694207" y="406477"/>
            <a:ext cx="547836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NOV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6968865" y="406477"/>
            <a:ext cx="509439" cy="365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  <a:spcBef>
                <a:spcPct val="0"/>
              </a:spcBef>
            </a:pPr>
            <a:r>
              <a:rPr lang="en-US" b="true" sz="21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DEC</a:t>
            </a:r>
          </a:p>
        </p:txBody>
      </p:sp>
      <p:grpSp>
        <p:nvGrpSpPr>
          <p:cNvPr name="Group 17" id="17"/>
          <p:cNvGrpSpPr/>
          <p:nvPr/>
        </p:nvGrpSpPr>
        <p:grpSpPr>
          <a:xfrm rot="0">
            <a:off x="2949680" y="2579691"/>
            <a:ext cx="14966141" cy="852521"/>
            <a:chOff x="0" y="0"/>
            <a:chExt cx="3941700" cy="224532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0" y="0"/>
              <a:ext cx="3941700" cy="224532"/>
            </a:xfrm>
            <a:custGeom>
              <a:avLst/>
              <a:gdLst/>
              <a:ahLst/>
              <a:cxnLst/>
              <a:rect r="r" b="b" t="t" l="l"/>
              <a:pathLst>
                <a:path h="224532" w="3941700">
                  <a:moveTo>
                    <a:pt x="0" y="0"/>
                  </a:moveTo>
                  <a:lnTo>
                    <a:pt x="3941700" y="0"/>
                  </a:lnTo>
                  <a:lnTo>
                    <a:pt x="3941700" y="224532"/>
                  </a:lnTo>
                  <a:lnTo>
                    <a:pt x="0" y="224532"/>
                  </a:lnTo>
                  <a:close/>
                </a:path>
              </a:pathLst>
            </a:custGeom>
            <a:solidFill>
              <a:srgbClr val="444444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-47625"/>
              <a:ext cx="3941700" cy="27215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20" id="20"/>
          <p:cNvSpPr txBox="true"/>
          <p:nvPr/>
        </p:nvSpPr>
        <p:spPr>
          <a:xfrm rot="0">
            <a:off x="574287" y="2173926"/>
            <a:ext cx="1757214" cy="4057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359"/>
              </a:lnSpc>
              <a:spcBef>
                <a:spcPct val="0"/>
              </a:spcBef>
            </a:pPr>
            <a:r>
              <a:rPr lang="en-US" b="true" sz="24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PROJECT 01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574287" y="2751141"/>
            <a:ext cx="2264045" cy="98361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960"/>
              </a:lnSpc>
              <a:spcBef>
                <a:spcPct val="0"/>
              </a:spcBef>
            </a:pPr>
            <a:r>
              <a:rPr lang="en-US" sz="1400">
                <a:solidFill>
                  <a:srgbClr val="FFFFFF"/>
                </a:solidFill>
                <a:latin typeface="IBM Plex Sans"/>
                <a:ea typeface="IBM Plex Sans"/>
                <a:cs typeface="IBM Plex Sans"/>
                <a:sym typeface="IBM Plex Sans"/>
              </a:rPr>
              <a:t>Lorem ipsum dolor sit amet, consectetur adipiscing elit, sed do eiusmod tempor incididunt ut labore.</a:t>
            </a:r>
          </a:p>
        </p:txBody>
      </p:sp>
      <p:grpSp>
        <p:nvGrpSpPr>
          <p:cNvPr name="Group 22" id="22"/>
          <p:cNvGrpSpPr/>
          <p:nvPr/>
        </p:nvGrpSpPr>
        <p:grpSpPr>
          <a:xfrm rot="0">
            <a:off x="2949680" y="4521720"/>
            <a:ext cx="14966141" cy="852521"/>
            <a:chOff x="0" y="0"/>
            <a:chExt cx="3941700" cy="224532"/>
          </a:xfrm>
        </p:grpSpPr>
        <p:sp>
          <p:nvSpPr>
            <p:cNvPr name="Freeform 23" id="23"/>
            <p:cNvSpPr/>
            <p:nvPr/>
          </p:nvSpPr>
          <p:spPr>
            <a:xfrm flipH="false" flipV="false" rot="0">
              <a:off x="0" y="0"/>
              <a:ext cx="3941700" cy="224532"/>
            </a:xfrm>
            <a:custGeom>
              <a:avLst/>
              <a:gdLst/>
              <a:ahLst/>
              <a:cxnLst/>
              <a:rect r="r" b="b" t="t" l="l"/>
              <a:pathLst>
                <a:path h="224532" w="3941700">
                  <a:moveTo>
                    <a:pt x="0" y="0"/>
                  </a:moveTo>
                  <a:lnTo>
                    <a:pt x="3941700" y="0"/>
                  </a:lnTo>
                  <a:lnTo>
                    <a:pt x="3941700" y="224532"/>
                  </a:lnTo>
                  <a:lnTo>
                    <a:pt x="0" y="224532"/>
                  </a:lnTo>
                  <a:close/>
                </a:path>
              </a:pathLst>
            </a:custGeom>
            <a:solidFill>
              <a:srgbClr val="444444"/>
            </a:solidFill>
          </p:spPr>
        </p:sp>
        <p:sp>
          <p:nvSpPr>
            <p:cNvPr name="TextBox 24" id="24"/>
            <p:cNvSpPr txBox="true"/>
            <p:nvPr/>
          </p:nvSpPr>
          <p:spPr>
            <a:xfrm>
              <a:off x="0" y="-47625"/>
              <a:ext cx="3941700" cy="27215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25" id="25"/>
          <p:cNvSpPr txBox="true"/>
          <p:nvPr/>
        </p:nvSpPr>
        <p:spPr>
          <a:xfrm rot="0">
            <a:off x="574287" y="4125281"/>
            <a:ext cx="1757214" cy="4057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359"/>
              </a:lnSpc>
              <a:spcBef>
                <a:spcPct val="0"/>
              </a:spcBef>
            </a:pPr>
            <a:r>
              <a:rPr lang="en-US" b="true" sz="24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PROJECT 02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574287" y="4702496"/>
            <a:ext cx="2264045" cy="98361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960"/>
              </a:lnSpc>
              <a:spcBef>
                <a:spcPct val="0"/>
              </a:spcBef>
            </a:pPr>
            <a:r>
              <a:rPr lang="en-US" sz="1400">
                <a:solidFill>
                  <a:srgbClr val="FFFFFF"/>
                </a:solidFill>
                <a:latin typeface="IBM Plex Sans"/>
                <a:ea typeface="IBM Plex Sans"/>
                <a:cs typeface="IBM Plex Sans"/>
                <a:sym typeface="IBM Plex Sans"/>
              </a:rPr>
              <a:t>Lorem ipsum dolor sit amet, consectetur adipiscing elit, sed do eiusmod tempor incididunt ut labore.</a:t>
            </a:r>
          </a:p>
        </p:txBody>
      </p:sp>
      <p:grpSp>
        <p:nvGrpSpPr>
          <p:cNvPr name="Group 27" id="27"/>
          <p:cNvGrpSpPr/>
          <p:nvPr/>
        </p:nvGrpSpPr>
        <p:grpSpPr>
          <a:xfrm rot="0">
            <a:off x="2949680" y="6463749"/>
            <a:ext cx="14966141" cy="852521"/>
            <a:chOff x="0" y="0"/>
            <a:chExt cx="3941700" cy="224532"/>
          </a:xfrm>
        </p:grpSpPr>
        <p:sp>
          <p:nvSpPr>
            <p:cNvPr name="Freeform 28" id="28"/>
            <p:cNvSpPr/>
            <p:nvPr/>
          </p:nvSpPr>
          <p:spPr>
            <a:xfrm flipH="false" flipV="false" rot="0">
              <a:off x="0" y="0"/>
              <a:ext cx="3941700" cy="224532"/>
            </a:xfrm>
            <a:custGeom>
              <a:avLst/>
              <a:gdLst/>
              <a:ahLst/>
              <a:cxnLst/>
              <a:rect r="r" b="b" t="t" l="l"/>
              <a:pathLst>
                <a:path h="224532" w="3941700">
                  <a:moveTo>
                    <a:pt x="0" y="0"/>
                  </a:moveTo>
                  <a:lnTo>
                    <a:pt x="3941700" y="0"/>
                  </a:lnTo>
                  <a:lnTo>
                    <a:pt x="3941700" y="224532"/>
                  </a:lnTo>
                  <a:lnTo>
                    <a:pt x="0" y="224532"/>
                  </a:lnTo>
                  <a:close/>
                </a:path>
              </a:pathLst>
            </a:custGeom>
            <a:solidFill>
              <a:srgbClr val="444444"/>
            </a:solidFill>
          </p:spPr>
        </p:sp>
        <p:sp>
          <p:nvSpPr>
            <p:cNvPr name="TextBox 29" id="29"/>
            <p:cNvSpPr txBox="true"/>
            <p:nvPr/>
          </p:nvSpPr>
          <p:spPr>
            <a:xfrm>
              <a:off x="0" y="-47625"/>
              <a:ext cx="3941700" cy="27215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30" id="30"/>
          <p:cNvSpPr txBox="true"/>
          <p:nvPr/>
        </p:nvSpPr>
        <p:spPr>
          <a:xfrm rot="0">
            <a:off x="574287" y="6076636"/>
            <a:ext cx="1757214" cy="4057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359"/>
              </a:lnSpc>
              <a:spcBef>
                <a:spcPct val="0"/>
              </a:spcBef>
            </a:pPr>
            <a:r>
              <a:rPr lang="en-US" b="true" sz="24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PROJECT 03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574287" y="6653851"/>
            <a:ext cx="2264045" cy="98361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960"/>
              </a:lnSpc>
              <a:spcBef>
                <a:spcPct val="0"/>
              </a:spcBef>
            </a:pPr>
            <a:r>
              <a:rPr lang="en-US" sz="1400">
                <a:solidFill>
                  <a:srgbClr val="FFFFFF"/>
                </a:solidFill>
                <a:latin typeface="IBM Plex Sans"/>
                <a:ea typeface="IBM Plex Sans"/>
                <a:cs typeface="IBM Plex Sans"/>
                <a:sym typeface="IBM Plex Sans"/>
              </a:rPr>
              <a:t>Lorem ipsum dolor sit amet, consectetur adipiscing elit, sed do eiusmod tempor incididunt ut labore.</a:t>
            </a:r>
          </a:p>
        </p:txBody>
      </p:sp>
      <p:grpSp>
        <p:nvGrpSpPr>
          <p:cNvPr name="Group 32" id="32"/>
          <p:cNvGrpSpPr/>
          <p:nvPr/>
        </p:nvGrpSpPr>
        <p:grpSpPr>
          <a:xfrm rot="0">
            <a:off x="2949680" y="8405779"/>
            <a:ext cx="14999574" cy="852521"/>
            <a:chOff x="0" y="0"/>
            <a:chExt cx="3950505" cy="224532"/>
          </a:xfrm>
        </p:grpSpPr>
        <p:sp>
          <p:nvSpPr>
            <p:cNvPr name="Freeform 33" id="33"/>
            <p:cNvSpPr/>
            <p:nvPr/>
          </p:nvSpPr>
          <p:spPr>
            <a:xfrm flipH="false" flipV="false" rot="0">
              <a:off x="0" y="0"/>
              <a:ext cx="3950505" cy="224532"/>
            </a:xfrm>
            <a:custGeom>
              <a:avLst/>
              <a:gdLst/>
              <a:ahLst/>
              <a:cxnLst/>
              <a:rect r="r" b="b" t="t" l="l"/>
              <a:pathLst>
                <a:path h="224532" w="3950505">
                  <a:moveTo>
                    <a:pt x="0" y="0"/>
                  </a:moveTo>
                  <a:lnTo>
                    <a:pt x="3950505" y="0"/>
                  </a:lnTo>
                  <a:lnTo>
                    <a:pt x="3950505" y="224532"/>
                  </a:lnTo>
                  <a:lnTo>
                    <a:pt x="0" y="224532"/>
                  </a:lnTo>
                  <a:close/>
                </a:path>
              </a:pathLst>
            </a:custGeom>
            <a:solidFill>
              <a:srgbClr val="444444"/>
            </a:solidFill>
          </p:spPr>
        </p:sp>
        <p:sp>
          <p:nvSpPr>
            <p:cNvPr name="TextBox 34" id="34"/>
            <p:cNvSpPr txBox="true"/>
            <p:nvPr/>
          </p:nvSpPr>
          <p:spPr>
            <a:xfrm>
              <a:off x="0" y="-47625"/>
              <a:ext cx="3950505" cy="27215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35" id="35"/>
          <p:cNvSpPr txBox="true"/>
          <p:nvPr/>
        </p:nvSpPr>
        <p:spPr>
          <a:xfrm rot="0">
            <a:off x="449420" y="8027991"/>
            <a:ext cx="1757214" cy="4057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359"/>
              </a:lnSpc>
              <a:spcBef>
                <a:spcPct val="0"/>
              </a:spcBef>
            </a:pPr>
            <a:r>
              <a:rPr lang="en-US" b="true" sz="2400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PROJECT 04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449420" y="8605206"/>
            <a:ext cx="2264045" cy="98361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960"/>
              </a:lnSpc>
              <a:spcBef>
                <a:spcPct val="0"/>
              </a:spcBef>
            </a:pPr>
            <a:r>
              <a:rPr lang="en-US" sz="1400">
                <a:solidFill>
                  <a:srgbClr val="FFFFFF"/>
                </a:solidFill>
                <a:latin typeface="IBM Plex Sans"/>
                <a:ea typeface="IBM Plex Sans"/>
                <a:cs typeface="IBM Plex Sans"/>
                <a:sym typeface="IBM Plex Sans"/>
              </a:rPr>
              <a:t>Lorem ipsum dolor sit amet, consectetur adipiscing elit, sed do eiusmod tempor incididunt ut labore.</a:t>
            </a:r>
          </a:p>
        </p:txBody>
      </p:sp>
      <p:grpSp>
        <p:nvGrpSpPr>
          <p:cNvPr name="Group 37" id="37"/>
          <p:cNvGrpSpPr/>
          <p:nvPr/>
        </p:nvGrpSpPr>
        <p:grpSpPr>
          <a:xfrm rot="0">
            <a:off x="2935392" y="1961996"/>
            <a:ext cx="15028054" cy="8332387"/>
            <a:chOff x="0" y="0"/>
            <a:chExt cx="20037405" cy="11109849"/>
          </a:xfrm>
        </p:grpSpPr>
        <p:sp>
          <p:nvSpPr>
            <p:cNvPr name="AutoShape 38" id="38"/>
            <p:cNvSpPr/>
            <p:nvPr/>
          </p:nvSpPr>
          <p:spPr>
            <a:xfrm flipV="true">
              <a:off x="19050" y="633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39" id="39"/>
            <p:cNvSpPr/>
            <p:nvPr/>
          </p:nvSpPr>
          <p:spPr>
            <a:xfrm flipV="true">
              <a:off x="1685659" y="0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0" id="40"/>
            <p:cNvSpPr/>
            <p:nvPr/>
          </p:nvSpPr>
          <p:spPr>
            <a:xfrm flipV="true">
              <a:off x="3352268" y="0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1" id="41"/>
            <p:cNvSpPr/>
            <p:nvPr/>
          </p:nvSpPr>
          <p:spPr>
            <a:xfrm flipV="true">
              <a:off x="5018876" y="1266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2" id="42"/>
            <p:cNvSpPr/>
            <p:nvPr/>
          </p:nvSpPr>
          <p:spPr>
            <a:xfrm flipV="true">
              <a:off x="6685485" y="633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3" id="43"/>
            <p:cNvSpPr/>
            <p:nvPr/>
          </p:nvSpPr>
          <p:spPr>
            <a:xfrm flipV="true">
              <a:off x="8352094" y="633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4" id="44"/>
            <p:cNvSpPr/>
            <p:nvPr/>
          </p:nvSpPr>
          <p:spPr>
            <a:xfrm flipV="true">
              <a:off x="10018703" y="1899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5" id="45"/>
            <p:cNvSpPr/>
            <p:nvPr/>
          </p:nvSpPr>
          <p:spPr>
            <a:xfrm flipV="true">
              <a:off x="11685311" y="1266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6" id="46"/>
            <p:cNvSpPr/>
            <p:nvPr/>
          </p:nvSpPr>
          <p:spPr>
            <a:xfrm flipV="true">
              <a:off x="13351920" y="1266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7" id="47"/>
            <p:cNvSpPr/>
            <p:nvPr/>
          </p:nvSpPr>
          <p:spPr>
            <a:xfrm flipV="true">
              <a:off x="15018529" y="10476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8" id="48"/>
            <p:cNvSpPr/>
            <p:nvPr/>
          </p:nvSpPr>
          <p:spPr>
            <a:xfrm flipV="true">
              <a:off x="16685138" y="9844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9" id="49"/>
            <p:cNvSpPr/>
            <p:nvPr/>
          </p:nvSpPr>
          <p:spPr>
            <a:xfrm flipV="true">
              <a:off x="18351746" y="9844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50" id="50"/>
            <p:cNvSpPr/>
            <p:nvPr/>
          </p:nvSpPr>
          <p:spPr>
            <a:xfrm flipV="true">
              <a:off x="20018355" y="10476"/>
              <a:ext cx="0" cy="11099372"/>
            </a:xfrm>
            <a:prstGeom prst="line">
              <a:avLst/>
            </a:prstGeom>
            <a:ln cap="flat" w="38100">
              <a:solidFill>
                <a:srgbClr val="6B6B6B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51" id="51"/>
          <p:cNvGrpSpPr/>
          <p:nvPr/>
        </p:nvGrpSpPr>
        <p:grpSpPr>
          <a:xfrm rot="0">
            <a:off x="2949680" y="2579691"/>
            <a:ext cx="4974097" cy="852521"/>
            <a:chOff x="0" y="0"/>
            <a:chExt cx="1310050" cy="224532"/>
          </a:xfrm>
        </p:grpSpPr>
        <p:sp>
          <p:nvSpPr>
            <p:cNvPr name="Freeform 52" id="52"/>
            <p:cNvSpPr/>
            <p:nvPr/>
          </p:nvSpPr>
          <p:spPr>
            <a:xfrm flipH="false" flipV="false" rot="0">
              <a:off x="0" y="0"/>
              <a:ext cx="1310050" cy="224532"/>
            </a:xfrm>
            <a:custGeom>
              <a:avLst/>
              <a:gdLst/>
              <a:ahLst/>
              <a:cxnLst/>
              <a:rect r="r" b="b" t="t" l="l"/>
              <a:pathLst>
                <a:path h="224532" w="1310050">
                  <a:moveTo>
                    <a:pt x="0" y="0"/>
                  </a:moveTo>
                  <a:lnTo>
                    <a:pt x="1310050" y="0"/>
                  </a:lnTo>
                  <a:lnTo>
                    <a:pt x="1310050" y="224532"/>
                  </a:lnTo>
                  <a:lnTo>
                    <a:pt x="0" y="224532"/>
                  </a:lnTo>
                  <a:close/>
                </a:path>
              </a:pathLst>
            </a:custGeom>
            <a:solidFill>
              <a:srgbClr val="FF2828"/>
            </a:solidFill>
          </p:spPr>
        </p:sp>
        <p:sp>
          <p:nvSpPr>
            <p:cNvPr name="TextBox 53" id="53"/>
            <p:cNvSpPr txBox="true"/>
            <p:nvPr/>
          </p:nvSpPr>
          <p:spPr>
            <a:xfrm>
              <a:off x="0" y="-47625"/>
              <a:ext cx="1310050" cy="27215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54" id="54"/>
          <p:cNvGrpSpPr/>
          <p:nvPr/>
        </p:nvGrpSpPr>
        <p:grpSpPr>
          <a:xfrm rot="0">
            <a:off x="7971465" y="4521720"/>
            <a:ext cx="4977867" cy="852521"/>
            <a:chOff x="0" y="0"/>
            <a:chExt cx="1311043" cy="224532"/>
          </a:xfrm>
        </p:grpSpPr>
        <p:sp>
          <p:nvSpPr>
            <p:cNvPr name="Freeform 55" id="55"/>
            <p:cNvSpPr/>
            <p:nvPr/>
          </p:nvSpPr>
          <p:spPr>
            <a:xfrm flipH="false" flipV="false" rot="0">
              <a:off x="0" y="0"/>
              <a:ext cx="1311043" cy="224532"/>
            </a:xfrm>
            <a:custGeom>
              <a:avLst/>
              <a:gdLst/>
              <a:ahLst/>
              <a:cxnLst/>
              <a:rect r="r" b="b" t="t" l="l"/>
              <a:pathLst>
                <a:path h="224532" w="1311043">
                  <a:moveTo>
                    <a:pt x="0" y="0"/>
                  </a:moveTo>
                  <a:lnTo>
                    <a:pt x="1311043" y="0"/>
                  </a:lnTo>
                  <a:lnTo>
                    <a:pt x="1311043" y="224532"/>
                  </a:lnTo>
                  <a:lnTo>
                    <a:pt x="0" y="224532"/>
                  </a:lnTo>
                  <a:close/>
                </a:path>
              </a:pathLst>
            </a:custGeom>
            <a:solidFill>
              <a:srgbClr val="FF2828"/>
            </a:solidFill>
          </p:spPr>
        </p:sp>
        <p:sp>
          <p:nvSpPr>
            <p:cNvPr name="TextBox 56" id="56"/>
            <p:cNvSpPr txBox="true"/>
            <p:nvPr/>
          </p:nvSpPr>
          <p:spPr>
            <a:xfrm>
              <a:off x="0" y="-47625"/>
              <a:ext cx="1311043" cy="27215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57" id="57"/>
          <p:cNvGrpSpPr/>
          <p:nvPr/>
        </p:nvGrpSpPr>
        <p:grpSpPr>
          <a:xfrm rot="0">
            <a:off x="6720364" y="6460091"/>
            <a:ext cx="8705465" cy="852521"/>
            <a:chOff x="0" y="0"/>
            <a:chExt cx="2292797" cy="224532"/>
          </a:xfrm>
        </p:grpSpPr>
        <p:sp>
          <p:nvSpPr>
            <p:cNvPr name="Freeform 58" id="58"/>
            <p:cNvSpPr/>
            <p:nvPr/>
          </p:nvSpPr>
          <p:spPr>
            <a:xfrm flipH="false" flipV="false" rot="0">
              <a:off x="0" y="0"/>
              <a:ext cx="2292797" cy="224532"/>
            </a:xfrm>
            <a:custGeom>
              <a:avLst/>
              <a:gdLst/>
              <a:ahLst/>
              <a:cxnLst/>
              <a:rect r="r" b="b" t="t" l="l"/>
              <a:pathLst>
                <a:path h="224532" w="2292797">
                  <a:moveTo>
                    <a:pt x="0" y="0"/>
                  </a:moveTo>
                  <a:lnTo>
                    <a:pt x="2292797" y="0"/>
                  </a:lnTo>
                  <a:lnTo>
                    <a:pt x="2292797" y="224532"/>
                  </a:lnTo>
                  <a:lnTo>
                    <a:pt x="0" y="224532"/>
                  </a:lnTo>
                  <a:close/>
                </a:path>
              </a:pathLst>
            </a:custGeom>
            <a:solidFill>
              <a:srgbClr val="FF2828"/>
            </a:solidFill>
          </p:spPr>
        </p:sp>
        <p:sp>
          <p:nvSpPr>
            <p:cNvPr name="TextBox 59" id="59"/>
            <p:cNvSpPr txBox="true"/>
            <p:nvPr/>
          </p:nvSpPr>
          <p:spPr>
            <a:xfrm>
              <a:off x="0" y="-47625"/>
              <a:ext cx="2292797" cy="27215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0" id="60"/>
          <p:cNvGrpSpPr/>
          <p:nvPr/>
        </p:nvGrpSpPr>
        <p:grpSpPr>
          <a:xfrm rot="0">
            <a:off x="12949332" y="8405779"/>
            <a:ext cx="4999921" cy="852521"/>
            <a:chOff x="0" y="0"/>
            <a:chExt cx="1316852" cy="224532"/>
          </a:xfrm>
        </p:grpSpPr>
        <p:sp>
          <p:nvSpPr>
            <p:cNvPr name="Freeform 61" id="61"/>
            <p:cNvSpPr/>
            <p:nvPr/>
          </p:nvSpPr>
          <p:spPr>
            <a:xfrm flipH="false" flipV="false" rot="0">
              <a:off x="0" y="0"/>
              <a:ext cx="1316852" cy="224532"/>
            </a:xfrm>
            <a:custGeom>
              <a:avLst/>
              <a:gdLst/>
              <a:ahLst/>
              <a:cxnLst/>
              <a:rect r="r" b="b" t="t" l="l"/>
              <a:pathLst>
                <a:path h="224532" w="1316852">
                  <a:moveTo>
                    <a:pt x="0" y="0"/>
                  </a:moveTo>
                  <a:lnTo>
                    <a:pt x="1316852" y="0"/>
                  </a:lnTo>
                  <a:lnTo>
                    <a:pt x="1316852" y="224532"/>
                  </a:lnTo>
                  <a:lnTo>
                    <a:pt x="0" y="224532"/>
                  </a:lnTo>
                  <a:close/>
                </a:path>
              </a:pathLst>
            </a:custGeom>
            <a:solidFill>
              <a:srgbClr val="FF2828"/>
            </a:solidFill>
          </p:spPr>
        </p:sp>
        <p:sp>
          <p:nvSpPr>
            <p:cNvPr name="TextBox 62" id="62"/>
            <p:cNvSpPr txBox="true"/>
            <p:nvPr/>
          </p:nvSpPr>
          <p:spPr>
            <a:xfrm>
              <a:off x="0" y="-47625"/>
              <a:ext cx="1316852" cy="27215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3" id="63"/>
          <p:cNvGrpSpPr/>
          <p:nvPr/>
        </p:nvGrpSpPr>
        <p:grpSpPr>
          <a:xfrm rot="0">
            <a:off x="3822420" y="2701239"/>
            <a:ext cx="3228617" cy="609424"/>
            <a:chOff x="0" y="0"/>
            <a:chExt cx="4304822" cy="812566"/>
          </a:xfrm>
        </p:grpSpPr>
        <p:sp>
          <p:nvSpPr>
            <p:cNvPr name="TextBox 64" id="64"/>
            <p:cNvSpPr txBox="true"/>
            <p:nvPr/>
          </p:nvSpPr>
          <p:spPr>
            <a:xfrm rot="0">
              <a:off x="0" y="-47625"/>
              <a:ext cx="430482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FFFF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ADD EVENT HERE</a:t>
              </a:r>
            </a:p>
          </p:txBody>
        </p:sp>
        <p:sp>
          <p:nvSpPr>
            <p:cNvPr name="TextBox 65" id="65"/>
            <p:cNvSpPr txBox="true"/>
            <p:nvPr/>
          </p:nvSpPr>
          <p:spPr>
            <a:xfrm rot="0">
              <a:off x="0" y="469877"/>
              <a:ext cx="4304822" cy="3426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239"/>
                </a:lnSpc>
                <a:spcBef>
                  <a:spcPct val="0"/>
                </a:spcBef>
              </a:pPr>
              <a:r>
                <a:rPr lang="en-US" sz="1599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(JAN-APR)</a:t>
              </a:r>
            </a:p>
          </p:txBody>
        </p:sp>
      </p:grpSp>
      <p:grpSp>
        <p:nvGrpSpPr>
          <p:cNvPr name="Group 66" id="66"/>
          <p:cNvGrpSpPr/>
          <p:nvPr/>
        </p:nvGrpSpPr>
        <p:grpSpPr>
          <a:xfrm rot="0">
            <a:off x="8846090" y="4643269"/>
            <a:ext cx="3228617" cy="609424"/>
            <a:chOff x="0" y="0"/>
            <a:chExt cx="4304822" cy="812566"/>
          </a:xfrm>
        </p:grpSpPr>
        <p:sp>
          <p:nvSpPr>
            <p:cNvPr name="TextBox 67" id="67"/>
            <p:cNvSpPr txBox="true"/>
            <p:nvPr/>
          </p:nvSpPr>
          <p:spPr>
            <a:xfrm rot="0">
              <a:off x="0" y="-47625"/>
              <a:ext cx="430482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FFFF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ADD EVENT HERE</a:t>
              </a:r>
            </a:p>
          </p:txBody>
        </p:sp>
        <p:sp>
          <p:nvSpPr>
            <p:cNvPr name="TextBox 68" id="68"/>
            <p:cNvSpPr txBox="true"/>
            <p:nvPr/>
          </p:nvSpPr>
          <p:spPr>
            <a:xfrm rot="0">
              <a:off x="0" y="469877"/>
              <a:ext cx="4304822" cy="3426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239"/>
                </a:lnSpc>
                <a:spcBef>
                  <a:spcPct val="0"/>
                </a:spcBef>
              </a:pPr>
              <a:r>
                <a:rPr lang="en-US" sz="1599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(MAY-AUG)</a:t>
              </a:r>
            </a:p>
          </p:txBody>
        </p:sp>
      </p:grpSp>
      <p:grpSp>
        <p:nvGrpSpPr>
          <p:cNvPr name="Group 69" id="69"/>
          <p:cNvGrpSpPr/>
          <p:nvPr/>
        </p:nvGrpSpPr>
        <p:grpSpPr>
          <a:xfrm rot="0">
            <a:off x="9458788" y="6581640"/>
            <a:ext cx="3228617" cy="609424"/>
            <a:chOff x="0" y="0"/>
            <a:chExt cx="4304822" cy="812566"/>
          </a:xfrm>
        </p:grpSpPr>
        <p:sp>
          <p:nvSpPr>
            <p:cNvPr name="TextBox 70" id="70"/>
            <p:cNvSpPr txBox="true"/>
            <p:nvPr/>
          </p:nvSpPr>
          <p:spPr>
            <a:xfrm rot="0">
              <a:off x="0" y="-47625"/>
              <a:ext cx="430482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FFFF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ADD EVENT HERE</a:t>
              </a:r>
            </a:p>
          </p:txBody>
        </p:sp>
        <p:sp>
          <p:nvSpPr>
            <p:cNvPr name="TextBox 71" id="71"/>
            <p:cNvSpPr txBox="true"/>
            <p:nvPr/>
          </p:nvSpPr>
          <p:spPr>
            <a:xfrm rot="0">
              <a:off x="0" y="469877"/>
              <a:ext cx="4304822" cy="3426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239"/>
                </a:lnSpc>
                <a:spcBef>
                  <a:spcPct val="0"/>
                </a:spcBef>
              </a:pPr>
              <a:r>
                <a:rPr lang="en-US" sz="1599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(APR-OCT)</a:t>
              </a:r>
            </a:p>
          </p:txBody>
        </p:sp>
      </p:grpSp>
      <p:grpSp>
        <p:nvGrpSpPr>
          <p:cNvPr name="Group 72" id="72"/>
          <p:cNvGrpSpPr/>
          <p:nvPr/>
        </p:nvGrpSpPr>
        <p:grpSpPr>
          <a:xfrm rot="0">
            <a:off x="13834984" y="8527327"/>
            <a:ext cx="3228617" cy="609424"/>
            <a:chOff x="0" y="0"/>
            <a:chExt cx="4304822" cy="812566"/>
          </a:xfrm>
        </p:grpSpPr>
        <p:sp>
          <p:nvSpPr>
            <p:cNvPr name="TextBox 73" id="73"/>
            <p:cNvSpPr txBox="true"/>
            <p:nvPr/>
          </p:nvSpPr>
          <p:spPr>
            <a:xfrm rot="0">
              <a:off x="0" y="-47625"/>
              <a:ext cx="430482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FFFF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ADD EVENT HERE</a:t>
              </a:r>
            </a:p>
          </p:txBody>
        </p:sp>
        <p:sp>
          <p:nvSpPr>
            <p:cNvPr name="TextBox 74" id="74"/>
            <p:cNvSpPr txBox="true"/>
            <p:nvPr/>
          </p:nvSpPr>
          <p:spPr>
            <a:xfrm rot="0">
              <a:off x="0" y="469877"/>
              <a:ext cx="4304822" cy="3426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239"/>
                </a:lnSpc>
                <a:spcBef>
                  <a:spcPct val="0"/>
                </a:spcBef>
              </a:pPr>
              <a:r>
                <a:rPr lang="en-US" sz="1599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(SEP-DEC)</a:t>
              </a:r>
            </a:p>
          </p:txBody>
        </p:sp>
      </p:grp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030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849646" y="1333802"/>
            <a:ext cx="17488623" cy="1682645"/>
          </a:xfrm>
          <a:custGeom>
            <a:avLst/>
            <a:gdLst/>
            <a:ahLst/>
            <a:cxnLst/>
            <a:rect r="r" b="b" t="t" l="l"/>
            <a:pathLst>
              <a:path h="1682645" w="17488623">
                <a:moveTo>
                  <a:pt x="0" y="0"/>
                </a:moveTo>
                <a:lnTo>
                  <a:pt x="17488623" y="0"/>
                </a:lnTo>
                <a:lnTo>
                  <a:pt x="17488623" y="1682645"/>
                </a:lnTo>
                <a:lnTo>
                  <a:pt x="0" y="168264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-82474" b="0"/>
            </a:stretch>
          </a:blipFill>
        </p:spPr>
      </p:sp>
      <p:sp>
        <p:nvSpPr>
          <p:cNvPr name="AutoShape 3" id="3"/>
          <p:cNvSpPr/>
          <p:nvPr/>
        </p:nvSpPr>
        <p:spPr>
          <a:xfrm flipV="true">
            <a:off x="1109551" y="2899909"/>
            <a:ext cx="0" cy="7387091"/>
          </a:xfrm>
          <a:prstGeom prst="line">
            <a:avLst/>
          </a:prstGeom>
          <a:ln cap="flat" w="66675">
            <a:solidFill>
              <a:srgbClr val="6B6B6B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flipV="true">
            <a:off x="3964766" y="2899909"/>
            <a:ext cx="0" cy="7387091"/>
          </a:xfrm>
          <a:prstGeom prst="line">
            <a:avLst/>
          </a:prstGeom>
          <a:ln cap="flat" w="66675">
            <a:solidFill>
              <a:srgbClr val="6B6B6B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flipV="true">
            <a:off x="6814075" y="2899909"/>
            <a:ext cx="0" cy="7387091"/>
          </a:xfrm>
          <a:prstGeom prst="line">
            <a:avLst/>
          </a:prstGeom>
          <a:ln cap="flat" w="66675">
            <a:solidFill>
              <a:srgbClr val="6B6B6B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flipV="true">
            <a:off x="9668835" y="2879385"/>
            <a:ext cx="0" cy="7387091"/>
          </a:xfrm>
          <a:prstGeom prst="line">
            <a:avLst/>
          </a:prstGeom>
          <a:ln cap="flat" w="66675">
            <a:solidFill>
              <a:srgbClr val="6B6B6B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7" id="7"/>
          <p:cNvSpPr/>
          <p:nvPr/>
        </p:nvSpPr>
        <p:spPr>
          <a:xfrm flipV="true">
            <a:off x="15381033" y="2899909"/>
            <a:ext cx="0" cy="7387091"/>
          </a:xfrm>
          <a:prstGeom prst="line">
            <a:avLst/>
          </a:prstGeom>
          <a:ln cap="flat" w="66675">
            <a:solidFill>
              <a:srgbClr val="6B6B6B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8" id="8"/>
          <p:cNvSpPr/>
          <p:nvPr/>
        </p:nvSpPr>
        <p:spPr>
          <a:xfrm flipV="true">
            <a:off x="12524323" y="2899909"/>
            <a:ext cx="0" cy="7387091"/>
          </a:xfrm>
          <a:prstGeom prst="line">
            <a:avLst/>
          </a:prstGeom>
          <a:ln cap="flat" w="66675">
            <a:solidFill>
              <a:srgbClr val="6B6B6B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9" id="9"/>
          <p:cNvSpPr txBox="true"/>
          <p:nvPr/>
        </p:nvSpPr>
        <p:spPr>
          <a:xfrm rot="0">
            <a:off x="1066688" y="457200"/>
            <a:ext cx="920000" cy="65164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317"/>
              </a:lnSpc>
              <a:spcBef>
                <a:spcPct val="0"/>
              </a:spcBef>
            </a:pPr>
            <a:r>
              <a:rPr lang="en-US" b="true" sz="3798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JAN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3964766" y="457200"/>
            <a:ext cx="879081" cy="65164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317"/>
              </a:lnSpc>
              <a:spcBef>
                <a:spcPct val="0"/>
              </a:spcBef>
            </a:pPr>
            <a:r>
              <a:rPr lang="en-US" b="true" sz="3798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FEB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6823600" y="457200"/>
            <a:ext cx="1028084" cy="65164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317"/>
              </a:lnSpc>
              <a:spcBef>
                <a:spcPct val="0"/>
              </a:spcBef>
            </a:pPr>
            <a:r>
              <a:rPr lang="en-US" b="true" sz="3798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MAR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9678360" y="457200"/>
            <a:ext cx="937902" cy="65164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317"/>
              </a:lnSpc>
              <a:spcBef>
                <a:spcPct val="0"/>
              </a:spcBef>
            </a:pPr>
            <a:r>
              <a:rPr lang="en-US" b="true" sz="3798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APR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2524323" y="457200"/>
            <a:ext cx="1009779" cy="65164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317"/>
              </a:lnSpc>
              <a:spcBef>
                <a:spcPct val="0"/>
              </a:spcBef>
            </a:pPr>
            <a:r>
              <a:rPr lang="en-US" b="true" sz="3798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MAY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5300070" y="457200"/>
            <a:ext cx="931575" cy="65164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317"/>
              </a:lnSpc>
              <a:spcBef>
                <a:spcPct val="0"/>
              </a:spcBef>
            </a:pPr>
            <a:r>
              <a:rPr lang="en-US" b="true" sz="3798">
                <a:solidFill>
                  <a:srgbClr val="FF2828"/>
                </a:solidFill>
                <a:latin typeface="IBM Plex Sans Medium"/>
                <a:ea typeface="IBM Plex Sans Medium"/>
                <a:cs typeface="IBM Plex Sans Medium"/>
                <a:sym typeface="IBM Plex Sans Medium"/>
              </a:rPr>
              <a:t>JUN</a:t>
            </a:r>
          </a:p>
        </p:txBody>
      </p:sp>
      <p:grpSp>
        <p:nvGrpSpPr>
          <p:cNvPr name="Group 15" id="15"/>
          <p:cNvGrpSpPr/>
          <p:nvPr/>
        </p:nvGrpSpPr>
        <p:grpSpPr>
          <a:xfrm rot="0">
            <a:off x="1293329" y="3131094"/>
            <a:ext cx="2398584" cy="3030311"/>
            <a:chOff x="0" y="0"/>
            <a:chExt cx="3198112" cy="4040414"/>
          </a:xfrm>
        </p:grpSpPr>
        <p:grpSp>
          <p:nvGrpSpPr>
            <p:cNvPr name="Group 16" id="16"/>
            <p:cNvGrpSpPr/>
            <p:nvPr/>
          </p:nvGrpSpPr>
          <p:grpSpPr>
            <a:xfrm rot="0">
              <a:off x="0" y="0"/>
              <a:ext cx="3018727" cy="1665774"/>
              <a:chOff x="0" y="0"/>
              <a:chExt cx="1023524" cy="564794"/>
            </a:xfrm>
          </p:grpSpPr>
          <p:sp>
            <p:nvSpPr>
              <p:cNvPr name="Freeform 17" id="17"/>
              <p:cNvSpPr/>
              <p:nvPr/>
            </p:nvSpPr>
            <p:spPr>
              <a:xfrm flipH="false" flipV="false" rot="0">
                <a:off x="0" y="0"/>
                <a:ext cx="1023524" cy="564794"/>
              </a:xfrm>
              <a:custGeom>
                <a:avLst/>
                <a:gdLst/>
                <a:ahLst/>
                <a:cxnLst/>
                <a:rect r="r" b="b" t="t" l="l"/>
                <a:pathLst>
                  <a:path h="564794" w="1023524">
                    <a:moveTo>
                      <a:pt x="0" y="0"/>
                    </a:moveTo>
                    <a:lnTo>
                      <a:pt x="1023524" y="0"/>
                    </a:lnTo>
                    <a:lnTo>
                      <a:pt x="1023524" y="564794"/>
                    </a:lnTo>
                    <a:lnTo>
                      <a:pt x="0" y="564794"/>
                    </a:lnTo>
                    <a:close/>
                  </a:path>
                </a:pathLst>
              </a:custGeom>
              <a:blipFill>
                <a:blip r:embed="rId4"/>
                <a:stretch>
                  <a:fillRect l="0" t="-10425" r="0" b="-10425"/>
                </a:stretch>
              </a:blipFill>
            </p:spPr>
          </p:sp>
        </p:grpSp>
        <p:sp>
          <p:nvSpPr>
            <p:cNvPr name="TextBox 18" id="18"/>
            <p:cNvSpPr txBox="true"/>
            <p:nvPr/>
          </p:nvSpPr>
          <p:spPr>
            <a:xfrm rot="0">
              <a:off x="0" y="1975183"/>
              <a:ext cx="319811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2828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MILESTONE 01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2738453"/>
              <a:ext cx="3018727" cy="1301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960"/>
                </a:lnSpc>
                <a:spcBef>
                  <a:spcPct val="0"/>
                </a:spcBef>
              </a:pPr>
              <a:r>
                <a:rPr lang="en-US" sz="1400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 elit, sed do eiusmod tempor incididunt ut labore.</a:t>
              </a: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4131454" y="3133045"/>
            <a:ext cx="2398584" cy="3030311"/>
            <a:chOff x="0" y="0"/>
            <a:chExt cx="3198112" cy="4040414"/>
          </a:xfrm>
        </p:grpSpPr>
        <p:grpSp>
          <p:nvGrpSpPr>
            <p:cNvPr name="Group 21" id="21"/>
            <p:cNvGrpSpPr/>
            <p:nvPr/>
          </p:nvGrpSpPr>
          <p:grpSpPr>
            <a:xfrm rot="0">
              <a:off x="0" y="0"/>
              <a:ext cx="3018727" cy="1665774"/>
              <a:chOff x="0" y="0"/>
              <a:chExt cx="1023524" cy="564794"/>
            </a:xfrm>
          </p:grpSpPr>
          <p:sp>
            <p:nvSpPr>
              <p:cNvPr name="Freeform 22" id="22"/>
              <p:cNvSpPr/>
              <p:nvPr/>
            </p:nvSpPr>
            <p:spPr>
              <a:xfrm flipH="false" flipV="false" rot="0">
                <a:off x="0" y="0"/>
                <a:ext cx="1023524" cy="564794"/>
              </a:xfrm>
              <a:custGeom>
                <a:avLst/>
                <a:gdLst/>
                <a:ahLst/>
                <a:cxnLst/>
                <a:rect r="r" b="b" t="t" l="l"/>
                <a:pathLst>
                  <a:path h="564794" w="1023524">
                    <a:moveTo>
                      <a:pt x="0" y="0"/>
                    </a:moveTo>
                    <a:lnTo>
                      <a:pt x="1023524" y="0"/>
                    </a:lnTo>
                    <a:lnTo>
                      <a:pt x="1023524" y="564794"/>
                    </a:lnTo>
                    <a:lnTo>
                      <a:pt x="0" y="564794"/>
                    </a:lnTo>
                    <a:close/>
                  </a:path>
                </a:pathLst>
              </a:custGeom>
              <a:blipFill>
                <a:blip r:embed="rId5"/>
                <a:stretch>
                  <a:fillRect l="0" t="-10369" r="0" b="-10369"/>
                </a:stretch>
              </a:blipFill>
            </p:spPr>
          </p:sp>
        </p:grpSp>
        <p:sp>
          <p:nvSpPr>
            <p:cNvPr name="TextBox 23" id="23"/>
            <p:cNvSpPr txBox="true"/>
            <p:nvPr/>
          </p:nvSpPr>
          <p:spPr>
            <a:xfrm rot="0">
              <a:off x="0" y="1975183"/>
              <a:ext cx="319811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2828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MILESTONE 02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0" y="2738453"/>
              <a:ext cx="3018727" cy="1301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960"/>
                </a:lnSpc>
                <a:spcBef>
                  <a:spcPct val="0"/>
                </a:spcBef>
              </a:pPr>
              <a:r>
                <a:rPr lang="en-US" sz="1400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 elit, sed do eiusmod tempor incididunt ut labore.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4131454" y="6572930"/>
            <a:ext cx="2398584" cy="3030311"/>
            <a:chOff x="0" y="0"/>
            <a:chExt cx="3198112" cy="4040414"/>
          </a:xfrm>
        </p:grpSpPr>
        <p:grpSp>
          <p:nvGrpSpPr>
            <p:cNvPr name="Group 26" id="26"/>
            <p:cNvGrpSpPr/>
            <p:nvPr/>
          </p:nvGrpSpPr>
          <p:grpSpPr>
            <a:xfrm rot="0">
              <a:off x="0" y="0"/>
              <a:ext cx="3018727" cy="1665774"/>
              <a:chOff x="0" y="0"/>
              <a:chExt cx="1023524" cy="564794"/>
            </a:xfrm>
          </p:grpSpPr>
          <p:sp>
            <p:nvSpPr>
              <p:cNvPr name="Freeform 27" id="27"/>
              <p:cNvSpPr/>
              <p:nvPr/>
            </p:nvSpPr>
            <p:spPr>
              <a:xfrm flipH="false" flipV="false" rot="0">
                <a:off x="0" y="0"/>
                <a:ext cx="1023524" cy="564794"/>
              </a:xfrm>
              <a:custGeom>
                <a:avLst/>
                <a:gdLst/>
                <a:ahLst/>
                <a:cxnLst/>
                <a:rect r="r" b="b" t="t" l="l"/>
                <a:pathLst>
                  <a:path h="564794" w="1023524">
                    <a:moveTo>
                      <a:pt x="0" y="0"/>
                    </a:moveTo>
                    <a:lnTo>
                      <a:pt x="1023524" y="0"/>
                    </a:lnTo>
                    <a:lnTo>
                      <a:pt x="1023524" y="564794"/>
                    </a:lnTo>
                    <a:lnTo>
                      <a:pt x="0" y="564794"/>
                    </a:lnTo>
                    <a:close/>
                  </a:path>
                </a:pathLst>
              </a:custGeom>
              <a:blipFill>
                <a:blip r:embed="rId6"/>
                <a:stretch>
                  <a:fillRect l="0" t="-10369" r="0" b="-10369"/>
                </a:stretch>
              </a:blipFill>
            </p:spPr>
          </p:sp>
        </p:grpSp>
        <p:sp>
          <p:nvSpPr>
            <p:cNvPr name="TextBox 28" id="28"/>
            <p:cNvSpPr txBox="true"/>
            <p:nvPr/>
          </p:nvSpPr>
          <p:spPr>
            <a:xfrm rot="0">
              <a:off x="0" y="1975183"/>
              <a:ext cx="319811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2828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MILESTONE 03</a:t>
              </a:r>
            </a:p>
          </p:txBody>
        </p:sp>
        <p:sp>
          <p:nvSpPr>
            <p:cNvPr name="TextBox 29" id="29"/>
            <p:cNvSpPr txBox="true"/>
            <p:nvPr/>
          </p:nvSpPr>
          <p:spPr>
            <a:xfrm rot="0">
              <a:off x="0" y="2738453"/>
              <a:ext cx="3018727" cy="1301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960"/>
                </a:lnSpc>
                <a:spcBef>
                  <a:spcPct val="0"/>
                </a:spcBef>
              </a:pPr>
              <a:r>
                <a:rPr lang="en-US" sz="1400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 elit, sed do eiusmod tempor incididunt ut labore.</a:t>
              </a:r>
            </a:p>
          </p:txBody>
        </p:sp>
      </p:grpSp>
      <p:grpSp>
        <p:nvGrpSpPr>
          <p:cNvPr name="Group 30" id="30"/>
          <p:cNvGrpSpPr/>
          <p:nvPr/>
        </p:nvGrpSpPr>
        <p:grpSpPr>
          <a:xfrm rot="0">
            <a:off x="7079897" y="3133045"/>
            <a:ext cx="2398584" cy="3030311"/>
            <a:chOff x="0" y="0"/>
            <a:chExt cx="3198112" cy="4040414"/>
          </a:xfrm>
        </p:grpSpPr>
        <p:grpSp>
          <p:nvGrpSpPr>
            <p:cNvPr name="Group 31" id="31"/>
            <p:cNvGrpSpPr/>
            <p:nvPr/>
          </p:nvGrpSpPr>
          <p:grpSpPr>
            <a:xfrm rot="0">
              <a:off x="0" y="0"/>
              <a:ext cx="3018727" cy="1665774"/>
              <a:chOff x="0" y="0"/>
              <a:chExt cx="1023524" cy="564794"/>
            </a:xfrm>
          </p:grpSpPr>
          <p:sp>
            <p:nvSpPr>
              <p:cNvPr name="Freeform 32" id="32"/>
              <p:cNvSpPr/>
              <p:nvPr/>
            </p:nvSpPr>
            <p:spPr>
              <a:xfrm flipH="false" flipV="false" rot="0">
                <a:off x="0" y="0"/>
                <a:ext cx="1023524" cy="564794"/>
              </a:xfrm>
              <a:custGeom>
                <a:avLst/>
                <a:gdLst/>
                <a:ahLst/>
                <a:cxnLst/>
                <a:rect r="r" b="b" t="t" l="l"/>
                <a:pathLst>
                  <a:path h="564794" w="1023524">
                    <a:moveTo>
                      <a:pt x="0" y="0"/>
                    </a:moveTo>
                    <a:lnTo>
                      <a:pt x="1023524" y="0"/>
                    </a:lnTo>
                    <a:lnTo>
                      <a:pt x="1023524" y="564794"/>
                    </a:lnTo>
                    <a:lnTo>
                      <a:pt x="0" y="564794"/>
                    </a:lnTo>
                    <a:close/>
                  </a:path>
                </a:pathLst>
              </a:custGeom>
              <a:blipFill>
                <a:blip r:embed="rId7"/>
                <a:stretch>
                  <a:fillRect l="0" t="-10425" r="0" b="-10425"/>
                </a:stretch>
              </a:blipFill>
            </p:spPr>
          </p:sp>
        </p:grpSp>
        <p:sp>
          <p:nvSpPr>
            <p:cNvPr name="TextBox 33" id="33"/>
            <p:cNvSpPr txBox="true"/>
            <p:nvPr/>
          </p:nvSpPr>
          <p:spPr>
            <a:xfrm rot="0">
              <a:off x="0" y="1975183"/>
              <a:ext cx="319811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2828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MILESTONE 04</a:t>
              </a:r>
            </a:p>
          </p:txBody>
        </p:sp>
        <p:sp>
          <p:nvSpPr>
            <p:cNvPr name="TextBox 34" id="34"/>
            <p:cNvSpPr txBox="true"/>
            <p:nvPr/>
          </p:nvSpPr>
          <p:spPr>
            <a:xfrm rot="0">
              <a:off x="0" y="2738453"/>
              <a:ext cx="3018727" cy="1301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960"/>
                </a:lnSpc>
                <a:spcBef>
                  <a:spcPct val="0"/>
                </a:spcBef>
              </a:pPr>
              <a:r>
                <a:rPr lang="en-US" sz="1400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 elit, sed do eiusmod tempor incididunt ut labore.</a:t>
              </a:r>
            </a:p>
          </p:txBody>
        </p:sp>
      </p:grpSp>
      <p:grpSp>
        <p:nvGrpSpPr>
          <p:cNvPr name="Group 35" id="35"/>
          <p:cNvGrpSpPr/>
          <p:nvPr/>
        </p:nvGrpSpPr>
        <p:grpSpPr>
          <a:xfrm rot="0">
            <a:off x="12901486" y="3133045"/>
            <a:ext cx="2398584" cy="3030311"/>
            <a:chOff x="0" y="0"/>
            <a:chExt cx="3198112" cy="4040414"/>
          </a:xfrm>
        </p:grpSpPr>
        <p:grpSp>
          <p:nvGrpSpPr>
            <p:cNvPr name="Group 36" id="36"/>
            <p:cNvGrpSpPr/>
            <p:nvPr/>
          </p:nvGrpSpPr>
          <p:grpSpPr>
            <a:xfrm rot="0">
              <a:off x="0" y="0"/>
              <a:ext cx="3018727" cy="1665774"/>
              <a:chOff x="0" y="0"/>
              <a:chExt cx="1023524" cy="564794"/>
            </a:xfrm>
          </p:grpSpPr>
          <p:sp>
            <p:nvSpPr>
              <p:cNvPr name="Freeform 37" id="37"/>
              <p:cNvSpPr/>
              <p:nvPr/>
            </p:nvSpPr>
            <p:spPr>
              <a:xfrm flipH="false" flipV="false" rot="0">
                <a:off x="0" y="0"/>
                <a:ext cx="1023524" cy="564794"/>
              </a:xfrm>
              <a:custGeom>
                <a:avLst/>
                <a:gdLst/>
                <a:ahLst/>
                <a:cxnLst/>
                <a:rect r="r" b="b" t="t" l="l"/>
                <a:pathLst>
                  <a:path h="564794" w="1023524">
                    <a:moveTo>
                      <a:pt x="0" y="0"/>
                    </a:moveTo>
                    <a:lnTo>
                      <a:pt x="1023524" y="0"/>
                    </a:lnTo>
                    <a:lnTo>
                      <a:pt x="1023524" y="564794"/>
                    </a:lnTo>
                    <a:lnTo>
                      <a:pt x="0" y="564794"/>
                    </a:lnTo>
                    <a:close/>
                  </a:path>
                </a:pathLst>
              </a:custGeom>
              <a:blipFill>
                <a:blip r:embed="rId8"/>
                <a:stretch>
                  <a:fillRect l="0" t="0" r="0" b="-35915"/>
                </a:stretch>
              </a:blipFill>
            </p:spPr>
          </p:sp>
        </p:grpSp>
        <p:sp>
          <p:nvSpPr>
            <p:cNvPr name="TextBox 38" id="38"/>
            <p:cNvSpPr txBox="true"/>
            <p:nvPr/>
          </p:nvSpPr>
          <p:spPr>
            <a:xfrm rot="0">
              <a:off x="0" y="1975183"/>
              <a:ext cx="319811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2828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MILESTONE 06</a:t>
              </a:r>
            </a:p>
          </p:txBody>
        </p:sp>
        <p:sp>
          <p:nvSpPr>
            <p:cNvPr name="TextBox 39" id="39"/>
            <p:cNvSpPr txBox="true"/>
            <p:nvPr/>
          </p:nvSpPr>
          <p:spPr>
            <a:xfrm rot="0">
              <a:off x="0" y="2738453"/>
              <a:ext cx="3018727" cy="1301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960"/>
                </a:lnSpc>
                <a:spcBef>
                  <a:spcPct val="0"/>
                </a:spcBef>
              </a:pPr>
              <a:r>
                <a:rPr lang="en-US" sz="1400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 elit, sed do eiusmod tempor incididunt ut labore.</a:t>
              </a:r>
            </a:p>
          </p:txBody>
        </p:sp>
      </p:grpSp>
      <p:grpSp>
        <p:nvGrpSpPr>
          <p:cNvPr name="Group 40" id="40"/>
          <p:cNvGrpSpPr/>
          <p:nvPr/>
        </p:nvGrpSpPr>
        <p:grpSpPr>
          <a:xfrm rot="0">
            <a:off x="15576295" y="3133045"/>
            <a:ext cx="2398584" cy="3030311"/>
            <a:chOff x="0" y="0"/>
            <a:chExt cx="3198112" cy="4040414"/>
          </a:xfrm>
        </p:grpSpPr>
        <p:grpSp>
          <p:nvGrpSpPr>
            <p:cNvPr name="Group 41" id="41"/>
            <p:cNvGrpSpPr/>
            <p:nvPr/>
          </p:nvGrpSpPr>
          <p:grpSpPr>
            <a:xfrm rot="0">
              <a:off x="0" y="0"/>
              <a:ext cx="3018727" cy="1665774"/>
              <a:chOff x="0" y="0"/>
              <a:chExt cx="1023524" cy="564794"/>
            </a:xfrm>
          </p:grpSpPr>
          <p:sp>
            <p:nvSpPr>
              <p:cNvPr name="Freeform 42" id="42"/>
              <p:cNvSpPr/>
              <p:nvPr/>
            </p:nvSpPr>
            <p:spPr>
              <a:xfrm flipH="false" flipV="false" rot="0">
                <a:off x="0" y="0"/>
                <a:ext cx="1023524" cy="564794"/>
              </a:xfrm>
              <a:custGeom>
                <a:avLst/>
                <a:gdLst/>
                <a:ahLst/>
                <a:cxnLst/>
                <a:rect r="r" b="b" t="t" l="l"/>
                <a:pathLst>
                  <a:path h="564794" w="1023524">
                    <a:moveTo>
                      <a:pt x="0" y="0"/>
                    </a:moveTo>
                    <a:lnTo>
                      <a:pt x="1023524" y="0"/>
                    </a:lnTo>
                    <a:lnTo>
                      <a:pt x="1023524" y="564794"/>
                    </a:lnTo>
                    <a:lnTo>
                      <a:pt x="0" y="564794"/>
                    </a:lnTo>
                    <a:close/>
                  </a:path>
                </a:pathLst>
              </a:custGeom>
              <a:blipFill>
                <a:blip r:embed="rId9"/>
                <a:stretch>
                  <a:fillRect l="0" t="-10369" r="0" b="-10369"/>
                </a:stretch>
              </a:blipFill>
            </p:spPr>
          </p:sp>
        </p:grpSp>
        <p:sp>
          <p:nvSpPr>
            <p:cNvPr name="TextBox 43" id="43"/>
            <p:cNvSpPr txBox="true"/>
            <p:nvPr/>
          </p:nvSpPr>
          <p:spPr>
            <a:xfrm rot="0">
              <a:off x="0" y="1975183"/>
              <a:ext cx="319811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2828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MILESTONE 07</a:t>
              </a:r>
            </a:p>
          </p:txBody>
        </p:sp>
        <p:sp>
          <p:nvSpPr>
            <p:cNvPr name="TextBox 44" id="44"/>
            <p:cNvSpPr txBox="true"/>
            <p:nvPr/>
          </p:nvSpPr>
          <p:spPr>
            <a:xfrm rot="0">
              <a:off x="0" y="2738453"/>
              <a:ext cx="3018727" cy="1301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960"/>
                </a:lnSpc>
                <a:spcBef>
                  <a:spcPct val="0"/>
                </a:spcBef>
              </a:pPr>
              <a:r>
                <a:rPr lang="en-US" sz="1400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 elit, sed do eiusmod tempor incididunt ut labore.</a:t>
              </a:r>
            </a:p>
          </p:txBody>
        </p:sp>
      </p:grpSp>
      <p:grpSp>
        <p:nvGrpSpPr>
          <p:cNvPr name="Group 45" id="45"/>
          <p:cNvGrpSpPr/>
          <p:nvPr/>
        </p:nvGrpSpPr>
        <p:grpSpPr>
          <a:xfrm rot="0">
            <a:off x="15576295" y="6572930"/>
            <a:ext cx="2398584" cy="3030311"/>
            <a:chOff x="0" y="0"/>
            <a:chExt cx="3198112" cy="4040414"/>
          </a:xfrm>
        </p:grpSpPr>
        <p:grpSp>
          <p:nvGrpSpPr>
            <p:cNvPr name="Group 46" id="46"/>
            <p:cNvGrpSpPr/>
            <p:nvPr/>
          </p:nvGrpSpPr>
          <p:grpSpPr>
            <a:xfrm rot="0">
              <a:off x="0" y="0"/>
              <a:ext cx="3018727" cy="1665774"/>
              <a:chOff x="0" y="0"/>
              <a:chExt cx="1023524" cy="564794"/>
            </a:xfrm>
          </p:grpSpPr>
          <p:sp>
            <p:nvSpPr>
              <p:cNvPr name="Freeform 47" id="47"/>
              <p:cNvSpPr/>
              <p:nvPr/>
            </p:nvSpPr>
            <p:spPr>
              <a:xfrm flipH="false" flipV="false" rot="0">
                <a:off x="0" y="0"/>
                <a:ext cx="1023524" cy="564794"/>
              </a:xfrm>
              <a:custGeom>
                <a:avLst/>
                <a:gdLst/>
                <a:ahLst/>
                <a:cxnLst/>
                <a:rect r="r" b="b" t="t" l="l"/>
                <a:pathLst>
                  <a:path h="564794" w="1023524">
                    <a:moveTo>
                      <a:pt x="0" y="0"/>
                    </a:moveTo>
                    <a:lnTo>
                      <a:pt x="1023524" y="0"/>
                    </a:lnTo>
                    <a:lnTo>
                      <a:pt x="1023524" y="564794"/>
                    </a:lnTo>
                    <a:lnTo>
                      <a:pt x="0" y="564794"/>
                    </a:lnTo>
                    <a:close/>
                  </a:path>
                </a:pathLst>
              </a:custGeom>
              <a:blipFill>
                <a:blip r:embed="rId10"/>
                <a:stretch>
                  <a:fillRect l="0" t="-10482" r="0" b="-10482"/>
                </a:stretch>
              </a:blipFill>
            </p:spPr>
          </p:sp>
        </p:grpSp>
        <p:sp>
          <p:nvSpPr>
            <p:cNvPr name="TextBox 48" id="48"/>
            <p:cNvSpPr txBox="true"/>
            <p:nvPr/>
          </p:nvSpPr>
          <p:spPr>
            <a:xfrm rot="0">
              <a:off x="0" y="1975183"/>
              <a:ext cx="319811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2828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MILESTONE 08</a:t>
              </a:r>
            </a:p>
          </p:txBody>
        </p:sp>
        <p:sp>
          <p:nvSpPr>
            <p:cNvPr name="TextBox 49" id="49"/>
            <p:cNvSpPr txBox="true"/>
            <p:nvPr/>
          </p:nvSpPr>
          <p:spPr>
            <a:xfrm rot="0">
              <a:off x="0" y="2738453"/>
              <a:ext cx="3018727" cy="1301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960"/>
                </a:lnSpc>
                <a:spcBef>
                  <a:spcPct val="0"/>
                </a:spcBef>
              </a:pPr>
              <a:r>
                <a:rPr lang="en-US" sz="1400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 elit, sed do eiusmod tempor incididunt ut labore.</a:t>
              </a:r>
            </a:p>
          </p:txBody>
        </p:sp>
      </p:grpSp>
      <p:grpSp>
        <p:nvGrpSpPr>
          <p:cNvPr name="Group 50" id="50"/>
          <p:cNvGrpSpPr/>
          <p:nvPr/>
        </p:nvGrpSpPr>
        <p:grpSpPr>
          <a:xfrm rot="0">
            <a:off x="9947432" y="3133045"/>
            <a:ext cx="2398584" cy="4546341"/>
            <a:chOff x="0" y="0"/>
            <a:chExt cx="3198112" cy="6061788"/>
          </a:xfrm>
        </p:grpSpPr>
        <p:grpSp>
          <p:nvGrpSpPr>
            <p:cNvPr name="Group 51" id="51"/>
            <p:cNvGrpSpPr/>
            <p:nvPr/>
          </p:nvGrpSpPr>
          <p:grpSpPr>
            <a:xfrm rot="0">
              <a:off x="0" y="2021374"/>
              <a:ext cx="3018727" cy="1665774"/>
              <a:chOff x="0" y="0"/>
              <a:chExt cx="1023524" cy="564794"/>
            </a:xfrm>
          </p:grpSpPr>
          <p:sp>
            <p:nvSpPr>
              <p:cNvPr name="Freeform 52" id="52"/>
              <p:cNvSpPr/>
              <p:nvPr/>
            </p:nvSpPr>
            <p:spPr>
              <a:xfrm flipH="false" flipV="false" rot="0">
                <a:off x="0" y="0"/>
                <a:ext cx="1023524" cy="564794"/>
              </a:xfrm>
              <a:custGeom>
                <a:avLst/>
                <a:gdLst/>
                <a:ahLst/>
                <a:cxnLst/>
                <a:rect r="r" b="b" t="t" l="l"/>
                <a:pathLst>
                  <a:path h="564794" w="1023524">
                    <a:moveTo>
                      <a:pt x="0" y="0"/>
                    </a:moveTo>
                    <a:lnTo>
                      <a:pt x="1023524" y="0"/>
                    </a:lnTo>
                    <a:lnTo>
                      <a:pt x="1023524" y="564794"/>
                    </a:lnTo>
                    <a:lnTo>
                      <a:pt x="0" y="564794"/>
                    </a:lnTo>
                    <a:close/>
                  </a:path>
                </a:pathLst>
              </a:custGeom>
              <a:blipFill>
                <a:blip r:embed="rId11"/>
                <a:stretch>
                  <a:fillRect l="0" t="-4592" r="0" b="-4592"/>
                </a:stretch>
              </a:blipFill>
            </p:spPr>
          </p:sp>
        </p:grpSp>
        <p:sp>
          <p:nvSpPr>
            <p:cNvPr name="TextBox 53" id="53"/>
            <p:cNvSpPr txBox="true"/>
            <p:nvPr/>
          </p:nvSpPr>
          <p:spPr>
            <a:xfrm rot="0">
              <a:off x="0" y="3996556"/>
              <a:ext cx="319811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359"/>
                </a:lnSpc>
                <a:spcBef>
                  <a:spcPct val="0"/>
                </a:spcBef>
              </a:pPr>
              <a:r>
                <a:rPr lang="en-US" b="true" sz="2400">
                  <a:solidFill>
                    <a:srgbClr val="FF2828"/>
                  </a:solidFill>
                  <a:latin typeface="IBM Plex Sans Medium"/>
                  <a:ea typeface="IBM Plex Sans Medium"/>
                  <a:cs typeface="IBM Plex Sans Medium"/>
                  <a:sym typeface="IBM Plex Sans Medium"/>
                </a:rPr>
                <a:t>MILESTONE 05</a:t>
              </a:r>
            </a:p>
          </p:txBody>
        </p:sp>
        <p:sp>
          <p:nvSpPr>
            <p:cNvPr name="TextBox 54" id="54"/>
            <p:cNvSpPr txBox="true"/>
            <p:nvPr/>
          </p:nvSpPr>
          <p:spPr>
            <a:xfrm rot="0">
              <a:off x="0" y="4759826"/>
              <a:ext cx="3018727" cy="1301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960"/>
                </a:lnSpc>
                <a:spcBef>
                  <a:spcPct val="0"/>
                </a:spcBef>
              </a:pPr>
              <a:r>
                <a:rPr lang="en-US" sz="1400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 elit, sed do eiusmod tempor incididunt ut labore.</a:t>
              </a:r>
            </a:p>
          </p:txBody>
        </p:sp>
        <p:grpSp>
          <p:nvGrpSpPr>
            <p:cNvPr name="Group 55" id="55"/>
            <p:cNvGrpSpPr/>
            <p:nvPr/>
          </p:nvGrpSpPr>
          <p:grpSpPr>
            <a:xfrm rot="0">
              <a:off x="0" y="0"/>
              <a:ext cx="3018727" cy="1665774"/>
              <a:chOff x="0" y="0"/>
              <a:chExt cx="1023524" cy="564794"/>
            </a:xfrm>
          </p:grpSpPr>
          <p:sp>
            <p:nvSpPr>
              <p:cNvPr name="Freeform 56" id="56"/>
              <p:cNvSpPr/>
              <p:nvPr/>
            </p:nvSpPr>
            <p:spPr>
              <a:xfrm flipH="false" flipV="false" rot="0">
                <a:off x="0" y="0"/>
                <a:ext cx="1023524" cy="564794"/>
              </a:xfrm>
              <a:custGeom>
                <a:avLst/>
                <a:gdLst/>
                <a:ahLst/>
                <a:cxnLst/>
                <a:rect r="r" b="b" t="t" l="l"/>
                <a:pathLst>
                  <a:path h="564794" w="1023524">
                    <a:moveTo>
                      <a:pt x="0" y="0"/>
                    </a:moveTo>
                    <a:lnTo>
                      <a:pt x="1023524" y="0"/>
                    </a:lnTo>
                    <a:lnTo>
                      <a:pt x="1023524" y="564794"/>
                    </a:lnTo>
                    <a:lnTo>
                      <a:pt x="0" y="564794"/>
                    </a:lnTo>
                    <a:close/>
                  </a:path>
                </a:pathLst>
              </a:custGeom>
              <a:blipFill>
                <a:blip r:embed="rId12"/>
                <a:stretch>
                  <a:fillRect l="0" t="-61114" r="0" b="-110886"/>
                </a:stretch>
              </a:blipFill>
            </p:spPr>
          </p:sp>
        </p:grpSp>
      </p:grp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030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719627" y="2147351"/>
            <a:ext cx="5097641" cy="7400322"/>
            <a:chOff x="0" y="0"/>
            <a:chExt cx="1342589" cy="1949056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342589" cy="1949056"/>
            </a:xfrm>
            <a:custGeom>
              <a:avLst/>
              <a:gdLst/>
              <a:ahLst/>
              <a:cxnLst/>
              <a:rect r="r" b="b" t="t" l="l"/>
              <a:pathLst>
                <a:path h="1949056" w="1342589">
                  <a:moveTo>
                    <a:pt x="36449" y="0"/>
                  </a:moveTo>
                  <a:lnTo>
                    <a:pt x="1306139" y="0"/>
                  </a:lnTo>
                  <a:cubicBezTo>
                    <a:pt x="1315806" y="0"/>
                    <a:pt x="1325077" y="3840"/>
                    <a:pt x="1331913" y="10676"/>
                  </a:cubicBezTo>
                  <a:cubicBezTo>
                    <a:pt x="1338748" y="17511"/>
                    <a:pt x="1342589" y="26782"/>
                    <a:pt x="1342589" y="36449"/>
                  </a:cubicBezTo>
                  <a:lnTo>
                    <a:pt x="1342589" y="1912607"/>
                  </a:lnTo>
                  <a:cubicBezTo>
                    <a:pt x="1342589" y="1932737"/>
                    <a:pt x="1326270" y="1949056"/>
                    <a:pt x="1306139" y="1949056"/>
                  </a:cubicBezTo>
                  <a:lnTo>
                    <a:pt x="36449" y="1949056"/>
                  </a:lnTo>
                  <a:cubicBezTo>
                    <a:pt x="16319" y="1949056"/>
                    <a:pt x="0" y="1932737"/>
                    <a:pt x="0" y="1912607"/>
                  </a:cubicBezTo>
                  <a:lnTo>
                    <a:pt x="0" y="36449"/>
                  </a:lnTo>
                  <a:cubicBezTo>
                    <a:pt x="0" y="16319"/>
                    <a:pt x="16319" y="0"/>
                    <a:pt x="36449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19050"/>
              <a:ext cx="1342589" cy="196810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055393" y="2147351"/>
            <a:ext cx="11512980" cy="7400322"/>
            <a:chOff x="0" y="0"/>
            <a:chExt cx="3032225" cy="1949056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3032225" cy="1949056"/>
            </a:xfrm>
            <a:custGeom>
              <a:avLst/>
              <a:gdLst/>
              <a:ahLst/>
              <a:cxnLst/>
              <a:rect r="r" b="b" t="t" l="l"/>
              <a:pathLst>
                <a:path h="1949056" w="3032225">
                  <a:moveTo>
                    <a:pt x="16139" y="0"/>
                  </a:moveTo>
                  <a:lnTo>
                    <a:pt x="3016086" y="0"/>
                  </a:lnTo>
                  <a:cubicBezTo>
                    <a:pt x="3020366" y="0"/>
                    <a:pt x="3024471" y="1700"/>
                    <a:pt x="3027498" y="4727"/>
                  </a:cubicBezTo>
                  <a:cubicBezTo>
                    <a:pt x="3030525" y="7754"/>
                    <a:pt x="3032225" y="11859"/>
                    <a:pt x="3032225" y="16139"/>
                  </a:cubicBezTo>
                  <a:lnTo>
                    <a:pt x="3032225" y="1932917"/>
                  </a:lnTo>
                  <a:cubicBezTo>
                    <a:pt x="3032225" y="1937197"/>
                    <a:pt x="3030525" y="1941302"/>
                    <a:pt x="3027498" y="1944329"/>
                  </a:cubicBezTo>
                  <a:cubicBezTo>
                    <a:pt x="3024471" y="1947356"/>
                    <a:pt x="3020366" y="1949056"/>
                    <a:pt x="3016086" y="1949056"/>
                  </a:cubicBezTo>
                  <a:lnTo>
                    <a:pt x="16139" y="1949056"/>
                  </a:lnTo>
                  <a:cubicBezTo>
                    <a:pt x="11859" y="1949056"/>
                    <a:pt x="7754" y="1947356"/>
                    <a:pt x="4727" y="1944329"/>
                  </a:cubicBezTo>
                  <a:cubicBezTo>
                    <a:pt x="1700" y="1941302"/>
                    <a:pt x="0" y="1937197"/>
                    <a:pt x="0" y="1932917"/>
                  </a:cubicBezTo>
                  <a:lnTo>
                    <a:pt x="0" y="16139"/>
                  </a:lnTo>
                  <a:cubicBezTo>
                    <a:pt x="0" y="11859"/>
                    <a:pt x="1700" y="7754"/>
                    <a:pt x="4727" y="4727"/>
                  </a:cubicBezTo>
                  <a:cubicBezTo>
                    <a:pt x="7754" y="1700"/>
                    <a:pt x="11859" y="0"/>
                    <a:pt x="16139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19050"/>
              <a:ext cx="3032225" cy="196810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084414" y="2428069"/>
            <a:ext cx="4368067" cy="647237"/>
            <a:chOff x="0" y="0"/>
            <a:chExt cx="1150437" cy="170466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9627850" y="2428069"/>
            <a:ext cx="4368067" cy="647237"/>
            <a:chOff x="0" y="0"/>
            <a:chExt cx="1150437" cy="170466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084414" y="7062468"/>
            <a:ext cx="4368067" cy="647237"/>
            <a:chOff x="0" y="0"/>
            <a:chExt cx="1150437" cy="170466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434359" y="7957355"/>
            <a:ext cx="828368" cy="828368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FF2828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2388318" y="7957355"/>
            <a:ext cx="828368" cy="828368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303030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3342277" y="7957355"/>
            <a:ext cx="828368" cy="828368"/>
            <a:chOff x="0" y="0"/>
            <a:chExt cx="812800" cy="812800"/>
          </a:xfrm>
        </p:grpSpPr>
        <p:sp>
          <p:nvSpPr>
            <p:cNvPr name="Freeform 24" id="24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6B6B6B"/>
            </a:solidFill>
          </p:spPr>
        </p:sp>
        <p:sp>
          <p:nvSpPr>
            <p:cNvPr name="TextBox 25" id="25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4254614" y="7957355"/>
            <a:ext cx="828368" cy="828368"/>
            <a:chOff x="0" y="0"/>
            <a:chExt cx="812800" cy="812800"/>
          </a:xfrm>
        </p:grpSpPr>
        <p:sp>
          <p:nvSpPr>
            <p:cNvPr name="Freeform 27" id="27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28" id="28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sp>
        <p:nvSpPr>
          <p:cNvPr name="Freeform 29" id="29"/>
          <p:cNvSpPr/>
          <p:nvPr/>
        </p:nvSpPr>
        <p:spPr>
          <a:xfrm flipH="false" flipV="false" rot="0">
            <a:off x="8032665" y="8701118"/>
            <a:ext cx="7558436" cy="398536"/>
          </a:xfrm>
          <a:custGeom>
            <a:avLst/>
            <a:gdLst/>
            <a:ahLst/>
            <a:cxnLst/>
            <a:rect r="r" b="b" t="t" l="l"/>
            <a:pathLst>
              <a:path h="398536" w="7558436">
                <a:moveTo>
                  <a:pt x="0" y="0"/>
                </a:moveTo>
                <a:lnTo>
                  <a:pt x="7558436" y="0"/>
                </a:lnTo>
                <a:lnTo>
                  <a:pt x="7558436" y="398536"/>
                </a:lnTo>
                <a:lnTo>
                  <a:pt x="0" y="39853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30" id="30"/>
          <p:cNvSpPr txBox="true"/>
          <p:nvPr/>
        </p:nvSpPr>
        <p:spPr>
          <a:xfrm rot="0">
            <a:off x="1177805" y="3323100"/>
            <a:ext cx="4181285" cy="50368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074"/>
              </a:lnSpc>
            </a:pPr>
            <a:r>
              <a:rPr lang="en-US" sz="1700" strike="noStrike" u="none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This presentation template</a:t>
            </a:r>
          </a:p>
          <a:p>
            <a:pPr algn="ctr">
              <a:lnSpc>
                <a:spcPts val="2074"/>
              </a:lnSpc>
            </a:pPr>
            <a:r>
              <a:rPr lang="en-US" sz="1700" strike="noStrike" u="none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uses the following free fonts: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1120864" y="6412736"/>
            <a:ext cx="4368067" cy="24968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074"/>
              </a:lnSpc>
            </a:pPr>
            <a:r>
              <a:rPr lang="en-US" sz="170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You can find these fonts online too.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1693180" y="4223888"/>
            <a:ext cx="3150536" cy="1924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542"/>
              </a:lnSpc>
            </a:pPr>
            <a:r>
              <a:rPr lang="en-US" b="true" sz="149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TITLES:</a:t>
            </a:r>
          </a:p>
          <a:p>
            <a:pPr algn="ctr">
              <a:lnSpc>
                <a:spcPts val="2173"/>
              </a:lnSpc>
            </a:pPr>
            <a:r>
              <a:rPr lang="en-US" sz="211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IBM PLEX SANS</a:t>
            </a:r>
          </a:p>
          <a:p>
            <a:pPr algn="ctr">
              <a:lnSpc>
                <a:spcPts val="2173"/>
              </a:lnSpc>
            </a:pPr>
            <a:r>
              <a:rPr lang="en-US" sz="211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 </a:t>
            </a:r>
          </a:p>
          <a:p>
            <a:pPr algn="ctr">
              <a:lnSpc>
                <a:spcPts val="1542"/>
              </a:lnSpc>
            </a:pPr>
            <a:r>
              <a:rPr lang="en-US" b="true" sz="149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HEADERS:</a:t>
            </a:r>
          </a:p>
          <a:p>
            <a:pPr algn="ctr">
              <a:lnSpc>
                <a:spcPts val="2173"/>
              </a:lnSpc>
            </a:pPr>
            <a:r>
              <a:rPr lang="en-US" sz="211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IBM PLEX SANS</a:t>
            </a:r>
          </a:p>
          <a:p>
            <a:pPr algn="ctr">
              <a:lnSpc>
                <a:spcPts val="2173"/>
              </a:lnSpc>
            </a:pPr>
          </a:p>
          <a:p>
            <a:pPr algn="ctr">
              <a:lnSpc>
                <a:spcPts val="1542"/>
              </a:lnSpc>
            </a:pPr>
            <a:r>
              <a:rPr lang="en-US" b="true" sz="149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BODY COPY:</a:t>
            </a:r>
          </a:p>
          <a:p>
            <a:pPr algn="ctr">
              <a:lnSpc>
                <a:spcPts val="2173"/>
              </a:lnSpc>
            </a:pPr>
            <a:r>
              <a:rPr lang="en-US" sz="211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IBM PLEX SANS</a:t>
            </a:r>
          </a:p>
        </p:txBody>
      </p:sp>
      <p:sp>
        <p:nvSpPr>
          <p:cNvPr name="TextBox 33" id="33"/>
          <p:cNvSpPr txBox="true"/>
          <p:nvPr/>
        </p:nvSpPr>
        <p:spPr>
          <a:xfrm rot="0">
            <a:off x="1177805" y="8928961"/>
            <a:ext cx="1341476" cy="180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70"/>
              </a:lnSpc>
            </a:pPr>
            <a:r>
              <a:rPr lang="en-US" b="true" sz="142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#FF2828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2131764" y="8928961"/>
            <a:ext cx="1341476" cy="180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70"/>
              </a:lnSpc>
            </a:pPr>
            <a:r>
              <a:rPr lang="en-US" b="true" sz="142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#303030</a:t>
            </a:r>
          </a:p>
        </p:txBody>
      </p:sp>
      <p:sp>
        <p:nvSpPr>
          <p:cNvPr name="TextBox 35" id="35"/>
          <p:cNvSpPr txBox="true"/>
          <p:nvPr/>
        </p:nvSpPr>
        <p:spPr>
          <a:xfrm rot="0">
            <a:off x="3085723" y="8928961"/>
            <a:ext cx="1341476" cy="180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70"/>
              </a:lnSpc>
            </a:pPr>
            <a:r>
              <a:rPr lang="en-US" b="true" sz="142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#6B6B6B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4210005" y="1446041"/>
            <a:ext cx="9867990" cy="3246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</a:pPr>
            <a:r>
              <a:rPr lang="en-US" sz="2199" strike="noStrike" u="none">
                <a:solidFill>
                  <a:srgbClr val="FFFFFF"/>
                </a:solidFill>
                <a:latin typeface="Canva Sans"/>
                <a:ea typeface="Canva Sans"/>
                <a:cs typeface="Canva Sans"/>
                <a:sym typeface="Canva Sans"/>
              </a:rPr>
              <a:t>Use these design resources in your Canva Presentation.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11651615" y="9777291"/>
            <a:ext cx="5916757" cy="1670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1">
              <a:lnSpc>
                <a:spcPts val="1463"/>
              </a:lnSpc>
            </a:pPr>
            <a:r>
              <a:rPr lang="en-US" b="true" sz="1199">
                <a:solidFill>
                  <a:srgbClr val="FF282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DON'T FORGET TO DELETE THIS </a:t>
            </a:r>
            <a:r>
              <a:rPr lang="en-US" b="true" sz="1199">
                <a:solidFill>
                  <a:srgbClr val="FF282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PAGE BEFORE PRESENTING. 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5469973" y="543899"/>
            <a:ext cx="7348055" cy="7735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706"/>
              </a:lnSpc>
            </a:pPr>
            <a:r>
              <a:rPr lang="en-US" b="true" sz="5706" spc="-330" strike="noStrike" u="none">
                <a:solidFill>
                  <a:srgbClr val="FF282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RESOURCE PAGE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1693180" y="2554837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b="true" sz="2499">
                <a:solidFill>
                  <a:srgbClr val="0F1A3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Fonts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0236615" y="2554837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b="true" sz="2499">
                <a:solidFill>
                  <a:srgbClr val="0F1A3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Design Elements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1693180" y="7157977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b="true" sz="2499">
                <a:solidFill>
                  <a:srgbClr val="0F1A3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Colors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3998060" y="8928961"/>
            <a:ext cx="1341476" cy="180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70"/>
              </a:lnSpc>
            </a:pPr>
            <a:r>
              <a:rPr lang="en-US" b="true" sz="142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#FFFFFF</a:t>
            </a:r>
          </a:p>
        </p:txBody>
      </p:sp>
      <p:sp>
        <p:nvSpPr>
          <p:cNvPr name="Freeform 43" id="43"/>
          <p:cNvSpPr/>
          <p:nvPr/>
        </p:nvSpPr>
        <p:spPr>
          <a:xfrm flipH="false" flipV="false" rot="0">
            <a:off x="8740085" y="3563786"/>
            <a:ext cx="557981" cy="479863"/>
          </a:xfrm>
          <a:custGeom>
            <a:avLst/>
            <a:gdLst/>
            <a:ahLst/>
            <a:cxnLst/>
            <a:rect r="r" b="b" t="t" l="l"/>
            <a:pathLst>
              <a:path h="479863" w="557981">
                <a:moveTo>
                  <a:pt x="0" y="0"/>
                </a:moveTo>
                <a:lnTo>
                  <a:pt x="557981" y="0"/>
                </a:lnTo>
                <a:lnTo>
                  <a:pt x="557981" y="479863"/>
                </a:lnTo>
                <a:lnTo>
                  <a:pt x="0" y="479863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4" id="44"/>
          <p:cNvSpPr/>
          <p:nvPr/>
        </p:nvSpPr>
        <p:spPr>
          <a:xfrm flipH="false" flipV="false" rot="0">
            <a:off x="14434450" y="3563786"/>
            <a:ext cx="396580" cy="548037"/>
          </a:xfrm>
          <a:custGeom>
            <a:avLst/>
            <a:gdLst/>
            <a:ahLst/>
            <a:cxnLst/>
            <a:rect r="r" b="b" t="t" l="l"/>
            <a:pathLst>
              <a:path h="548037" w="396580">
                <a:moveTo>
                  <a:pt x="0" y="0"/>
                </a:moveTo>
                <a:lnTo>
                  <a:pt x="396579" y="0"/>
                </a:lnTo>
                <a:lnTo>
                  <a:pt x="396579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5" id="45"/>
          <p:cNvSpPr/>
          <p:nvPr/>
        </p:nvSpPr>
        <p:spPr>
          <a:xfrm flipH="false" flipV="false" rot="0">
            <a:off x="13794015" y="3592980"/>
            <a:ext cx="326730" cy="489650"/>
          </a:xfrm>
          <a:custGeom>
            <a:avLst/>
            <a:gdLst/>
            <a:ahLst/>
            <a:cxnLst/>
            <a:rect r="r" b="b" t="t" l="l"/>
            <a:pathLst>
              <a:path h="489650" w="326730">
                <a:moveTo>
                  <a:pt x="0" y="0"/>
                </a:moveTo>
                <a:lnTo>
                  <a:pt x="326730" y="0"/>
                </a:lnTo>
                <a:lnTo>
                  <a:pt x="326730" y="489649"/>
                </a:lnTo>
                <a:lnTo>
                  <a:pt x="0" y="489649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6" id="46"/>
          <p:cNvSpPr/>
          <p:nvPr/>
        </p:nvSpPr>
        <p:spPr>
          <a:xfrm flipH="false" flipV="false" rot="0">
            <a:off x="12941340" y="3592980"/>
            <a:ext cx="541866" cy="489650"/>
          </a:xfrm>
          <a:custGeom>
            <a:avLst/>
            <a:gdLst/>
            <a:ahLst/>
            <a:cxnLst/>
            <a:rect r="r" b="b" t="t" l="l"/>
            <a:pathLst>
              <a:path h="489650" w="541866">
                <a:moveTo>
                  <a:pt x="0" y="0"/>
                </a:moveTo>
                <a:lnTo>
                  <a:pt x="541866" y="0"/>
                </a:lnTo>
                <a:lnTo>
                  <a:pt x="541866" y="489649"/>
                </a:lnTo>
                <a:lnTo>
                  <a:pt x="0" y="489649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7" id="47"/>
          <p:cNvSpPr/>
          <p:nvPr/>
        </p:nvSpPr>
        <p:spPr>
          <a:xfrm flipH="false" flipV="false" rot="0">
            <a:off x="12140882" y="3592980"/>
            <a:ext cx="489650" cy="489650"/>
          </a:xfrm>
          <a:custGeom>
            <a:avLst/>
            <a:gdLst/>
            <a:ahLst/>
            <a:cxnLst/>
            <a:rect r="r" b="b" t="t" l="l"/>
            <a:pathLst>
              <a:path h="489650" w="489650">
                <a:moveTo>
                  <a:pt x="0" y="0"/>
                </a:moveTo>
                <a:lnTo>
                  <a:pt x="489649" y="0"/>
                </a:lnTo>
                <a:lnTo>
                  <a:pt x="489649" y="489649"/>
                </a:lnTo>
                <a:lnTo>
                  <a:pt x="0" y="489649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8" id="48"/>
          <p:cNvSpPr/>
          <p:nvPr/>
        </p:nvSpPr>
        <p:spPr>
          <a:xfrm flipH="false" flipV="false" rot="0">
            <a:off x="11160164" y="3597873"/>
            <a:ext cx="669909" cy="411690"/>
          </a:xfrm>
          <a:custGeom>
            <a:avLst/>
            <a:gdLst/>
            <a:ahLst/>
            <a:cxnLst/>
            <a:rect r="r" b="b" t="t" l="l"/>
            <a:pathLst>
              <a:path h="411690" w="669909">
                <a:moveTo>
                  <a:pt x="0" y="0"/>
                </a:moveTo>
                <a:lnTo>
                  <a:pt x="669909" y="0"/>
                </a:lnTo>
                <a:lnTo>
                  <a:pt x="669909" y="411689"/>
                </a:lnTo>
                <a:lnTo>
                  <a:pt x="0" y="411689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9" id="49"/>
          <p:cNvSpPr/>
          <p:nvPr/>
        </p:nvSpPr>
        <p:spPr>
          <a:xfrm flipH="false" flipV="false" rot="0">
            <a:off x="9608875" y="3563786"/>
            <a:ext cx="548037" cy="548037"/>
          </a:xfrm>
          <a:custGeom>
            <a:avLst/>
            <a:gdLst/>
            <a:ahLst/>
            <a:cxnLst/>
            <a:rect r="r" b="b" t="t" l="l"/>
            <a:pathLst>
              <a:path h="548037" w="548037">
                <a:moveTo>
                  <a:pt x="0" y="0"/>
                </a:moveTo>
                <a:lnTo>
                  <a:pt x="548037" y="0"/>
                </a:lnTo>
                <a:lnTo>
                  <a:pt x="548037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0" id="50"/>
          <p:cNvSpPr/>
          <p:nvPr/>
        </p:nvSpPr>
        <p:spPr>
          <a:xfrm flipH="false" flipV="false" rot="0">
            <a:off x="10467722" y="3563786"/>
            <a:ext cx="381633" cy="548037"/>
          </a:xfrm>
          <a:custGeom>
            <a:avLst/>
            <a:gdLst/>
            <a:ahLst/>
            <a:cxnLst/>
            <a:rect r="r" b="b" t="t" l="l"/>
            <a:pathLst>
              <a:path h="548037" w="381633">
                <a:moveTo>
                  <a:pt x="0" y="0"/>
                </a:moveTo>
                <a:lnTo>
                  <a:pt x="381633" y="0"/>
                </a:lnTo>
                <a:lnTo>
                  <a:pt x="381633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1" id="51"/>
          <p:cNvSpPr/>
          <p:nvPr/>
        </p:nvSpPr>
        <p:spPr>
          <a:xfrm flipH="false" flipV="false" rot="0">
            <a:off x="12657967" y="4583740"/>
            <a:ext cx="481276" cy="548037"/>
          </a:xfrm>
          <a:custGeom>
            <a:avLst/>
            <a:gdLst/>
            <a:ahLst/>
            <a:cxnLst/>
            <a:rect r="r" b="b" t="t" l="l"/>
            <a:pathLst>
              <a:path h="548037" w="481276">
                <a:moveTo>
                  <a:pt x="0" y="0"/>
                </a:moveTo>
                <a:lnTo>
                  <a:pt x="481276" y="0"/>
                </a:lnTo>
                <a:lnTo>
                  <a:pt x="481276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2" id="52"/>
          <p:cNvSpPr/>
          <p:nvPr/>
        </p:nvSpPr>
        <p:spPr>
          <a:xfrm flipH="false" flipV="false" rot="0">
            <a:off x="14247851" y="4683172"/>
            <a:ext cx="635412" cy="377781"/>
          </a:xfrm>
          <a:custGeom>
            <a:avLst/>
            <a:gdLst/>
            <a:ahLst/>
            <a:cxnLst/>
            <a:rect r="r" b="b" t="t" l="l"/>
            <a:pathLst>
              <a:path h="377781" w="635412">
                <a:moveTo>
                  <a:pt x="0" y="0"/>
                </a:moveTo>
                <a:lnTo>
                  <a:pt x="635412" y="0"/>
                </a:lnTo>
                <a:lnTo>
                  <a:pt x="635412" y="377781"/>
                </a:lnTo>
                <a:lnTo>
                  <a:pt x="0" y="377781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3" id="53"/>
          <p:cNvSpPr/>
          <p:nvPr/>
        </p:nvSpPr>
        <p:spPr>
          <a:xfrm flipH="false" flipV="false" rot="0">
            <a:off x="9498399" y="4612934"/>
            <a:ext cx="489650" cy="489650"/>
          </a:xfrm>
          <a:custGeom>
            <a:avLst/>
            <a:gdLst/>
            <a:ahLst/>
            <a:cxnLst/>
            <a:rect r="r" b="b" t="t" l="l"/>
            <a:pathLst>
              <a:path h="489650" w="489650">
                <a:moveTo>
                  <a:pt x="0" y="0"/>
                </a:moveTo>
                <a:lnTo>
                  <a:pt x="489650" y="0"/>
                </a:lnTo>
                <a:lnTo>
                  <a:pt x="489650" y="489649"/>
                </a:lnTo>
                <a:lnTo>
                  <a:pt x="0" y="489649"/>
                </a:lnTo>
                <a:lnTo>
                  <a:pt x="0" y="0"/>
                </a:lnTo>
                <a:close/>
              </a:path>
            </a:pathLst>
          </a:custGeom>
          <a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4" id="54"/>
          <p:cNvSpPr/>
          <p:nvPr/>
        </p:nvSpPr>
        <p:spPr>
          <a:xfrm flipH="false" flipV="false" rot="0">
            <a:off x="8740085" y="4612934"/>
            <a:ext cx="489650" cy="489650"/>
          </a:xfrm>
          <a:custGeom>
            <a:avLst/>
            <a:gdLst/>
            <a:ahLst/>
            <a:cxnLst/>
            <a:rect r="r" b="b" t="t" l="l"/>
            <a:pathLst>
              <a:path h="489650" w="489650">
                <a:moveTo>
                  <a:pt x="0" y="0"/>
                </a:moveTo>
                <a:lnTo>
                  <a:pt x="489650" y="0"/>
                </a:lnTo>
                <a:lnTo>
                  <a:pt x="489650" y="489649"/>
                </a:lnTo>
                <a:lnTo>
                  <a:pt x="0" y="489649"/>
                </a:lnTo>
                <a:lnTo>
                  <a:pt x="0" y="0"/>
                </a:lnTo>
                <a:close/>
              </a:path>
            </a:pathLst>
          </a:custGeom>
          <a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5" id="55"/>
          <p:cNvSpPr/>
          <p:nvPr/>
        </p:nvSpPr>
        <p:spPr>
          <a:xfrm flipH="false" flipV="false" rot="0">
            <a:off x="11822180" y="4598413"/>
            <a:ext cx="543390" cy="518691"/>
          </a:xfrm>
          <a:custGeom>
            <a:avLst/>
            <a:gdLst/>
            <a:ahLst/>
            <a:cxnLst/>
            <a:rect r="r" b="b" t="t" l="l"/>
            <a:pathLst>
              <a:path h="518691" w="543390">
                <a:moveTo>
                  <a:pt x="0" y="0"/>
                </a:moveTo>
                <a:lnTo>
                  <a:pt x="543390" y="0"/>
                </a:lnTo>
                <a:lnTo>
                  <a:pt x="543390" y="518691"/>
                </a:lnTo>
                <a:lnTo>
                  <a:pt x="0" y="518691"/>
                </a:lnTo>
                <a:lnTo>
                  <a:pt x="0" y="0"/>
                </a:lnTo>
                <a:close/>
              </a:path>
            </a:pathLst>
          </a:custGeom>
          <a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6" id="56"/>
          <p:cNvSpPr/>
          <p:nvPr/>
        </p:nvSpPr>
        <p:spPr>
          <a:xfrm flipH="false" flipV="false" rot="0">
            <a:off x="10267787" y="4583740"/>
            <a:ext cx="544052" cy="548037"/>
          </a:xfrm>
          <a:custGeom>
            <a:avLst/>
            <a:gdLst/>
            <a:ahLst/>
            <a:cxnLst/>
            <a:rect r="r" b="b" t="t" l="l"/>
            <a:pathLst>
              <a:path h="548037" w="544052">
                <a:moveTo>
                  <a:pt x="0" y="0"/>
                </a:moveTo>
                <a:lnTo>
                  <a:pt x="544051" y="0"/>
                </a:lnTo>
                <a:lnTo>
                  <a:pt x="544051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7" id="57"/>
          <p:cNvSpPr/>
          <p:nvPr/>
        </p:nvSpPr>
        <p:spPr>
          <a:xfrm flipH="false" flipV="false" rot="0">
            <a:off x="11086040" y="4578355"/>
            <a:ext cx="453806" cy="553422"/>
          </a:xfrm>
          <a:custGeom>
            <a:avLst/>
            <a:gdLst/>
            <a:ahLst/>
            <a:cxnLst/>
            <a:rect r="r" b="b" t="t" l="l"/>
            <a:pathLst>
              <a:path h="553422" w="453806">
                <a:moveTo>
                  <a:pt x="0" y="0"/>
                </a:moveTo>
                <a:lnTo>
                  <a:pt x="453806" y="0"/>
                </a:lnTo>
                <a:lnTo>
                  <a:pt x="453806" y="553422"/>
                </a:lnTo>
                <a:lnTo>
                  <a:pt x="0" y="553422"/>
                </a:lnTo>
                <a:lnTo>
                  <a:pt x="0" y="0"/>
                </a:lnTo>
                <a:close/>
              </a:path>
            </a:pathLst>
          </a:custGeom>
          <a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8" id="58"/>
          <p:cNvSpPr/>
          <p:nvPr/>
        </p:nvSpPr>
        <p:spPr>
          <a:xfrm flipH="false" flipV="false" rot="0">
            <a:off x="13444529" y="4612934"/>
            <a:ext cx="515430" cy="518257"/>
          </a:xfrm>
          <a:custGeom>
            <a:avLst/>
            <a:gdLst/>
            <a:ahLst/>
            <a:cxnLst/>
            <a:rect r="r" b="b" t="t" l="l"/>
            <a:pathLst>
              <a:path h="518257" w="515430">
                <a:moveTo>
                  <a:pt x="0" y="0"/>
                </a:moveTo>
                <a:lnTo>
                  <a:pt x="515430" y="0"/>
                </a:lnTo>
                <a:lnTo>
                  <a:pt x="515430" y="518257"/>
                </a:lnTo>
                <a:lnTo>
                  <a:pt x="0" y="518257"/>
                </a:lnTo>
                <a:lnTo>
                  <a:pt x="0" y="0"/>
                </a:lnTo>
                <a:close/>
              </a:path>
            </a:pathLst>
          </a:custGeom>
          <a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9" id="59"/>
          <p:cNvSpPr/>
          <p:nvPr/>
        </p:nvSpPr>
        <p:spPr>
          <a:xfrm flipH="false" flipV="false" rot="0">
            <a:off x="13389436" y="5590911"/>
            <a:ext cx="442416" cy="548037"/>
          </a:xfrm>
          <a:custGeom>
            <a:avLst/>
            <a:gdLst/>
            <a:ahLst/>
            <a:cxnLst/>
            <a:rect r="r" b="b" t="t" l="l"/>
            <a:pathLst>
              <a:path h="548037" w="442416">
                <a:moveTo>
                  <a:pt x="0" y="0"/>
                </a:moveTo>
                <a:lnTo>
                  <a:pt x="442415" y="0"/>
                </a:lnTo>
                <a:lnTo>
                  <a:pt x="442415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36">
              <a:extLst>
                <a:ext uri="{96DAC541-7B7A-43D3-8B79-37D633B846F1}">
                  <asvg:svgBlip xmlns:asvg="http://schemas.microsoft.com/office/drawing/2016/SVG/main" r:embed="rId3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0" id="60"/>
          <p:cNvSpPr/>
          <p:nvPr/>
        </p:nvSpPr>
        <p:spPr>
          <a:xfrm flipH="false" flipV="false" rot="0">
            <a:off x="12436120" y="5590911"/>
            <a:ext cx="595693" cy="548037"/>
          </a:xfrm>
          <a:custGeom>
            <a:avLst/>
            <a:gdLst/>
            <a:ahLst/>
            <a:cxnLst/>
            <a:rect r="r" b="b" t="t" l="l"/>
            <a:pathLst>
              <a:path h="548037" w="595693">
                <a:moveTo>
                  <a:pt x="0" y="0"/>
                </a:moveTo>
                <a:lnTo>
                  <a:pt x="595692" y="0"/>
                </a:lnTo>
                <a:lnTo>
                  <a:pt x="595692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38">
              <a:extLst>
                <a:ext uri="{96DAC541-7B7A-43D3-8B79-37D633B846F1}">
                  <asvg:svgBlip xmlns:asvg="http://schemas.microsoft.com/office/drawing/2016/SVG/main" r:embed="rId3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1" id="61"/>
          <p:cNvSpPr/>
          <p:nvPr/>
        </p:nvSpPr>
        <p:spPr>
          <a:xfrm flipH="false" flipV="false" rot="0">
            <a:off x="14226267" y="5715192"/>
            <a:ext cx="626287" cy="359830"/>
          </a:xfrm>
          <a:custGeom>
            <a:avLst/>
            <a:gdLst/>
            <a:ahLst/>
            <a:cxnLst/>
            <a:rect r="r" b="b" t="t" l="l"/>
            <a:pathLst>
              <a:path h="359830" w="626287">
                <a:moveTo>
                  <a:pt x="0" y="0"/>
                </a:moveTo>
                <a:lnTo>
                  <a:pt x="626287" y="0"/>
                </a:lnTo>
                <a:lnTo>
                  <a:pt x="626287" y="359831"/>
                </a:lnTo>
                <a:lnTo>
                  <a:pt x="0" y="359831"/>
                </a:lnTo>
                <a:lnTo>
                  <a:pt x="0" y="0"/>
                </a:lnTo>
                <a:close/>
              </a:path>
            </a:pathLst>
          </a:custGeom>
          <a:blipFill>
            <a:blip r:embed="rId40">
              <a:extLst>
                <a:ext uri="{96DAC541-7B7A-43D3-8B79-37D633B846F1}">
                  <asvg:svgBlip xmlns:asvg="http://schemas.microsoft.com/office/drawing/2016/SVG/main" r:embed="rId4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2" id="62"/>
          <p:cNvSpPr/>
          <p:nvPr/>
        </p:nvSpPr>
        <p:spPr>
          <a:xfrm flipH="false" flipV="false" rot="0">
            <a:off x="10636840" y="5590911"/>
            <a:ext cx="548037" cy="548037"/>
          </a:xfrm>
          <a:custGeom>
            <a:avLst/>
            <a:gdLst/>
            <a:ahLst/>
            <a:cxnLst/>
            <a:rect r="r" b="b" t="t" l="l"/>
            <a:pathLst>
              <a:path h="548037" w="548037">
                <a:moveTo>
                  <a:pt x="0" y="0"/>
                </a:moveTo>
                <a:lnTo>
                  <a:pt x="548037" y="0"/>
                </a:lnTo>
                <a:lnTo>
                  <a:pt x="548037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42">
              <a:extLst>
                <a:ext uri="{96DAC541-7B7A-43D3-8B79-37D633B846F1}">
                  <asvg:svgBlip xmlns:asvg="http://schemas.microsoft.com/office/drawing/2016/SVG/main" r:embed="rId4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3" id="63"/>
          <p:cNvSpPr/>
          <p:nvPr/>
        </p:nvSpPr>
        <p:spPr>
          <a:xfrm flipH="false" flipV="false" rot="0">
            <a:off x="8740085" y="5590911"/>
            <a:ext cx="637253" cy="548037"/>
          </a:xfrm>
          <a:custGeom>
            <a:avLst/>
            <a:gdLst/>
            <a:ahLst/>
            <a:cxnLst/>
            <a:rect r="r" b="b" t="t" l="l"/>
            <a:pathLst>
              <a:path h="548037" w="637253">
                <a:moveTo>
                  <a:pt x="0" y="0"/>
                </a:moveTo>
                <a:lnTo>
                  <a:pt x="637253" y="0"/>
                </a:lnTo>
                <a:lnTo>
                  <a:pt x="637253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44">
              <a:extLst>
                <a:ext uri="{96DAC541-7B7A-43D3-8B79-37D633B846F1}">
                  <asvg:svgBlip xmlns:asvg="http://schemas.microsoft.com/office/drawing/2016/SVG/main" r:embed="rId4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4" id="64"/>
          <p:cNvSpPr/>
          <p:nvPr/>
        </p:nvSpPr>
        <p:spPr>
          <a:xfrm flipH="false" flipV="false" rot="0">
            <a:off x="11477714" y="5590911"/>
            <a:ext cx="547041" cy="548037"/>
          </a:xfrm>
          <a:custGeom>
            <a:avLst/>
            <a:gdLst/>
            <a:ahLst/>
            <a:cxnLst/>
            <a:rect r="r" b="b" t="t" l="l"/>
            <a:pathLst>
              <a:path h="548037" w="547041">
                <a:moveTo>
                  <a:pt x="0" y="0"/>
                </a:moveTo>
                <a:lnTo>
                  <a:pt x="547041" y="0"/>
                </a:lnTo>
                <a:lnTo>
                  <a:pt x="547041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46">
              <a:extLst>
                <a:ext uri="{96DAC541-7B7A-43D3-8B79-37D633B846F1}">
                  <asvg:svgBlip xmlns:asvg="http://schemas.microsoft.com/office/drawing/2016/SVG/main" r:embed="rId4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5" id="65"/>
          <p:cNvSpPr/>
          <p:nvPr/>
        </p:nvSpPr>
        <p:spPr>
          <a:xfrm flipH="false" flipV="false" rot="0">
            <a:off x="9733070" y="5590911"/>
            <a:ext cx="548037" cy="548037"/>
          </a:xfrm>
          <a:custGeom>
            <a:avLst/>
            <a:gdLst/>
            <a:ahLst/>
            <a:cxnLst/>
            <a:rect r="r" b="b" t="t" l="l"/>
            <a:pathLst>
              <a:path h="548037" w="548037">
                <a:moveTo>
                  <a:pt x="0" y="0"/>
                </a:moveTo>
                <a:lnTo>
                  <a:pt x="548038" y="0"/>
                </a:lnTo>
                <a:lnTo>
                  <a:pt x="548038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48">
              <a:extLst>
                <a:ext uri="{96DAC541-7B7A-43D3-8B79-37D633B846F1}">
                  <asvg:svgBlip xmlns:asvg="http://schemas.microsoft.com/office/drawing/2016/SVG/main" r:embed="rId4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6" id="66"/>
          <p:cNvSpPr/>
          <p:nvPr/>
        </p:nvSpPr>
        <p:spPr>
          <a:xfrm flipH="false" flipV="false" rot="0">
            <a:off x="12733733" y="6613147"/>
            <a:ext cx="600621" cy="473944"/>
          </a:xfrm>
          <a:custGeom>
            <a:avLst/>
            <a:gdLst/>
            <a:ahLst/>
            <a:cxnLst/>
            <a:rect r="r" b="b" t="t" l="l"/>
            <a:pathLst>
              <a:path h="473944" w="600621">
                <a:moveTo>
                  <a:pt x="0" y="0"/>
                </a:moveTo>
                <a:lnTo>
                  <a:pt x="600620" y="0"/>
                </a:lnTo>
                <a:lnTo>
                  <a:pt x="600620" y="473944"/>
                </a:lnTo>
                <a:lnTo>
                  <a:pt x="0" y="473944"/>
                </a:lnTo>
                <a:lnTo>
                  <a:pt x="0" y="0"/>
                </a:lnTo>
                <a:close/>
              </a:path>
            </a:pathLst>
          </a:custGeom>
          <a:blipFill>
            <a:blip r:embed="rId50">
              <a:extLst>
                <a:ext uri="{96DAC541-7B7A-43D3-8B79-37D633B846F1}">
                  <asvg:svgBlip xmlns:asvg="http://schemas.microsoft.com/office/drawing/2016/SVG/main" r:embed="rId5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7" id="67"/>
          <p:cNvSpPr/>
          <p:nvPr/>
        </p:nvSpPr>
        <p:spPr>
          <a:xfrm flipH="false" flipV="false" rot="0">
            <a:off x="11813147" y="6635420"/>
            <a:ext cx="619429" cy="372784"/>
          </a:xfrm>
          <a:custGeom>
            <a:avLst/>
            <a:gdLst/>
            <a:ahLst/>
            <a:cxnLst/>
            <a:rect r="r" b="b" t="t" l="l"/>
            <a:pathLst>
              <a:path h="372784" w="619429">
                <a:moveTo>
                  <a:pt x="0" y="0"/>
                </a:moveTo>
                <a:lnTo>
                  <a:pt x="619429" y="0"/>
                </a:lnTo>
                <a:lnTo>
                  <a:pt x="619429" y="372784"/>
                </a:lnTo>
                <a:lnTo>
                  <a:pt x="0" y="372784"/>
                </a:lnTo>
                <a:lnTo>
                  <a:pt x="0" y="0"/>
                </a:lnTo>
                <a:close/>
              </a:path>
            </a:pathLst>
          </a:custGeom>
          <a:blipFill>
            <a:blip r:embed="rId52">
              <a:extLst>
                <a:ext uri="{96DAC541-7B7A-43D3-8B79-37D633B846F1}">
                  <asvg:svgBlip xmlns:asvg="http://schemas.microsoft.com/office/drawing/2016/SVG/main" r:embed="rId5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8" id="68"/>
          <p:cNvSpPr/>
          <p:nvPr/>
        </p:nvSpPr>
        <p:spPr>
          <a:xfrm flipH="false" flipV="false" rot="0">
            <a:off x="10354722" y="6578476"/>
            <a:ext cx="509702" cy="543287"/>
          </a:xfrm>
          <a:custGeom>
            <a:avLst/>
            <a:gdLst/>
            <a:ahLst/>
            <a:cxnLst/>
            <a:rect r="r" b="b" t="t" l="l"/>
            <a:pathLst>
              <a:path h="543287" w="509702">
                <a:moveTo>
                  <a:pt x="0" y="0"/>
                </a:moveTo>
                <a:lnTo>
                  <a:pt x="509702" y="0"/>
                </a:lnTo>
                <a:lnTo>
                  <a:pt x="509702" y="543286"/>
                </a:lnTo>
                <a:lnTo>
                  <a:pt x="0" y="543286"/>
                </a:lnTo>
                <a:lnTo>
                  <a:pt x="0" y="0"/>
                </a:lnTo>
                <a:close/>
              </a:path>
            </a:pathLst>
          </a:custGeom>
          <a:blipFill>
            <a:blip r:embed="rId54">
              <a:extLst>
                <a:ext uri="{96DAC541-7B7A-43D3-8B79-37D633B846F1}">
                  <asvg:svgBlip xmlns:asvg="http://schemas.microsoft.com/office/drawing/2016/SVG/main" r:embed="rId5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9" id="69"/>
          <p:cNvSpPr/>
          <p:nvPr/>
        </p:nvSpPr>
        <p:spPr>
          <a:xfrm flipH="false" flipV="false" rot="0">
            <a:off x="11165580" y="6584840"/>
            <a:ext cx="346410" cy="473944"/>
          </a:xfrm>
          <a:custGeom>
            <a:avLst/>
            <a:gdLst/>
            <a:ahLst/>
            <a:cxnLst/>
            <a:rect r="r" b="b" t="t" l="l"/>
            <a:pathLst>
              <a:path h="473944" w="346410">
                <a:moveTo>
                  <a:pt x="0" y="0"/>
                </a:moveTo>
                <a:lnTo>
                  <a:pt x="346410" y="0"/>
                </a:lnTo>
                <a:lnTo>
                  <a:pt x="346410" y="473944"/>
                </a:lnTo>
                <a:lnTo>
                  <a:pt x="0" y="473944"/>
                </a:lnTo>
                <a:lnTo>
                  <a:pt x="0" y="0"/>
                </a:lnTo>
                <a:close/>
              </a:path>
            </a:pathLst>
          </a:custGeom>
          <a:blipFill>
            <a:blip r:embed="rId56">
              <a:extLst>
                <a:ext uri="{96DAC541-7B7A-43D3-8B79-37D633B846F1}">
                  <asvg:svgBlip xmlns:asvg="http://schemas.microsoft.com/office/drawing/2016/SVG/main" r:embed="rId5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0" id="70"/>
          <p:cNvSpPr/>
          <p:nvPr/>
        </p:nvSpPr>
        <p:spPr>
          <a:xfrm flipH="false" flipV="false" rot="0">
            <a:off x="9655909" y="6578476"/>
            <a:ext cx="396105" cy="543287"/>
          </a:xfrm>
          <a:custGeom>
            <a:avLst/>
            <a:gdLst/>
            <a:ahLst/>
            <a:cxnLst/>
            <a:rect r="r" b="b" t="t" l="l"/>
            <a:pathLst>
              <a:path h="543287" w="396105">
                <a:moveTo>
                  <a:pt x="0" y="0"/>
                </a:moveTo>
                <a:lnTo>
                  <a:pt x="396105" y="0"/>
                </a:lnTo>
                <a:lnTo>
                  <a:pt x="396105" y="543286"/>
                </a:lnTo>
                <a:lnTo>
                  <a:pt x="0" y="543286"/>
                </a:lnTo>
                <a:lnTo>
                  <a:pt x="0" y="0"/>
                </a:lnTo>
                <a:close/>
              </a:path>
            </a:pathLst>
          </a:custGeom>
          <a:blipFill>
            <a:blip r:embed="rId58">
              <a:extLst>
                <a:ext uri="{96DAC541-7B7A-43D3-8B79-37D633B846F1}">
                  <asvg:svgBlip xmlns:asvg="http://schemas.microsoft.com/office/drawing/2016/SVG/main" r:embed="rId5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1" id="71"/>
          <p:cNvSpPr/>
          <p:nvPr/>
        </p:nvSpPr>
        <p:spPr>
          <a:xfrm flipH="false" flipV="false" rot="0">
            <a:off x="14413714" y="6613147"/>
            <a:ext cx="473944" cy="473944"/>
          </a:xfrm>
          <a:custGeom>
            <a:avLst/>
            <a:gdLst/>
            <a:ahLst/>
            <a:cxnLst/>
            <a:rect r="r" b="b" t="t" l="l"/>
            <a:pathLst>
              <a:path h="473944" w="473944">
                <a:moveTo>
                  <a:pt x="0" y="0"/>
                </a:moveTo>
                <a:lnTo>
                  <a:pt x="473944" y="0"/>
                </a:lnTo>
                <a:lnTo>
                  <a:pt x="473944" y="473944"/>
                </a:lnTo>
                <a:lnTo>
                  <a:pt x="0" y="473944"/>
                </a:lnTo>
                <a:lnTo>
                  <a:pt x="0" y="0"/>
                </a:lnTo>
                <a:close/>
              </a:path>
            </a:pathLst>
          </a:custGeom>
          <a:blipFill>
            <a:blip r:embed="rId60">
              <a:extLst>
                <a:ext uri="{96DAC541-7B7A-43D3-8B79-37D633B846F1}">
                  <asvg:svgBlip xmlns:asvg="http://schemas.microsoft.com/office/drawing/2016/SVG/main" r:embed="rId6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2" id="72"/>
          <p:cNvSpPr/>
          <p:nvPr/>
        </p:nvSpPr>
        <p:spPr>
          <a:xfrm flipH="false" flipV="false" rot="0">
            <a:off x="13637837" y="6613147"/>
            <a:ext cx="473944" cy="473944"/>
          </a:xfrm>
          <a:custGeom>
            <a:avLst/>
            <a:gdLst/>
            <a:ahLst/>
            <a:cxnLst/>
            <a:rect r="r" b="b" t="t" l="l"/>
            <a:pathLst>
              <a:path h="473944" w="473944">
                <a:moveTo>
                  <a:pt x="0" y="0"/>
                </a:moveTo>
                <a:lnTo>
                  <a:pt x="473944" y="0"/>
                </a:lnTo>
                <a:lnTo>
                  <a:pt x="473944" y="473944"/>
                </a:lnTo>
                <a:lnTo>
                  <a:pt x="0" y="473944"/>
                </a:lnTo>
                <a:lnTo>
                  <a:pt x="0" y="0"/>
                </a:lnTo>
                <a:close/>
              </a:path>
            </a:pathLst>
          </a:custGeom>
          <a:blipFill>
            <a:blip r:embed="rId62">
              <a:extLst>
                <a:ext uri="{96DAC541-7B7A-43D3-8B79-37D633B846F1}">
                  <asvg:svgBlip xmlns:asvg="http://schemas.microsoft.com/office/drawing/2016/SVG/main" r:embed="rId6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3" id="73"/>
          <p:cNvSpPr/>
          <p:nvPr/>
        </p:nvSpPr>
        <p:spPr>
          <a:xfrm flipH="false" flipV="false" rot="0">
            <a:off x="8740085" y="6547794"/>
            <a:ext cx="613891" cy="548037"/>
          </a:xfrm>
          <a:custGeom>
            <a:avLst/>
            <a:gdLst/>
            <a:ahLst/>
            <a:cxnLst/>
            <a:rect r="r" b="b" t="t" l="l"/>
            <a:pathLst>
              <a:path h="548037" w="613891">
                <a:moveTo>
                  <a:pt x="0" y="0"/>
                </a:moveTo>
                <a:lnTo>
                  <a:pt x="613891" y="0"/>
                </a:lnTo>
                <a:lnTo>
                  <a:pt x="613891" y="548037"/>
                </a:lnTo>
                <a:lnTo>
                  <a:pt x="0" y="548037"/>
                </a:lnTo>
                <a:lnTo>
                  <a:pt x="0" y="0"/>
                </a:lnTo>
                <a:close/>
              </a:path>
            </a:pathLst>
          </a:custGeom>
          <a:blipFill>
            <a:blip r:embed="rId64">
              <a:extLst>
                <a:ext uri="{96DAC541-7B7A-43D3-8B79-37D633B846F1}">
                  <asvg:svgBlip xmlns:asvg="http://schemas.microsoft.com/office/drawing/2016/SVG/main" r:embed="rId6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4" id="74"/>
          <p:cNvSpPr/>
          <p:nvPr/>
        </p:nvSpPr>
        <p:spPr>
          <a:xfrm flipH="false" flipV="false" rot="0">
            <a:off x="14297179" y="7627961"/>
            <a:ext cx="469183" cy="536488"/>
          </a:xfrm>
          <a:custGeom>
            <a:avLst/>
            <a:gdLst/>
            <a:ahLst/>
            <a:cxnLst/>
            <a:rect r="r" b="b" t="t" l="l"/>
            <a:pathLst>
              <a:path h="536488" w="469183">
                <a:moveTo>
                  <a:pt x="0" y="0"/>
                </a:moveTo>
                <a:lnTo>
                  <a:pt x="469183" y="0"/>
                </a:lnTo>
                <a:lnTo>
                  <a:pt x="469183" y="536487"/>
                </a:lnTo>
                <a:lnTo>
                  <a:pt x="0" y="536487"/>
                </a:lnTo>
                <a:lnTo>
                  <a:pt x="0" y="0"/>
                </a:lnTo>
                <a:close/>
              </a:path>
            </a:pathLst>
          </a:custGeom>
          <a:blipFill>
            <a:blip r:embed="rId66">
              <a:extLst>
                <a:ext uri="{96DAC541-7B7A-43D3-8B79-37D633B846F1}">
                  <asvg:svgBlip xmlns:asvg="http://schemas.microsoft.com/office/drawing/2016/SVG/main" r:embed="rId6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5" id="75"/>
          <p:cNvSpPr/>
          <p:nvPr/>
        </p:nvSpPr>
        <p:spPr>
          <a:xfrm flipH="false" flipV="false" rot="0">
            <a:off x="13368421" y="7698504"/>
            <a:ext cx="564860" cy="395402"/>
          </a:xfrm>
          <a:custGeom>
            <a:avLst/>
            <a:gdLst/>
            <a:ahLst/>
            <a:cxnLst/>
            <a:rect r="r" b="b" t="t" l="l"/>
            <a:pathLst>
              <a:path h="395402" w="564860">
                <a:moveTo>
                  <a:pt x="0" y="0"/>
                </a:moveTo>
                <a:lnTo>
                  <a:pt x="564861" y="0"/>
                </a:lnTo>
                <a:lnTo>
                  <a:pt x="564861" y="395402"/>
                </a:lnTo>
                <a:lnTo>
                  <a:pt x="0" y="395402"/>
                </a:lnTo>
                <a:lnTo>
                  <a:pt x="0" y="0"/>
                </a:lnTo>
                <a:close/>
              </a:path>
            </a:pathLst>
          </a:custGeom>
          <a:blipFill>
            <a:blip r:embed="rId68">
              <a:extLst>
                <a:ext uri="{96DAC541-7B7A-43D3-8B79-37D633B846F1}">
                  <asvg:svgBlip xmlns:asvg="http://schemas.microsoft.com/office/drawing/2016/SVG/main" r:embed="rId6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6" id="76"/>
          <p:cNvSpPr/>
          <p:nvPr/>
        </p:nvSpPr>
        <p:spPr>
          <a:xfrm flipH="false" flipV="false" rot="0">
            <a:off x="12516296" y="7698504"/>
            <a:ext cx="483269" cy="395402"/>
          </a:xfrm>
          <a:custGeom>
            <a:avLst/>
            <a:gdLst/>
            <a:ahLst/>
            <a:cxnLst/>
            <a:rect r="r" b="b" t="t" l="l"/>
            <a:pathLst>
              <a:path h="395402" w="483269">
                <a:moveTo>
                  <a:pt x="0" y="0"/>
                </a:moveTo>
                <a:lnTo>
                  <a:pt x="483269" y="0"/>
                </a:lnTo>
                <a:lnTo>
                  <a:pt x="483269" y="395402"/>
                </a:lnTo>
                <a:lnTo>
                  <a:pt x="0" y="395402"/>
                </a:lnTo>
                <a:lnTo>
                  <a:pt x="0" y="0"/>
                </a:lnTo>
                <a:close/>
              </a:path>
            </a:pathLst>
          </a:custGeom>
          <a:blipFill>
            <a:blip r:embed="rId70">
              <a:extLst>
                <a:ext uri="{96DAC541-7B7A-43D3-8B79-37D633B846F1}">
                  <asvg:svgBlip xmlns:asvg="http://schemas.microsoft.com/office/drawing/2016/SVG/main" r:embed="rId7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7" id="77"/>
          <p:cNvSpPr/>
          <p:nvPr/>
        </p:nvSpPr>
        <p:spPr>
          <a:xfrm flipH="false" flipV="false" rot="0">
            <a:off x="11122904" y="7627961"/>
            <a:ext cx="270195" cy="536488"/>
          </a:xfrm>
          <a:custGeom>
            <a:avLst/>
            <a:gdLst/>
            <a:ahLst/>
            <a:cxnLst/>
            <a:rect r="r" b="b" t="t" l="l"/>
            <a:pathLst>
              <a:path h="536488" w="270195">
                <a:moveTo>
                  <a:pt x="0" y="0"/>
                </a:moveTo>
                <a:lnTo>
                  <a:pt x="270195" y="0"/>
                </a:lnTo>
                <a:lnTo>
                  <a:pt x="270195" y="536487"/>
                </a:lnTo>
                <a:lnTo>
                  <a:pt x="0" y="536487"/>
                </a:lnTo>
                <a:lnTo>
                  <a:pt x="0" y="0"/>
                </a:lnTo>
                <a:close/>
              </a:path>
            </a:pathLst>
          </a:custGeom>
          <a:blipFill>
            <a:blip r:embed="rId72">
              <a:extLst>
                <a:ext uri="{96DAC541-7B7A-43D3-8B79-37D633B846F1}">
                  <asvg:svgBlip xmlns:asvg="http://schemas.microsoft.com/office/drawing/2016/SVG/main" r:embed="rId7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8" id="78"/>
          <p:cNvSpPr/>
          <p:nvPr/>
        </p:nvSpPr>
        <p:spPr>
          <a:xfrm flipH="false" flipV="false" rot="0">
            <a:off x="11756996" y="7698504"/>
            <a:ext cx="395402" cy="395402"/>
          </a:xfrm>
          <a:custGeom>
            <a:avLst/>
            <a:gdLst/>
            <a:ahLst/>
            <a:cxnLst/>
            <a:rect r="r" b="b" t="t" l="l"/>
            <a:pathLst>
              <a:path h="395402" w="395402">
                <a:moveTo>
                  <a:pt x="0" y="0"/>
                </a:moveTo>
                <a:lnTo>
                  <a:pt x="395402" y="0"/>
                </a:lnTo>
                <a:lnTo>
                  <a:pt x="395402" y="395402"/>
                </a:lnTo>
                <a:lnTo>
                  <a:pt x="0" y="395402"/>
                </a:lnTo>
                <a:lnTo>
                  <a:pt x="0" y="0"/>
                </a:lnTo>
                <a:close/>
              </a:path>
            </a:pathLst>
          </a:custGeom>
          <a:blipFill>
            <a:blip r:embed="rId74">
              <a:extLst>
                <a:ext uri="{96DAC541-7B7A-43D3-8B79-37D633B846F1}">
                  <asvg:svgBlip xmlns:asvg="http://schemas.microsoft.com/office/drawing/2016/SVG/main" r:embed="rId7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9" id="79"/>
          <p:cNvSpPr/>
          <p:nvPr/>
        </p:nvSpPr>
        <p:spPr>
          <a:xfrm flipH="false" flipV="false" rot="0">
            <a:off x="8736108" y="7579771"/>
            <a:ext cx="340598" cy="632867"/>
          </a:xfrm>
          <a:custGeom>
            <a:avLst/>
            <a:gdLst/>
            <a:ahLst/>
            <a:cxnLst/>
            <a:rect r="r" b="b" t="t" l="l"/>
            <a:pathLst>
              <a:path h="632867" w="340598">
                <a:moveTo>
                  <a:pt x="0" y="0"/>
                </a:moveTo>
                <a:lnTo>
                  <a:pt x="340597" y="0"/>
                </a:lnTo>
                <a:lnTo>
                  <a:pt x="340597" y="632867"/>
                </a:lnTo>
                <a:lnTo>
                  <a:pt x="0" y="632867"/>
                </a:lnTo>
                <a:lnTo>
                  <a:pt x="0" y="0"/>
                </a:lnTo>
                <a:close/>
              </a:path>
            </a:pathLst>
          </a:custGeom>
          <a:blipFill>
            <a:blip r:embed="rId76">
              <a:extLst>
                <a:ext uri="{96DAC541-7B7A-43D3-8B79-37D633B846F1}">
                  <asvg:svgBlip xmlns:asvg="http://schemas.microsoft.com/office/drawing/2016/SVG/main" r:embed="rId7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0" id="80"/>
          <p:cNvSpPr/>
          <p:nvPr/>
        </p:nvSpPr>
        <p:spPr>
          <a:xfrm flipH="false" flipV="false" rot="0">
            <a:off x="9441595" y="7579771"/>
            <a:ext cx="490184" cy="632867"/>
          </a:xfrm>
          <a:custGeom>
            <a:avLst/>
            <a:gdLst/>
            <a:ahLst/>
            <a:cxnLst/>
            <a:rect r="r" b="b" t="t" l="l"/>
            <a:pathLst>
              <a:path h="632867" w="490184">
                <a:moveTo>
                  <a:pt x="0" y="0"/>
                </a:moveTo>
                <a:lnTo>
                  <a:pt x="490184" y="0"/>
                </a:lnTo>
                <a:lnTo>
                  <a:pt x="490184" y="632867"/>
                </a:lnTo>
                <a:lnTo>
                  <a:pt x="0" y="632867"/>
                </a:lnTo>
                <a:lnTo>
                  <a:pt x="0" y="0"/>
                </a:lnTo>
                <a:close/>
              </a:path>
            </a:pathLst>
          </a:custGeom>
          <a:blipFill>
            <a:blip r:embed="rId78">
              <a:extLst>
                <a:ext uri="{96DAC541-7B7A-43D3-8B79-37D633B846F1}">
                  <asvg:svgBlip xmlns:asvg="http://schemas.microsoft.com/office/drawing/2016/SVG/main" r:embed="rId7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1" id="81"/>
          <p:cNvSpPr/>
          <p:nvPr/>
        </p:nvSpPr>
        <p:spPr>
          <a:xfrm flipH="false" flipV="false" rot="0">
            <a:off x="10295676" y="7627961"/>
            <a:ext cx="463330" cy="536488"/>
          </a:xfrm>
          <a:custGeom>
            <a:avLst/>
            <a:gdLst/>
            <a:ahLst/>
            <a:cxnLst/>
            <a:rect r="r" b="b" t="t" l="l"/>
            <a:pathLst>
              <a:path h="536488" w="463330">
                <a:moveTo>
                  <a:pt x="0" y="0"/>
                </a:moveTo>
                <a:lnTo>
                  <a:pt x="463331" y="0"/>
                </a:lnTo>
                <a:lnTo>
                  <a:pt x="463331" y="536487"/>
                </a:lnTo>
                <a:lnTo>
                  <a:pt x="0" y="536487"/>
                </a:lnTo>
                <a:lnTo>
                  <a:pt x="0" y="0"/>
                </a:lnTo>
                <a:close/>
              </a:path>
            </a:pathLst>
          </a:custGeom>
          <a:blipFill>
            <a:blip r:embed="rId80">
              <a:extLst>
                <a:ext uri="{96DAC541-7B7A-43D3-8B79-37D633B846F1}">
                  <asvg:svgBlip xmlns:asvg="http://schemas.microsoft.com/office/drawing/2016/SVG/main" r:embed="rId81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030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3377480" y="2605456"/>
            <a:ext cx="11533039" cy="3246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</a:pPr>
            <a:r>
              <a:rPr lang="en-US" sz="2199">
                <a:solidFill>
                  <a:srgbClr val="FFFFFF"/>
                </a:solidFill>
                <a:latin typeface="Canva Sans"/>
                <a:ea typeface="Canva Sans"/>
                <a:cs typeface="Canva Sans"/>
                <a:sym typeface="Canva Sans"/>
              </a:rPr>
              <a:t>This presentation template is free for everyone to use thanks to the following: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7108732" y="8257423"/>
            <a:ext cx="4070535" cy="4215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415"/>
              </a:lnSpc>
            </a:pPr>
            <a:r>
              <a:rPr lang="en-US" b="true" sz="2799" i="true">
                <a:solidFill>
                  <a:srgbClr val="FF2828"/>
                </a:solidFill>
                <a:latin typeface="Canva Sans Bold Italics"/>
                <a:ea typeface="Canva Sans Bold Italics"/>
                <a:cs typeface="Canva Sans Bold Italics"/>
                <a:sym typeface="Canva Sans Bold Italics"/>
              </a:rPr>
              <a:t>Happy designing!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4210005" y="5279512"/>
            <a:ext cx="9867990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</a:pPr>
            <a:r>
              <a:rPr lang="en-US" sz="2000">
                <a:solidFill>
                  <a:srgbClr val="FFFFFF"/>
                </a:solidFill>
                <a:latin typeface="Canva Sans"/>
                <a:ea typeface="Canva Sans"/>
                <a:cs typeface="Canva Sans"/>
                <a:sym typeface="Canva Sans"/>
              </a:rPr>
              <a:t>for the presentation template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4210005" y="7014728"/>
            <a:ext cx="9867990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</a:pPr>
            <a:r>
              <a:rPr lang="en-US" sz="2000">
                <a:solidFill>
                  <a:srgbClr val="FFFFFF"/>
                </a:solidFill>
                <a:latin typeface="Canva Sans"/>
                <a:ea typeface="Canva Sans"/>
                <a:cs typeface="Canva Sans"/>
                <a:sym typeface="Canva Sans"/>
              </a:rPr>
              <a:t>for the photos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5469973" y="1703314"/>
            <a:ext cx="7348055" cy="7735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706"/>
              </a:lnSpc>
            </a:pPr>
            <a:r>
              <a:rPr lang="en-US" b="true" sz="5706" spc="-330">
                <a:solidFill>
                  <a:srgbClr val="FF282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CREDITS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6110027" y="6282261"/>
            <a:ext cx="6067945" cy="6181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712"/>
              </a:lnSpc>
            </a:pPr>
            <a:r>
              <a:rPr lang="en-US" sz="4712">
                <a:solidFill>
                  <a:srgbClr val="FFFFFF"/>
                </a:solidFill>
                <a:latin typeface="Canva Sans"/>
                <a:ea typeface="Canva Sans"/>
                <a:cs typeface="Canva Sans"/>
                <a:sym typeface="Canva Sans"/>
              </a:rPr>
              <a:t>Pexels, Pixabay</a:t>
            </a:r>
          </a:p>
        </p:txBody>
      </p:sp>
      <p:sp>
        <p:nvSpPr>
          <p:cNvPr name="Freeform 8" id="8"/>
          <p:cNvSpPr/>
          <p:nvPr/>
        </p:nvSpPr>
        <p:spPr>
          <a:xfrm flipH="false" flipV="false" rot="0">
            <a:off x="6731779" y="3872839"/>
            <a:ext cx="4824443" cy="1206111"/>
          </a:xfrm>
          <a:custGeom>
            <a:avLst/>
            <a:gdLst/>
            <a:ahLst/>
            <a:cxnLst/>
            <a:rect r="r" b="b" t="t" l="l"/>
            <a:pathLst>
              <a:path h="1206111" w="4824443">
                <a:moveTo>
                  <a:pt x="0" y="0"/>
                </a:moveTo>
                <a:lnTo>
                  <a:pt x="4824442" y="0"/>
                </a:lnTo>
                <a:lnTo>
                  <a:pt x="4824442" y="1206111"/>
                </a:lnTo>
                <a:lnTo>
                  <a:pt x="0" y="1206111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DAGQWsZsdt4</dc:identifier>
  <dcterms:modified xsi:type="dcterms:W3CDTF">2011-08-01T06:04:30Z</dcterms:modified>
  <cp:revision>1</cp:revision>
  <dc:title>Copia de Project Plan And Milestones Infographics</dc:title>
</cp:coreProperties>
</file>