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x="18288000" cy="10287000"/>
  <p:notesSz cx="6858000" cy="9144000"/>
  <p:embeddedFontLst>
    <p:embeddedFont>
      <p:font typeface="One Little Font" charset="1" panose="00000500000000000000"/>
      <p:regular r:id="rId26"/>
    </p:embeddedFont>
    <p:embeddedFont>
      <p:font typeface="One Little Font Bold" charset="1" panose="00000800000000000000"/>
      <p:regular r:id="rId27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slides/slide19.xml" Type="http://schemas.openxmlformats.org/officeDocument/2006/relationships/slide"/><Relationship Id="rId25" Target="slides/slide20.xml" Type="http://schemas.openxmlformats.org/officeDocument/2006/relationships/slide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14" Target="../media/image13.png" Type="http://schemas.openxmlformats.org/officeDocument/2006/relationships/image"/><Relationship Id="rId15" Target="../media/image14.svg" Type="http://schemas.openxmlformats.org/officeDocument/2006/relationships/image"/><Relationship Id="rId16" Target="../media/image15.png" Type="http://schemas.openxmlformats.org/officeDocument/2006/relationships/image"/><Relationship Id="rId17" Target="../media/image16.svg" Type="http://schemas.openxmlformats.org/officeDocument/2006/relationships/image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4.svg" Type="http://schemas.openxmlformats.org/officeDocument/2006/relationships/image"/><Relationship Id="rId11" Target="../media/image25.png" Type="http://schemas.openxmlformats.org/officeDocument/2006/relationships/image"/><Relationship Id="rId12" Target="../media/image26.svg" Type="http://schemas.openxmlformats.org/officeDocument/2006/relationships/image"/><Relationship Id="rId13" Target="../media/image27.png" Type="http://schemas.openxmlformats.org/officeDocument/2006/relationships/image"/><Relationship Id="rId14" Target="../media/image28.png" Type="http://schemas.openxmlformats.org/officeDocument/2006/relationships/image"/><Relationship Id="rId15" Target="../media/image29.svg" Type="http://schemas.openxmlformats.org/officeDocument/2006/relationships/image"/><Relationship Id="rId2" Target="../media/image1.png" Type="http://schemas.openxmlformats.org/officeDocument/2006/relationships/image"/><Relationship Id="rId3" Target="../media/image17.png" Type="http://schemas.openxmlformats.org/officeDocument/2006/relationships/image"/><Relationship Id="rId4" Target="../media/image18.svg" Type="http://schemas.openxmlformats.org/officeDocument/2006/relationships/image"/><Relationship Id="rId5" Target="../media/image19.png" Type="http://schemas.openxmlformats.org/officeDocument/2006/relationships/image"/><Relationship Id="rId6" Target="../media/image20.svg" Type="http://schemas.openxmlformats.org/officeDocument/2006/relationships/image"/><Relationship Id="rId7" Target="../media/image21.png" Type="http://schemas.openxmlformats.org/officeDocument/2006/relationships/image"/><Relationship Id="rId8" Target="../media/image22.svg" Type="http://schemas.openxmlformats.org/officeDocument/2006/relationships/image"/><Relationship Id="rId9" Target="../media/image23.pn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30.png" Type="http://schemas.openxmlformats.org/officeDocument/2006/relationships/image"/><Relationship Id="rId6" Target="../media/image31.svg" Type="http://schemas.openxmlformats.org/officeDocument/2006/relationships/image"/><Relationship Id="rId7" Target="../media/image32.png" Type="http://schemas.openxmlformats.org/officeDocument/2006/relationships/image"/><Relationship Id="rId8" Target="../media/image33.pn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4.jpeg" Type="http://schemas.openxmlformats.org/officeDocument/2006/relationships/image"/><Relationship Id="rId4" Target="../media/image35.jpeg" Type="http://schemas.openxmlformats.org/officeDocument/2006/relationships/image"/><Relationship Id="rId5" Target="../media/image36.jpeg" Type="http://schemas.openxmlformats.org/officeDocument/2006/relationships/image"/><Relationship Id="rId6" Target="../media/image37.png" Type="http://schemas.openxmlformats.org/officeDocument/2006/relationships/image"/><Relationship Id="rId7" Target="../media/image38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9.png" Type="http://schemas.openxmlformats.org/officeDocument/2006/relationships/image"/><Relationship Id="rId4" Target="../media/image40.png" Type="http://schemas.openxmlformats.org/officeDocument/2006/relationships/image"/><Relationship Id="rId5" Target="../media/image41.png" Type="http://schemas.openxmlformats.org/officeDocument/2006/relationships/image"/><Relationship Id="rId6" Target="../media/image42.png" Type="http://schemas.openxmlformats.org/officeDocument/2006/relationships/image"/><Relationship Id="rId7" Target="../media/image43.pn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44.png" Type="http://schemas.openxmlformats.org/officeDocument/2006/relationships/image"/><Relationship Id="rId4" Target="../media/image45.svg" Type="http://schemas.openxmlformats.org/officeDocument/2006/relationships/image"/><Relationship Id="rId5" Target="../media/image46.png" Type="http://schemas.openxmlformats.org/officeDocument/2006/relationships/image"/><Relationship Id="rId6" Target="../media/image47.png" Type="http://schemas.openxmlformats.org/officeDocument/2006/relationships/image"/><Relationship Id="rId7" Target="../media/image48.pn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6.png" Type="http://schemas.openxmlformats.org/officeDocument/2006/relationships/image"/><Relationship Id="rId11" Target="../media/image57.png" Type="http://schemas.openxmlformats.org/officeDocument/2006/relationships/image"/><Relationship Id="rId2" Target="../media/image1.png" Type="http://schemas.openxmlformats.org/officeDocument/2006/relationships/image"/><Relationship Id="rId3" Target="../media/image49.png" Type="http://schemas.openxmlformats.org/officeDocument/2006/relationships/image"/><Relationship Id="rId4" Target="../media/image50.svg" Type="http://schemas.openxmlformats.org/officeDocument/2006/relationships/image"/><Relationship Id="rId5" Target="../media/image51.png" Type="http://schemas.openxmlformats.org/officeDocument/2006/relationships/image"/><Relationship Id="rId6" Target="../media/image52.svg" Type="http://schemas.openxmlformats.org/officeDocument/2006/relationships/image"/><Relationship Id="rId7" Target="../media/image53.png" Type="http://schemas.openxmlformats.org/officeDocument/2006/relationships/image"/><Relationship Id="rId8" Target="../media/image54.svg" Type="http://schemas.openxmlformats.org/officeDocument/2006/relationships/image"/><Relationship Id="rId9" Target="../media/image55.jpe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1.png" Type="http://schemas.openxmlformats.org/officeDocument/2006/relationships/image"/><Relationship Id="rId4" Target="../media/image52.svg" Type="http://schemas.openxmlformats.org/officeDocument/2006/relationships/image"/><Relationship Id="rId5" Target="../media/image58.png" Type="http://schemas.openxmlformats.org/officeDocument/2006/relationships/image"/><Relationship Id="rId6" Target="../media/image59.pn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6.jpeg" Type="http://schemas.openxmlformats.org/officeDocument/2006/relationships/image"/><Relationship Id="rId4" Target="../media/image60.png" Type="http://schemas.openxmlformats.org/officeDocument/2006/relationships/image"/><Relationship Id="rId5" Target="../media/image61.jpeg" Type="http://schemas.openxmlformats.org/officeDocument/2006/relationships/image"/><Relationship Id="rId6" Target="../media/image62.png" Type="http://schemas.openxmlformats.org/officeDocument/2006/relationships/image"/><Relationship Id="rId7" Target="../media/image63.svg" Type="http://schemas.openxmlformats.org/officeDocument/2006/relationships/image"/><Relationship Id="rId8" Target="../media/image64.pn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65.png" Type="http://schemas.openxmlformats.org/officeDocument/2006/relationships/image"/><Relationship Id="rId4" Target="../media/image66.png" Type="http://schemas.openxmlformats.org/officeDocument/2006/relationships/image"/><Relationship Id="rId5" Target="../media/image67.svg" Type="http://schemas.openxmlformats.org/officeDocument/2006/relationships/image"/><Relationship Id="rId6" Target="../media/image68.png" Type="http://schemas.openxmlformats.org/officeDocument/2006/relationships/image"/><Relationship Id="rId7" Target="../media/image69.png" Type="http://schemas.openxmlformats.org/officeDocument/2006/relationships/image"/><Relationship Id="rId8" Target="../media/image70.png" Type="http://schemas.openxmlformats.org/officeDocument/2006/relationships/image"/><Relationship Id="rId9" Target="../media/image71.pn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2.png" Type="http://schemas.openxmlformats.org/officeDocument/2006/relationships/image"/><Relationship Id="rId4" Target="../media/image73.pn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4.png" Type="http://schemas.openxmlformats.org/officeDocument/2006/relationships/image"/><Relationship Id="rId4" Target="../media/image75.pn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6.jpeg" Type="http://schemas.openxmlformats.org/officeDocument/2006/relationships/image"/><Relationship Id="rId4" Target="../media/image77.png" Type="http://schemas.openxmlformats.org/officeDocument/2006/relationships/image"/><Relationship Id="rId5" Target="../media/image78.pn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9.jpeg" Type="http://schemas.openxmlformats.org/officeDocument/2006/relationships/image"/><Relationship Id="rId4" Target="../media/image80.jpeg" Type="http://schemas.openxmlformats.org/officeDocument/2006/relationships/image"/><Relationship Id="rId5" Target="../media/image81.jpeg" Type="http://schemas.openxmlformats.org/officeDocument/2006/relationships/image"/><Relationship Id="rId6" Target="../media/image82.pn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3.png" Type="http://schemas.openxmlformats.org/officeDocument/2006/relationships/image"/><Relationship Id="rId4" Target="../media/image84.png" Type="http://schemas.openxmlformats.org/officeDocument/2006/relationships/image"/><Relationship Id="rId5" Target="../media/image2.png" Type="http://schemas.openxmlformats.org/officeDocument/2006/relationships/image"/><Relationship Id="rId6" Target="../media/image3.svg" Type="http://schemas.openxmlformats.org/officeDocument/2006/relationships/image"/><Relationship Id="rId7" Target="../media/image85.pn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6.png" Type="http://schemas.openxmlformats.org/officeDocument/2006/relationships/image"/><Relationship Id="rId4" Target="../media/image87.svg" Type="http://schemas.openxmlformats.org/officeDocument/2006/relationships/image"/><Relationship Id="rId5" Target="../media/image88.png" Type="http://schemas.openxmlformats.org/officeDocument/2006/relationships/image"/><Relationship Id="rId6" Target="../media/image89.svg" Type="http://schemas.openxmlformats.org/officeDocument/2006/relationships/image"/><Relationship Id="rId7" Target="../media/image51.png" Type="http://schemas.openxmlformats.org/officeDocument/2006/relationships/image"/><Relationship Id="rId8" Target="../media/image52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7.svg" Type="http://schemas.openxmlformats.org/officeDocument/2006/relationships/image"/><Relationship Id="rId11" Target="../media/image98.png" Type="http://schemas.openxmlformats.org/officeDocument/2006/relationships/image"/><Relationship Id="rId2" Target="../media/image1.png" Type="http://schemas.openxmlformats.org/officeDocument/2006/relationships/image"/><Relationship Id="rId3" Target="../media/image90.png" Type="http://schemas.openxmlformats.org/officeDocument/2006/relationships/image"/><Relationship Id="rId4" Target="../media/image91.svg" Type="http://schemas.openxmlformats.org/officeDocument/2006/relationships/image"/><Relationship Id="rId5" Target="../media/image92.png" Type="http://schemas.openxmlformats.org/officeDocument/2006/relationships/image"/><Relationship Id="rId6" Target="../media/image93.png" Type="http://schemas.openxmlformats.org/officeDocument/2006/relationships/image"/><Relationship Id="rId7" Target="../media/image94.png" Type="http://schemas.openxmlformats.org/officeDocument/2006/relationships/image"/><Relationship Id="rId8" Target="../media/image95.svg" Type="http://schemas.openxmlformats.org/officeDocument/2006/relationships/image"/><Relationship Id="rId9" Target="../media/image96.pn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9.svg" Type="http://schemas.openxmlformats.org/officeDocument/2006/relationships/image"/><Relationship Id="rId11" Target="../media/image17.png" Type="http://schemas.openxmlformats.org/officeDocument/2006/relationships/image"/><Relationship Id="rId12" Target="../media/image18.svg" Type="http://schemas.openxmlformats.org/officeDocument/2006/relationships/image"/><Relationship Id="rId13" Target="../media/image19.png" Type="http://schemas.openxmlformats.org/officeDocument/2006/relationships/image"/><Relationship Id="rId14" Target="../media/image20.svg" Type="http://schemas.openxmlformats.org/officeDocument/2006/relationships/image"/><Relationship Id="rId15" Target="../media/image21.png" Type="http://schemas.openxmlformats.org/officeDocument/2006/relationships/image"/><Relationship Id="rId16" Target="../media/image22.svg" Type="http://schemas.openxmlformats.org/officeDocument/2006/relationships/image"/><Relationship Id="rId17" Target="../media/image23.png" Type="http://schemas.openxmlformats.org/officeDocument/2006/relationships/image"/><Relationship Id="rId18" Target="../media/image24.svg" Type="http://schemas.openxmlformats.org/officeDocument/2006/relationships/image"/><Relationship Id="rId19" Target="../media/image25.png" Type="http://schemas.openxmlformats.org/officeDocument/2006/relationships/image"/><Relationship Id="rId2" Target="../media/image1.png" Type="http://schemas.openxmlformats.org/officeDocument/2006/relationships/image"/><Relationship Id="rId20" Target="../media/image26.svg" Type="http://schemas.openxmlformats.org/officeDocument/2006/relationships/image"/><Relationship Id="rId21" Target="../media/image44.png" Type="http://schemas.openxmlformats.org/officeDocument/2006/relationships/image"/><Relationship Id="rId22" Target="../media/image45.svg" Type="http://schemas.openxmlformats.org/officeDocument/2006/relationships/image"/><Relationship Id="rId23" Target="../media/image49.png" Type="http://schemas.openxmlformats.org/officeDocument/2006/relationships/image"/><Relationship Id="rId24" Target="../media/image50.svg" Type="http://schemas.openxmlformats.org/officeDocument/2006/relationships/image"/><Relationship Id="rId25" Target="../media/image105.png" Type="http://schemas.openxmlformats.org/officeDocument/2006/relationships/image"/><Relationship Id="rId26" Target="../media/image106.svg" Type="http://schemas.openxmlformats.org/officeDocument/2006/relationships/image"/><Relationship Id="rId27" Target="../media/image107.png" Type="http://schemas.openxmlformats.org/officeDocument/2006/relationships/image"/><Relationship Id="rId28" Target="../media/image108.svg" Type="http://schemas.openxmlformats.org/officeDocument/2006/relationships/image"/><Relationship Id="rId29" Target="../media/image65.png" Type="http://schemas.openxmlformats.org/officeDocument/2006/relationships/image"/><Relationship Id="rId3" Target="../media/image99.png" Type="http://schemas.openxmlformats.org/officeDocument/2006/relationships/image"/><Relationship Id="rId30" Target="../media/image109.png" Type="http://schemas.openxmlformats.org/officeDocument/2006/relationships/image"/><Relationship Id="rId31" Target="../media/image110.svg" Type="http://schemas.openxmlformats.org/officeDocument/2006/relationships/image"/><Relationship Id="rId32" Target="../media/image73.png" Type="http://schemas.openxmlformats.org/officeDocument/2006/relationships/image"/><Relationship Id="rId33" Target="../media/image75.png" Type="http://schemas.openxmlformats.org/officeDocument/2006/relationships/image"/><Relationship Id="rId34" Target="../media/image88.png" Type="http://schemas.openxmlformats.org/officeDocument/2006/relationships/image"/><Relationship Id="rId35" Target="../media/image89.svg" Type="http://schemas.openxmlformats.org/officeDocument/2006/relationships/image"/><Relationship Id="rId36" Target="../media/image2.png" Type="http://schemas.openxmlformats.org/officeDocument/2006/relationships/image"/><Relationship Id="rId37" Target="../media/image3.svg" Type="http://schemas.openxmlformats.org/officeDocument/2006/relationships/image"/><Relationship Id="rId4" Target="../media/image100.svg" Type="http://schemas.openxmlformats.org/officeDocument/2006/relationships/image"/><Relationship Id="rId5" Target="../media/image101.png" Type="http://schemas.openxmlformats.org/officeDocument/2006/relationships/image"/><Relationship Id="rId6" Target="../media/image102.svg" Type="http://schemas.openxmlformats.org/officeDocument/2006/relationships/image"/><Relationship Id="rId7" Target="../media/image103.png" Type="http://schemas.openxmlformats.org/officeDocument/2006/relationships/image"/><Relationship Id="rId8" Target="../media/image104.svg" Type="http://schemas.openxmlformats.org/officeDocument/2006/relationships/image"/><Relationship Id="rId9" Target="../media/image28.pn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3.png" Type="http://schemas.openxmlformats.org/officeDocument/2006/relationships/image"/><Relationship Id="rId11" Target="../media/image37.png" Type="http://schemas.openxmlformats.org/officeDocument/2006/relationships/image"/><Relationship Id="rId12" Target="../media/image38.png" Type="http://schemas.openxmlformats.org/officeDocument/2006/relationships/image"/><Relationship Id="rId13" Target="../media/image39.png" Type="http://schemas.openxmlformats.org/officeDocument/2006/relationships/image"/><Relationship Id="rId14" Target="../media/image40.png" Type="http://schemas.openxmlformats.org/officeDocument/2006/relationships/image"/><Relationship Id="rId15" Target="../media/image41.png" Type="http://schemas.openxmlformats.org/officeDocument/2006/relationships/image"/><Relationship Id="rId16" Target="../media/image42.png" Type="http://schemas.openxmlformats.org/officeDocument/2006/relationships/image"/><Relationship Id="rId17" Target="../media/image43.png" Type="http://schemas.openxmlformats.org/officeDocument/2006/relationships/image"/><Relationship Id="rId18" Target="../media/image46.png" Type="http://schemas.openxmlformats.org/officeDocument/2006/relationships/image"/><Relationship Id="rId19" Target="../media/image47.png" Type="http://schemas.openxmlformats.org/officeDocument/2006/relationships/image"/><Relationship Id="rId2" Target="../media/image1.png" Type="http://schemas.openxmlformats.org/officeDocument/2006/relationships/image"/><Relationship Id="rId20" Target="../media/image48.png" Type="http://schemas.openxmlformats.org/officeDocument/2006/relationships/image"/><Relationship Id="rId21" Target="../media/image56.png" Type="http://schemas.openxmlformats.org/officeDocument/2006/relationships/image"/><Relationship Id="rId22" Target="../media/image57.png" Type="http://schemas.openxmlformats.org/officeDocument/2006/relationships/image"/><Relationship Id="rId23" Target="../media/image58.png" Type="http://schemas.openxmlformats.org/officeDocument/2006/relationships/image"/><Relationship Id="rId24" Target="../media/image59.png" Type="http://schemas.openxmlformats.org/officeDocument/2006/relationships/image"/><Relationship Id="rId25" Target="../media/image60.png" Type="http://schemas.openxmlformats.org/officeDocument/2006/relationships/image"/><Relationship Id="rId26" Target="../media/image62.png" Type="http://schemas.openxmlformats.org/officeDocument/2006/relationships/image"/><Relationship Id="rId27" Target="../media/image63.svg" Type="http://schemas.openxmlformats.org/officeDocument/2006/relationships/image"/><Relationship Id="rId28" Target="../media/image64.png" Type="http://schemas.openxmlformats.org/officeDocument/2006/relationships/image"/><Relationship Id="rId29" Target="../media/image68.png" Type="http://schemas.openxmlformats.org/officeDocument/2006/relationships/image"/><Relationship Id="rId3" Target="../media/image4.png" Type="http://schemas.openxmlformats.org/officeDocument/2006/relationships/image"/><Relationship Id="rId30" Target="../media/image69.png" Type="http://schemas.openxmlformats.org/officeDocument/2006/relationships/image"/><Relationship Id="rId31" Target="../media/image70.png" Type="http://schemas.openxmlformats.org/officeDocument/2006/relationships/image"/><Relationship Id="rId32" Target="../media/image71.png" Type="http://schemas.openxmlformats.org/officeDocument/2006/relationships/image"/><Relationship Id="rId33" Target="../media/image72.png" Type="http://schemas.openxmlformats.org/officeDocument/2006/relationships/image"/><Relationship Id="rId34" Target="../media/image74.png" Type="http://schemas.openxmlformats.org/officeDocument/2006/relationships/image"/><Relationship Id="rId35" Target="../media/image77.png" Type="http://schemas.openxmlformats.org/officeDocument/2006/relationships/image"/><Relationship Id="rId36" Target="../media/image78.png" Type="http://schemas.openxmlformats.org/officeDocument/2006/relationships/image"/><Relationship Id="rId37" Target="../media/image82.png" Type="http://schemas.openxmlformats.org/officeDocument/2006/relationships/image"/><Relationship Id="rId38" Target="../media/image83.png" Type="http://schemas.openxmlformats.org/officeDocument/2006/relationships/image"/><Relationship Id="rId39" Target="../media/image84.png" Type="http://schemas.openxmlformats.org/officeDocument/2006/relationships/image"/><Relationship Id="rId4" Target="../media/image7.png" Type="http://schemas.openxmlformats.org/officeDocument/2006/relationships/image"/><Relationship Id="rId40" Target="../media/image85.png" Type="http://schemas.openxmlformats.org/officeDocument/2006/relationships/image"/><Relationship Id="rId41" Target="../media/image86.png" Type="http://schemas.openxmlformats.org/officeDocument/2006/relationships/image"/><Relationship Id="rId42" Target="../media/image87.svg" Type="http://schemas.openxmlformats.org/officeDocument/2006/relationships/image"/><Relationship Id="rId43" Target="../media/image5.png" Type="http://schemas.openxmlformats.org/officeDocument/2006/relationships/image"/><Relationship Id="rId44" Target="../media/image6.svg" Type="http://schemas.openxmlformats.org/officeDocument/2006/relationships/image"/><Relationship Id="rId5" Target="../media/image8.svg" Type="http://schemas.openxmlformats.org/officeDocument/2006/relationships/image"/><Relationship Id="rId6" Target="../media/image15.png" Type="http://schemas.openxmlformats.org/officeDocument/2006/relationships/image"/><Relationship Id="rId7" Target="../media/image16.svg" Type="http://schemas.openxmlformats.org/officeDocument/2006/relationships/image"/><Relationship Id="rId8" Target="../media/image27.png" Type="http://schemas.openxmlformats.org/officeDocument/2006/relationships/image"/><Relationship Id="rId9" Target="../media/image32.pn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11.png" Type="http://schemas.openxmlformats.org/officeDocument/2006/relationships/image"/><Relationship Id="rId4" Target="../media/image112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3107389" y="940042"/>
            <a:ext cx="11009058" cy="8406917"/>
          </a:xfrm>
          <a:custGeom>
            <a:avLst/>
            <a:gdLst/>
            <a:ahLst/>
            <a:cxnLst/>
            <a:rect r="r" b="b" t="t" l="l"/>
            <a:pathLst>
              <a:path h="8406917" w="11009058">
                <a:moveTo>
                  <a:pt x="0" y="0"/>
                </a:moveTo>
                <a:lnTo>
                  <a:pt x="11009058" y="0"/>
                </a:lnTo>
                <a:lnTo>
                  <a:pt x="11009058" y="8406916"/>
                </a:lnTo>
                <a:lnTo>
                  <a:pt x="0" y="8406916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2095778" y="559969"/>
            <a:ext cx="5584719" cy="2952920"/>
          </a:xfrm>
          <a:custGeom>
            <a:avLst/>
            <a:gdLst/>
            <a:ahLst/>
            <a:cxnLst/>
            <a:rect r="r" b="b" t="t" l="l"/>
            <a:pathLst>
              <a:path h="2952920" w="5584719">
                <a:moveTo>
                  <a:pt x="0" y="0"/>
                </a:moveTo>
                <a:lnTo>
                  <a:pt x="5584720" y="0"/>
                </a:lnTo>
                <a:lnTo>
                  <a:pt x="5584720" y="2952920"/>
                </a:lnTo>
                <a:lnTo>
                  <a:pt x="0" y="2952920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-1330087">
            <a:off x="-1517372" y="1878102"/>
            <a:ext cx="5620823" cy="3311176"/>
          </a:xfrm>
          <a:custGeom>
            <a:avLst/>
            <a:gdLst/>
            <a:ahLst/>
            <a:cxnLst/>
            <a:rect r="r" b="b" t="t" l="l"/>
            <a:pathLst>
              <a:path h="3311176" w="5620823">
                <a:moveTo>
                  <a:pt x="0" y="0"/>
                </a:moveTo>
                <a:lnTo>
                  <a:pt x="5620823" y="0"/>
                </a:lnTo>
                <a:lnTo>
                  <a:pt x="5620823" y="3311176"/>
                </a:lnTo>
                <a:lnTo>
                  <a:pt x="0" y="331117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4326064">
            <a:off x="-576516" y="7742663"/>
            <a:ext cx="5354988" cy="2288572"/>
          </a:xfrm>
          <a:custGeom>
            <a:avLst/>
            <a:gdLst/>
            <a:ahLst/>
            <a:cxnLst/>
            <a:rect r="r" b="b" t="t" l="l"/>
            <a:pathLst>
              <a:path h="2288572" w="5354988">
                <a:moveTo>
                  <a:pt x="0" y="0"/>
                </a:moveTo>
                <a:lnTo>
                  <a:pt x="5354988" y="0"/>
                </a:lnTo>
                <a:lnTo>
                  <a:pt x="5354988" y="2288572"/>
                </a:lnTo>
                <a:lnTo>
                  <a:pt x="0" y="2288572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4520403" y="2141204"/>
            <a:ext cx="9247194" cy="57574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056"/>
              </a:lnSpc>
            </a:pPr>
            <a:r>
              <a:rPr lang="en-US" sz="13443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MEAL PLANNING CALENDAR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5486400" y="5663398"/>
            <a:ext cx="7315200" cy="172905"/>
          </a:xfrm>
          <a:custGeom>
            <a:avLst/>
            <a:gdLst/>
            <a:ahLst/>
            <a:cxnLst/>
            <a:rect r="r" b="b" t="t" l="l"/>
            <a:pathLst>
              <a:path h="172905" w="7315200">
                <a:moveTo>
                  <a:pt x="0" y="0"/>
                </a:moveTo>
                <a:lnTo>
                  <a:pt x="7315200" y="0"/>
                </a:lnTo>
                <a:lnTo>
                  <a:pt x="7315200" y="172905"/>
                </a:lnTo>
                <a:lnTo>
                  <a:pt x="0" y="172905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false" flipV="false" rot="0">
            <a:off x="6950819" y="3656133"/>
            <a:ext cx="4343164" cy="265866"/>
          </a:xfrm>
          <a:custGeom>
            <a:avLst/>
            <a:gdLst/>
            <a:ahLst/>
            <a:cxnLst/>
            <a:rect r="r" b="b" t="t" l="l"/>
            <a:pathLst>
              <a:path h="265866" w="4343164">
                <a:moveTo>
                  <a:pt x="0" y="0"/>
                </a:moveTo>
                <a:lnTo>
                  <a:pt x="4343163" y="0"/>
                </a:lnTo>
                <a:lnTo>
                  <a:pt x="4343163" y="265866"/>
                </a:lnTo>
                <a:lnTo>
                  <a:pt x="0" y="265866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-6133244">
            <a:off x="6170289" y="1750728"/>
            <a:ext cx="1099676" cy="1220168"/>
          </a:xfrm>
          <a:custGeom>
            <a:avLst/>
            <a:gdLst/>
            <a:ahLst/>
            <a:cxnLst/>
            <a:rect r="r" b="b" t="t" l="l"/>
            <a:pathLst>
              <a:path h="1220168" w="1099676">
                <a:moveTo>
                  <a:pt x="0" y="0"/>
                </a:moveTo>
                <a:lnTo>
                  <a:pt x="1099676" y="0"/>
                </a:lnTo>
                <a:lnTo>
                  <a:pt x="1099676" y="1220168"/>
                </a:lnTo>
                <a:lnTo>
                  <a:pt x="0" y="1220168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1" id="11"/>
          <p:cNvSpPr/>
          <p:nvPr/>
        </p:nvSpPr>
        <p:spPr>
          <a:xfrm flipH="false" flipV="false" rot="1470066">
            <a:off x="14465389" y="5217592"/>
            <a:ext cx="2248103" cy="8081416"/>
          </a:xfrm>
          <a:custGeom>
            <a:avLst/>
            <a:gdLst/>
            <a:ahLst/>
            <a:cxnLst/>
            <a:rect r="r" b="b" t="t" l="l"/>
            <a:pathLst>
              <a:path h="8081416" w="2248103">
                <a:moveTo>
                  <a:pt x="0" y="0"/>
                </a:moveTo>
                <a:lnTo>
                  <a:pt x="2248103" y="0"/>
                </a:lnTo>
                <a:lnTo>
                  <a:pt x="2248103" y="8081416"/>
                </a:lnTo>
                <a:lnTo>
                  <a:pt x="0" y="8081416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0">
            <a:off x="5232186" y="8111577"/>
            <a:ext cx="7823628" cy="5268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52"/>
              </a:lnSpc>
              <a:spcBef>
                <a:spcPct val="0"/>
              </a:spcBef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Simplify Your Meals, Simplify Your Life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-1368834">
            <a:off x="8814214" y="650542"/>
            <a:ext cx="4188743" cy="4129519"/>
          </a:xfrm>
          <a:custGeom>
            <a:avLst/>
            <a:gdLst/>
            <a:ahLst/>
            <a:cxnLst/>
            <a:rect r="r" b="b" t="t" l="l"/>
            <a:pathLst>
              <a:path h="4129519" w="4188743">
                <a:moveTo>
                  <a:pt x="0" y="0"/>
                </a:moveTo>
                <a:lnTo>
                  <a:pt x="4188743" y="0"/>
                </a:lnTo>
                <a:lnTo>
                  <a:pt x="4188743" y="4129519"/>
                </a:lnTo>
                <a:lnTo>
                  <a:pt x="0" y="41295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6405382">
            <a:off x="13563467" y="650542"/>
            <a:ext cx="4188743" cy="4129519"/>
          </a:xfrm>
          <a:custGeom>
            <a:avLst/>
            <a:gdLst/>
            <a:ahLst/>
            <a:cxnLst/>
            <a:rect r="r" b="b" t="t" l="l"/>
            <a:pathLst>
              <a:path h="4129519" w="4188743">
                <a:moveTo>
                  <a:pt x="0" y="0"/>
                </a:moveTo>
                <a:lnTo>
                  <a:pt x="4188743" y="0"/>
                </a:lnTo>
                <a:lnTo>
                  <a:pt x="4188743" y="4129519"/>
                </a:lnTo>
                <a:lnTo>
                  <a:pt x="0" y="41295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8451359">
            <a:off x="8718528" y="5207337"/>
            <a:ext cx="4188743" cy="4129519"/>
          </a:xfrm>
          <a:custGeom>
            <a:avLst/>
            <a:gdLst/>
            <a:ahLst/>
            <a:cxnLst/>
            <a:rect r="r" b="b" t="t" l="l"/>
            <a:pathLst>
              <a:path h="4129519" w="4188743">
                <a:moveTo>
                  <a:pt x="0" y="0"/>
                </a:moveTo>
                <a:lnTo>
                  <a:pt x="4188743" y="0"/>
                </a:lnTo>
                <a:lnTo>
                  <a:pt x="4188743" y="4129519"/>
                </a:lnTo>
                <a:lnTo>
                  <a:pt x="0" y="41295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-2700000">
            <a:off x="13467782" y="5207337"/>
            <a:ext cx="4188743" cy="4129519"/>
          </a:xfrm>
          <a:custGeom>
            <a:avLst/>
            <a:gdLst/>
            <a:ahLst/>
            <a:cxnLst/>
            <a:rect r="r" b="b" t="t" l="l"/>
            <a:pathLst>
              <a:path h="4129519" w="4188743">
                <a:moveTo>
                  <a:pt x="0" y="0"/>
                </a:moveTo>
                <a:lnTo>
                  <a:pt x="4188743" y="0"/>
                </a:lnTo>
                <a:lnTo>
                  <a:pt x="4188743" y="4129519"/>
                </a:lnTo>
                <a:lnTo>
                  <a:pt x="0" y="41295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9574321" y="1312637"/>
            <a:ext cx="2668528" cy="2129971"/>
          </a:xfrm>
          <a:custGeom>
            <a:avLst/>
            <a:gdLst/>
            <a:ahLst/>
            <a:cxnLst/>
            <a:rect r="r" b="b" t="t" l="l"/>
            <a:pathLst>
              <a:path h="2129971" w="2668528">
                <a:moveTo>
                  <a:pt x="0" y="0"/>
                </a:moveTo>
                <a:lnTo>
                  <a:pt x="2668528" y="0"/>
                </a:lnTo>
                <a:lnTo>
                  <a:pt x="2668528" y="2129971"/>
                </a:lnTo>
                <a:lnTo>
                  <a:pt x="0" y="2129971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4553570" y="1511221"/>
            <a:ext cx="2347393" cy="1732803"/>
          </a:xfrm>
          <a:custGeom>
            <a:avLst/>
            <a:gdLst/>
            <a:ahLst/>
            <a:cxnLst/>
            <a:rect r="r" b="b" t="t" l="l"/>
            <a:pathLst>
              <a:path h="1732803" w="2347393">
                <a:moveTo>
                  <a:pt x="0" y="0"/>
                </a:moveTo>
                <a:lnTo>
                  <a:pt x="2347393" y="0"/>
                </a:lnTo>
                <a:lnTo>
                  <a:pt x="2347393" y="1732803"/>
                </a:lnTo>
                <a:lnTo>
                  <a:pt x="0" y="1732803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4511417" y="5754171"/>
            <a:ext cx="2389546" cy="2328721"/>
          </a:xfrm>
          <a:custGeom>
            <a:avLst/>
            <a:gdLst/>
            <a:ahLst/>
            <a:cxnLst/>
            <a:rect r="r" b="b" t="t" l="l"/>
            <a:pathLst>
              <a:path h="2328721" w="2389546">
                <a:moveTo>
                  <a:pt x="0" y="0"/>
                </a:moveTo>
                <a:lnTo>
                  <a:pt x="2389546" y="0"/>
                </a:lnTo>
                <a:lnTo>
                  <a:pt x="2389546" y="2328720"/>
                </a:lnTo>
                <a:lnTo>
                  <a:pt x="0" y="2328720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10004727" y="6027760"/>
            <a:ext cx="1616345" cy="1781543"/>
          </a:xfrm>
          <a:custGeom>
            <a:avLst/>
            <a:gdLst/>
            <a:ahLst/>
            <a:cxnLst/>
            <a:rect r="r" b="b" t="t" l="l"/>
            <a:pathLst>
              <a:path h="1781543" w="1616345">
                <a:moveTo>
                  <a:pt x="0" y="0"/>
                </a:moveTo>
                <a:lnTo>
                  <a:pt x="1616345" y="0"/>
                </a:lnTo>
                <a:lnTo>
                  <a:pt x="1616345" y="1781542"/>
                </a:lnTo>
                <a:lnTo>
                  <a:pt x="0" y="1781542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-241088" y="7719872"/>
            <a:ext cx="4327476" cy="3602624"/>
          </a:xfrm>
          <a:custGeom>
            <a:avLst/>
            <a:gdLst/>
            <a:ahLst/>
            <a:cxnLst/>
            <a:rect r="r" b="b" t="t" l="l"/>
            <a:pathLst>
              <a:path h="3602624" w="4327476">
                <a:moveTo>
                  <a:pt x="0" y="0"/>
                </a:moveTo>
                <a:lnTo>
                  <a:pt x="4327476" y="0"/>
                </a:lnTo>
                <a:lnTo>
                  <a:pt x="4327476" y="3602624"/>
                </a:lnTo>
                <a:lnTo>
                  <a:pt x="0" y="3602624"/>
                </a:lnTo>
                <a:lnTo>
                  <a:pt x="0" y="0"/>
                </a:lnTo>
                <a:close/>
              </a:path>
            </a:pathLst>
          </a:custGeom>
          <a:blipFill>
            <a:blip r:embed="rId13"/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0">
            <a:off x="838579" y="1693861"/>
            <a:ext cx="7875429" cy="57468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5056"/>
              </a:lnSpc>
            </a:pPr>
            <a:r>
              <a:rPr lang="en-US" sz="1344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WHY MEAL PLANNING?</a:t>
            </a:r>
          </a:p>
        </p:txBody>
      </p:sp>
      <p:sp>
        <p:nvSpPr>
          <p:cNvPr name="Freeform 13" id="13"/>
          <p:cNvSpPr/>
          <p:nvPr/>
        </p:nvSpPr>
        <p:spPr>
          <a:xfrm flipH="false" flipV="false" rot="661999">
            <a:off x="5378057" y="1946611"/>
            <a:ext cx="2331511" cy="2060208"/>
          </a:xfrm>
          <a:custGeom>
            <a:avLst/>
            <a:gdLst/>
            <a:ahLst/>
            <a:cxnLst/>
            <a:rect r="r" b="b" t="t" l="l"/>
            <a:pathLst>
              <a:path h="2060208" w="2331511">
                <a:moveTo>
                  <a:pt x="0" y="0"/>
                </a:moveTo>
                <a:lnTo>
                  <a:pt x="2331511" y="0"/>
                </a:lnTo>
                <a:lnTo>
                  <a:pt x="2331511" y="2060207"/>
                </a:lnTo>
                <a:lnTo>
                  <a:pt x="0" y="2060207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4" id="14"/>
          <p:cNvSpPr txBox="true"/>
          <p:nvPr/>
        </p:nvSpPr>
        <p:spPr>
          <a:xfrm rot="0">
            <a:off x="14520197" y="3475815"/>
            <a:ext cx="2275284" cy="5791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60"/>
              </a:lnSpc>
              <a:spcBef>
                <a:spcPct val="0"/>
              </a:spcBef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Improve health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0216885" y="3475815"/>
            <a:ext cx="1485602" cy="5791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60"/>
              </a:lnSpc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Save time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9706478" y="8032610"/>
            <a:ext cx="2092449" cy="5791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60"/>
              </a:lnSpc>
              <a:spcBef>
                <a:spcPct val="0"/>
              </a:spcBef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Reduce stress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4641576" y="8032610"/>
            <a:ext cx="1848594" cy="5791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60"/>
              </a:lnSpc>
              <a:spcBef>
                <a:spcPct val="0"/>
              </a:spcBef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Save money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940099" y="2454855"/>
            <a:ext cx="14407802" cy="9181314"/>
            <a:chOff x="0" y="0"/>
            <a:chExt cx="19210402" cy="12241752"/>
          </a:xfrm>
        </p:grpSpPr>
        <p:sp>
          <p:nvSpPr>
            <p:cNvPr name="Freeform 4" id="4"/>
            <p:cNvSpPr/>
            <p:nvPr/>
          </p:nvSpPr>
          <p:spPr>
            <a:xfrm flipH="false" flipV="false" rot="-10800000">
              <a:off x="0" y="0"/>
              <a:ext cx="16678403" cy="12241752"/>
            </a:xfrm>
            <a:custGeom>
              <a:avLst/>
              <a:gdLst/>
              <a:ahLst/>
              <a:cxnLst/>
              <a:rect r="r" b="b" t="t" l="l"/>
              <a:pathLst>
                <a:path h="12241752" w="16678403">
                  <a:moveTo>
                    <a:pt x="0" y="0"/>
                  </a:moveTo>
                  <a:lnTo>
                    <a:pt x="16678403" y="0"/>
                  </a:lnTo>
                  <a:lnTo>
                    <a:pt x="16678403" y="12241752"/>
                  </a:lnTo>
                  <a:lnTo>
                    <a:pt x="0" y="1224175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-5426" t="-9684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-10800000">
              <a:off x="2531999" y="0"/>
              <a:ext cx="16678403" cy="12241752"/>
            </a:xfrm>
            <a:custGeom>
              <a:avLst/>
              <a:gdLst/>
              <a:ahLst/>
              <a:cxnLst/>
              <a:rect r="r" b="b" t="t" l="l"/>
              <a:pathLst>
                <a:path h="12241752" w="16678403">
                  <a:moveTo>
                    <a:pt x="0" y="0"/>
                  </a:moveTo>
                  <a:lnTo>
                    <a:pt x="16678403" y="0"/>
                  </a:lnTo>
                  <a:lnTo>
                    <a:pt x="16678403" y="12241752"/>
                  </a:lnTo>
                  <a:lnTo>
                    <a:pt x="0" y="1224175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-5426" t="-9684" r="0" b="0"/>
              </a:stretch>
            </a:blipFill>
          </p:spPr>
        </p:sp>
      </p:grpSp>
      <p:sp>
        <p:nvSpPr>
          <p:cNvPr name="Freeform 6" id="6"/>
          <p:cNvSpPr/>
          <p:nvPr/>
        </p:nvSpPr>
        <p:spPr>
          <a:xfrm flipH="false" flipV="false" rot="0">
            <a:off x="11417667" y="3260692"/>
            <a:ext cx="3525412" cy="76918"/>
          </a:xfrm>
          <a:custGeom>
            <a:avLst/>
            <a:gdLst/>
            <a:ahLst/>
            <a:cxnLst/>
            <a:rect r="r" b="b" t="t" l="l"/>
            <a:pathLst>
              <a:path h="76918" w="3525412">
                <a:moveTo>
                  <a:pt x="0" y="0"/>
                </a:moveTo>
                <a:lnTo>
                  <a:pt x="3525412" y="0"/>
                </a:lnTo>
                <a:lnTo>
                  <a:pt x="3525412" y="76918"/>
                </a:lnTo>
                <a:lnTo>
                  <a:pt x="0" y="76918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graphicFrame>
        <p:nvGraphicFramePr>
          <p:cNvPr name="Table 7" id="7"/>
          <p:cNvGraphicFramePr>
            <a:graphicFrameLocks noGrp="true"/>
          </p:cNvGraphicFramePr>
          <p:nvPr/>
        </p:nvGraphicFramePr>
        <p:xfrm>
          <a:off x="2918000" y="3678773"/>
          <a:ext cx="10888154" cy="5413299"/>
        </p:xfrm>
        <a:graphic>
          <a:graphicData uri="http://schemas.openxmlformats.org/drawingml/2006/table">
            <a:tbl>
              <a:tblPr/>
              <a:tblGrid>
                <a:gridCol w="2083495"/>
                <a:gridCol w="1257808"/>
                <a:gridCol w="1257808"/>
                <a:gridCol w="1257808"/>
                <a:gridCol w="1257808"/>
                <a:gridCol w="1257808"/>
                <a:gridCol w="1257808"/>
                <a:gridCol w="1257808"/>
              </a:tblGrid>
              <a:tr h="108266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>
                          <a:solidFill>
                            <a:srgbClr val="FFFFFF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M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T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W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Th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F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St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 b="true">
                          <a:solidFill>
                            <a:srgbClr val="FFFFFF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S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</a:tr>
              <a:tr h="108266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>
                          <a:solidFill>
                            <a:srgbClr val="FFFFFF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</a:tr>
              <a:tr h="108266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>
                          <a:solidFill>
                            <a:srgbClr val="FFFFFF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</a:tr>
              <a:tr h="108266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>
                          <a:solidFill>
                            <a:srgbClr val="FFFFFF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</a:tr>
              <a:tr h="108266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662"/>
                        </a:lnSpc>
                        <a:defRPr/>
                      </a:pPr>
                      <a:r>
                        <a:rPr lang="en-US" sz="3060">
                          <a:solidFill>
                            <a:srgbClr val="FFFFFF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Snack</a:t>
                      </a: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0632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1901"/>
                        </a:lnSpc>
                        <a:defRPr/>
                      </a:pPr>
                      <a:endParaRPr lang="en-US" sz="1100"/>
                    </a:p>
                  </a:txBody>
                  <a:tcPr marL="166575" marR="166575" marT="166575" marB="166575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BCD3E8"/>
                    </a:solidFill>
                  </a:tcPr>
                </a:tc>
              </a:tr>
            </a:tbl>
          </a:graphicData>
        </a:graphic>
      </p:graphicFrame>
      <p:sp>
        <p:nvSpPr>
          <p:cNvPr name="Freeform 8" id="8"/>
          <p:cNvSpPr/>
          <p:nvPr/>
        </p:nvSpPr>
        <p:spPr>
          <a:xfrm flipH="true" flipV="false" rot="-752770">
            <a:off x="566311" y="2936126"/>
            <a:ext cx="3719965" cy="3203820"/>
          </a:xfrm>
          <a:custGeom>
            <a:avLst/>
            <a:gdLst/>
            <a:ahLst/>
            <a:cxnLst/>
            <a:rect r="r" b="b" t="t" l="l"/>
            <a:pathLst>
              <a:path h="3203820" w="3719965">
                <a:moveTo>
                  <a:pt x="3719965" y="0"/>
                </a:moveTo>
                <a:lnTo>
                  <a:pt x="0" y="0"/>
                </a:lnTo>
                <a:lnTo>
                  <a:pt x="0" y="3203820"/>
                </a:lnTo>
                <a:lnTo>
                  <a:pt x="3719965" y="3203820"/>
                </a:lnTo>
                <a:lnTo>
                  <a:pt x="3719965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415862">
            <a:off x="14889740" y="5889669"/>
            <a:ext cx="3904676" cy="2756050"/>
          </a:xfrm>
          <a:custGeom>
            <a:avLst/>
            <a:gdLst/>
            <a:ahLst/>
            <a:cxnLst/>
            <a:rect r="r" b="b" t="t" l="l"/>
            <a:pathLst>
              <a:path h="2756050" w="3904676">
                <a:moveTo>
                  <a:pt x="0" y="0"/>
                </a:moveTo>
                <a:lnTo>
                  <a:pt x="3904676" y="0"/>
                </a:lnTo>
                <a:lnTo>
                  <a:pt x="3904676" y="2756050"/>
                </a:lnTo>
                <a:lnTo>
                  <a:pt x="0" y="2756050"/>
                </a:lnTo>
                <a:lnTo>
                  <a:pt x="0" y="0"/>
                </a:lnTo>
                <a:close/>
              </a:path>
            </a:pathLst>
          </a:custGeom>
          <a:blipFill>
            <a:blip r:embed="rId8"/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1691414" y="606851"/>
            <a:ext cx="14905173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WEEKLY MEAL PLANNER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8837380" y="2840209"/>
            <a:ext cx="2496294" cy="5791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60"/>
              </a:lnSpc>
              <a:spcBef>
                <a:spcPct val="0"/>
              </a:spcBef>
            </a:pPr>
            <a:r>
              <a:rPr lang="en-US" sz="3037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For the week of: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681407" y="2768633"/>
            <a:ext cx="5233402" cy="4450973"/>
            <a:chOff x="0" y="0"/>
            <a:chExt cx="3235562" cy="2751824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-2540"/>
              <a:ext cx="3233954" cy="2759444"/>
            </a:xfrm>
            <a:custGeom>
              <a:avLst/>
              <a:gdLst/>
              <a:ahLst/>
              <a:cxnLst/>
              <a:rect r="r" b="b" t="t" l="l"/>
              <a:pathLst>
                <a:path h="2759444" w="3233954">
                  <a:moveTo>
                    <a:pt x="3232345" y="1103700"/>
                  </a:moveTo>
                  <a:cubicBezTo>
                    <a:pt x="3232345" y="748140"/>
                    <a:pt x="3229127" y="392579"/>
                    <a:pt x="3217864" y="38096"/>
                  </a:cubicBezTo>
                  <a:cubicBezTo>
                    <a:pt x="2987787" y="39173"/>
                    <a:pt x="2756101" y="33786"/>
                    <a:pt x="2526023" y="27321"/>
                  </a:cubicBezTo>
                  <a:cubicBezTo>
                    <a:pt x="2279857" y="19779"/>
                    <a:pt x="2035299" y="11160"/>
                    <a:pt x="1789132" y="6850"/>
                  </a:cubicBezTo>
                  <a:cubicBezTo>
                    <a:pt x="1542966" y="0"/>
                    <a:pt x="1298408" y="2540"/>
                    <a:pt x="1052242" y="6850"/>
                  </a:cubicBezTo>
                  <a:cubicBezTo>
                    <a:pt x="701494" y="13315"/>
                    <a:pt x="350747" y="10082"/>
                    <a:pt x="0" y="7927"/>
                  </a:cubicBezTo>
                  <a:cubicBezTo>
                    <a:pt x="0" y="178165"/>
                    <a:pt x="1609" y="348404"/>
                    <a:pt x="3218" y="518642"/>
                  </a:cubicBezTo>
                  <a:cubicBezTo>
                    <a:pt x="6436" y="952857"/>
                    <a:pt x="12871" y="1388149"/>
                    <a:pt x="14480" y="1822364"/>
                  </a:cubicBezTo>
                  <a:cubicBezTo>
                    <a:pt x="16089" y="2120819"/>
                    <a:pt x="16089" y="2420352"/>
                    <a:pt x="16089" y="2718808"/>
                  </a:cubicBezTo>
                  <a:cubicBezTo>
                    <a:pt x="201117" y="2719885"/>
                    <a:pt x="386144" y="2722040"/>
                    <a:pt x="571171" y="2726350"/>
                  </a:cubicBezTo>
                  <a:cubicBezTo>
                    <a:pt x="656444" y="2728505"/>
                    <a:pt x="740109" y="2730660"/>
                    <a:pt x="825382" y="2732815"/>
                  </a:cubicBezTo>
                  <a:cubicBezTo>
                    <a:pt x="1071549" y="2732815"/>
                    <a:pt x="1316106" y="2745744"/>
                    <a:pt x="1562273" y="2752209"/>
                  </a:cubicBezTo>
                  <a:cubicBezTo>
                    <a:pt x="1827747" y="2759444"/>
                    <a:pt x="2094829" y="2748976"/>
                    <a:pt x="2360303" y="2741434"/>
                  </a:cubicBezTo>
                  <a:cubicBezTo>
                    <a:pt x="2651520" y="2732815"/>
                    <a:pt x="2942737" y="2722040"/>
                    <a:pt x="3233954" y="2719885"/>
                  </a:cubicBezTo>
                  <a:cubicBezTo>
                    <a:pt x="3230736" y="2613217"/>
                    <a:pt x="3225909" y="2506549"/>
                    <a:pt x="3227518" y="2399881"/>
                  </a:cubicBezTo>
                  <a:cubicBezTo>
                    <a:pt x="3229127" y="1967820"/>
                    <a:pt x="3232345" y="1535761"/>
                    <a:pt x="3232345" y="1103700"/>
                  </a:cubicBezTo>
                  <a:close/>
                </a:path>
              </a:pathLst>
            </a:custGeom>
            <a:blipFill>
              <a:blip r:embed="rId3"/>
              <a:stretch>
                <a:fillRect l="-24647" t="0" r="-24647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5" id="5"/>
          <p:cNvGrpSpPr/>
          <p:nvPr/>
        </p:nvGrpSpPr>
        <p:grpSpPr>
          <a:xfrm rot="0">
            <a:off x="6527299" y="2768633"/>
            <a:ext cx="5233402" cy="4450973"/>
            <a:chOff x="0" y="0"/>
            <a:chExt cx="3235562" cy="2751824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-2540"/>
              <a:ext cx="3233954" cy="2759444"/>
            </a:xfrm>
            <a:custGeom>
              <a:avLst/>
              <a:gdLst/>
              <a:ahLst/>
              <a:cxnLst/>
              <a:rect r="r" b="b" t="t" l="l"/>
              <a:pathLst>
                <a:path h="2759444" w="3233954">
                  <a:moveTo>
                    <a:pt x="3232345" y="1103700"/>
                  </a:moveTo>
                  <a:cubicBezTo>
                    <a:pt x="3232345" y="748140"/>
                    <a:pt x="3229127" y="392579"/>
                    <a:pt x="3217864" y="38096"/>
                  </a:cubicBezTo>
                  <a:cubicBezTo>
                    <a:pt x="2987787" y="39173"/>
                    <a:pt x="2756101" y="33786"/>
                    <a:pt x="2526023" y="27321"/>
                  </a:cubicBezTo>
                  <a:cubicBezTo>
                    <a:pt x="2279857" y="19779"/>
                    <a:pt x="2035299" y="11160"/>
                    <a:pt x="1789132" y="6850"/>
                  </a:cubicBezTo>
                  <a:cubicBezTo>
                    <a:pt x="1542966" y="0"/>
                    <a:pt x="1298408" y="2540"/>
                    <a:pt x="1052242" y="6850"/>
                  </a:cubicBezTo>
                  <a:cubicBezTo>
                    <a:pt x="701494" y="13315"/>
                    <a:pt x="350747" y="10082"/>
                    <a:pt x="0" y="7927"/>
                  </a:cubicBezTo>
                  <a:cubicBezTo>
                    <a:pt x="0" y="178165"/>
                    <a:pt x="1609" y="348404"/>
                    <a:pt x="3218" y="518642"/>
                  </a:cubicBezTo>
                  <a:cubicBezTo>
                    <a:pt x="6436" y="952857"/>
                    <a:pt x="12871" y="1388149"/>
                    <a:pt x="14480" y="1822364"/>
                  </a:cubicBezTo>
                  <a:cubicBezTo>
                    <a:pt x="16089" y="2120819"/>
                    <a:pt x="16089" y="2420352"/>
                    <a:pt x="16089" y="2718808"/>
                  </a:cubicBezTo>
                  <a:cubicBezTo>
                    <a:pt x="201117" y="2719885"/>
                    <a:pt x="386144" y="2722040"/>
                    <a:pt x="571171" y="2726350"/>
                  </a:cubicBezTo>
                  <a:cubicBezTo>
                    <a:pt x="656444" y="2728505"/>
                    <a:pt x="740109" y="2730660"/>
                    <a:pt x="825382" y="2732815"/>
                  </a:cubicBezTo>
                  <a:cubicBezTo>
                    <a:pt x="1071549" y="2732815"/>
                    <a:pt x="1316106" y="2745744"/>
                    <a:pt x="1562273" y="2752209"/>
                  </a:cubicBezTo>
                  <a:cubicBezTo>
                    <a:pt x="1827747" y="2759444"/>
                    <a:pt x="2094829" y="2748976"/>
                    <a:pt x="2360303" y="2741434"/>
                  </a:cubicBezTo>
                  <a:cubicBezTo>
                    <a:pt x="2651520" y="2732815"/>
                    <a:pt x="2942737" y="2722040"/>
                    <a:pt x="3233954" y="2719885"/>
                  </a:cubicBezTo>
                  <a:cubicBezTo>
                    <a:pt x="3230736" y="2613217"/>
                    <a:pt x="3225909" y="2506549"/>
                    <a:pt x="3227518" y="2399881"/>
                  </a:cubicBezTo>
                  <a:cubicBezTo>
                    <a:pt x="3229127" y="1967820"/>
                    <a:pt x="3232345" y="1535761"/>
                    <a:pt x="3232345" y="1103700"/>
                  </a:cubicBezTo>
                  <a:close/>
                </a:path>
              </a:pathLst>
            </a:custGeom>
            <a:blipFill>
              <a:blip r:embed="rId4"/>
              <a:stretch>
                <a:fillRect l="-28941" t="-20850" r="-51482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7" id="7"/>
          <p:cNvGrpSpPr/>
          <p:nvPr/>
        </p:nvGrpSpPr>
        <p:grpSpPr>
          <a:xfrm rot="0">
            <a:off x="12373191" y="2768633"/>
            <a:ext cx="5233402" cy="4450973"/>
            <a:chOff x="0" y="0"/>
            <a:chExt cx="3235562" cy="2751824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-2540"/>
              <a:ext cx="3233954" cy="2759444"/>
            </a:xfrm>
            <a:custGeom>
              <a:avLst/>
              <a:gdLst/>
              <a:ahLst/>
              <a:cxnLst/>
              <a:rect r="r" b="b" t="t" l="l"/>
              <a:pathLst>
                <a:path h="2759444" w="3233954">
                  <a:moveTo>
                    <a:pt x="3232345" y="1103700"/>
                  </a:moveTo>
                  <a:cubicBezTo>
                    <a:pt x="3232345" y="748140"/>
                    <a:pt x="3229127" y="392579"/>
                    <a:pt x="3217864" y="38096"/>
                  </a:cubicBezTo>
                  <a:cubicBezTo>
                    <a:pt x="2987787" y="39173"/>
                    <a:pt x="2756101" y="33786"/>
                    <a:pt x="2526023" y="27321"/>
                  </a:cubicBezTo>
                  <a:cubicBezTo>
                    <a:pt x="2279857" y="19779"/>
                    <a:pt x="2035299" y="11160"/>
                    <a:pt x="1789132" y="6850"/>
                  </a:cubicBezTo>
                  <a:cubicBezTo>
                    <a:pt x="1542966" y="0"/>
                    <a:pt x="1298408" y="2540"/>
                    <a:pt x="1052242" y="6850"/>
                  </a:cubicBezTo>
                  <a:cubicBezTo>
                    <a:pt x="701494" y="13315"/>
                    <a:pt x="350747" y="10082"/>
                    <a:pt x="0" y="7927"/>
                  </a:cubicBezTo>
                  <a:cubicBezTo>
                    <a:pt x="0" y="178165"/>
                    <a:pt x="1609" y="348404"/>
                    <a:pt x="3218" y="518642"/>
                  </a:cubicBezTo>
                  <a:cubicBezTo>
                    <a:pt x="6436" y="952857"/>
                    <a:pt x="12871" y="1388149"/>
                    <a:pt x="14480" y="1822364"/>
                  </a:cubicBezTo>
                  <a:cubicBezTo>
                    <a:pt x="16089" y="2120819"/>
                    <a:pt x="16089" y="2420352"/>
                    <a:pt x="16089" y="2718808"/>
                  </a:cubicBezTo>
                  <a:cubicBezTo>
                    <a:pt x="201117" y="2719885"/>
                    <a:pt x="386144" y="2722040"/>
                    <a:pt x="571171" y="2726350"/>
                  </a:cubicBezTo>
                  <a:cubicBezTo>
                    <a:pt x="656444" y="2728505"/>
                    <a:pt x="740109" y="2730660"/>
                    <a:pt x="825382" y="2732815"/>
                  </a:cubicBezTo>
                  <a:cubicBezTo>
                    <a:pt x="1071549" y="2732815"/>
                    <a:pt x="1316106" y="2745744"/>
                    <a:pt x="1562273" y="2752209"/>
                  </a:cubicBezTo>
                  <a:cubicBezTo>
                    <a:pt x="1827747" y="2759444"/>
                    <a:pt x="2094829" y="2748976"/>
                    <a:pt x="2360303" y="2741434"/>
                  </a:cubicBezTo>
                  <a:cubicBezTo>
                    <a:pt x="2651520" y="2732815"/>
                    <a:pt x="2942737" y="2722040"/>
                    <a:pt x="3233954" y="2719885"/>
                  </a:cubicBezTo>
                  <a:cubicBezTo>
                    <a:pt x="3230736" y="2613217"/>
                    <a:pt x="3225909" y="2506549"/>
                    <a:pt x="3227518" y="2399881"/>
                  </a:cubicBezTo>
                  <a:cubicBezTo>
                    <a:pt x="3229127" y="1967820"/>
                    <a:pt x="3232345" y="1535761"/>
                    <a:pt x="3232345" y="1103700"/>
                  </a:cubicBezTo>
                  <a:close/>
                </a:path>
              </a:pathLst>
            </a:custGeom>
            <a:blipFill>
              <a:blip r:embed="rId5"/>
              <a:stretch>
                <a:fillRect l="0" t="-53080" r="0" b="-53080"/>
              </a:stretch>
            </a:blipFill>
          </p:spPr>
        </p:sp>
      </p:grpSp>
      <p:sp>
        <p:nvSpPr>
          <p:cNvPr name="Freeform 9" id="9"/>
          <p:cNvSpPr/>
          <p:nvPr/>
        </p:nvSpPr>
        <p:spPr>
          <a:xfrm flipH="false" flipV="false" rot="945319">
            <a:off x="15475252" y="866603"/>
            <a:ext cx="3593915" cy="3261478"/>
          </a:xfrm>
          <a:custGeom>
            <a:avLst/>
            <a:gdLst/>
            <a:ahLst/>
            <a:cxnLst/>
            <a:rect r="r" b="b" t="t" l="l"/>
            <a:pathLst>
              <a:path h="3261478" w="3593915">
                <a:moveTo>
                  <a:pt x="0" y="0"/>
                </a:moveTo>
                <a:lnTo>
                  <a:pt x="3593915" y="0"/>
                </a:lnTo>
                <a:lnTo>
                  <a:pt x="3593915" y="3261478"/>
                </a:lnTo>
                <a:lnTo>
                  <a:pt x="0" y="3261478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-3442672">
            <a:off x="-158160" y="894135"/>
            <a:ext cx="2373720" cy="2366797"/>
          </a:xfrm>
          <a:custGeom>
            <a:avLst/>
            <a:gdLst/>
            <a:ahLst/>
            <a:cxnLst/>
            <a:rect r="r" b="b" t="t" l="l"/>
            <a:pathLst>
              <a:path h="2366797" w="2373720">
                <a:moveTo>
                  <a:pt x="0" y="0"/>
                </a:moveTo>
                <a:lnTo>
                  <a:pt x="2373720" y="0"/>
                </a:lnTo>
                <a:lnTo>
                  <a:pt x="2373720" y="2366797"/>
                </a:lnTo>
                <a:lnTo>
                  <a:pt x="0" y="2366797"/>
                </a:lnTo>
                <a:lnTo>
                  <a:pt x="0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11" id="11"/>
          <p:cNvSpPr txBox="true"/>
          <p:nvPr/>
        </p:nvSpPr>
        <p:spPr>
          <a:xfrm rot="0">
            <a:off x="2803930" y="725250"/>
            <a:ext cx="12680140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EFFECTIVE MEAL PREP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55755" y="8343097"/>
            <a:ext cx="3884705" cy="13945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777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7182760" y="8343097"/>
            <a:ext cx="3922479" cy="13945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777"/>
              </a:lnSpc>
              <a:spcBef>
                <a:spcPct val="0"/>
              </a:spcBef>
            </a:pPr>
            <a:r>
              <a:rPr lang="en-US" sz="2361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028653" y="8343097"/>
            <a:ext cx="3922479" cy="13945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777"/>
              </a:lnSpc>
              <a:spcBef>
                <a:spcPct val="0"/>
              </a:spcBef>
            </a:pPr>
            <a:r>
              <a:rPr lang="en-US" sz="2361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2516820" y="7295806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01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8362712" y="7295806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02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4208604" y="7295806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03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3226056" y="2373717"/>
            <a:ext cx="11835887" cy="54898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954"/>
              </a:lnSpc>
            </a:pPr>
            <a:r>
              <a:rPr lang="en-US" sz="740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15061944" y="6658868"/>
            <a:ext cx="5053506" cy="4577634"/>
          </a:xfrm>
          <a:custGeom>
            <a:avLst/>
            <a:gdLst/>
            <a:ahLst/>
            <a:cxnLst/>
            <a:rect r="r" b="b" t="t" l="l"/>
            <a:pathLst>
              <a:path h="4577634" w="5053506">
                <a:moveTo>
                  <a:pt x="0" y="0"/>
                </a:moveTo>
                <a:lnTo>
                  <a:pt x="5053506" y="0"/>
                </a:lnTo>
                <a:lnTo>
                  <a:pt x="5053506" y="4577635"/>
                </a:lnTo>
                <a:lnTo>
                  <a:pt x="0" y="4577635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true" flipV="false" rot="0">
            <a:off x="-1417883" y="-1407577"/>
            <a:ext cx="5322483" cy="5793179"/>
          </a:xfrm>
          <a:custGeom>
            <a:avLst/>
            <a:gdLst/>
            <a:ahLst/>
            <a:cxnLst/>
            <a:rect r="r" b="b" t="t" l="l"/>
            <a:pathLst>
              <a:path h="5793179" w="5322483">
                <a:moveTo>
                  <a:pt x="5322483" y="0"/>
                </a:moveTo>
                <a:lnTo>
                  <a:pt x="0" y="0"/>
                </a:lnTo>
                <a:lnTo>
                  <a:pt x="0" y="5793178"/>
                </a:lnTo>
                <a:lnTo>
                  <a:pt x="5322483" y="5793178"/>
                </a:lnTo>
                <a:lnTo>
                  <a:pt x="5322483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-1168292">
            <a:off x="15285562" y="884657"/>
            <a:ext cx="3947476" cy="3980648"/>
          </a:xfrm>
          <a:custGeom>
            <a:avLst/>
            <a:gdLst/>
            <a:ahLst/>
            <a:cxnLst/>
            <a:rect r="r" b="b" t="t" l="l"/>
            <a:pathLst>
              <a:path h="3980648" w="3947476">
                <a:moveTo>
                  <a:pt x="0" y="0"/>
                </a:moveTo>
                <a:lnTo>
                  <a:pt x="3947476" y="0"/>
                </a:lnTo>
                <a:lnTo>
                  <a:pt x="3947476" y="3980648"/>
                </a:lnTo>
                <a:lnTo>
                  <a:pt x="0" y="3980648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-9256027">
            <a:off x="-1170329" y="8558017"/>
            <a:ext cx="4420678" cy="2150082"/>
          </a:xfrm>
          <a:custGeom>
            <a:avLst/>
            <a:gdLst/>
            <a:ahLst/>
            <a:cxnLst/>
            <a:rect r="r" b="b" t="t" l="l"/>
            <a:pathLst>
              <a:path h="2150082" w="4420678">
                <a:moveTo>
                  <a:pt x="0" y="0"/>
                </a:moveTo>
                <a:lnTo>
                  <a:pt x="4420677" y="0"/>
                </a:lnTo>
                <a:lnTo>
                  <a:pt x="4420677" y="2150082"/>
                </a:lnTo>
                <a:lnTo>
                  <a:pt x="0" y="2150082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true" flipV="false" rot="-2820466">
            <a:off x="7095946" y="-1934623"/>
            <a:ext cx="4257203" cy="4028378"/>
          </a:xfrm>
          <a:custGeom>
            <a:avLst/>
            <a:gdLst/>
            <a:ahLst/>
            <a:cxnLst/>
            <a:rect r="r" b="b" t="t" l="l"/>
            <a:pathLst>
              <a:path h="4028378" w="4257203">
                <a:moveTo>
                  <a:pt x="4257202" y="0"/>
                </a:moveTo>
                <a:lnTo>
                  <a:pt x="0" y="0"/>
                </a:lnTo>
                <a:lnTo>
                  <a:pt x="0" y="4028378"/>
                </a:lnTo>
                <a:lnTo>
                  <a:pt x="4257202" y="4028378"/>
                </a:lnTo>
                <a:lnTo>
                  <a:pt x="4257202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7047959" y="8047928"/>
            <a:ext cx="4192081" cy="8997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61"/>
              </a:lnSpc>
            </a:pPr>
            <a:r>
              <a:rPr lang="en-US" sz="4788" spc="196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Jane Doe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269617" y="2644244"/>
            <a:ext cx="5103408" cy="2141212"/>
            <a:chOff x="0" y="0"/>
            <a:chExt cx="6804544" cy="2854949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6" id="6"/>
          <p:cNvGrpSpPr/>
          <p:nvPr/>
        </p:nvGrpSpPr>
        <p:grpSpPr>
          <a:xfrm rot="0">
            <a:off x="6594095" y="2644244"/>
            <a:ext cx="5103408" cy="2141212"/>
            <a:chOff x="0" y="0"/>
            <a:chExt cx="6804544" cy="2854949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9" id="9"/>
          <p:cNvGrpSpPr/>
          <p:nvPr/>
        </p:nvGrpSpPr>
        <p:grpSpPr>
          <a:xfrm rot="0">
            <a:off x="11914975" y="2644244"/>
            <a:ext cx="5103408" cy="2141212"/>
            <a:chOff x="0" y="0"/>
            <a:chExt cx="6804544" cy="2854949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12" id="12"/>
          <p:cNvGrpSpPr/>
          <p:nvPr/>
        </p:nvGrpSpPr>
        <p:grpSpPr>
          <a:xfrm rot="0">
            <a:off x="11914975" y="5005868"/>
            <a:ext cx="5103408" cy="2141212"/>
            <a:chOff x="0" y="0"/>
            <a:chExt cx="6804544" cy="2854949"/>
          </a:xfrm>
        </p:grpSpPr>
        <p:sp>
          <p:nvSpPr>
            <p:cNvPr name="Freeform 13" id="13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15" id="15"/>
          <p:cNvGrpSpPr/>
          <p:nvPr/>
        </p:nvGrpSpPr>
        <p:grpSpPr>
          <a:xfrm rot="0">
            <a:off x="1269617" y="5005868"/>
            <a:ext cx="5103408" cy="2141212"/>
            <a:chOff x="0" y="0"/>
            <a:chExt cx="6804544" cy="2854949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18" id="18"/>
          <p:cNvGrpSpPr/>
          <p:nvPr/>
        </p:nvGrpSpPr>
        <p:grpSpPr>
          <a:xfrm rot="0">
            <a:off x="6594095" y="5005868"/>
            <a:ext cx="5103408" cy="2141212"/>
            <a:chOff x="0" y="0"/>
            <a:chExt cx="6804544" cy="2854949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sp>
        <p:nvSpPr>
          <p:cNvPr name="Freeform 21" id="21"/>
          <p:cNvSpPr/>
          <p:nvPr/>
        </p:nvSpPr>
        <p:spPr>
          <a:xfrm flipH="false" flipV="false" rot="0">
            <a:off x="15010169" y="7780919"/>
            <a:ext cx="3647547" cy="3455571"/>
          </a:xfrm>
          <a:custGeom>
            <a:avLst/>
            <a:gdLst/>
            <a:ahLst/>
            <a:cxnLst/>
            <a:rect r="r" b="b" t="t" l="l"/>
            <a:pathLst>
              <a:path h="3455571" w="3647547">
                <a:moveTo>
                  <a:pt x="0" y="0"/>
                </a:moveTo>
                <a:lnTo>
                  <a:pt x="3647548" y="0"/>
                </a:lnTo>
                <a:lnTo>
                  <a:pt x="3647548" y="3455571"/>
                </a:lnTo>
                <a:lnTo>
                  <a:pt x="0" y="3455571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grpSp>
        <p:nvGrpSpPr>
          <p:cNvPr name="Group 22" id="22"/>
          <p:cNvGrpSpPr/>
          <p:nvPr/>
        </p:nvGrpSpPr>
        <p:grpSpPr>
          <a:xfrm rot="0">
            <a:off x="6594095" y="7367493"/>
            <a:ext cx="10424288" cy="2141212"/>
            <a:chOff x="0" y="0"/>
            <a:chExt cx="13899050" cy="2854949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5201807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8" y="0"/>
                  </a:lnTo>
                  <a:lnTo>
                    <a:pt x="4301978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7704372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8" y="0"/>
                  </a:lnTo>
                  <a:lnTo>
                    <a:pt x="4301978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7094507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8" y="0"/>
                  </a:lnTo>
                  <a:lnTo>
                    <a:pt x="4301978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9597072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8" y="0"/>
                  </a:lnTo>
                  <a:lnTo>
                    <a:pt x="4301978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29" id="29"/>
          <p:cNvGrpSpPr/>
          <p:nvPr/>
        </p:nvGrpSpPr>
        <p:grpSpPr>
          <a:xfrm rot="0">
            <a:off x="1269617" y="7367493"/>
            <a:ext cx="5103408" cy="2141212"/>
            <a:chOff x="0" y="0"/>
            <a:chExt cx="6804544" cy="2854949"/>
          </a:xfrm>
        </p:grpSpPr>
        <p:sp>
          <p:nvSpPr>
            <p:cNvPr name="Freeform 30" id="30"/>
            <p:cNvSpPr/>
            <p:nvPr/>
          </p:nvSpPr>
          <p:spPr>
            <a:xfrm flipH="false" flipV="false" rot="0">
              <a:off x="0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1" id="31"/>
            <p:cNvSpPr/>
            <p:nvPr/>
          </p:nvSpPr>
          <p:spPr>
            <a:xfrm flipH="false" flipV="false" rot="0">
              <a:off x="2502565" y="0"/>
              <a:ext cx="4301979" cy="2854949"/>
            </a:xfrm>
            <a:custGeom>
              <a:avLst/>
              <a:gdLst/>
              <a:ahLst/>
              <a:cxnLst/>
              <a:rect r="r" b="b" t="t" l="l"/>
              <a:pathLst>
                <a:path h="2854949" w="4301979">
                  <a:moveTo>
                    <a:pt x="0" y="0"/>
                  </a:moveTo>
                  <a:lnTo>
                    <a:pt x="4301979" y="0"/>
                  </a:lnTo>
                  <a:lnTo>
                    <a:pt x="4301979" y="2854949"/>
                  </a:lnTo>
                  <a:lnTo>
                    <a:pt x="0" y="285494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</p:grpSp>
      <p:sp>
        <p:nvSpPr>
          <p:cNvPr name="TextBox 32" id="32"/>
          <p:cNvSpPr txBox="true"/>
          <p:nvPr/>
        </p:nvSpPr>
        <p:spPr>
          <a:xfrm rot="0">
            <a:off x="1691414" y="673526"/>
            <a:ext cx="14905173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WEEKLY MEAL PLANNER</a:t>
            </a:r>
          </a:p>
        </p:txBody>
      </p:sp>
      <p:sp>
        <p:nvSpPr>
          <p:cNvPr name="Freeform 33" id="33"/>
          <p:cNvSpPr/>
          <p:nvPr/>
        </p:nvSpPr>
        <p:spPr>
          <a:xfrm flipH="false" flipV="false" rot="1537262">
            <a:off x="346154" y="730443"/>
            <a:ext cx="2187907" cy="2381395"/>
          </a:xfrm>
          <a:custGeom>
            <a:avLst/>
            <a:gdLst/>
            <a:ahLst/>
            <a:cxnLst/>
            <a:rect r="r" b="b" t="t" l="l"/>
            <a:pathLst>
              <a:path h="2381395" w="2187907">
                <a:moveTo>
                  <a:pt x="0" y="0"/>
                </a:moveTo>
                <a:lnTo>
                  <a:pt x="2187907" y="0"/>
                </a:lnTo>
                <a:lnTo>
                  <a:pt x="2187907" y="2381395"/>
                </a:lnTo>
                <a:lnTo>
                  <a:pt x="0" y="2381395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-2422273">
            <a:off x="15985469" y="917368"/>
            <a:ext cx="3446588" cy="4335331"/>
          </a:xfrm>
          <a:custGeom>
            <a:avLst/>
            <a:gdLst/>
            <a:ahLst/>
            <a:cxnLst/>
            <a:rect r="r" b="b" t="t" l="l"/>
            <a:pathLst>
              <a:path h="4335331" w="3446588">
                <a:moveTo>
                  <a:pt x="0" y="0"/>
                </a:moveTo>
                <a:lnTo>
                  <a:pt x="3446588" y="0"/>
                </a:lnTo>
                <a:lnTo>
                  <a:pt x="3446588" y="4335331"/>
                </a:lnTo>
                <a:lnTo>
                  <a:pt x="0" y="4335331"/>
                </a:lnTo>
                <a:lnTo>
                  <a:pt x="0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35" id="35"/>
          <p:cNvSpPr txBox="true"/>
          <p:nvPr/>
        </p:nvSpPr>
        <p:spPr>
          <a:xfrm rot="0">
            <a:off x="3417625" y="2888818"/>
            <a:ext cx="807393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MON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1691414" y="33536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691414" y="56957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691414" y="8061481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2318006" y="33536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2318006" y="56957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7109233" y="33536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7109233" y="5695725"/>
            <a:ext cx="227633" cy="12199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</a:t>
            </a:r>
          </a:p>
          <a:p>
            <a:pPr algn="l">
              <a:lnSpc>
                <a:spcPts val="3189"/>
              </a:lnSpc>
            </a:pPr>
            <a:r>
              <a:rPr lang="en-US" sz="3037" b="true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L</a:t>
            </a:r>
          </a:p>
          <a:p>
            <a:pPr algn="l" marL="0" indent="0" lvl="0">
              <a:lnSpc>
                <a:spcPts val="3189"/>
              </a:lnSpc>
            </a:pPr>
            <a:r>
              <a:rPr lang="en-US" b="true" sz="3037">
                <a:solidFill>
                  <a:srgbClr val="000000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D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8654207" y="2888818"/>
            <a:ext cx="979587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THURS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4178877" y="2888818"/>
            <a:ext cx="576486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SAT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3465622" y="5172075"/>
            <a:ext cx="711398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TUES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8923958" y="5172075"/>
            <a:ext cx="440085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FRI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14169352" y="5172075"/>
            <a:ext cx="595536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SUN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3459371" y="7537606"/>
            <a:ext cx="723900" cy="421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60"/>
              </a:lnSpc>
              <a:spcBef>
                <a:spcPct val="0"/>
              </a:spcBef>
            </a:pPr>
            <a:r>
              <a:rPr lang="en-US" sz="3000" strike="noStrike" u="none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WED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8876091" y="7875900"/>
            <a:ext cx="5860297" cy="10005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50" id="50"/>
          <p:cNvSpPr txBox="true"/>
          <p:nvPr/>
        </p:nvSpPr>
        <p:spPr>
          <a:xfrm rot="0">
            <a:off x="7902106" y="5581425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1" id="51"/>
          <p:cNvSpPr txBox="true"/>
          <p:nvPr/>
        </p:nvSpPr>
        <p:spPr>
          <a:xfrm rot="0">
            <a:off x="2377911" y="5581425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2" id="52"/>
          <p:cNvSpPr txBox="true"/>
          <p:nvPr/>
        </p:nvSpPr>
        <p:spPr>
          <a:xfrm rot="0">
            <a:off x="7902106" y="3279708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3" id="53"/>
          <p:cNvSpPr txBox="true"/>
          <p:nvPr/>
        </p:nvSpPr>
        <p:spPr>
          <a:xfrm rot="0">
            <a:off x="13023269" y="3279708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4" id="54"/>
          <p:cNvSpPr txBox="true"/>
          <p:nvPr/>
        </p:nvSpPr>
        <p:spPr>
          <a:xfrm rot="0">
            <a:off x="13023269" y="5581425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5" id="55"/>
          <p:cNvSpPr txBox="true"/>
          <p:nvPr/>
        </p:nvSpPr>
        <p:spPr>
          <a:xfrm rot="0">
            <a:off x="2377911" y="3279708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  <p:sp>
        <p:nvSpPr>
          <p:cNvPr name="TextBox 56" id="56"/>
          <p:cNvSpPr txBox="true"/>
          <p:nvPr/>
        </p:nvSpPr>
        <p:spPr>
          <a:xfrm rot="0">
            <a:off x="2377911" y="7968136"/>
            <a:ext cx="2886819" cy="12294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  <a:p>
            <a:pPr algn="ctr" marL="0" indent="0" lvl="0">
              <a:lnSpc>
                <a:spcPts val="3339"/>
              </a:lnSpc>
            </a:pPr>
            <a:r>
              <a:rPr lang="en-US" sz="2100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2031069" y="244715"/>
            <a:ext cx="5416419" cy="9645170"/>
            <a:chOff x="0" y="0"/>
            <a:chExt cx="7221892" cy="12860226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7221892" cy="6720830"/>
            </a:xfrm>
            <a:custGeom>
              <a:avLst/>
              <a:gdLst/>
              <a:ahLst/>
              <a:cxnLst/>
              <a:rect r="r" b="b" t="t" l="l"/>
              <a:pathLst>
                <a:path h="6720830" w="7221892">
                  <a:moveTo>
                    <a:pt x="0" y="0"/>
                  </a:moveTo>
                  <a:lnTo>
                    <a:pt x="7221892" y="0"/>
                  </a:lnTo>
                  <a:lnTo>
                    <a:pt x="7221892" y="6720830"/>
                  </a:lnTo>
                  <a:lnTo>
                    <a:pt x="0" y="672083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0" r="0" b="-3547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4350536"/>
              <a:ext cx="7088952" cy="6404837"/>
            </a:xfrm>
            <a:custGeom>
              <a:avLst/>
              <a:gdLst/>
              <a:ahLst/>
              <a:cxnLst/>
              <a:rect r="r" b="b" t="t" l="l"/>
              <a:pathLst>
                <a:path h="6404837" w="7088952">
                  <a:moveTo>
                    <a:pt x="0" y="0"/>
                  </a:moveTo>
                  <a:lnTo>
                    <a:pt x="7088952" y="0"/>
                  </a:lnTo>
                  <a:lnTo>
                    <a:pt x="7088952" y="6404838"/>
                  </a:lnTo>
                  <a:lnTo>
                    <a:pt x="0" y="640483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-4933" r="-1875" b="-3722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0" y="6455389"/>
              <a:ext cx="7088952" cy="6404837"/>
            </a:xfrm>
            <a:custGeom>
              <a:avLst/>
              <a:gdLst/>
              <a:ahLst/>
              <a:cxnLst/>
              <a:rect r="r" b="b" t="t" l="l"/>
              <a:pathLst>
                <a:path h="6404837" w="7088952">
                  <a:moveTo>
                    <a:pt x="0" y="0"/>
                  </a:moveTo>
                  <a:lnTo>
                    <a:pt x="7088952" y="0"/>
                  </a:lnTo>
                  <a:lnTo>
                    <a:pt x="7088952" y="6404837"/>
                  </a:lnTo>
                  <a:lnTo>
                    <a:pt x="0" y="640483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">
                <a:extLst>
                  <a:ext uri="{96DAC541-7B7A-43D3-8B79-37D633B846F1}">
                    <asvg:svgBlip xmlns:asvg="http://schemas.microsoft.com/office/drawing/2016/SVG/main" r:embed="rId4"/>
                  </a:ext>
                </a:extLst>
              </a:blip>
              <a:stretch>
                <a:fillRect l="0" t="-4933" r="-1875" b="-3722"/>
              </a:stretch>
            </a:blipFill>
            <a:ln cap="sq">
              <a:noFill/>
              <a:prstDash val="solid"/>
              <a:miter/>
            </a:ln>
          </p:spPr>
        </p:sp>
      </p:grpSp>
      <p:sp>
        <p:nvSpPr>
          <p:cNvPr name="Freeform 7" id="7"/>
          <p:cNvSpPr/>
          <p:nvPr/>
        </p:nvSpPr>
        <p:spPr>
          <a:xfrm flipH="false" flipV="false" rot="0">
            <a:off x="12783300" y="249700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2783300" y="3132823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2783300" y="4749391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8"/>
                </a:lnTo>
                <a:lnTo>
                  <a:pt x="0" y="635818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12783300" y="6261509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2783300" y="7878403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676790" y="668545"/>
            <a:ext cx="9065286" cy="8949910"/>
          </a:xfrm>
          <a:custGeom>
            <a:avLst/>
            <a:gdLst/>
            <a:ahLst/>
            <a:cxnLst/>
            <a:rect r="r" b="b" t="t" l="l"/>
            <a:pathLst>
              <a:path h="8949910" w="9065286">
                <a:moveTo>
                  <a:pt x="0" y="0"/>
                </a:moveTo>
                <a:lnTo>
                  <a:pt x="9065286" y="0"/>
                </a:lnTo>
                <a:lnTo>
                  <a:pt x="9065286" y="8949910"/>
                </a:lnTo>
                <a:lnTo>
                  <a:pt x="0" y="8949910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13" id="13"/>
          <p:cNvGrpSpPr/>
          <p:nvPr/>
        </p:nvGrpSpPr>
        <p:grpSpPr>
          <a:xfrm rot="0">
            <a:off x="1778059" y="1618442"/>
            <a:ext cx="8865920" cy="6979058"/>
            <a:chOff x="0" y="0"/>
            <a:chExt cx="1280206" cy="1007750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1280206" cy="1007750"/>
            </a:xfrm>
            <a:custGeom>
              <a:avLst/>
              <a:gdLst/>
              <a:ahLst/>
              <a:cxnLst/>
              <a:rect r="r" b="b" t="t" l="l"/>
              <a:pathLst>
                <a:path h="1007750" w="1280206">
                  <a:moveTo>
                    <a:pt x="0" y="0"/>
                  </a:moveTo>
                  <a:lnTo>
                    <a:pt x="1280206" y="0"/>
                  </a:lnTo>
                  <a:lnTo>
                    <a:pt x="1280206" y="1007750"/>
                  </a:lnTo>
                  <a:lnTo>
                    <a:pt x="0" y="1007750"/>
                  </a:lnTo>
                  <a:close/>
                </a:path>
              </a:pathLst>
            </a:custGeom>
            <a:blipFill>
              <a:blip r:embed="rId9"/>
              <a:stretch>
                <a:fillRect l="-19050" t="0" r="-19050" b="0"/>
              </a:stretch>
            </a:blipFill>
          </p:spPr>
        </p:sp>
      </p:grpSp>
      <p:sp>
        <p:nvSpPr>
          <p:cNvPr name="Freeform 15" id="15"/>
          <p:cNvSpPr/>
          <p:nvPr/>
        </p:nvSpPr>
        <p:spPr>
          <a:xfrm flipH="true" flipV="false" rot="393733">
            <a:off x="470380" y="5716869"/>
            <a:ext cx="2615359" cy="4261278"/>
          </a:xfrm>
          <a:custGeom>
            <a:avLst/>
            <a:gdLst/>
            <a:ahLst/>
            <a:cxnLst/>
            <a:rect r="r" b="b" t="t" l="l"/>
            <a:pathLst>
              <a:path h="4261278" w="2615359">
                <a:moveTo>
                  <a:pt x="2615359" y="0"/>
                </a:moveTo>
                <a:lnTo>
                  <a:pt x="0" y="0"/>
                </a:lnTo>
                <a:lnTo>
                  <a:pt x="0" y="4261278"/>
                </a:lnTo>
                <a:lnTo>
                  <a:pt x="2615359" y="4261278"/>
                </a:lnTo>
                <a:lnTo>
                  <a:pt x="2615359" y="0"/>
                </a:lnTo>
                <a:close/>
              </a:path>
            </a:pathLst>
          </a:custGeom>
          <a:blipFill>
            <a:blip r:embed="rId10"/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823475">
            <a:off x="9785940" y="446106"/>
            <a:ext cx="1912274" cy="1783195"/>
          </a:xfrm>
          <a:custGeom>
            <a:avLst/>
            <a:gdLst/>
            <a:ahLst/>
            <a:cxnLst/>
            <a:rect r="r" b="b" t="t" l="l"/>
            <a:pathLst>
              <a:path h="1783195" w="1912274">
                <a:moveTo>
                  <a:pt x="0" y="0"/>
                </a:moveTo>
                <a:lnTo>
                  <a:pt x="1912273" y="0"/>
                </a:lnTo>
                <a:lnTo>
                  <a:pt x="1912273" y="1783195"/>
                </a:lnTo>
                <a:lnTo>
                  <a:pt x="0" y="1783195"/>
                </a:lnTo>
                <a:lnTo>
                  <a:pt x="0" y="0"/>
                </a:lnTo>
                <a:close/>
              </a:path>
            </a:pathLst>
          </a:custGeom>
          <a:blipFill>
            <a:blip r:embed="rId11"/>
            <a:stretch>
              <a:fillRect l="0" t="0" r="0" b="0"/>
            </a:stretch>
          </a:blipFill>
        </p:spPr>
      </p:sp>
      <p:sp>
        <p:nvSpPr>
          <p:cNvPr name="TextBox 17" id="17"/>
          <p:cNvSpPr txBox="true"/>
          <p:nvPr/>
        </p:nvSpPr>
        <p:spPr>
          <a:xfrm rot="0">
            <a:off x="12219258" y="718317"/>
            <a:ext cx="5040042" cy="9926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296"/>
              </a:lnSpc>
            </a:pPr>
            <a:r>
              <a:rPr lang="en-US" sz="5531">
                <a:solidFill>
                  <a:srgbClr val="459565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Grocery List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2539321" y="772622"/>
            <a:ext cx="7340225" cy="769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449"/>
              </a:lnSpc>
            </a:pPr>
            <a:r>
              <a:rPr lang="en-US" sz="4299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698654" y="2450322"/>
            <a:ext cx="2987129" cy="67781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Whole wheat bread</a:t>
            </a:r>
          </a:p>
          <a:p>
            <a:pPr algn="l" marL="0" indent="0" lvl="1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Brown rice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Quinoa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Apples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Bananas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Spinach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Cheese</a:t>
            </a:r>
          </a:p>
          <a:p>
            <a:pPr algn="l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Chickpeas</a:t>
            </a:r>
          </a:p>
          <a:p>
            <a:pPr algn="l" marL="0" indent="0" lvl="1">
              <a:lnSpc>
                <a:spcPts val="6025"/>
              </a:lnSpc>
            </a:pPr>
            <a:r>
              <a:rPr lang="en-US" sz="2997" strike="noStrike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Almonds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aphicFrame>
        <p:nvGraphicFramePr>
          <p:cNvPr name="Table 3" id="3"/>
          <p:cNvGraphicFramePr>
            <a:graphicFrameLocks noGrp="true"/>
          </p:cNvGraphicFramePr>
          <p:nvPr/>
        </p:nvGraphicFramePr>
        <p:xfrm>
          <a:off x="492677" y="3090649"/>
          <a:ext cx="4104165" cy="6692476"/>
        </p:xfrm>
        <a:graphic>
          <a:graphicData uri="http://schemas.openxmlformats.org/drawingml/2006/table">
            <a:tbl>
              <a:tblPr/>
              <a:tblGrid>
                <a:gridCol w="892007"/>
                <a:gridCol w="3212158"/>
              </a:tblGrid>
              <a:tr h="99060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639"/>
                        </a:lnSpc>
                        <a:defRPr/>
                      </a:pPr>
                      <a:r>
                        <a:rPr lang="en-US" sz="2599" b="true">
                          <a:solidFill>
                            <a:srgbClr val="F06323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Meat, Dairy, Seafood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8286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659"/>
                        </a:lnSpc>
                        <a:defRPr/>
                      </a:pPr>
                      <a:r>
                        <a:rPr lang="en-US" sz="18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item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66675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graphicFrame>
        <p:nvGraphicFramePr>
          <p:cNvPr name="Table 4" id="4"/>
          <p:cNvGraphicFramePr>
            <a:graphicFrameLocks noGrp="true"/>
          </p:cNvGraphicFramePr>
          <p:nvPr/>
        </p:nvGraphicFramePr>
        <p:xfrm>
          <a:off x="4892170" y="3090649"/>
          <a:ext cx="4104165" cy="6692476"/>
        </p:xfrm>
        <a:graphic>
          <a:graphicData uri="http://schemas.openxmlformats.org/drawingml/2006/table">
            <a:tbl>
              <a:tblPr/>
              <a:tblGrid>
                <a:gridCol w="892007"/>
                <a:gridCol w="3212158"/>
              </a:tblGrid>
              <a:tr h="99060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639"/>
                        </a:lnSpc>
                        <a:defRPr/>
                      </a:pPr>
                      <a:r>
                        <a:rPr lang="en-US" sz="2599" b="true">
                          <a:solidFill>
                            <a:srgbClr val="459565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Fruits &amp; Vegetables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8286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659"/>
                        </a:lnSpc>
                        <a:defRPr/>
                      </a:pPr>
                      <a:r>
                        <a:rPr lang="en-US" sz="18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item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66675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graphicFrame>
        <p:nvGraphicFramePr>
          <p:cNvPr name="Table 5" id="5"/>
          <p:cNvGraphicFramePr>
            <a:graphicFrameLocks noGrp="true"/>
          </p:cNvGraphicFramePr>
          <p:nvPr/>
        </p:nvGraphicFramePr>
        <p:xfrm>
          <a:off x="9291664" y="3090649"/>
          <a:ext cx="4104165" cy="6692476"/>
        </p:xfrm>
        <a:graphic>
          <a:graphicData uri="http://schemas.openxmlformats.org/drawingml/2006/table">
            <a:tbl>
              <a:tblPr/>
              <a:tblGrid>
                <a:gridCol w="892007"/>
                <a:gridCol w="3212158"/>
              </a:tblGrid>
              <a:tr h="99060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640"/>
                        </a:lnSpc>
                        <a:defRPr/>
                      </a:pPr>
                      <a:r>
                        <a:rPr lang="en-US" sz="2600" b="true">
                          <a:solidFill>
                            <a:srgbClr val="FCB538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Snacks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8286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659"/>
                        </a:lnSpc>
                        <a:defRPr/>
                      </a:pPr>
                      <a:r>
                        <a:rPr lang="en-US" sz="18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item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66675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graphicFrame>
        <p:nvGraphicFramePr>
          <p:cNvPr name="Table 6" id="6"/>
          <p:cNvGraphicFramePr>
            <a:graphicFrameLocks noGrp="true"/>
          </p:cNvGraphicFramePr>
          <p:nvPr/>
        </p:nvGraphicFramePr>
        <p:xfrm>
          <a:off x="13691158" y="3090649"/>
          <a:ext cx="4104165" cy="6692476"/>
        </p:xfrm>
        <a:graphic>
          <a:graphicData uri="http://schemas.openxmlformats.org/drawingml/2006/table">
            <a:tbl>
              <a:tblPr/>
              <a:tblGrid>
                <a:gridCol w="892007"/>
                <a:gridCol w="3212158"/>
              </a:tblGrid>
              <a:tr h="99060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640"/>
                        </a:lnSpc>
                        <a:defRPr/>
                      </a:pPr>
                      <a:r>
                        <a:rPr lang="en-US" sz="2600" b="true">
                          <a:solidFill>
                            <a:srgbClr val="559BD3"/>
                          </a:solidFill>
                          <a:latin typeface="One Little Font Bold"/>
                          <a:ea typeface="One Little Font Bold"/>
                          <a:cs typeface="One Little Font Bold"/>
                          <a:sym typeface="One Little Font Bold"/>
                        </a:rPr>
                        <a:t>Beverages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8286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659"/>
                        </a:lnSpc>
                        <a:defRPr/>
                      </a:pPr>
                      <a:r>
                        <a:rPr lang="en-US" sz="18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item</a:t>
                      </a: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666750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70107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356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2121"/>
                        </a:lnSpc>
                        <a:defRPr/>
                      </a:pPr>
                      <a:endParaRPr lang="en-US" sz="1100"/>
                    </a:p>
                  </a:txBody>
                  <a:tcPr marL="160341" marR="160341" marT="160341" marB="160341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Freeform 7" id="7"/>
          <p:cNvSpPr/>
          <p:nvPr/>
        </p:nvSpPr>
        <p:spPr>
          <a:xfrm flipH="false" flipV="false" rot="0">
            <a:off x="667275" y="412007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5" y="0"/>
                </a:lnTo>
                <a:lnTo>
                  <a:pt x="644015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4979469" y="412007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6" y="0"/>
                </a:lnTo>
                <a:lnTo>
                  <a:pt x="644016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9377336" y="412007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5" y="0"/>
                </a:lnTo>
                <a:lnTo>
                  <a:pt x="644015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13776830" y="412007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5" y="0"/>
                </a:lnTo>
                <a:lnTo>
                  <a:pt x="644015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667275" y="4921424"/>
            <a:ext cx="644015" cy="635819"/>
          </a:xfrm>
          <a:custGeom>
            <a:avLst/>
            <a:gdLst/>
            <a:ahLst/>
            <a:cxnLst/>
            <a:rect r="r" b="b" t="t" l="l"/>
            <a:pathLst>
              <a:path h="635819" w="644015">
                <a:moveTo>
                  <a:pt x="0" y="0"/>
                </a:moveTo>
                <a:lnTo>
                  <a:pt x="644015" y="0"/>
                </a:lnTo>
                <a:lnTo>
                  <a:pt x="644015" y="635819"/>
                </a:lnTo>
                <a:lnTo>
                  <a:pt x="0" y="63581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0">
            <a:off x="3468385" y="895710"/>
            <a:ext cx="11351230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SHOPPING LIST</a:t>
            </a:r>
          </a:p>
        </p:txBody>
      </p:sp>
      <p:sp>
        <p:nvSpPr>
          <p:cNvPr name="Freeform 13" id="13"/>
          <p:cNvSpPr/>
          <p:nvPr/>
        </p:nvSpPr>
        <p:spPr>
          <a:xfrm flipH="false" flipV="false" rot="1430196">
            <a:off x="1029725" y="307166"/>
            <a:ext cx="2237714" cy="2266039"/>
          </a:xfrm>
          <a:custGeom>
            <a:avLst/>
            <a:gdLst/>
            <a:ahLst/>
            <a:cxnLst/>
            <a:rect r="r" b="b" t="t" l="l"/>
            <a:pathLst>
              <a:path h="2266039" w="2237714">
                <a:moveTo>
                  <a:pt x="0" y="0"/>
                </a:moveTo>
                <a:lnTo>
                  <a:pt x="2237714" y="0"/>
                </a:lnTo>
                <a:lnTo>
                  <a:pt x="2237714" y="2266040"/>
                </a:lnTo>
                <a:lnTo>
                  <a:pt x="0" y="2266040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-902041">
            <a:off x="14986977" y="790783"/>
            <a:ext cx="1884196" cy="1759368"/>
          </a:xfrm>
          <a:custGeom>
            <a:avLst/>
            <a:gdLst/>
            <a:ahLst/>
            <a:cxnLst/>
            <a:rect r="r" b="b" t="t" l="l"/>
            <a:pathLst>
              <a:path h="1759368" w="1884196">
                <a:moveTo>
                  <a:pt x="0" y="0"/>
                </a:moveTo>
                <a:lnTo>
                  <a:pt x="1884196" y="0"/>
                </a:lnTo>
                <a:lnTo>
                  <a:pt x="1884196" y="1759368"/>
                </a:lnTo>
                <a:lnTo>
                  <a:pt x="0" y="1759368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0591419" y="1028700"/>
            <a:ext cx="6338288" cy="8133806"/>
            <a:chOff x="0" y="0"/>
            <a:chExt cx="5427485" cy="6964990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227282" y="197914"/>
              <a:ext cx="4972922" cy="6569162"/>
            </a:xfrm>
            <a:custGeom>
              <a:avLst/>
              <a:gdLst/>
              <a:ahLst/>
              <a:cxnLst/>
              <a:rect r="r" b="b" t="t" l="l"/>
              <a:pathLst>
                <a:path h="6569162" w="4972922">
                  <a:moveTo>
                    <a:pt x="0" y="0"/>
                  </a:moveTo>
                  <a:lnTo>
                    <a:pt x="4972922" y="0"/>
                  </a:lnTo>
                  <a:lnTo>
                    <a:pt x="4972922" y="6569162"/>
                  </a:lnTo>
                  <a:lnTo>
                    <a:pt x="0" y="6569162"/>
                  </a:lnTo>
                  <a:close/>
                </a:path>
              </a:pathLst>
            </a:custGeom>
            <a:blipFill>
              <a:blip r:embed="rId3"/>
              <a:stretch>
                <a:fillRect l="0" t="-12638" r="0" b="-20169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14551227" y="6941758"/>
            <a:ext cx="3385774" cy="2884108"/>
          </a:xfrm>
          <a:custGeom>
            <a:avLst/>
            <a:gdLst/>
            <a:ahLst/>
            <a:cxnLst/>
            <a:rect r="r" b="b" t="t" l="l"/>
            <a:pathLst>
              <a:path h="2884108" w="3385774">
                <a:moveTo>
                  <a:pt x="0" y="0"/>
                </a:moveTo>
                <a:lnTo>
                  <a:pt x="3385774" y="0"/>
                </a:lnTo>
                <a:lnTo>
                  <a:pt x="3385774" y="2884108"/>
                </a:lnTo>
                <a:lnTo>
                  <a:pt x="0" y="2884108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134074" y="1028700"/>
            <a:ext cx="8340399" cy="4672536"/>
            <a:chOff x="0" y="0"/>
            <a:chExt cx="7141897" cy="4001100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299074" y="113693"/>
              <a:ext cx="6543748" cy="3773713"/>
            </a:xfrm>
            <a:custGeom>
              <a:avLst/>
              <a:gdLst/>
              <a:ahLst/>
              <a:cxnLst/>
              <a:rect r="r" b="b" t="t" l="l"/>
              <a:pathLst>
                <a:path h="3773713" w="6543748">
                  <a:moveTo>
                    <a:pt x="0" y="0"/>
                  </a:moveTo>
                  <a:lnTo>
                    <a:pt x="6543749" y="0"/>
                  </a:lnTo>
                  <a:lnTo>
                    <a:pt x="6543749" y="3773713"/>
                  </a:lnTo>
                  <a:lnTo>
                    <a:pt x="0" y="3773713"/>
                  </a:lnTo>
                  <a:close/>
                </a:path>
              </a:pathLst>
            </a:custGeom>
            <a:blipFill>
              <a:blip r:embed="rId5"/>
              <a:stretch>
                <a:fillRect l="-586" t="0" r="-586" b="0"/>
              </a:stretch>
            </a:blipFill>
          </p:spPr>
        </p:sp>
      </p:grpSp>
      <p:sp>
        <p:nvSpPr>
          <p:cNvPr name="Freeform 8" id="8"/>
          <p:cNvSpPr/>
          <p:nvPr/>
        </p:nvSpPr>
        <p:spPr>
          <a:xfrm flipH="true" flipV="false" rot="0">
            <a:off x="319513" y="3752455"/>
            <a:ext cx="3228402" cy="1948781"/>
          </a:xfrm>
          <a:custGeom>
            <a:avLst/>
            <a:gdLst/>
            <a:ahLst/>
            <a:cxnLst/>
            <a:rect r="r" b="b" t="t" l="l"/>
            <a:pathLst>
              <a:path h="1948781" w="3228402">
                <a:moveTo>
                  <a:pt x="3228402" y="0"/>
                </a:moveTo>
                <a:lnTo>
                  <a:pt x="0" y="0"/>
                </a:lnTo>
                <a:lnTo>
                  <a:pt x="0" y="1948781"/>
                </a:lnTo>
                <a:lnTo>
                  <a:pt x="3228402" y="1948781"/>
                </a:lnTo>
                <a:lnTo>
                  <a:pt x="3228402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1564579">
            <a:off x="14951792" y="552291"/>
            <a:ext cx="2911511" cy="1721431"/>
          </a:xfrm>
          <a:custGeom>
            <a:avLst/>
            <a:gdLst/>
            <a:ahLst/>
            <a:cxnLst/>
            <a:rect r="r" b="b" t="t" l="l"/>
            <a:pathLst>
              <a:path h="1721431" w="2911511">
                <a:moveTo>
                  <a:pt x="0" y="0"/>
                </a:moveTo>
                <a:lnTo>
                  <a:pt x="2911511" y="0"/>
                </a:lnTo>
                <a:lnTo>
                  <a:pt x="2911511" y="1721431"/>
                </a:lnTo>
                <a:lnTo>
                  <a:pt x="0" y="1721431"/>
                </a:lnTo>
                <a:lnTo>
                  <a:pt x="0" y="0"/>
                </a:lnTo>
                <a:close/>
              </a:path>
            </a:pathLst>
          </a:custGeom>
          <a:blipFill>
            <a:blip r:embed="rId8"/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3157480" y="6046318"/>
            <a:ext cx="5912385" cy="9082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707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3157480" y="7389918"/>
            <a:ext cx="5912385" cy="9082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707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3157480" y="8733517"/>
            <a:ext cx="5912385" cy="9082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707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481533" y="6079106"/>
            <a:ext cx="1617124" cy="10045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39"/>
              </a:lnSpc>
            </a:pPr>
            <a:r>
              <a:rPr lang="en-US" sz="699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01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81533" y="7431151"/>
            <a:ext cx="1617124" cy="10045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39"/>
              </a:lnSpc>
            </a:pPr>
            <a:r>
              <a:rPr lang="en-US" sz="699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02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481533" y="8783196"/>
            <a:ext cx="1617124" cy="10045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39"/>
              </a:lnSpc>
            </a:pPr>
            <a:r>
              <a:rPr lang="en-US" sz="699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03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609356" y="3694361"/>
            <a:ext cx="5390452" cy="5312891"/>
          </a:xfrm>
          <a:custGeom>
            <a:avLst/>
            <a:gdLst/>
            <a:ahLst/>
            <a:cxnLst/>
            <a:rect r="r" b="b" t="t" l="l"/>
            <a:pathLst>
              <a:path h="5312891" w="5390452">
                <a:moveTo>
                  <a:pt x="0" y="0"/>
                </a:moveTo>
                <a:lnTo>
                  <a:pt x="5390451" y="0"/>
                </a:lnTo>
                <a:lnTo>
                  <a:pt x="5390451" y="5312891"/>
                </a:lnTo>
                <a:lnTo>
                  <a:pt x="0" y="5312891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4" id="4"/>
          <p:cNvGrpSpPr/>
          <p:nvPr/>
        </p:nvGrpSpPr>
        <p:grpSpPr>
          <a:xfrm rot="0">
            <a:off x="352256" y="4418834"/>
            <a:ext cx="5904652" cy="4026613"/>
            <a:chOff x="0" y="0"/>
            <a:chExt cx="7872869" cy="5368818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0" y="866174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0" y="1732349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0" y="2598523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0" y="3464697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0" y="4330872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0" y="5197046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12" id="12"/>
          <p:cNvSpPr/>
          <p:nvPr/>
        </p:nvSpPr>
        <p:spPr>
          <a:xfrm flipH="false" flipV="false" rot="0">
            <a:off x="6450066" y="3694361"/>
            <a:ext cx="5390452" cy="5312891"/>
          </a:xfrm>
          <a:custGeom>
            <a:avLst/>
            <a:gdLst/>
            <a:ahLst/>
            <a:cxnLst/>
            <a:rect r="r" b="b" t="t" l="l"/>
            <a:pathLst>
              <a:path h="5312891" w="5390452">
                <a:moveTo>
                  <a:pt x="0" y="0"/>
                </a:moveTo>
                <a:lnTo>
                  <a:pt x="5390452" y="0"/>
                </a:lnTo>
                <a:lnTo>
                  <a:pt x="5390452" y="5312891"/>
                </a:lnTo>
                <a:lnTo>
                  <a:pt x="0" y="5312891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13" id="13"/>
          <p:cNvGrpSpPr/>
          <p:nvPr/>
        </p:nvGrpSpPr>
        <p:grpSpPr>
          <a:xfrm rot="0">
            <a:off x="6191674" y="4418834"/>
            <a:ext cx="5904652" cy="4026613"/>
            <a:chOff x="0" y="0"/>
            <a:chExt cx="7872869" cy="5368818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0" y="866174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0" y="1732349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0" y="2598523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0" y="3464697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0" y="4330872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0" y="5197046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21" id="21"/>
          <p:cNvSpPr/>
          <p:nvPr/>
        </p:nvSpPr>
        <p:spPr>
          <a:xfrm flipH="false" flipV="false" rot="0">
            <a:off x="12288193" y="3694361"/>
            <a:ext cx="5390452" cy="5312891"/>
          </a:xfrm>
          <a:custGeom>
            <a:avLst/>
            <a:gdLst/>
            <a:ahLst/>
            <a:cxnLst/>
            <a:rect r="r" b="b" t="t" l="l"/>
            <a:pathLst>
              <a:path h="5312891" w="5390452">
                <a:moveTo>
                  <a:pt x="0" y="0"/>
                </a:moveTo>
                <a:lnTo>
                  <a:pt x="5390451" y="0"/>
                </a:lnTo>
                <a:lnTo>
                  <a:pt x="5390451" y="5312891"/>
                </a:lnTo>
                <a:lnTo>
                  <a:pt x="0" y="5312891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grpSp>
        <p:nvGrpSpPr>
          <p:cNvPr name="Group 22" id="22"/>
          <p:cNvGrpSpPr/>
          <p:nvPr/>
        </p:nvGrpSpPr>
        <p:grpSpPr>
          <a:xfrm rot="0">
            <a:off x="12031093" y="4418834"/>
            <a:ext cx="5904652" cy="4026613"/>
            <a:chOff x="0" y="0"/>
            <a:chExt cx="7872869" cy="5368818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0" y="866174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0" y="1732349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0" y="2598523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0" y="3464697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0" y="4330872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1"/>
                  </a:lnTo>
                  <a:lnTo>
                    <a:pt x="0" y="17177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9" id="29"/>
            <p:cNvSpPr/>
            <p:nvPr/>
          </p:nvSpPr>
          <p:spPr>
            <a:xfrm flipH="false" flipV="false" rot="0">
              <a:off x="0" y="5197046"/>
              <a:ext cx="7872869" cy="171772"/>
            </a:xfrm>
            <a:custGeom>
              <a:avLst/>
              <a:gdLst/>
              <a:ahLst/>
              <a:cxnLst/>
              <a:rect r="r" b="b" t="t" l="l"/>
              <a:pathLst>
                <a:path h="171772" w="7872869">
                  <a:moveTo>
                    <a:pt x="0" y="0"/>
                  </a:moveTo>
                  <a:lnTo>
                    <a:pt x="7872869" y="0"/>
                  </a:lnTo>
                  <a:lnTo>
                    <a:pt x="7872869" y="171772"/>
                  </a:lnTo>
                  <a:lnTo>
                    <a:pt x="0" y="17177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30" id="30"/>
          <p:cNvSpPr/>
          <p:nvPr/>
        </p:nvSpPr>
        <p:spPr>
          <a:xfrm flipH="false" flipV="false" rot="1103118">
            <a:off x="1614095" y="604698"/>
            <a:ext cx="1906022" cy="1898949"/>
          </a:xfrm>
          <a:custGeom>
            <a:avLst/>
            <a:gdLst/>
            <a:ahLst/>
            <a:cxnLst/>
            <a:rect r="r" b="b" t="t" l="l"/>
            <a:pathLst>
              <a:path h="1898949" w="1906022">
                <a:moveTo>
                  <a:pt x="0" y="0"/>
                </a:moveTo>
                <a:lnTo>
                  <a:pt x="1906022" y="0"/>
                </a:lnTo>
                <a:lnTo>
                  <a:pt x="1906022" y="1898949"/>
                </a:lnTo>
                <a:lnTo>
                  <a:pt x="0" y="1898949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15277559" y="7668919"/>
            <a:ext cx="2803930" cy="3002870"/>
          </a:xfrm>
          <a:custGeom>
            <a:avLst/>
            <a:gdLst/>
            <a:ahLst/>
            <a:cxnLst/>
            <a:rect r="r" b="b" t="t" l="l"/>
            <a:pathLst>
              <a:path h="3002870" w="2803930">
                <a:moveTo>
                  <a:pt x="0" y="0"/>
                </a:moveTo>
                <a:lnTo>
                  <a:pt x="2803930" y="0"/>
                </a:lnTo>
                <a:lnTo>
                  <a:pt x="2803930" y="3002870"/>
                </a:lnTo>
                <a:lnTo>
                  <a:pt x="0" y="3002870"/>
                </a:lnTo>
                <a:lnTo>
                  <a:pt x="0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32" id="32"/>
          <p:cNvSpPr txBox="true"/>
          <p:nvPr/>
        </p:nvSpPr>
        <p:spPr>
          <a:xfrm rot="0">
            <a:off x="2803930" y="884957"/>
            <a:ext cx="12680140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RECIPE IDEAS</a:t>
            </a:r>
          </a:p>
        </p:txBody>
      </p:sp>
      <p:sp>
        <p:nvSpPr>
          <p:cNvPr name="Freeform 33" id="33"/>
          <p:cNvSpPr/>
          <p:nvPr/>
        </p:nvSpPr>
        <p:spPr>
          <a:xfrm flipH="false" flipV="false" rot="-3965383">
            <a:off x="-169456" y="7248211"/>
            <a:ext cx="3065452" cy="3467052"/>
          </a:xfrm>
          <a:custGeom>
            <a:avLst/>
            <a:gdLst/>
            <a:ahLst/>
            <a:cxnLst/>
            <a:rect r="r" b="b" t="t" l="l"/>
            <a:pathLst>
              <a:path h="3467052" w="3065452">
                <a:moveTo>
                  <a:pt x="0" y="0"/>
                </a:moveTo>
                <a:lnTo>
                  <a:pt x="3065452" y="0"/>
                </a:lnTo>
                <a:lnTo>
                  <a:pt x="3065452" y="3467052"/>
                </a:lnTo>
                <a:lnTo>
                  <a:pt x="0" y="3467052"/>
                </a:lnTo>
                <a:lnTo>
                  <a:pt x="0" y="0"/>
                </a:lnTo>
                <a:close/>
              </a:path>
            </a:pathLst>
          </a:custGeom>
          <a:blipFill>
            <a:blip r:embed="rId8"/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333791">
            <a:off x="13477760" y="-502836"/>
            <a:ext cx="5665977" cy="3109205"/>
          </a:xfrm>
          <a:custGeom>
            <a:avLst/>
            <a:gdLst/>
            <a:ahLst/>
            <a:cxnLst/>
            <a:rect r="r" b="b" t="t" l="l"/>
            <a:pathLst>
              <a:path h="3109205" w="5665977">
                <a:moveTo>
                  <a:pt x="0" y="0"/>
                </a:moveTo>
                <a:lnTo>
                  <a:pt x="5665978" y="0"/>
                </a:lnTo>
                <a:lnTo>
                  <a:pt x="5665978" y="3109205"/>
                </a:lnTo>
                <a:lnTo>
                  <a:pt x="0" y="3109205"/>
                </a:lnTo>
                <a:lnTo>
                  <a:pt x="0" y="0"/>
                </a:lnTo>
                <a:close/>
              </a:path>
            </a:pathLst>
          </a:custGeom>
          <a:blipFill>
            <a:blip r:embed="rId9"/>
            <a:stretch>
              <a:fillRect l="0" t="0" r="0" b="0"/>
            </a:stretch>
          </a:blipFill>
        </p:spPr>
      </p:sp>
      <p:sp>
        <p:nvSpPr>
          <p:cNvPr name="TextBox 35" id="35"/>
          <p:cNvSpPr txBox="true"/>
          <p:nvPr/>
        </p:nvSpPr>
        <p:spPr>
          <a:xfrm rot="0">
            <a:off x="1671539" y="2997511"/>
            <a:ext cx="3266084" cy="5862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324"/>
              </a:lnSpc>
            </a:pPr>
            <a:r>
              <a:rPr lang="en-US" sz="47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Breakfast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7747622" y="2997511"/>
            <a:ext cx="2795341" cy="5862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324"/>
              </a:lnSpc>
            </a:pPr>
            <a:r>
              <a:rPr lang="en-US" sz="47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Lunch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3585748" y="2997511"/>
            <a:ext cx="2795341" cy="5862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324"/>
              </a:lnSpc>
            </a:pPr>
            <a:r>
              <a:rPr lang="en-US" sz="47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Dinner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661558" y="4594153"/>
            <a:ext cx="3276065" cy="4827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Recipe Idea 01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7502269" y="4594153"/>
            <a:ext cx="3276065" cy="4827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Recipe Idea 01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3340395" y="4594153"/>
            <a:ext cx="3276065" cy="4827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Recipe Idea 01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836714" y="5153120"/>
            <a:ext cx="2935735" cy="30733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58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7677424" y="5153120"/>
            <a:ext cx="2935735" cy="30733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58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3510560" y="5153120"/>
            <a:ext cx="2935735" cy="30733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58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719556" y="2762520"/>
            <a:ext cx="16848887" cy="6896502"/>
            <a:chOff x="0" y="0"/>
            <a:chExt cx="4437567" cy="1816363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4437567" cy="1816363"/>
            </a:xfrm>
            <a:custGeom>
              <a:avLst/>
              <a:gdLst/>
              <a:ahLst/>
              <a:cxnLst/>
              <a:rect r="r" b="b" t="t" l="l"/>
              <a:pathLst>
                <a:path h="1816363" w="4437567">
                  <a:moveTo>
                    <a:pt x="0" y="0"/>
                  </a:moveTo>
                  <a:lnTo>
                    <a:pt x="4437567" y="0"/>
                  </a:lnTo>
                  <a:lnTo>
                    <a:pt x="4437567" y="1816363"/>
                  </a:lnTo>
                  <a:lnTo>
                    <a:pt x="0" y="1816363"/>
                  </a:lnTo>
                  <a:close/>
                </a:path>
              </a:pathLst>
            </a:custGeom>
            <a:solidFill>
              <a:srgbClr val="F4F4F4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123825"/>
              <a:ext cx="4437567" cy="19401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132"/>
                </a:lnSpc>
              </a:pPr>
            </a:p>
          </p:txBody>
        </p:sp>
      </p:grpSp>
      <p:graphicFrame>
        <p:nvGraphicFramePr>
          <p:cNvPr name="Table 6" id="6"/>
          <p:cNvGraphicFramePr>
            <a:graphicFrameLocks noGrp="true"/>
          </p:cNvGraphicFramePr>
          <p:nvPr/>
        </p:nvGraphicFramePr>
        <p:xfrm>
          <a:off x="1028700" y="2959341"/>
          <a:ext cx="16202025" cy="6517586"/>
        </p:xfrm>
        <a:graphic>
          <a:graphicData uri="http://schemas.openxmlformats.org/drawingml/2006/table">
            <a:tbl>
              <a:tblPr/>
              <a:tblGrid>
                <a:gridCol w="1225371"/>
                <a:gridCol w="2106095"/>
                <a:gridCol w="2145093"/>
                <a:gridCol w="2145093"/>
                <a:gridCol w="2145093"/>
                <a:gridCol w="2145093"/>
                <a:gridCol w="2145093"/>
                <a:gridCol w="2145093"/>
              </a:tblGrid>
              <a:tr h="901302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079"/>
                        </a:lnSpc>
                        <a:defRPr/>
                      </a:pP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Sunday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Monday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Tuesday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Wednesday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Thursday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Friday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3779"/>
                        </a:lnSpc>
                        <a:defRPr/>
                      </a:pPr>
                      <a:r>
                        <a:rPr lang="en-US" sz="2699">
                          <a:solidFill>
                            <a:srgbClr val="F76507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Saturday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</a:tr>
              <a:tr h="2682277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079"/>
                        </a:lnSpc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Meals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 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 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 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Breakfast:</a:t>
                      </a: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 </a:t>
                      </a:r>
                      <a:endParaRPr lang="en-US" sz="1100"/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Lunch: </a:t>
                      </a:r>
                    </a:p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Dinner: </a:t>
                      </a:r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</a:tr>
              <a:tr h="2934006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079"/>
                        </a:lnSpc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To-Buy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474979" indent="-237490" lvl="1">
                        <a:lnSpc>
                          <a:spcPts val="3079"/>
                        </a:lnSpc>
                        <a:buFont typeface="Arial"/>
                        <a:buChar char="•"/>
                        <a:defRPr/>
                      </a:pPr>
                      <a:r>
                        <a:rPr lang="en-US" sz="2199">
                          <a:solidFill>
                            <a:srgbClr val="1F123A"/>
                          </a:solidFill>
                          <a:latin typeface="One Little Font"/>
                          <a:ea typeface="One Little Font"/>
                          <a:cs typeface="One Little Font"/>
                          <a:sym typeface="One Little Font"/>
                        </a:rPr>
                        <a:t>Double click to add grocery items</a:t>
                      </a:r>
                      <a:endParaRPr lang="en-US" sz="1100"/>
                    </a:p>
                  </a:txBody>
                  <a:tcPr marL="19050" marR="19050" marT="19050" marB="19050" anchor="ctr">
                    <a:lnL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F123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</a:tr>
            </a:tbl>
          </a:graphicData>
        </a:graphic>
      </p:graphicFrame>
      <p:sp>
        <p:nvSpPr>
          <p:cNvPr name="Freeform 7" id="7"/>
          <p:cNvSpPr/>
          <p:nvPr/>
        </p:nvSpPr>
        <p:spPr>
          <a:xfrm flipH="false" flipV="false" rot="-8361705">
            <a:off x="-1140039" y="-2282231"/>
            <a:ext cx="3719192" cy="6059783"/>
          </a:xfrm>
          <a:custGeom>
            <a:avLst/>
            <a:gdLst/>
            <a:ahLst/>
            <a:cxnLst/>
            <a:rect r="r" b="b" t="t" l="l"/>
            <a:pathLst>
              <a:path h="6059783" w="3719192">
                <a:moveTo>
                  <a:pt x="0" y="0"/>
                </a:moveTo>
                <a:lnTo>
                  <a:pt x="3719191" y="0"/>
                </a:lnTo>
                <a:lnTo>
                  <a:pt x="3719191" y="6059783"/>
                </a:lnTo>
                <a:lnTo>
                  <a:pt x="0" y="6059783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3683994" y="218123"/>
            <a:ext cx="3605796" cy="2104883"/>
          </a:xfrm>
          <a:custGeom>
            <a:avLst/>
            <a:gdLst/>
            <a:ahLst/>
            <a:cxnLst/>
            <a:rect r="r" b="b" t="t" l="l"/>
            <a:pathLst>
              <a:path h="2104883" w="3605796">
                <a:moveTo>
                  <a:pt x="0" y="0"/>
                </a:moveTo>
                <a:lnTo>
                  <a:pt x="3605796" y="0"/>
                </a:lnTo>
                <a:lnTo>
                  <a:pt x="3605796" y="2104883"/>
                </a:lnTo>
                <a:lnTo>
                  <a:pt x="0" y="2104883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sp>
        <p:nvSpPr>
          <p:cNvPr name="TextBox 9" id="9"/>
          <p:cNvSpPr txBox="true"/>
          <p:nvPr/>
        </p:nvSpPr>
        <p:spPr>
          <a:xfrm rot="0">
            <a:off x="3813347" y="742451"/>
            <a:ext cx="8485745" cy="14853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484"/>
              </a:lnSpc>
            </a:pPr>
            <a:r>
              <a:rPr lang="en-US" sz="1025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MEAL PLANNER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4016975" y="761448"/>
            <a:ext cx="2939834" cy="6740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86"/>
              </a:lnSpc>
              <a:spcBef>
                <a:spcPct val="0"/>
              </a:spcBef>
            </a:pPr>
            <a:r>
              <a:rPr lang="en-US" sz="3306" strike="noStrike" u="none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Week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4016975" y="1424266"/>
            <a:ext cx="2939834" cy="462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96"/>
              </a:lnSpc>
            </a:pPr>
            <a:r>
              <a:rPr lang="en-US" sz="2664" u="none">
                <a:solidFill>
                  <a:srgbClr val="1F123A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February 21-25</a:t>
            </a:r>
          </a:p>
        </p:txBody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5667960" y="2758277"/>
            <a:ext cx="7275931" cy="3850180"/>
          </a:xfrm>
          <a:custGeom>
            <a:avLst/>
            <a:gdLst/>
            <a:ahLst/>
            <a:cxnLst/>
            <a:rect r="r" b="b" t="t" l="l"/>
            <a:pathLst>
              <a:path h="3850180" w="7275931">
                <a:moveTo>
                  <a:pt x="0" y="0"/>
                </a:moveTo>
                <a:lnTo>
                  <a:pt x="7275930" y="0"/>
                </a:lnTo>
                <a:lnTo>
                  <a:pt x="7275930" y="3850180"/>
                </a:lnTo>
                <a:lnTo>
                  <a:pt x="0" y="3850180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341606" y="3577436"/>
            <a:ext cx="4860890" cy="3132128"/>
            <a:chOff x="0" y="0"/>
            <a:chExt cx="6481186" cy="4176171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6" id="6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8" id="8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9" id="9"/>
          <p:cNvGrpSpPr/>
          <p:nvPr/>
        </p:nvGrpSpPr>
        <p:grpSpPr>
          <a:xfrm rot="0">
            <a:off x="13085504" y="3577436"/>
            <a:ext cx="4860890" cy="3132128"/>
            <a:chOff x="0" y="0"/>
            <a:chExt cx="6481186" cy="4176171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1" id="11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3" id="13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14" id="14"/>
          <p:cNvGrpSpPr/>
          <p:nvPr/>
        </p:nvGrpSpPr>
        <p:grpSpPr>
          <a:xfrm rot="0">
            <a:off x="341606" y="278477"/>
            <a:ext cx="4860890" cy="3132128"/>
            <a:chOff x="0" y="0"/>
            <a:chExt cx="6481186" cy="4176171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6" id="16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8" id="18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19" id="19"/>
          <p:cNvGrpSpPr/>
          <p:nvPr/>
        </p:nvGrpSpPr>
        <p:grpSpPr>
          <a:xfrm rot="0">
            <a:off x="13085504" y="278477"/>
            <a:ext cx="4860890" cy="3132128"/>
            <a:chOff x="0" y="0"/>
            <a:chExt cx="6481186" cy="4176171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1" id="21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3" id="23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24" id="24"/>
          <p:cNvGrpSpPr/>
          <p:nvPr/>
        </p:nvGrpSpPr>
        <p:grpSpPr>
          <a:xfrm rot="0">
            <a:off x="341606" y="6876395"/>
            <a:ext cx="4860890" cy="3132128"/>
            <a:chOff x="0" y="0"/>
            <a:chExt cx="6481186" cy="4176171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6" id="26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28" id="28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29" id="29"/>
          <p:cNvGrpSpPr/>
          <p:nvPr/>
        </p:nvGrpSpPr>
        <p:grpSpPr>
          <a:xfrm rot="0">
            <a:off x="13085504" y="6876395"/>
            <a:ext cx="4860890" cy="3132128"/>
            <a:chOff x="0" y="0"/>
            <a:chExt cx="6481186" cy="4176171"/>
          </a:xfrm>
        </p:grpSpPr>
        <p:sp>
          <p:nvSpPr>
            <p:cNvPr name="Freeform 30" id="30"/>
            <p:cNvSpPr/>
            <p:nvPr/>
          </p:nvSpPr>
          <p:spPr>
            <a:xfrm flipH="false" flipV="false" rot="0">
              <a:off x="1251703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31" id="31"/>
            <p:cNvSpPr/>
            <p:nvPr/>
          </p:nvSpPr>
          <p:spPr>
            <a:xfrm flipH="false" flipV="false" rot="-10800000">
              <a:off x="1251703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3" y="0"/>
                  </a:lnTo>
                  <a:lnTo>
                    <a:pt x="5229483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32" id="32"/>
            <p:cNvSpPr/>
            <p:nvPr/>
          </p:nvSpPr>
          <p:spPr>
            <a:xfrm flipH="false" flipV="false" rot="0">
              <a:off x="0" y="0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-1534" r="0" b="-45791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33" id="33"/>
            <p:cNvSpPr/>
            <p:nvPr/>
          </p:nvSpPr>
          <p:spPr>
            <a:xfrm flipH="false" flipV="false" rot="-10800000">
              <a:off x="0" y="626583"/>
              <a:ext cx="5229484" cy="3549588"/>
            </a:xfrm>
            <a:custGeom>
              <a:avLst/>
              <a:gdLst/>
              <a:ahLst/>
              <a:cxnLst/>
              <a:rect r="r" b="b" t="t" l="l"/>
              <a:pathLst>
                <a:path h="3549588" w="5229484">
                  <a:moveTo>
                    <a:pt x="0" y="0"/>
                  </a:moveTo>
                  <a:lnTo>
                    <a:pt x="5229484" y="0"/>
                  </a:lnTo>
                  <a:lnTo>
                    <a:pt x="5229484" y="3549588"/>
                  </a:lnTo>
                  <a:lnTo>
                    <a:pt x="0" y="354958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0" t="0" r="0" b="-47326"/>
              </a:stretch>
            </a:blipFill>
            <a:ln cap="sq">
              <a:noFill/>
              <a:prstDash val="solid"/>
              <a:miter/>
            </a:ln>
          </p:spPr>
        </p:sp>
      </p:grpSp>
      <p:sp>
        <p:nvSpPr>
          <p:cNvPr name="TextBox 34" id="34"/>
          <p:cNvSpPr txBox="true"/>
          <p:nvPr/>
        </p:nvSpPr>
        <p:spPr>
          <a:xfrm rot="0">
            <a:off x="6347813" y="916370"/>
            <a:ext cx="5592374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RECIPE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7822381" y="6904970"/>
            <a:ext cx="2643238" cy="5437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21"/>
              </a:lnSpc>
            </a:pPr>
            <a:r>
              <a:rPr lang="en-US" sz="376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INGREDIENTS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5878495" y="7938722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62"/>
              </a:lnSpc>
            </a:pPr>
            <a:r>
              <a:rPr lang="en-US" b="true" sz="2198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01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5878495" y="9076615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62"/>
              </a:lnSpc>
              <a:spcBef>
                <a:spcPct val="0"/>
              </a:spcBef>
            </a:pPr>
            <a:r>
              <a:rPr lang="en-US" b="true" sz="2198" strike="noStrike" u="none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04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8314716" y="7938722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62"/>
              </a:lnSpc>
              <a:spcBef>
                <a:spcPct val="0"/>
              </a:spcBef>
            </a:pPr>
            <a:r>
              <a:rPr lang="en-US" b="true" sz="2198" strike="noStrike" u="none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02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8314716" y="9076615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62"/>
              </a:lnSpc>
              <a:spcBef>
                <a:spcPct val="0"/>
              </a:spcBef>
            </a:pPr>
            <a:r>
              <a:rPr lang="en-US" b="true" sz="2198" strike="noStrike" u="none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05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0750937" y="7938722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62"/>
              </a:lnSpc>
              <a:spcBef>
                <a:spcPct val="0"/>
              </a:spcBef>
            </a:pPr>
            <a:r>
              <a:rPr lang="en-US" b="true" sz="2198" strike="noStrike" u="none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03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0750937" y="9076615"/>
            <a:ext cx="1658568" cy="3080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62"/>
              </a:lnSpc>
              <a:spcBef>
                <a:spcPct val="0"/>
              </a:spcBef>
            </a:pPr>
            <a:r>
              <a:rPr lang="en-US" b="true" sz="2198" strike="noStrike" u="none">
                <a:solidFill>
                  <a:srgbClr val="559BD3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ITEM 06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869601" y="1405307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990763" y="348490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01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4734661" y="348490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04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1990763" y="7004839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03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14734661" y="7004839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06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1990763" y="3680033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02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4734661" y="3680033"/>
            <a:ext cx="1562576" cy="10091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31"/>
              </a:lnSpc>
            </a:pPr>
            <a:r>
              <a:rPr lang="en-US" sz="4989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05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13613500" y="1405307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50" id="50"/>
          <p:cNvSpPr txBox="true"/>
          <p:nvPr/>
        </p:nvSpPr>
        <p:spPr>
          <a:xfrm rot="0">
            <a:off x="869601" y="4769141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51" id="51"/>
          <p:cNvSpPr txBox="true"/>
          <p:nvPr/>
        </p:nvSpPr>
        <p:spPr>
          <a:xfrm rot="0">
            <a:off x="13613500" y="4769141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52" id="52"/>
          <p:cNvSpPr txBox="true"/>
          <p:nvPr/>
        </p:nvSpPr>
        <p:spPr>
          <a:xfrm rot="0">
            <a:off x="869601" y="8071639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53" id="53"/>
          <p:cNvSpPr txBox="true"/>
          <p:nvPr/>
        </p:nvSpPr>
        <p:spPr>
          <a:xfrm rot="0">
            <a:off x="13613500" y="8071639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698522" y="627232"/>
            <a:ext cx="8469962" cy="9066160"/>
            <a:chOff x="0" y="0"/>
            <a:chExt cx="5236573" cy="5605174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-2540"/>
              <a:ext cx="5233969" cy="5612794"/>
            </a:xfrm>
            <a:custGeom>
              <a:avLst/>
              <a:gdLst/>
              <a:ahLst/>
              <a:cxnLst/>
              <a:rect r="r" b="b" t="t" l="l"/>
              <a:pathLst>
                <a:path h="5612794" w="5233969">
                  <a:moveTo>
                    <a:pt x="5231365" y="2245487"/>
                  </a:moveTo>
                  <a:cubicBezTo>
                    <a:pt x="5231365" y="1521248"/>
                    <a:pt x="5226157" y="797009"/>
                    <a:pt x="5207929" y="74964"/>
                  </a:cubicBezTo>
                  <a:cubicBezTo>
                    <a:pt x="4835562" y="77158"/>
                    <a:pt x="4460591" y="66185"/>
                    <a:pt x="4088224" y="53017"/>
                  </a:cubicBezTo>
                  <a:cubicBezTo>
                    <a:pt x="3689818" y="37655"/>
                    <a:pt x="3294015" y="20097"/>
                    <a:pt x="2895609" y="11319"/>
                  </a:cubicBezTo>
                  <a:cubicBezTo>
                    <a:pt x="2497202" y="0"/>
                    <a:pt x="2101399" y="2540"/>
                    <a:pt x="1702993" y="11319"/>
                  </a:cubicBezTo>
                  <a:cubicBezTo>
                    <a:pt x="1135328" y="24487"/>
                    <a:pt x="567664" y="17903"/>
                    <a:pt x="0" y="13513"/>
                  </a:cubicBezTo>
                  <a:cubicBezTo>
                    <a:pt x="0" y="360270"/>
                    <a:pt x="2604" y="707027"/>
                    <a:pt x="5208" y="1053784"/>
                  </a:cubicBezTo>
                  <a:cubicBezTo>
                    <a:pt x="10416" y="1938234"/>
                    <a:pt x="20832" y="2824879"/>
                    <a:pt x="23436" y="3709329"/>
                  </a:cubicBezTo>
                  <a:cubicBezTo>
                    <a:pt x="26040" y="4317251"/>
                    <a:pt x="26040" y="4927368"/>
                    <a:pt x="26040" y="5535290"/>
                  </a:cubicBezTo>
                  <a:cubicBezTo>
                    <a:pt x="325496" y="5537484"/>
                    <a:pt x="624951" y="5541874"/>
                    <a:pt x="924407" y="5550653"/>
                  </a:cubicBezTo>
                  <a:cubicBezTo>
                    <a:pt x="1062418" y="5555042"/>
                    <a:pt x="1197824" y="5559431"/>
                    <a:pt x="1335834" y="5563820"/>
                  </a:cubicBezTo>
                  <a:cubicBezTo>
                    <a:pt x="1734240" y="5563820"/>
                    <a:pt x="2130043" y="5590156"/>
                    <a:pt x="2528450" y="5603324"/>
                  </a:cubicBezTo>
                  <a:cubicBezTo>
                    <a:pt x="2958104" y="5612794"/>
                    <a:pt x="3390362" y="5596740"/>
                    <a:pt x="3820016" y="5581377"/>
                  </a:cubicBezTo>
                  <a:cubicBezTo>
                    <a:pt x="4291334" y="5563820"/>
                    <a:pt x="4762651" y="5541874"/>
                    <a:pt x="5233969" y="5537484"/>
                  </a:cubicBezTo>
                  <a:cubicBezTo>
                    <a:pt x="5228761" y="5320213"/>
                    <a:pt x="5220949" y="5102941"/>
                    <a:pt x="5223553" y="4885669"/>
                  </a:cubicBezTo>
                  <a:cubicBezTo>
                    <a:pt x="5226157" y="4005608"/>
                    <a:pt x="5231365" y="3125548"/>
                    <a:pt x="5231365" y="2245487"/>
                  </a:cubicBezTo>
                  <a:close/>
                </a:path>
              </a:pathLst>
            </a:custGeom>
            <a:blipFill>
              <a:blip r:embed="rId3"/>
              <a:stretch>
                <a:fillRect l="-6887" t="-41475" r="0" b="-8312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2942792">
            <a:off x="7286356" y="7088134"/>
            <a:ext cx="1912145" cy="3962995"/>
          </a:xfrm>
          <a:custGeom>
            <a:avLst/>
            <a:gdLst/>
            <a:ahLst/>
            <a:cxnLst/>
            <a:rect r="r" b="b" t="t" l="l"/>
            <a:pathLst>
              <a:path h="3962995" w="1912145">
                <a:moveTo>
                  <a:pt x="0" y="0"/>
                </a:moveTo>
                <a:lnTo>
                  <a:pt x="1912146" y="0"/>
                </a:lnTo>
                <a:lnTo>
                  <a:pt x="1912146" y="3962995"/>
                </a:lnTo>
                <a:lnTo>
                  <a:pt x="0" y="3962995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2055841">
            <a:off x="-137445" y="200744"/>
            <a:ext cx="1873124" cy="2236565"/>
          </a:xfrm>
          <a:custGeom>
            <a:avLst/>
            <a:gdLst/>
            <a:ahLst/>
            <a:cxnLst/>
            <a:rect r="r" b="b" t="t" l="l"/>
            <a:pathLst>
              <a:path h="2236565" w="1873124">
                <a:moveTo>
                  <a:pt x="0" y="0"/>
                </a:moveTo>
                <a:lnTo>
                  <a:pt x="1873123" y="0"/>
                </a:lnTo>
                <a:lnTo>
                  <a:pt x="1873123" y="2236566"/>
                </a:lnTo>
                <a:lnTo>
                  <a:pt x="0" y="2236566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9996177" y="674857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MON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996177" y="2032235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TUES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9996177" y="3389612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WED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9996177" y="4746990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THUR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9996177" y="6104368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FRI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996177" y="7461746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SAT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996177" y="8819124"/>
            <a:ext cx="2262833" cy="840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6569"/>
              </a:lnSpc>
            </a:pPr>
            <a:r>
              <a:rPr lang="en-US" sz="5865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SUN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2099782" y="626739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099782" y="1975659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099782" y="3324578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099782" y="4673497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099782" y="6022416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2099782" y="7371335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099782" y="8720254"/>
            <a:ext cx="5159518" cy="8130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583929" y="613196"/>
            <a:ext cx="5304084" cy="5037249"/>
            <a:chOff x="0" y="0"/>
            <a:chExt cx="2272030" cy="2157730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16510" y="-2540"/>
              <a:ext cx="2273300" cy="2162810"/>
            </a:xfrm>
            <a:custGeom>
              <a:avLst/>
              <a:gdLst/>
              <a:ahLst/>
              <a:cxnLst/>
              <a:rect r="r" b="b" t="t" l="l"/>
              <a:pathLst>
                <a:path h="2162810" w="2273300">
                  <a:moveTo>
                    <a:pt x="83820" y="585470"/>
                  </a:moveTo>
                  <a:cubicBezTo>
                    <a:pt x="66040" y="629920"/>
                    <a:pt x="53340" y="676910"/>
                    <a:pt x="39370" y="722630"/>
                  </a:cubicBezTo>
                  <a:cubicBezTo>
                    <a:pt x="29210" y="755650"/>
                    <a:pt x="21590" y="788670"/>
                    <a:pt x="15240" y="821690"/>
                  </a:cubicBezTo>
                  <a:cubicBezTo>
                    <a:pt x="2540" y="881380"/>
                    <a:pt x="0" y="943610"/>
                    <a:pt x="0" y="1005840"/>
                  </a:cubicBezTo>
                  <a:cubicBezTo>
                    <a:pt x="0" y="1038860"/>
                    <a:pt x="2540" y="1073150"/>
                    <a:pt x="7620" y="1106170"/>
                  </a:cubicBezTo>
                  <a:cubicBezTo>
                    <a:pt x="12700" y="1143000"/>
                    <a:pt x="17780" y="1179830"/>
                    <a:pt x="25400" y="1216660"/>
                  </a:cubicBezTo>
                  <a:cubicBezTo>
                    <a:pt x="34290" y="1261110"/>
                    <a:pt x="41910" y="1304290"/>
                    <a:pt x="58420" y="1346200"/>
                  </a:cubicBezTo>
                  <a:cubicBezTo>
                    <a:pt x="66040" y="1366520"/>
                    <a:pt x="74930" y="1385570"/>
                    <a:pt x="83820" y="1405890"/>
                  </a:cubicBezTo>
                  <a:cubicBezTo>
                    <a:pt x="105410" y="1455420"/>
                    <a:pt x="128270" y="1501140"/>
                    <a:pt x="156210" y="1546860"/>
                  </a:cubicBezTo>
                  <a:cubicBezTo>
                    <a:pt x="165100" y="1562100"/>
                    <a:pt x="175260" y="1577340"/>
                    <a:pt x="185420" y="1592580"/>
                  </a:cubicBezTo>
                  <a:cubicBezTo>
                    <a:pt x="196850" y="1610360"/>
                    <a:pt x="209550" y="1626870"/>
                    <a:pt x="222250" y="1644650"/>
                  </a:cubicBezTo>
                  <a:cubicBezTo>
                    <a:pt x="248920" y="1682750"/>
                    <a:pt x="279400" y="1719580"/>
                    <a:pt x="311150" y="1753870"/>
                  </a:cubicBezTo>
                  <a:cubicBezTo>
                    <a:pt x="322580" y="1766570"/>
                    <a:pt x="334010" y="1778000"/>
                    <a:pt x="345440" y="1789430"/>
                  </a:cubicBezTo>
                  <a:cubicBezTo>
                    <a:pt x="372110" y="1813560"/>
                    <a:pt x="400050" y="1833880"/>
                    <a:pt x="427990" y="1855470"/>
                  </a:cubicBezTo>
                  <a:cubicBezTo>
                    <a:pt x="483870" y="1897380"/>
                    <a:pt x="544830" y="1930400"/>
                    <a:pt x="604520" y="1967230"/>
                  </a:cubicBezTo>
                  <a:cubicBezTo>
                    <a:pt x="665480" y="2005330"/>
                    <a:pt x="727710" y="2038350"/>
                    <a:pt x="792480" y="2067560"/>
                  </a:cubicBezTo>
                  <a:cubicBezTo>
                    <a:pt x="871220" y="2101850"/>
                    <a:pt x="948690" y="2134870"/>
                    <a:pt x="1032510" y="2148840"/>
                  </a:cubicBezTo>
                  <a:cubicBezTo>
                    <a:pt x="1078230" y="2156460"/>
                    <a:pt x="1122680" y="2162810"/>
                    <a:pt x="1168400" y="2161540"/>
                  </a:cubicBezTo>
                  <a:cubicBezTo>
                    <a:pt x="1215390" y="2159000"/>
                    <a:pt x="1262380" y="2153920"/>
                    <a:pt x="1308100" y="2147570"/>
                  </a:cubicBezTo>
                  <a:cubicBezTo>
                    <a:pt x="1374140" y="2138680"/>
                    <a:pt x="1442720" y="2128520"/>
                    <a:pt x="1503680" y="2103120"/>
                  </a:cubicBezTo>
                  <a:cubicBezTo>
                    <a:pt x="1588770" y="2068830"/>
                    <a:pt x="1672590" y="2026920"/>
                    <a:pt x="1747520" y="1974850"/>
                  </a:cubicBezTo>
                  <a:cubicBezTo>
                    <a:pt x="1778000" y="1960880"/>
                    <a:pt x="1807210" y="1946910"/>
                    <a:pt x="1836420" y="1929130"/>
                  </a:cubicBezTo>
                  <a:cubicBezTo>
                    <a:pt x="1844040" y="1925320"/>
                    <a:pt x="1850390" y="1920240"/>
                    <a:pt x="1858010" y="1916430"/>
                  </a:cubicBezTo>
                  <a:cubicBezTo>
                    <a:pt x="1888490" y="1898650"/>
                    <a:pt x="1915160" y="1875790"/>
                    <a:pt x="1943100" y="1852930"/>
                  </a:cubicBezTo>
                  <a:cubicBezTo>
                    <a:pt x="1967230" y="1832610"/>
                    <a:pt x="1987550" y="1809750"/>
                    <a:pt x="2007870" y="1785620"/>
                  </a:cubicBezTo>
                  <a:cubicBezTo>
                    <a:pt x="2030730" y="1760220"/>
                    <a:pt x="2051050" y="1733550"/>
                    <a:pt x="2070100" y="1704340"/>
                  </a:cubicBezTo>
                  <a:cubicBezTo>
                    <a:pt x="2101850" y="1657350"/>
                    <a:pt x="2133600" y="1610360"/>
                    <a:pt x="2162810" y="1562100"/>
                  </a:cubicBezTo>
                  <a:cubicBezTo>
                    <a:pt x="2178050" y="1537970"/>
                    <a:pt x="2190750" y="1511300"/>
                    <a:pt x="2200910" y="1483360"/>
                  </a:cubicBezTo>
                  <a:cubicBezTo>
                    <a:pt x="2222500" y="1427480"/>
                    <a:pt x="2242820" y="1370330"/>
                    <a:pt x="2250440" y="1309370"/>
                  </a:cubicBezTo>
                  <a:cubicBezTo>
                    <a:pt x="2255520" y="1273810"/>
                    <a:pt x="2259330" y="1239520"/>
                    <a:pt x="2261870" y="1203960"/>
                  </a:cubicBezTo>
                  <a:cubicBezTo>
                    <a:pt x="2269490" y="1116330"/>
                    <a:pt x="2272030" y="1028700"/>
                    <a:pt x="2273300" y="939800"/>
                  </a:cubicBezTo>
                  <a:lnTo>
                    <a:pt x="2273300" y="889000"/>
                  </a:lnTo>
                  <a:cubicBezTo>
                    <a:pt x="2272030" y="835660"/>
                    <a:pt x="2261870" y="781050"/>
                    <a:pt x="2245360" y="728980"/>
                  </a:cubicBezTo>
                  <a:cubicBezTo>
                    <a:pt x="2221230" y="654050"/>
                    <a:pt x="2183130" y="584200"/>
                    <a:pt x="2136140" y="520700"/>
                  </a:cubicBezTo>
                  <a:cubicBezTo>
                    <a:pt x="2082800" y="448310"/>
                    <a:pt x="2025650" y="378460"/>
                    <a:pt x="1955800" y="325120"/>
                  </a:cubicBezTo>
                  <a:cubicBezTo>
                    <a:pt x="1915160" y="293370"/>
                    <a:pt x="1875790" y="264160"/>
                    <a:pt x="1832610" y="240030"/>
                  </a:cubicBezTo>
                  <a:cubicBezTo>
                    <a:pt x="1803400" y="223520"/>
                    <a:pt x="1772920" y="207010"/>
                    <a:pt x="1742440" y="191770"/>
                  </a:cubicBezTo>
                  <a:cubicBezTo>
                    <a:pt x="1661160" y="151130"/>
                    <a:pt x="1579880" y="113030"/>
                    <a:pt x="1497330" y="77470"/>
                  </a:cubicBezTo>
                  <a:cubicBezTo>
                    <a:pt x="1418590" y="43180"/>
                    <a:pt x="1336040" y="26670"/>
                    <a:pt x="1253490" y="15240"/>
                  </a:cubicBezTo>
                  <a:cubicBezTo>
                    <a:pt x="1179830" y="5080"/>
                    <a:pt x="1108710" y="0"/>
                    <a:pt x="1037590" y="3810"/>
                  </a:cubicBezTo>
                  <a:cubicBezTo>
                    <a:pt x="952500" y="7620"/>
                    <a:pt x="869950" y="21590"/>
                    <a:pt x="789940" y="41910"/>
                  </a:cubicBezTo>
                  <a:cubicBezTo>
                    <a:pt x="643890" y="76200"/>
                    <a:pt x="506730" y="134620"/>
                    <a:pt x="382270" y="213360"/>
                  </a:cubicBezTo>
                  <a:cubicBezTo>
                    <a:pt x="313690" y="256540"/>
                    <a:pt x="254000" y="313690"/>
                    <a:pt x="204470" y="378460"/>
                  </a:cubicBezTo>
                  <a:cubicBezTo>
                    <a:pt x="156210" y="440690"/>
                    <a:pt x="114300" y="510540"/>
                    <a:pt x="83820" y="585470"/>
                  </a:cubicBezTo>
                  <a:close/>
                </a:path>
              </a:pathLst>
            </a:custGeom>
            <a:blipFill>
              <a:blip r:embed="rId3"/>
              <a:stretch>
                <a:fillRect l="-20879" t="0" r="-20879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6282128" y="4525383"/>
            <a:ext cx="5262180" cy="5003395"/>
            <a:chOff x="0" y="0"/>
            <a:chExt cx="2017201" cy="1917999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2456" y="-2540"/>
              <a:ext cx="2018555" cy="1920539"/>
            </a:xfrm>
            <a:custGeom>
              <a:avLst/>
              <a:gdLst/>
              <a:ahLst/>
              <a:cxnLst/>
              <a:rect r="r" b="b" t="t" l="l"/>
              <a:pathLst>
                <a:path h="1920539" w="2018555">
                  <a:moveTo>
                    <a:pt x="1914069" y="436739"/>
                  </a:moveTo>
                  <a:cubicBezTo>
                    <a:pt x="1899336" y="408249"/>
                    <a:pt x="1883375" y="379758"/>
                    <a:pt x="1864959" y="353546"/>
                  </a:cubicBezTo>
                  <a:cubicBezTo>
                    <a:pt x="1845315" y="326195"/>
                    <a:pt x="1825671" y="296565"/>
                    <a:pt x="1799888" y="273772"/>
                  </a:cubicBezTo>
                  <a:cubicBezTo>
                    <a:pt x="1775333" y="252119"/>
                    <a:pt x="1748322" y="231606"/>
                    <a:pt x="1721312" y="212232"/>
                  </a:cubicBezTo>
                  <a:cubicBezTo>
                    <a:pt x="1668518" y="173485"/>
                    <a:pt x="1610814" y="139296"/>
                    <a:pt x="1553109" y="107386"/>
                  </a:cubicBezTo>
                  <a:cubicBezTo>
                    <a:pt x="1486810" y="69778"/>
                    <a:pt x="1413145" y="50404"/>
                    <a:pt x="1338252" y="31031"/>
                  </a:cubicBezTo>
                  <a:cubicBezTo>
                    <a:pt x="1292825" y="19634"/>
                    <a:pt x="1246171" y="10517"/>
                    <a:pt x="1198288" y="4819"/>
                  </a:cubicBezTo>
                  <a:cubicBezTo>
                    <a:pt x="1163911" y="0"/>
                    <a:pt x="1127078" y="2540"/>
                    <a:pt x="1091473" y="5959"/>
                  </a:cubicBezTo>
                  <a:cubicBezTo>
                    <a:pt x="1043591" y="9378"/>
                    <a:pt x="995708" y="12797"/>
                    <a:pt x="947826" y="20774"/>
                  </a:cubicBezTo>
                  <a:cubicBezTo>
                    <a:pt x="912221" y="21914"/>
                    <a:pt x="877844" y="23053"/>
                    <a:pt x="841011" y="26472"/>
                  </a:cubicBezTo>
                  <a:cubicBezTo>
                    <a:pt x="822595" y="27612"/>
                    <a:pt x="804179" y="29891"/>
                    <a:pt x="785762" y="32170"/>
                  </a:cubicBezTo>
                  <a:cubicBezTo>
                    <a:pt x="773485" y="34450"/>
                    <a:pt x="762435" y="36729"/>
                    <a:pt x="751385" y="39008"/>
                  </a:cubicBezTo>
                  <a:cubicBezTo>
                    <a:pt x="705958" y="49265"/>
                    <a:pt x="662987" y="67499"/>
                    <a:pt x="623699" y="86873"/>
                  </a:cubicBezTo>
                  <a:cubicBezTo>
                    <a:pt x="543895" y="125620"/>
                    <a:pt x="467774" y="171205"/>
                    <a:pt x="397792" y="222489"/>
                  </a:cubicBezTo>
                  <a:cubicBezTo>
                    <a:pt x="368326" y="244142"/>
                    <a:pt x="340088" y="266934"/>
                    <a:pt x="311849" y="290867"/>
                  </a:cubicBezTo>
                  <a:cubicBezTo>
                    <a:pt x="261511" y="334173"/>
                    <a:pt x="219768" y="385456"/>
                    <a:pt x="181707" y="437879"/>
                  </a:cubicBezTo>
                  <a:cubicBezTo>
                    <a:pt x="153469" y="475487"/>
                    <a:pt x="130141" y="518793"/>
                    <a:pt x="110497" y="559819"/>
                  </a:cubicBezTo>
                  <a:cubicBezTo>
                    <a:pt x="95764" y="590590"/>
                    <a:pt x="79804" y="621360"/>
                    <a:pt x="69982" y="654409"/>
                  </a:cubicBezTo>
                  <a:cubicBezTo>
                    <a:pt x="42971" y="735323"/>
                    <a:pt x="22099" y="817376"/>
                    <a:pt x="8594" y="900569"/>
                  </a:cubicBezTo>
                  <a:cubicBezTo>
                    <a:pt x="3683" y="933618"/>
                    <a:pt x="1227" y="966668"/>
                    <a:pt x="0" y="1000857"/>
                  </a:cubicBezTo>
                  <a:lnTo>
                    <a:pt x="0" y="1046442"/>
                  </a:lnTo>
                  <a:cubicBezTo>
                    <a:pt x="1227" y="1074933"/>
                    <a:pt x="2455" y="1110261"/>
                    <a:pt x="8594" y="1138752"/>
                  </a:cubicBezTo>
                  <a:cubicBezTo>
                    <a:pt x="14733" y="1171801"/>
                    <a:pt x="20871" y="1205990"/>
                    <a:pt x="30693" y="1237900"/>
                  </a:cubicBezTo>
                  <a:cubicBezTo>
                    <a:pt x="52793" y="1303999"/>
                    <a:pt x="76120" y="1371237"/>
                    <a:pt x="114181" y="1431637"/>
                  </a:cubicBezTo>
                  <a:cubicBezTo>
                    <a:pt x="133825" y="1462407"/>
                    <a:pt x="154697" y="1493177"/>
                    <a:pt x="176796" y="1521668"/>
                  </a:cubicBezTo>
                  <a:cubicBezTo>
                    <a:pt x="205035" y="1560415"/>
                    <a:pt x="233273" y="1598023"/>
                    <a:pt x="268878" y="1631073"/>
                  </a:cubicBezTo>
                  <a:cubicBezTo>
                    <a:pt x="311849" y="1672099"/>
                    <a:pt x="362187" y="1708567"/>
                    <a:pt x="413753" y="1740477"/>
                  </a:cubicBezTo>
                  <a:cubicBezTo>
                    <a:pt x="521795" y="1806576"/>
                    <a:pt x="650710" y="1844184"/>
                    <a:pt x="774713" y="1876093"/>
                  </a:cubicBezTo>
                  <a:cubicBezTo>
                    <a:pt x="804179" y="1884071"/>
                    <a:pt x="834873" y="1890908"/>
                    <a:pt x="865567" y="1896607"/>
                  </a:cubicBezTo>
                  <a:cubicBezTo>
                    <a:pt x="913449" y="1905724"/>
                    <a:pt x="961331" y="1915980"/>
                    <a:pt x="1009214" y="1918260"/>
                  </a:cubicBezTo>
                  <a:cubicBezTo>
                    <a:pt x="1047274" y="1920539"/>
                    <a:pt x="1086562" y="1917120"/>
                    <a:pt x="1124623" y="1914841"/>
                  </a:cubicBezTo>
                  <a:cubicBezTo>
                    <a:pt x="1176189" y="1911422"/>
                    <a:pt x="1227754" y="1906863"/>
                    <a:pt x="1279320" y="1896607"/>
                  </a:cubicBezTo>
                  <a:cubicBezTo>
                    <a:pt x="1329658" y="1886350"/>
                    <a:pt x="1377540" y="1870395"/>
                    <a:pt x="1424195" y="1851021"/>
                  </a:cubicBezTo>
                  <a:cubicBezTo>
                    <a:pt x="1497860" y="1821391"/>
                    <a:pt x="1569070" y="1780364"/>
                    <a:pt x="1623091" y="1724522"/>
                  </a:cubicBezTo>
                  <a:cubicBezTo>
                    <a:pt x="1682023" y="1662982"/>
                    <a:pt x="1738500" y="1600302"/>
                    <a:pt x="1786382" y="1530785"/>
                  </a:cubicBezTo>
                  <a:cubicBezTo>
                    <a:pt x="1833037" y="1463547"/>
                    <a:pt x="1872325" y="1391750"/>
                    <a:pt x="1910386" y="1318814"/>
                  </a:cubicBezTo>
                  <a:cubicBezTo>
                    <a:pt x="1941080" y="1259553"/>
                    <a:pt x="1971773" y="1198013"/>
                    <a:pt x="1987734" y="1133054"/>
                  </a:cubicBezTo>
                  <a:cubicBezTo>
                    <a:pt x="1998784" y="1088608"/>
                    <a:pt x="2008606" y="1043023"/>
                    <a:pt x="2013517" y="998577"/>
                  </a:cubicBezTo>
                  <a:cubicBezTo>
                    <a:pt x="2017285" y="964388"/>
                    <a:pt x="2018555" y="931339"/>
                    <a:pt x="2018555" y="898290"/>
                  </a:cubicBezTo>
                  <a:cubicBezTo>
                    <a:pt x="2018555" y="817376"/>
                    <a:pt x="2013517" y="736462"/>
                    <a:pt x="1998784" y="656688"/>
                  </a:cubicBezTo>
                  <a:cubicBezTo>
                    <a:pt x="1992645" y="624778"/>
                    <a:pt x="1984051" y="594008"/>
                    <a:pt x="1971773" y="564378"/>
                  </a:cubicBezTo>
                  <a:cubicBezTo>
                    <a:pt x="1952129" y="522212"/>
                    <a:pt x="1936169" y="478906"/>
                    <a:pt x="1914069" y="436739"/>
                  </a:cubicBezTo>
                  <a:close/>
                </a:path>
              </a:pathLst>
            </a:custGeom>
            <a:blipFill>
              <a:blip r:embed="rId4"/>
              <a:stretch>
                <a:fillRect l="-24526" t="0" r="-17738" b="0"/>
              </a:stretch>
            </a:blipFill>
          </p:spPr>
        </p:sp>
      </p:grpSp>
      <p:grpSp>
        <p:nvGrpSpPr>
          <p:cNvPr name="Group 7" id="7"/>
          <p:cNvGrpSpPr/>
          <p:nvPr/>
        </p:nvGrpSpPr>
        <p:grpSpPr>
          <a:xfrm rot="0">
            <a:off x="12383194" y="1237431"/>
            <a:ext cx="5315596" cy="5048182"/>
            <a:chOff x="0" y="0"/>
            <a:chExt cx="2272030" cy="2157730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16510" y="-2540"/>
              <a:ext cx="2273300" cy="2162810"/>
            </a:xfrm>
            <a:custGeom>
              <a:avLst/>
              <a:gdLst/>
              <a:ahLst/>
              <a:cxnLst/>
              <a:rect r="r" b="b" t="t" l="l"/>
              <a:pathLst>
                <a:path h="2162810" w="2273300">
                  <a:moveTo>
                    <a:pt x="83820" y="585470"/>
                  </a:moveTo>
                  <a:cubicBezTo>
                    <a:pt x="66040" y="629920"/>
                    <a:pt x="53340" y="676910"/>
                    <a:pt x="39370" y="722630"/>
                  </a:cubicBezTo>
                  <a:cubicBezTo>
                    <a:pt x="29210" y="755650"/>
                    <a:pt x="21590" y="788670"/>
                    <a:pt x="15240" y="821690"/>
                  </a:cubicBezTo>
                  <a:cubicBezTo>
                    <a:pt x="2540" y="881380"/>
                    <a:pt x="0" y="943610"/>
                    <a:pt x="0" y="1005840"/>
                  </a:cubicBezTo>
                  <a:cubicBezTo>
                    <a:pt x="0" y="1038860"/>
                    <a:pt x="2540" y="1073150"/>
                    <a:pt x="7620" y="1106170"/>
                  </a:cubicBezTo>
                  <a:cubicBezTo>
                    <a:pt x="12700" y="1143000"/>
                    <a:pt x="17780" y="1179830"/>
                    <a:pt x="25400" y="1216660"/>
                  </a:cubicBezTo>
                  <a:cubicBezTo>
                    <a:pt x="34290" y="1261110"/>
                    <a:pt x="41910" y="1304290"/>
                    <a:pt x="58420" y="1346200"/>
                  </a:cubicBezTo>
                  <a:cubicBezTo>
                    <a:pt x="66040" y="1366520"/>
                    <a:pt x="74930" y="1385570"/>
                    <a:pt x="83820" y="1405890"/>
                  </a:cubicBezTo>
                  <a:cubicBezTo>
                    <a:pt x="105410" y="1455420"/>
                    <a:pt x="128270" y="1501140"/>
                    <a:pt x="156210" y="1546860"/>
                  </a:cubicBezTo>
                  <a:cubicBezTo>
                    <a:pt x="165100" y="1562100"/>
                    <a:pt x="175260" y="1577340"/>
                    <a:pt x="185420" y="1592580"/>
                  </a:cubicBezTo>
                  <a:cubicBezTo>
                    <a:pt x="196850" y="1610360"/>
                    <a:pt x="209550" y="1626870"/>
                    <a:pt x="222250" y="1644650"/>
                  </a:cubicBezTo>
                  <a:cubicBezTo>
                    <a:pt x="248920" y="1682750"/>
                    <a:pt x="279400" y="1719580"/>
                    <a:pt x="311150" y="1753870"/>
                  </a:cubicBezTo>
                  <a:cubicBezTo>
                    <a:pt x="322580" y="1766570"/>
                    <a:pt x="334010" y="1778000"/>
                    <a:pt x="345440" y="1789430"/>
                  </a:cubicBezTo>
                  <a:cubicBezTo>
                    <a:pt x="372110" y="1813560"/>
                    <a:pt x="400050" y="1833880"/>
                    <a:pt x="427990" y="1855470"/>
                  </a:cubicBezTo>
                  <a:cubicBezTo>
                    <a:pt x="483870" y="1897380"/>
                    <a:pt x="544830" y="1930400"/>
                    <a:pt x="604520" y="1967230"/>
                  </a:cubicBezTo>
                  <a:cubicBezTo>
                    <a:pt x="665480" y="2005330"/>
                    <a:pt x="727710" y="2038350"/>
                    <a:pt x="792480" y="2067560"/>
                  </a:cubicBezTo>
                  <a:cubicBezTo>
                    <a:pt x="871220" y="2101850"/>
                    <a:pt x="948690" y="2134870"/>
                    <a:pt x="1032510" y="2148840"/>
                  </a:cubicBezTo>
                  <a:cubicBezTo>
                    <a:pt x="1078230" y="2156460"/>
                    <a:pt x="1122680" y="2162810"/>
                    <a:pt x="1168400" y="2161540"/>
                  </a:cubicBezTo>
                  <a:cubicBezTo>
                    <a:pt x="1215390" y="2159000"/>
                    <a:pt x="1262380" y="2153920"/>
                    <a:pt x="1308100" y="2147570"/>
                  </a:cubicBezTo>
                  <a:cubicBezTo>
                    <a:pt x="1374140" y="2138680"/>
                    <a:pt x="1442720" y="2128520"/>
                    <a:pt x="1503680" y="2103120"/>
                  </a:cubicBezTo>
                  <a:cubicBezTo>
                    <a:pt x="1588770" y="2068830"/>
                    <a:pt x="1672590" y="2026920"/>
                    <a:pt x="1747520" y="1974850"/>
                  </a:cubicBezTo>
                  <a:cubicBezTo>
                    <a:pt x="1778000" y="1960880"/>
                    <a:pt x="1807210" y="1946910"/>
                    <a:pt x="1836420" y="1929130"/>
                  </a:cubicBezTo>
                  <a:cubicBezTo>
                    <a:pt x="1844040" y="1925320"/>
                    <a:pt x="1850390" y="1920240"/>
                    <a:pt x="1858010" y="1916430"/>
                  </a:cubicBezTo>
                  <a:cubicBezTo>
                    <a:pt x="1888490" y="1898650"/>
                    <a:pt x="1915160" y="1875790"/>
                    <a:pt x="1943100" y="1852930"/>
                  </a:cubicBezTo>
                  <a:cubicBezTo>
                    <a:pt x="1967230" y="1832610"/>
                    <a:pt x="1987550" y="1809750"/>
                    <a:pt x="2007870" y="1785620"/>
                  </a:cubicBezTo>
                  <a:cubicBezTo>
                    <a:pt x="2030730" y="1760220"/>
                    <a:pt x="2051050" y="1733550"/>
                    <a:pt x="2070100" y="1704340"/>
                  </a:cubicBezTo>
                  <a:cubicBezTo>
                    <a:pt x="2101850" y="1657350"/>
                    <a:pt x="2133600" y="1610360"/>
                    <a:pt x="2162810" y="1562100"/>
                  </a:cubicBezTo>
                  <a:cubicBezTo>
                    <a:pt x="2178050" y="1537970"/>
                    <a:pt x="2190750" y="1511300"/>
                    <a:pt x="2200910" y="1483360"/>
                  </a:cubicBezTo>
                  <a:cubicBezTo>
                    <a:pt x="2222500" y="1427480"/>
                    <a:pt x="2242820" y="1370330"/>
                    <a:pt x="2250440" y="1309370"/>
                  </a:cubicBezTo>
                  <a:cubicBezTo>
                    <a:pt x="2255520" y="1273810"/>
                    <a:pt x="2259330" y="1239520"/>
                    <a:pt x="2261870" y="1203960"/>
                  </a:cubicBezTo>
                  <a:cubicBezTo>
                    <a:pt x="2269490" y="1116330"/>
                    <a:pt x="2272030" y="1028700"/>
                    <a:pt x="2273300" y="939800"/>
                  </a:cubicBezTo>
                  <a:lnTo>
                    <a:pt x="2273300" y="889000"/>
                  </a:lnTo>
                  <a:cubicBezTo>
                    <a:pt x="2272030" y="835660"/>
                    <a:pt x="2261870" y="781050"/>
                    <a:pt x="2245360" y="728980"/>
                  </a:cubicBezTo>
                  <a:cubicBezTo>
                    <a:pt x="2221230" y="654050"/>
                    <a:pt x="2183130" y="584200"/>
                    <a:pt x="2136140" y="520700"/>
                  </a:cubicBezTo>
                  <a:cubicBezTo>
                    <a:pt x="2082800" y="448310"/>
                    <a:pt x="2025650" y="378460"/>
                    <a:pt x="1955800" y="325120"/>
                  </a:cubicBezTo>
                  <a:cubicBezTo>
                    <a:pt x="1915160" y="293370"/>
                    <a:pt x="1875790" y="264160"/>
                    <a:pt x="1832610" y="240030"/>
                  </a:cubicBezTo>
                  <a:cubicBezTo>
                    <a:pt x="1803400" y="223520"/>
                    <a:pt x="1772920" y="207010"/>
                    <a:pt x="1742440" y="191770"/>
                  </a:cubicBezTo>
                  <a:cubicBezTo>
                    <a:pt x="1661160" y="151130"/>
                    <a:pt x="1579880" y="113030"/>
                    <a:pt x="1497330" y="77470"/>
                  </a:cubicBezTo>
                  <a:cubicBezTo>
                    <a:pt x="1418590" y="43180"/>
                    <a:pt x="1336040" y="26670"/>
                    <a:pt x="1253490" y="15240"/>
                  </a:cubicBezTo>
                  <a:cubicBezTo>
                    <a:pt x="1179830" y="5080"/>
                    <a:pt x="1108710" y="0"/>
                    <a:pt x="1037590" y="3810"/>
                  </a:cubicBezTo>
                  <a:cubicBezTo>
                    <a:pt x="952500" y="7620"/>
                    <a:pt x="869950" y="21590"/>
                    <a:pt x="789940" y="41910"/>
                  </a:cubicBezTo>
                  <a:cubicBezTo>
                    <a:pt x="643890" y="76200"/>
                    <a:pt x="506730" y="134620"/>
                    <a:pt x="382270" y="213360"/>
                  </a:cubicBezTo>
                  <a:cubicBezTo>
                    <a:pt x="313690" y="256540"/>
                    <a:pt x="254000" y="313690"/>
                    <a:pt x="204470" y="378460"/>
                  </a:cubicBezTo>
                  <a:cubicBezTo>
                    <a:pt x="156210" y="440690"/>
                    <a:pt x="114300" y="510540"/>
                    <a:pt x="83820" y="585470"/>
                  </a:cubicBezTo>
                  <a:close/>
                </a:path>
              </a:pathLst>
            </a:custGeom>
            <a:blipFill>
              <a:blip r:embed="rId5"/>
              <a:stretch>
                <a:fillRect l="-21211" t="0" r="-21211" b="0"/>
              </a:stretch>
            </a:blipFill>
          </p:spPr>
        </p:sp>
      </p:grpSp>
      <p:sp>
        <p:nvSpPr>
          <p:cNvPr name="TextBox 9" id="9"/>
          <p:cNvSpPr txBox="true"/>
          <p:nvPr/>
        </p:nvSpPr>
        <p:spPr>
          <a:xfrm rot="0">
            <a:off x="5904806" y="864547"/>
            <a:ext cx="6478388" cy="16816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068"/>
              </a:lnSpc>
            </a:pPr>
            <a:r>
              <a:rPr lang="en-US" sz="1166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GALLERY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33521" y="5951340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957183" y="6581882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7241551" y="2652010"/>
            <a:ext cx="3804899" cy="15214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32"/>
              </a:lnSpc>
            </a:pPr>
            <a:r>
              <a:rPr lang="en-US" sz="236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Freeform 13" id="13"/>
          <p:cNvSpPr/>
          <p:nvPr/>
        </p:nvSpPr>
        <p:spPr>
          <a:xfrm flipH="false" flipV="false" rot="0">
            <a:off x="1028700" y="7756943"/>
            <a:ext cx="2526081" cy="2099439"/>
          </a:xfrm>
          <a:custGeom>
            <a:avLst/>
            <a:gdLst/>
            <a:ahLst/>
            <a:cxnLst/>
            <a:rect r="r" b="b" t="t" l="l"/>
            <a:pathLst>
              <a:path h="2099439" w="2526081">
                <a:moveTo>
                  <a:pt x="0" y="0"/>
                </a:moveTo>
                <a:lnTo>
                  <a:pt x="2526081" y="0"/>
                </a:lnTo>
                <a:lnTo>
                  <a:pt x="2526081" y="2099439"/>
                </a:lnTo>
                <a:lnTo>
                  <a:pt x="0" y="2099439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-378489">
            <a:off x="1111581" y="554773"/>
            <a:ext cx="2231207" cy="1518151"/>
          </a:xfrm>
          <a:custGeom>
            <a:avLst/>
            <a:gdLst/>
            <a:ahLst/>
            <a:cxnLst/>
            <a:rect r="r" b="b" t="t" l="l"/>
            <a:pathLst>
              <a:path h="1518151" w="2231207">
                <a:moveTo>
                  <a:pt x="0" y="0"/>
                </a:moveTo>
                <a:lnTo>
                  <a:pt x="2231207" y="0"/>
                </a:lnTo>
                <a:lnTo>
                  <a:pt x="2231207" y="1518150"/>
                </a:lnTo>
                <a:lnTo>
                  <a:pt x="0" y="1518150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1437438">
            <a:off x="14865119" y="272405"/>
            <a:ext cx="2710532" cy="2646157"/>
          </a:xfrm>
          <a:custGeom>
            <a:avLst/>
            <a:gdLst/>
            <a:ahLst/>
            <a:cxnLst/>
            <a:rect r="r" b="b" t="t" l="l"/>
            <a:pathLst>
              <a:path h="2646157" w="2710532">
                <a:moveTo>
                  <a:pt x="0" y="0"/>
                </a:moveTo>
                <a:lnTo>
                  <a:pt x="2710532" y="0"/>
                </a:lnTo>
                <a:lnTo>
                  <a:pt x="2710532" y="2646157"/>
                </a:lnTo>
                <a:lnTo>
                  <a:pt x="0" y="2646157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0" b="0"/>
            </a:stretch>
          </a:blipFill>
        </p:spPr>
      </p:sp>
      <p:grpSp>
        <p:nvGrpSpPr>
          <p:cNvPr name="Group 5" id="5"/>
          <p:cNvGrpSpPr/>
          <p:nvPr/>
        </p:nvGrpSpPr>
        <p:grpSpPr>
          <a:xfrm rot="0">
            <a:off x="506392" y="2509812"/>
            <a:ext cx="9829430" cy="2266556"/>
            <a:chOff x="0" y="0"/>
            <a:chExt cx="13105907" cy="3022074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77249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-10800000">
              <a:off x="633751" y="3199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9"/>
                  </a:lnTo>
                  <a:lnTo>
                    <a:pt x="0" y="224957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75880" y="74050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-10800000">
              <a:off x="2609631" y="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</p:grpSp>
      <p:grpSp>
        <p:nvGrpSpPr>
          <p:cNvPr name="Group 10" id="10"/>
          <p:cNvGrpSpPr/>
          <p:nvPr/>
        </p:nvGrpSpPr>
        <p:grpSpPr>
          <a:xfrm rot="0">
            <a:off x="506392" y="5021345"/>
            <a:ext cx="9829430" cy="2266556"/>
            <a:chOff x="0" y="0"/>
            <a:chExt cx="13105907" cy="3022074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77249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-10800000">
              <a:off x="633751" y="3199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9"/>
                  </a:lnTo>
                  <a:lnTo>
                    <a:pt x="0" y="224957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975880" y="74050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-10800000">
              <a:off x="2609631" y="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</p:grpSp>
      <p:grpSp>
        <p:nvGrpSpPr>
          <p:cNvPr name="Group 15" id="15"/>
          <p:cNvGrpSpPr/>
          <p:nvPr/>
        </p:nvGrpSpPr>
        <p:grpSpPr>
          <a:xfrm rot="0">
            <a:off x="506392" y="7516500"/>
            <a:ext cx="9829430" cy="2266556"/>
            <a:chOff x="0" y="0"/>
            <a:chExt cx="13105907" cy="3022074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77249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-10800000">
              <a:off x="633751" y="3199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9"/>
                  </a:lnTo>
                  <a:lnTo>
                    <a:pt x="0" y="224957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1975880" y="740506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-10800000">
              <a:off x="2609631" y="0"/>
              <a:ext cx="10496276" cy="2249578"/>
            </a:xfrm>
            <a:custGeom>
              <a:avLst/>
              <a:gdLst/>
              <a:ahLst/>
              <a:cxnLst/>
              <a:rect r="r" b="b" t="t" l="l"/>
              <a:pathLst>
                <a:path h="2249578" w="10496276">
                  <a:moveTo>
                    <a:pt x="0" y="0"/>
                  </a:moveTo>
                  <a:lnTo>
                    <a:pt x="10496276" y="0"/>
                  </a:lnTo>
                  <a:lnTo>
                    <a:pt x="10496276" y="2249578"/>
                  </a:lnTo>
                  <a:lnTo>
                    <a:pt x="0" y="224957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256304" r="0" b="0"/>
              </a:stretch>
            </a:blipFill>
          </p:spPr>
        </p:sp>
      </p:grpSp>
      <p:grpSp>
        <p:nvGrpSpPr>
          <p:cNvPr name="Group 20" id="20"/>
          <p:cNvGrpSpPr/>
          <p:nvPr/>
        </p:nvGrpSpPr>
        <p:grpSpPr>
          <a:xfrm rot="0">
            <a:off x="11491024" y="3631094"/>
            <a:ext cx="4207863" cy="394669"/>
            <a:chOff x="0" y="0"/>
            <a:chExt cx="5610484" cy="526225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526225" cy="526225"/>
              <a:chOff x="0" y="0"/>
              <a:chExt cx="812800" cy="812800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1E6239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24" id="24"/>
            <p:cNvGrpSpPr/>
            <p:nvPr/>
          </p:nvGrpSpPr>
          <p:grpSpPr>
            <a:xfrm rot="0">
              <a:off x="1016852" y="0"/>
              <a:ext cx="526225" cy="526225"/>
              <a:chOff x="0" y="0"/>
              <a:chExt cx="812800" cy="812800"/>
            </a:xfrm>
          </p:grpSpPr>
          <p:sp>
            <p:nvSpPr>
              <p:cNvPr name="Freeform 25" id="25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1E6239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27" id="27"/>
            <p:cNvGrpSpPr/>
            <p:nvPr/>
          </p:nvGrpSpPr>
          <p:grpSpPr>
            <a:xfrm rot="0">
              <a:off x="2033703" y="0"/>
              <a:ext cx="526225" cy="526225"/>
              <a:chOff x="0" y="0"/>
              <a:chExt cx="812800" cy="812800"/>
            </a:xfrm>
          </p:grpSpPr>
          <p:sp>
            <p:nvSpPr>
              <p:cNvPr name="Freeform 28" id="28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1E6239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29" id="29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30" id="30"/>
            <p:cNvGrpSpPr/>
            <p:nvPr/>
          </p:nvGrpSpPr>
          <p:grpSpPr>
            <a:xfrm rot="0">
              <a:off x="3050555" y="0"/>
              <a:ext cx="526225" cy="526225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1E6239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33" id="33"/>
            <p:cNvGrpSpPr/>
            <p:nvPr/>
          </p:nvGrpSpPr>
          <p:grpSpPr>
            <a:xfrm rot="0">
              <a:off x="4067407" y="0"/>
              <a:ext cx="526225" cy="526225"/>
              <a:chOff x="0" y="0"/>
              <a:chExt cx="812800" cy="812800"/>
            </a:xfrm>
          </p:grpSpPr>
          <p:sp>
            <p:nvSpPr>
              <p:cNvPr name="Freeform 34" id="34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35" id="35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  <p:grpSp>
          <p:nvGrpSpPr>
            <p:cNvPr name="Group 36" id="36"/>
            <p:cNvGrpSpPr/>
            <p:nvPr/>
          </p:nvGrpSpPr>
          <p:grpSpPr>
            <a:xfrm rot="0">
              <a:off x="5084259" y="0"/>
              <a:ext cx="526225" cy="526225"/>
              <a:chOff x="0" y="0"/>
              <a:chExt cx="812800" cy="812800"/>
            </a:xfrm>
          </p:grpSpPr>
          <p:sp>
            <p:nvSpPr>
              <p:cNvPr name="Freeform 37" id="37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38" id="38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</p:grpSp>
      <p:grpSp>
        <p:nvGrpSpPr>
          <p:cNvPr name="Group 39" id="39"/>
          <p:cNvGrpSpPr/>
          <p:nvPr/>
        </p:nvGrpSpPr>
        <p:grpSpPr>
          <a:xfrm rot="0">
            <a:off x="11491024" y="5342755"/>
            <a:ext cx="4207863" cy="394669"/>
            <a:chOff x="0" y="0"/>
            <a:chExt cx="5610484" cy="526225"/>
          </a:xfrm>
        </p:grpSpPr>
        <p:grpSp>
          <p:nvGrpSpPr>
            <p:cNvPr name="Group 40" id="40"/>
            <p:cNvGrpSpPr/>
            <p:nvPr/>
          </p:nvGrpSpPr>
          <p:grpSpPr>
            <a:xfrm rot="0">
              <a:off x="0" y="0"/>
              <a:ext cx="526225" cy="526225"/>
              <a:chOff x="0" y="0"/>
              <a:chExt cx="812800" cy="812800"/>
            </a:xfrm>
          </p:grpSpPr>
          <p:sp>
            <p:nvSpPr>
              <p:cNvPr name="Freeform 41" id="4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06323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43" id="43"/>
            <p:cNvGrpSpPr/>
            <p:nvPr/>
          </p:nvGrpSpPr>
          <p:grpSpPr>
            <a:xfrm rot="0">
              <a:off x="1016852" y="0"/>
              <a:ext cx="526225" cy="526225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06323"/>
              </a:solidFill>
              <a:ln cap="sq">
                <a:noFill/>
                <a:prstDash val="solid"/>
                <a:miter/>
              </a:ln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333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46" id="46"/>
            <p:cNvGrpSpPr/>
            <p:nvPr/>
          </p:nvGrpSpPr>
          <p:grpSpPr>
            <a:xfrm rot="0">
              <a:off x="2033703" y="0"/>
              <a:ext cx="526225" cy="526225"/>
              <a:chOff x="0" y="0"/>
              <a:chExt cx="812800" cy="812800"/>
            </a:xfrm>
          </p:grpSpPr>
          <p:sp>
            <p:nvSpPr>
              <p:cNvPr name="Freeform 47" id="47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48" id="48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  <p:grpSp>
          <p:nvGrpSpPr>
            <p:cNvPr name="Group 49" id="49"/>
            <p:cNvGrpSpPr/>
            <p:nvPr/>
          </p:nvGrpSpPr>
          <p:grpSpPr>
            <a:xfrm rot="0">
              <a:off x="3050555" y="0"/>
              <a:ext cx="526225" cy="526225"/>
              <a:chOff x="0" y="0"/>
              <a:chExt cx="812800" cy="812800"/>
            </a:xfrm>
          </p:grpSpPr>
          <p:sp>
            <p:nvSpPr>
              <p:cNvPr name="Freeform 50" id="50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51" id="51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  <p:grpSp>
          <p:nvGrpSpPr>
            <p:cNvPr name="Group 52" id="52"/>
            <p:cNvGrpSpPr/>
            <p:nvPr/>
          </p:nvGrpSpPr>
          <p:grpSpPr>
            <a:xfrm rot="0">
              <a:off x="4067407" y="0"/>
              <a:ext cx="526225" cy="526225"/>
              <a:chOff x="0" y="0"/>
              <a:chExt cx="812800" cy="812800"/>
            </a:xfrm>
          </p:grpSpPr>
          <p:sp>
            <p:nvSpPr>
              <p:cNvPr name="Freeform 53" id="53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54" id="54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  <p:grpSp>
          <p:nvGrpSpPr>
            <p:cNvPr name="Group 55" id="55"/>
            <p:cNvGrpSpPr/>
            <p:nvPr/>
          </p:nvGrpSpPr>
          <p:grpSpPr>
            <a:xfrm rot="0">
              <a:off x="5084259" y="0"/>
              <a:ext cx="526225" cy="526225"/>
              <a:chOff x="0" y="0"/>
              <a:chExt cx="812800" cy="812800"/>
            </a:xfrm>
          </p:grpSpPr>
          <p:sp>
            <p:nvSpPr>
              <p:cNvPr name="Freeform 56" id="56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4F4F4"/>
              </a:solidFill>
            </p:spPr>
          </p:sp>
          <p:sp>
            <p:nvSpPr>
              <p:cNvPr name="TextBox 57" id="57"/>
              <p:cNvSpPr txBox="true"/>
              <p:nvPr/>
            </p:nvSpPr>
            <p:spPr>
              <a:xfrm>
                <a:off x="76200" y="0"/>
                <a:ext cx="660400" cy="7366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39"/>
                  </a:lnSpc>
                </a:pPr>
              </a:p>
            </p:txBody>
          </p:sp>
        </p:grpSp>
      </p:grpSp>
      <p:grpSp>
        <p:nvGrpSpPr>
          <p:cNvPr name="Group 58" id="58"/>
          <p:cNvGrpSpPr/>
          <p:nvPr/>
        </p:nvGrpSpPr>
        <p:grpSpPr>
          <a:xfrm rot="0">
            <a:off x="11491024" y="7241090"/>
            <a:ext cx="394669" cy="394669"/>
            <a:chOff x="0" y="0"/>
            <a:chExt cx="812800" cy="812800"/>
          </a:xfrm>
        </p:grpSpPr>
        <p:sp>
          <p:nvSpPr>
            <p:cNvPr name="Freeform 59" id="5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A9D9FF"/>
            </a:solidFill>
            <a:ln cap="sq">
              <a:noFill/>
              <a:prstDash val="solid"/>
              <a:miter/>
            </a:ln>
          </p:spPr>
        </p:sp>
        <p:sp>
          <p:nvSpPr>
            <p:cNvPr name="TextBox 60" id="60"/>
            <p:cNvSpPr txBox="true"/>
            <p:nvPr/>
          </p:nvSpPr>
          <p:spPr>
            <a:xfrm>
              <a:off x="76200" y="0"/>
              <a:ext cx="660400" cy="736600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33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61" id="61"/>
          <p:cNvGrpSpPr/>
          <p:nvPr/>
        </p:nvGrpSpPr>
        <p:grpSpPr>
          <a:xfrm rot="0">
            <a:off x="12253663" y="7241090"/>
            <a:ext cx="394669" cy="394669"/>
            <a:chOff x="0" y="0"/>
            <a:chExt cx="812800" cy="812800"/>
          </a:xfrm>
        </p:grpSpPr>
        <p:sp>
          <p:nvSpPr>
            <p:cNvPr name="Freeform 62" id="62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A9D9FF"/>
            </a:solidFill>
            <a:ln cap="sq">
              <a:noFill/>
              <a:prstDash val="solid"/>
              <a:miter/>
            </a:ln>
          </p:spPr>
        </p:sp>
        <p:sp>
          <p:nvSpPr>
            <p:cNvPr name="TextBox 63" id="63"/>
            <p:cNvSpPr txBox="true"/>
            <p:nvPr/>
          </p:nvSpPr>
          <p:spPr>
            <a:xfrm>
              <a:off x="76200" y="0"/>
              <a:ext cx="660400" cy="736600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33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64" id="64"/>
          <p:cNvGrpSpPr/>
          <p:nvPr/>
        </p:nvGrpSpPr>
        <p:grpSpPr>
          <a:xfrm rot="0">
            <a:off x="13016302" y="7241090"/>
            <a:ext cx="394669" cy="394669"/>
            <a:chOff x="0" y="0"/>
            <a:chExt cx="812800" cy="812800"/>
          </a:xfrm>
        </p:grpSpPr>
        <p:sp>
          <p:nvSpPr>
            <p:cNvPr name="Freeform 65" id="6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A9D9FF"/>
            </a:solidFill>
            <a:ln cap="sq">
              <a:noFill/>
              <a:prstDash val="solid"/>
              <a:miter/>
            </a:ln>
          </p:spPr>
        </p:sp>
        <p:sp>
          <p:nvSpPr>
            <p:cNvPr name="TextBox 66" id="66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67" id="67"/>
          <p:cNvGrpSpPr/>
          <p:nvPr/>
        </p:nvGrpSpPr>
        <p:grpSpPr>
          <a:xfrm rot="0">
            <a:off x="13778941" y="7241090"/>
            <a:ext cx="394669" cy="394669"/>
            <a:chOff x="0" y="0"/>
            <a:chExt cx="812800" cy="812800"/>
          </a:xfrm>
        </p:grpSpPr>
        <p:sp>
          <p:nvSpPr>
            <p:cNvPr name="Freeform 68" id="6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4F4F4"/>
            </a:solidFill>
            <a:ln cap="sq">
              <a:noFill/>
              <a:prstDash val="solid"/>
              <a:miter/>
            </a:ln>
          </p:spPr>
        </p:sp>
        <p:sp>
          <p:nvSpPr>
            <p:cNvPr name="TextBox 69" id="69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70" id="70"/>
          <p:cNvGrpSpPr/>
          <p:nvPr/>
        </p:nvGrpSpPr>
        <p:grpSpPr>
          <a:xfrm rot="0">
            <a:off x="14541579" y="7241090"/>
            <a:ext cx="394669" cy="394669"/>
            <a:chOff x="0" y="0"/>
            <a:chExt cx="812800" cy="812800"/>
          </a:xfrm>
        </p:grpSpPr>
        <p:sp>
          <p:nvSpPr>
            <p:cNvPr name="Freeform 71" id="7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4F4F4"/>
            </a:solidFill>
            <a:ln cap="sq">
              <a:noFill/>
              <a:prstDash val="solid"/>
              <a:miter/>
            </a:ln>
          </p:spPr>
        </p:sp>
        <p:sp>
          <p:nvSpPr>
            <p:cNvPr name="TextBox 72" id="72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73" id="73"/>
          <p:cNvGrpSpPr/>
          <p:nvPr/>
        </p:nvGrpSpPr>
        <p:grpSpPr>
          <a:xfrm rot="0">
            <a:off x="15304218" y="7241090"/>
            <a:ext cx="394669" cy="394669"/>
            <a:chOff x="0" y="0"/>
            <a:chExt cx="812800" cy="812800"/>
          </a:xfrm>
        </p:grpSpPr>
        <p:sp>
          <p:nvSpPr>
            <p:cNvPr name="Freeform 74" id="74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4F4F4"/>
            </a:solidFill>
            <a:ln cap="sq">
              <a:noFill/>
              <a:prstDash val="solid"/>
              <a:miter/>
            </a:ln>
          </p:spPr>
        </p:sp>
        <p:sp>
          <p:nvSpPr>
            <p:cNvPr name="TextBox 75" id="75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76" id="76"/>
          <p:cNvGrpSpPr/>
          <p:nvPr/>
        </p:nvGrpSpPr>
        <p:grpSpPr>
          <a:xfrm rot="0">
            <a:off x="11491024" y="9094398"/>
            <a:ext cx="394669" cy="394669"/>
            <a:chOff x="0" y="0"/>
            <a:chExt cx="812800" cy="812800"/>
          </a:xfrm>
        </p:grpSpPr>
        <p:sp>
          <p:nvSpPr>
            <p:cNvPr name="Freeform 77" id="7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BC642"/>
            </a:solidFill>
            <a:ln cap="sq">
              <a:noFill/>
              <a:prstDash val="solid"/>
              <a:miter/>
            </a:ln>
          </p:spPr>
        </p:sp>
        <p:sp>
          <p:nvSpPr>
            <p:cNvPr name="TextBox 78" id="78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79" id="79"/>
          <p:cNvGrpSpPr/>
          <p:nvPr/>
        </p:nvGrpSpPr>
        <p:grpSpPr>
          <a:xfrm rot="0">
            <a:off x="12253663" y="9094398"/>
            <a:ext cx="394669" cy="394669"/>
            <a:chOff x="0" y="0"/>
            <a:chExt cx="812800" cy="812800"/>
          </a:xfrm>
        </p:grpSpPr>
        <p:sp>
          <p:nvSpPr>
            <p:cNvPr name="Freeform 80" id="80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BC642"/>
            </a:solidFill>
            <a:ln cap="sq">
              <a:noFill/>
              <a:prstDash val="solid"/>
              <a:miter/>
            </a:ln>
          </p:spPr>
        </p:sp>
        <p:sp>
          <p:nvSpPr>
            <p:cNvPr name="TextBox 81" id="81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2" id="82"/>
          <p:cNvGrpSpPr/>
          <p:nvPr/>
        </p:nvGrpSpPr>
        <p:grpSpPr>
          <a:xfrm rot="0">
            <a:off x="13016302" y="9094398"/>
            <a:ext cx="394669" cy="394669"/>
            <a:chOff x="0" y="0"/>
            <a:chExt cx="812800" cy="812800"/>
          </a:xfrm>
        </p:grpSpPr>
        <p:sp>
          <p:nvSpPr>
            <p:cNvPr name="Freeform 83" id="8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BC642"/>
            </a:solidFill>
            <a:ln cap="sq">
              <a:noFill/>
              <a:prstDash val="solid"/>
              <a:miter/>
            </a:ln>
          </p:spPr>
        </p:sp>
        <p:sp>
          <p:nvSpPr>
            <p:cNvPr name="TextBox 84" id="84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5" id="85"/>
          <p:cNvGrpSpPr/>
          <p:nvPr/>
        </p:nvGrpSpPr>
        <p:grpSpPr>
          <a:xfrm rot="0">
            <a:off x="13778941" y="9094398"/>
            <a:ext cx="394669" cy="394669"/>
            <a:chOff x="0" y="0"/>
            <a:chExt cx="812800" cy="812800"/>
          </a:xfrm>
        </p:grpSpPr>
        <p:sp>
          <p:nvSpPr>
            <p:cNvPr name="Freeform 86" id="86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BC642"/>
            </a:solidFill>
            <a:ln cap="sq">
              <a:noFill/>
              <a:prstDash val="solid"/>
              <a:miter/>
            </a:ln>
          </p:spPr>
        </p:sp>
        <p:sp>
          <p:nvSpPr>
            <p:cNvPr name="TextBox 87" id="87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8" id="88"/>
          <p:cNvGrpSpPr/>
          <p:nvPr/>
        </p:nvGrpSpPr>
        <p:grpSpPr>
          <a:xfrm rot="0">
            <a:off x="14541579" y="9094398"/>
            <a:ext cx="394669" cy="394669"/>
            <a:chOff x="0" y="0"/>
            <a:chExt cx="812800" cy="812800"/>
          </a:xfrm>
        </p:grpSpPr>
        <p:sp>
          <p:nvSpPr>
            <p:cNvPr name="Freeform 89" id="8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BC642"/>
            </a:solidFill>
            <a:ln cap="sq">
              <a:noFill/>
              <a:prstDash val="solid"/>
              <a:miter/>
            </a:ln>
          </p:spPr>
        </p:sp>
        <p:sp>
          <p:nvSpPr>
            <p:cNvPr name="TextBox 90" id="90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91" id="91"/>
          <p:cNvGrpSpPr/>
          <p:nvPr/>
        </p:nvGrpSpPr>
        <p:grpSpPr>
          <a:xfrm rot="0">
            <a:off x="15304218" y="9094398"/>
            <a:ext cx="394669" cy="394669"/>
            <a:chOff x="0" y="0"/>
            <a:chExt cx="812800" cy="812800"/>
          </a:xfrm>
        </p:grpSpPr>
        <p:sp>
          <p:nvSpPr>
            <p:cNvPr name="Freeform 92" id="92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4F4F4"/>
            </a:solidFill>
            <a:ln cap="sq">
              <a:noFill/>
              <a:prstDash val="solid"/>
              <a:miter/>
            </a:ln>
          </p:spPr>
        </p:sp>
        <p:sp>
          <p:nvSpPr>
            <p:cNvPr name="TextBox 93" id="93"/>
            <p:cNvSpPr txBox="true"/>
            <p:nvPr/>
          </p:nvSpPr>
          <p:spPr>
            <a:xfrm>
              <a:off x="76200" y="9525"/>
              <a:ext cx="660400" cy="727075"/>
            </a:xfrm>
            <a:prstGeom prst="rect">
              <a:avLst/>
            </a:prstGeom>
          </p:spPr>
          <p:txBody>
            <a:bodyPr anchor="ctr" rtlCol="false" tIns="55511" lIns="55511" bIns="55511" rIns="55511"/>
            <a:lstStyle/>
            <a:p>
              <a:pPr algn="ctr" marL="0" indent="0" lvl="0">
                <a:lnSpc>
                  <a:spcPts val="3055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94" id="94"/>
          <p:cNvSpPr/>
          <p:nvPr/>
        </p:nvSpPr>
        <p:spPr>
          <a:xfrm flipH="false" flipV="false" rot="-3644145">
            <a:off x="16357359" y="6175430"/>
            <a:ext cx="2954842" cy="4161749"/>
          </a:xfrm>
          <a:custGeom>
            <a:avLst/>
            <a:gdLst/>
            <a:ahLst/>
            <a:cxnLst/>
            <a:rect r="r" b="b" t="t" l="l"/>
            <a:pathLst>
              <a:path h="4161749" w="2954842">
                <a:moveTo>
                  <a:pt x="0" y="0"/>
                </a:moveTo>
                <a:lnTo>
                  <a:pt x="2954841" y="0"/>
                </a:lnTo>
                <a:lnTo>
                  <a:pt x="2954841" y="4161749"/>
                </a:lnTo>
                <a:lnTo>
                  <a:pt x="0" y="4161749"/>
                </a:lnTo>
                <a:lnTo>
                  <a:pt x="0" y="0"/>
                </a:lnTo>
                <a:close/>
              </a:path>
            </a:pathLst>
          </a:custGeom>
          <a:blipFill>
            <a:blip r:embed="rId7"/>
            <a:stretch>
              <a:fillRect l="0" t="0" r="0" b="0"/>
            </a:stretch>
          </a:blipFill>
        </p:spPr>
      </p:sp>
      <p:sp>
        <p:nvSpPr>
          <p:cNvPr name="TextBox 95" id="95"/>
          <p:cNvSpPr txBox="true"/>
          <p:nvPr/>
        </p:nvSpPr>
        <p:spPr>
          <a:xfrm rot="0">
            <a:off x="3487452" y="744761"/>
            <a:ext cx="11313096" cy="168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068"/>
              </a:lnSpc>
            </a:pPr>
            <a:r>
              <a:rPr lang="en-US" sz="1166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MEAL PLANNER</a:t>
            </a:r>
          </a:p>
        </p:txBody>
      </p:sp>
      <p:sp>
        <p:nvSpPr>
          <p:cNvPr name="TextBox 96" id="96"/>
          <p:cNvSpPr txBox="true"/>
          <p:nvPr/>
        </p:nvSpPr>
        <p:spPr>
          <a:xfrm rot="0">
            <a:off x="1278293" y="2934478"/>
            <a:ext cx="3266084" cy="5469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048"/>
              </a:lnSpc>
            </a:pPr>
            <a:r>
              <a:rPr lang="en-US" sz="4400">
                <a:solidFill>
                  <a:srgbClr val="459565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Breakfast</a:t>
            </a:r>
          </a:p>
        </p:txBody>
      </p:sp>
      <p:sp>
        <p:nvSpPr>
          <p:cNvPr name="TextBox 97" id="97"/>
          <p:cNvSpPr txBox="true"/>
          <p:nvPr/>
        </p:nvSpPr>
        <p:spPr>
          <a:xfrm rot="0">
            <a:off x="11491024" y="2905903"/>
            <a:ext cx="4207863" cy="405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15"/>
              </a:lnSpc>
            </a:pPr>
            <a:r>
              <a:rPr lang="en-US" sz="327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Vegetables &amp; Fruits</a:t>
            </a:r>
          </a:p>
        </p:txBody>
      </p:sp>
      <p:sp>
        <p:nvSpPr>
          <p:cNvPr name="TextBox 98" id="98"/>
          <p:cNvSpPr txBox="true"/>
          <p:nvPr/>
        </p:nvSpPr>
        <p:spPr>
          <a:xfrm rot="0">
            <a:off x="11491024" y="4754203"/>
            <a:ext cx="4207863" cy="405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15"/>
              </a:lnSpc>
            </a:pPr>
            <a:r>
              <a:rPr lang="en-US" sz="327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Grain Products</a:t>
            </a:r>
          </a:p>
        </p:txBody>
      </p:sp>
      <p:sp>
        <p:nvSpPr>
          <p:cNvPr name="TextBox 99" id="99"/>
          <p:cNvSpPr txBox="true"/>
          <p:nvPr/>
        </p:nvSpPr>
        <p:spPr>
          <a:xfrm rot="0">
            <a:off x="11491024" y="6602503"/>
            <a:ext cx="4207863" cy="405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15"/>
              </a:lnSpc>
            </a:pPr>
            <a:r>
              <a:rPr lang="en-US" sz="327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Milk &amp; Alternatives</a:t>
            </a:r>
          </a:p>
        </p:txBody>
      </p:sp>
      <p:sp>
        <p:nvSpPr>
          <p:cNvPr name="TextBox 100" id="100"/>
          <p:cNvSpPr txBox="true"/>
          <p:nvPr/>
        </p:nvSpPr>
        <p:spPr>
          <a:xfrm rot="0">
            <a:off x="11491024" y="8450803"/>
            <a:ext cx="4207863" cy="405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15"/>
              </a:lnSpc>
            </a:pPr>
            <a:r>
              <a:rPr lang="en-US" sz="3278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Meat &amp; Alternatives</a:t>
            </a:r>
          </a:p>
        </p:txBody>
      </p:sp>
      <p:sp>
        <p:nvSpPr>
          <p:cNvPr name="TextBox 101" id="101"/>
          <p:cNvSpPr txBox="true"/>
          <p:nvPr/>
        </p:nvSpPr>
        <p:spPr>
          <a:xfrm rot="0">
            <a:off x="1278293" y="5403239"/>
            <a:ext cx="2795341" cy="5469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048"/>
              </a:lnSpc>
            </a:pPr>
            <a:r>
              <a:rPr lang="en-US" sz="4400">
                <a:solidFill>
                  <a:srgbClr val="F0632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Lunch</a:t>
            </a:r>
          </a:p>
        </p:txBody>
      </p:sp>
      <p:sp>
        <p:nvSpPr>
          <p:cNvPr name="TextBox 102" id="102"/>
          <p:cNvSpPr txBox="true"/>
          <p:nvPr/>
        </p:nvSpPr>
        <p:spPr>
          <a:xfrm rot="0">
            <a:off x="1149232" y="7837677"/>
            <a:ext cx="2795341" cy="5469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048"/>
              </a:lnSpc>
            </a:pPr>
            <a:r>
              <a:rPr lang="en-US" sz="4400">
                <a:solidFill>
                  <a:srgbClr val="559BD3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Dinner</a:t>
            </a:r>
          </a:p>
        </p:txBody>
      </p:sp>
      <p:sp>
        <p:nvSpPr>
          <p:cNvPr name="TextBox 103" id="103"/>
          <p:cNvSpPr txBox="true"/>
          <p:nvPr/>
        </p:nvSpPr>
        <p:spPr>
          <a:xfrm rot="0">
            <a:off x="4677146" y="2976917"/>
            <a:ext cx="3460156" cy="12321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04" id="104"/>
          <p:cNvSpPr txBox="true"/>
          <p:nvPr/>
        </p:nvSpPr>
        <p:spPr>
          <a:xfrm rot="0">
            <a:off x="4677146" y="5463890"/>
            <a:ext cx="3460156" cy="12321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  <p:sp>
        <p:nvSpPr>
          <p:cNvPr name="TextBox 105" id="105"/>
          <p:cNvSpPr txBox="true"/>
          <p:nvPr/>
        </p:nvSpPr>
        <p:spPr>
          <a:xfrm rot="0">
            <a:off x="4677146" y="7956539"/>
            <a:ext cx="3460156" cy="123215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18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Lorem ipsum dolor sit amet, consectetur adipiscing elit sed do eiusmod tempor incididunt.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2803930" y="725250"/>
            <a:ext cx="12680140" cy="1711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253"/>
              </a:lnSpc>
            </a:pPr>
            <a:r>
              <a:rPr lang="en-US" sz="1183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SETTING GOALS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7147358" y="3191155"/>
            <a:ext cx="3993285" cy="6067145"/>
          </a:xfrm>
          <a:custGeom>
            <a:avLst/>
            <a:gdLst/>
            <a:ahLst/>
            <a:cxnLst/>
            <a:rect r="r" b="b" t="t" l="l"/>
            <a:pathLst>
              <a:path h="6067145" w="3993285">
                <a:moveTo>
                  <a:pt x="0" y="0"/>
                </a:moveTo>
                <a:lnTo>
                  <a:pt x="3993284" y="0"/>
                </a:lnTo>
                <a:lnTo>
                  <a:pt x="3993284" y="6067145"/>
                </a:lnTo>
                <a:lnTo>
                  <a:pt x="0" y="6067145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5" id="5"/>
          <p:cNvGrpSpPr/>
          <p:nvPr/>
        </p:nvGrpSpPr>
        <p:grpSpPr>
          <a:xfrm rot="0">
            <a:off x="979222" y="3667405"/>
            <a:ext cx="5028718" cy="9552770"/>
            <a:chOff x="0" y="0"/>
            <a:chExt cx="6704958" cy="12737027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6657866" cy="6567411"/>
            </a:xfrm>
            <a:custGeom>
              <a:avLst/>
              <a:gdLst/>
              <a:ahLst/>
              <a:cxnLst/>
              <a:rect r="r" b="b" t="t" l="l"/>
              <a:pathLst>
                <a:path h="6567411" w="6657866">
                  <a:moveTo>
                    <a:pt x="0" y="0"/>
                  </a:moveTo>
                  <a:lnTo>
                    <a:pt x="6657866" y="0"/>
                  </a:lnTo>
                  <a:lnTo>
                    <a:pt x="6657866" y="6567411"/>
                  </a:lnTo>
                  <a:lnTo>
                    <a:pt x="0" y="656741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0" r="0" b="-3254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697" y="6441834"/>
              <a:ext cx="6689261" cy="6295193"/>
            </a:xfrm>
            <a:custGeom>
              <a:avLst/>
              <a:gdLst/>
              <a:ahLst/>
              <a:cxnLst/>
              <a:rect r="r" b="b" t="t" l="l"/>
              <a:pathLst>
                <a:path h="6295193" w="6689261">
                  <a:moveTo>
                    <a:pt x="0" y="0"/>
                  </a:moveTo>
                  <a:lnTo>
                    <a:pt x="6689261" y="0"/>
                  </a:lnTo>
                  <a:lnTo>
                    <a:pt x="6689261" y="6295193"/>
                  </a:lnTo>
                  <a:lnTo>
                    <a:pt x="0" y="6295193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4816" r="0" b="-3411"/>
              </a:stretch>
            </a:blipFill>
            <a:ln cap="sq">
              <a:noFill/>
              <a:prstDash val="solid"/>
              <a:miter/>
            </a:ln>
          </p:spPr>
        </p:sp>
      </p:grpSp>
      <p:grpSp>
        <p:nvGrpSpPr>
          <p:cNvPr name="Group 8" id="8"/>
          <p:cNvGrpSpPr/>
          <p:nvPr/>
        </p:nvGrpSpPr>
        <p:grpSpPr>
          <a:xfrm rot="0">
            <a:off x="12280060" y="3667405"/>
            <a:ext cx="5028718" cy="9552770"/>
            <a:chOff x="0" y="0"/>
            <a:chExt cx="6704958" cy="12737027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6657866" cy="6567411"/>
            </a:xfrm>
            <a:custGeom>
              <a:avLst/>
              <a:gdLst/>
              <a:ahLst/>
              <a:cxnLst/>
              <a:rect r="r" b="b" t="t" l="l"/>
              <a:pathLst>
                <a:path h="6567411" w="6657866">
                  <a:moveTo>
                    <a:pt x="0" y="0"/>
                  </a:moveTo>
                  <a:lnTo>
                    <a:pt x="6657866" y="0"/>
                  </a:lnTo>
                  <a:lnTo>
                    <a:pt x="6657866" y="6567411"/>
                  </a:lnTo>
                  <a:lnTo>
                    <a:pt x="0" y="656741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0" r="0" b="-3254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15697" y="6441834"/>
              <a:ext cx="6689261" cy="6295193"/>
            </a:xfrm>
            <a:custGeom>
              <a:avLst/>
              <a:gdLst/>
              <a:ahLst/>
              <a:cxnLst/>
              <a:rect r="r" b="b" t="t" l="l"/>
              <a:pathLst>
                <a:path h="6295193" w="6689261">
                  <a:moveTo>
                    <a:pt x="0" y="0"/>
                  </a:moveTo>
                  <a:lnTo>
                    <a:pt x="6689261" y="0"/>
                  </a:lnTo>
                  <a:lnTo>
                    <a:pt x="6689261" y="6295193"/>
                  </a:lnTo>
                  <a:lnTo>
                    <a:pt x="0" y="6295193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>
                <a:extLst>
                  <a:ext uri="{96DAC541-7B7A-43D3-8B79-37D633B846F1}">
                    <asvg:svgBlip xmlns:asvg="http://schemas.microsoft.com/office/drawing/2016/SVG/main" r:embed="rId6"/>
                  </a:ext>
                </a:extLst>
              </a:blip>
              <a:stretch>
                <a:fillRect l="0" t="-4816" r="0" b="-3411"/>
              </a:stretch>
            </a:blipFill>
            <a:ln cap="sq">
              <a:noFill/>
              <a:prstDash val="solid"/>
              <a:miter/>
            </a:ln>
          </p:spPr>
        </p:sp>
      </p:grpSp>
      <p:sp>
        <p:nvSpPr>
          <p:cNvPr name="TextBox 11" id="11"/>
          <p:cNvSpPr txBox="true"/>
          <p:nvPr/>
        </p:nvSpPr>
        <p:spPr>
          <a:xfrm rot="0">
            <a:off x="1421629" y="2647325"/>
            <a:ext cx="4143904" cy="5438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693"/>
              </a:lnSpc>
              <a:spcBef>
                <a:spcPct val="0"/>
              </a:spcBef>
            </a:pPr>
            <a:r>
              <a:rPr lang="en-US" sz="2952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Weight Management Goals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755493" y="2647325"/>
            <a:ext cx="5660246" cy="5438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693"/>
              </a:lnSpc>
              <a:spcBef>
                <a:spcPct val="0"/>
              </a:spcBef>
            </a:pPr>
            <a:r>
              <a:rPr lang="en-US" sz="2952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Time-Saving &amp; Budget-Friendly Goals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889028" y="4086855"/>
            <a:ext cx="3885013" cy="5693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Set weight or muscle goal.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Specify target weight/composition.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Track food for one week.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Identify improvement areas.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Calculate daily calories.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Set macronutrient ratios.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Mix food groups in meals.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Schedule regular workouts.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297521" y="4086855"/>
            <a:ext cx="3664221" cy="5693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Note busiest times.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Set meal prep and shop times.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Plan weekly meals/snacks.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List needed ingredients.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Pick bulk recipes.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Use meal planning apps.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Buy seasonal produce.</a:t>
            </a:r>
          </a:p>
          <a:p>
            <a:pPr algn="l">
              <a:lnSpc>
                <a:spcPts val="3066"/>
              </a:lnSpc>
            </a:pPr>
          </a:p>
          <a:p>
            <a:pPr algn="l">
              <a:lnSpc>
                <a:spcPts val="3066"/>
              </a:lnSpc>
            </a:pPr>
            <a:r>
              <a:rPr lang="en-US" sz="2100">
                <a:solidFill>
                  <a:srgbClr val="000000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Track grocery costs.</a:t>
            </a:r>
          </a:p>
        </p:txBody>
      </p:sp>
      <p:sp>
        <p:nvSpPr>
          <p:cNvPr name="Freeform 15" id="15"/>
          <p:cNvSpPr/>
          <p:nvPr/>
        </p:nvSpPr>
        <p:spPr>
          <a:xfrm flipH="false" flipV="false" rot="0">
            <a:off x="1354200" y="3964619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1"/>
                </a:lnTo>
                <a:lnTo>
                  <a:pt x="0" y="52802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2676968" y="4710486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1"/>
                </a:lnTo>
                <a:lnTo>
                  <a:pt x="0" y="52802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2676968" y="6224727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2"/>
                </a:lnTo>
                <a:lnTo>
                  <a:pt x="0" y="528022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2676968" y="9252117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1"/>
                </a:lnTo>
                <a:lnTo>
                  <a:pt x="0" y="52802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1354200" y="4729536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1"/>
                </a:lnTo>
                <a:lnTo>
                  <a:pt x="0" y="52802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1354200" y="6957309"/>
            <a:ext cx="534828" cy="528022"/>
          </a:xfrm>
          <a:custGeom>
            <a:avLst/>
            <a:gdLst/>
            <a:ahLst/>
            <a:cxnLst/>
            <a:rect r="r" b="b" t="t" l="l"/>
            <a:pathLst>
              <a:path h="528022" w="534828">
                <a:moveTo>
                  <a:pt x="0" y="0"/>
                </a:moveTo>
                <a:lnTo>
                  <a:pt x="534828" y="0"/>
                </a:lnTo>
                <a:lnTo>
                  <a:pt x="534828" y="528022"/>
                </a:lnTo>
                <a:lnTo>
                  <a:pt x="0" y="528022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4257098" y="1162050"/>
            <a:ext cx="9773804" cy="394963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7964"/>
              </a:lnSpc>
            </a:pPr>
            <a:r>
              <a:rPr lang="en-US" sz="16039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THANK YOU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4355424" y="3642346"/>
            <a:ext cx="9577153" cy="4962706"/>
          </a:xfrm>
          <a:custGeom>
            <a:avLst/>
            <a:gdLst/>
            <a:ahLst/>
            <a:cxnLst/>
            <a:rect r="r" b="b" t="t" l="l"/>
            <a:pathLst>
              <a:path h="4962706" w="9577153">
                <a:moveTo>
                  <a:pt x="0" y="0"/>
                </a:moveTo>
                <a:lnTo>
                  <a:pt x="9577152" y="0"/>
                </a:lnTo>
                <a:lnTo>
                  <a:pt x="9577152" y="4962707"/>
                </a:lnTo>
                <a:lnTo>
                  <a:pt x="0" y="4962707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1389654" y="-502502"/>
            <a:ext cx="4049827" cy="2656012"/>
          </a:xfrm>
          <a:custGeom>
            <a:avLst/>
            <a:gdLst/>
            <a:ahLst/>
            <a:cxnLst/>
            <a:rect r="r" b="b" t="t" l="l"/>
            <a:pathLst>
              <a:path h="2656012" w="4049827">
                <a:moveTo>
                  <a:pt x="0" y="0"/>
                </a:moveTo>
                <a:lnTo>
                  <a:pt x="4049827" y="0"/>
                </a:lnTo>
                <a:lnTo>
                  <a:pt x="4049827" y="2656012"/>
                </a:lnTo>
                <a:lnTo>
                  <a:pt x="0" y="2656012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-1411307">
            <a:off x="13338391" y="8366599"/>
            <a:ext cx="2520828" cy="1478811"/>
          </a:xfrm>
          <a:custGeom>
            <a:avLst/>
            <a:gdLst/>
            <a:ahLst/>
            <a:cxnLst/>
            <a:rect r="r" b="b" t="t" l="l"/>
            <a:pathLst>
              <a:path h="1478811" w="2520828">
                <a:moveTo>
                  <a:pt x="0" y="0"/>
                </a:moveTo>
                <a:lnTo>
                  <a:pt x="2520829" y="0"/>
                </a:lnTo>
                <a:lnTo>
                  <a:pt x="2520829" y="1478811"/>
                </a:lnTo>
                <a:lnTo>
                  <a:pt x="0" y="1478811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-83812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2987171">
            <a:off x="15305010" y="5165241"/>
            <a:ext cx="2231578" cy="1478811"/>
          </a:xfrm>
          <a:custGeom>
            <a:avLst/>
            <a:gdLst/>
            <a:ahLst/>
            <a:cxnLst/>
            <a:rect r="r" b="b" t="t" l="l"/>
            <a:pathLst>
              <a:path h="1478811" w="2231578">
                <a:moveTo>
                  <a:pt x="0" y="0"/>
                </a:moveTo>
                <a:lnTo>
                  <a:pt x="2231578" y="0"/>
                </a:lnTo>
                <a:lnTo>
                  <a:pt x="2231578" y="1478811"/>
                </a:lnTo>
                <a:lnTo>
                  <a:pt x="0" y="1478811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-107638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4030902" y="-1600265"/>
            <a:ext cx="4037366" cy="3200530"/>
          </a:xfrm>
          <a:custGeom>
            <a:avLst/>
            <a:gdLst/>
            <a:ahLst/>
            <a:cxnLst/>
            <a:rect r="r" b="b" t="t" l="l"/>
            <a:pathLst>
              <a:path h="3200530" w="4037366">
                <a:moveTo>
                  <a:pt x="0" y="0"/>
                </a:moveTo>
                <a:lnTo>
                  <a:pt x="4037365" y="0"/>
                </a:lnTo>
                <a:lnTo>
                  <a:pt x="4037365" y="3200530"/>
                </a:lnTo>
                <a:lnTo>
                  <a:pt x="0" y="3200530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810726" y="8204764"/>
            <a:ext cx="4007864" cy="3162569"/>
          </a:xfrm>
          <a:custGeom>
            <a:avLst/>
            <a:gdLst/>
            <a:ahLst/>
            <a:cxnLst/>
            <a:rect r="r" b="b" t="t" l="l"/>
            <a:pathLst>
              <a:path h="3162569" w="4007864">
                <a:moveTo>
                  <a:pt x="0" y="0"/>
                </a:moveTo>
                <a:lnTo>
                  <a:pt x="4007864" y="0"/>
                </a:lnTo>
                <a:lnTo>
                  <a:pt x="4007864" y="3162569"/>
                </a:lnTo>
                <a:lnTo>
                  <a:pt x="0" y="3162569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2113785">
            <a:off x="-606736" y="3019028"/>
            <a:ext cx="3569339" cy="1790619"/>
          </a:xfrm>
          <a:custGeom>
            <a:avLst/>
            <a:gdLst/>
            <a:ahLst/>
            <a:cxnLst/>
            <a:rect r="r" b="b" t="t" l="l"/>
            <a:pathLst>
              <a:path h="1790619" w="3569339">
                <a:moveTo>
                  <a:pt x="0" y="0"/>
                </a:moveTo>
                <a:lnTo>
                  <a:pt x="3569339" y="0"/>
                </a:lnTo>
                <a:lnTo>
                  <a:pt x="3569339" y="1790619"/>
                </a:lnTo>
                <a:lnTo>
                  <a:pt x="0" y="1790619"/>
                </a:lnTo>
                <a:lnTo>
                  <a:pt x="0" y="0"/>
                </a:lnTo>
                <a:close/>
              </a:path>
            </a:pathLst>
          </a:custGeom>
          <a:blipFill>
            <a:blip r:embed="rId11"/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2847433" y="542503"/>
            <a:ext cx="12593134" cy="17573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892"/>
              </a:lnSpc>
              <a:spcBef>
                <a:spcPct val="0"/>
              </a:spcBef>
            </a:pPr>
            <a:r>
              <a:rPr lang="en-US" sz="11481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RESOURCE PAGE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4219800" y="2172348"/>
            <a:ext cx="9848399" cy="367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910"/>
              </a:lnSpc>
              <a:spcBef>
                <a:spcPct val="0"/>
              </a:spcBef>
            </a:pPr>
            <a:r>
              <a:rPr lang="en-US" sz="2385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Use these design resources in your Canva Presentation.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427408" y="6936096"/>
            <a:ext cx="4698786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40"/>
              </a:lnSpc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You can find these fonts online too.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990006" y="8302098"/>
            <a:ext cx="754204" cy="754204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cap="sq">
              <a:noFill/>
              <a:prstDash val="solid"/>
              <a:miter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3397518" y="8302098"/>
            <a:ext cx="754204" cy="754204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06323"/>
            </a:solidFill>
            <a:ln cap="sq">
              <a:noFill/>
              <a:prstDash val="solid"/>
              <a:miter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4809391" y="8302098"/>
            <a:ext cx="754204" cy="754204"/>
            <a:chOff x="0" y="0"/>
            <a:chExt cx="812800" cy="812800"/>
          </a:xfrm>
        </p:grpSpPr>
        <p:sp>
          <p:nvSpPr>
            <p:cNvPr name="Freeform 13" id="1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559BD3"/>
            </a:solidFill>
            <a:ln cap="sq">
              <a:noFill/>
              <a:prstDash val="solid"/>
              <a:miter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1756422" y="9210278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#FFFFFF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3163933" y="9210278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#F06323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4575807" y="9210278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#559BD3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2201533" y="7089246"/>
            <a:ext cx="3150536" cy="9556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  <a:spcBef>
                <a:spcPct val="0"/>
              </a:spcBef>
            </a:pPr>
            <a:r>
              <a:rPr lang="en-US" b="true" sz="3499" strike="noStrike" u="none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COLORS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926482" y="3548695"/>
            <a:ext cx="3700639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00"/>
              </a:lnSpc>
            </a:pPr>
            <a:r>
              <a:rPr lang="en-US" sz="2000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This presentation template uses the following free fonts: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2422045" y="4448223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83"/>
              </a:lnSpc>
            </a:pPr>
            <a:r>
              <a:rPr lang="en-US" b="true" sz="2199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Titles :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422045" y="5211515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Headers :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2422045" y="5974807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Body Copy :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422045" y="4852617"/>
            <a:ext cx="27095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One Little Font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136720" y="5615909"/>
            <a:ext cx="3280161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One Little Font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926482" y="6379201"/>
            <a:ext cx="3700639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One Little Font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2201533" y="2593018"/>
            <a:ext cx="3150536" cy="9556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  <a:spcBef>
                <a:spcPct val="0"/>
              </a:spcBef>
            </a:pPr>
            <a:r>
              <a:rPr lang="en-US" b="true" sz="3499" strike="noStrike" u="none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FONTS</a:t>
            </a:r>
          </a:p>
        </p:txBody>
      </p:sp>
      <p:sp>
        <p:nvSpPr>
          <p:cNvPr name="Freeform 27" id="27"/>
          <p:cNvSpPr/>
          <p:nvPr/>
        </p:nvSpPr>
        <p:spPr>
          <a:xfrm flipH="false" flipV="false" rot="0">
            <a:off x="13298238" y="6998093"/>
            <a:ext cx="4073778" cy="96289"/>
          </a:xfrm>
          <a:custGeom>
            <a:avLst/>
            <a:gdLst/>
            <a:ahLst/>
            <a:cxnLst/>
            <a:rect r="r" b="b" t="t" l="l"/>
            <a:pathLst>
              <a:path h="96289" w="4073778">
                <a:moveTo>
                  <a:pt x="0" y="0"/>
                </a:moveTo>
                <a:lnTo>
                  <a:pt x="4073779" y="0"/>
                </a:lnTo>
                <a:lnTo>
                  <a:pt x="4073779" y="96289"/>
                </a:lnTo>
                <a:lnTo>
                  <a:pt x="0" y="9628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8" id="28"/>
          <p:cNvSpPr/>
          <p:nvPr/>
        </p:nvSpPr>
        <p:spPr>
          <a:xfrm flipH="false" flipV="false" rot="0">
            <a:off x="13682334" y="7599207"/>
            <a:ext cx="3689683" cy="225863"/>
          </a:xfrm>
          <a:custGeom>
            <a:avLst/>
            <a:gdLst/>
            <a:ahLst/>
            <a:cxnLst/>
            <a:rect r="r" b="b" t="t" l="l"/>
            <a:pathLst>
              <a:path h="225863" w="3689683">
                <a:moveTo>
                  <a:pt x="0" y="0"/>
                </a:moveTo>
                <a:lnTo>
                  <a:pt x="3689683" y="0"/>
                </a:lnTo>
                <a:lnTo>
                  <a:pt x="3689683" y="225863"/>
                </a:lnTo>
                <a:lnTo>
                  <a:pt x="0" y="225863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9" id="29"/>
          <p:cNvSpPr/>
          <p:nvPr/>
        </p:nvSpPr>
        <p:spPr>
          <a:xfrm flipH="false" flipV="false" rot="-5400000">
            <a:off x="14202589" y="8538409"/>
            <a:ext cx="721054" cy="800060"/>
          </a:xfrm>
          <a:custGeom>
            <a:avLst/>
            <a:gdLst/>
            <a:ahLst/>
            <a:cxnLst/>
            <a:rect r="r" b="b" t="t" l="l"/>
            <a:pathLst>
              <a:path h="800060" w="721054">
                <a:moveTo>
                  <a:pt x="0" y="0"/>
                </a:moveTo>
                <a:lnTo>
                  <a:pt x="721054" y="0"/>
                </a:lnTo>
                <a:lnTo>
                  <a:pt x="721054" y="800059"/>
                </a:lnTo>
                <a:lnTo>
                  <a:pt x="0" y="800059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0" id="30"/>
          <p:cNvSpPr/>
          <p:nvPr/>
        </p:nvSpPr>
        <p:spPr>
          <a:xfrm flipH="false" flipV="false" rot="0">
            <a:off x="16222089" y="3445279"/>
            <a:ext cx="1149927" cy="1016118"/>
          </a:xfrm>
          <a:custGeom>
            <a:avLst/>
            <a:gdLst/>
            <a:ahLst/>
            <a:cxnLst/>
            <a:rect r="r" b="b" t="t" l="l"/>
            <a:pathLst>
              <a:path h="1016118" w="1149927">
                <a:moveTo>
                  <a:pt x="0" y="0"/>
                </a:moveTo>
                <a:lnTo>
                  <a:pt x="1149928" y="0"/>
                </a:lnTo>
                <a:lnTo>
                  <a:pt x="1149928" y="1016117"/>
                </a:lnTo>
                <a:lnTo>
                  <a:pt x="0" y="1016117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9683635" y="5074481"/>
            <a:ext cx="1179860" cy="1163178"/>
          </a:xfrm>
          <a:custGeom>
            <a:avLst/>
            <a:gdLst/>
            <a:ahLst/>
            <a:cxnLst/>
            <a:rect r="r" b="b" t="t" l="l"/>
            <a:pathLst>
              <a:path h="1163178" w="1179860">
                <a:moveTo>
                  <a:pt x="0" y="0"/>
                </a:moveTo>
                <a:lnTo>
                  <a:pt x="1179860" y="0"/>
                </a:lnTo>
                <a:lnTo>
                  <a:pt x="1179860" y="1163178"/>
                </a:lnTo>
                <a:lnTo>
                  <a:pt x="0" y="1163178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11805074" y="3385915"/>
            <a:ext cx="1421787" cy="1134845"/>
          </a:xfrm>
          <a:custGeom>
            <a:avLst/>
            <a:gdLst/>
            <a:ahLst/>
            <a:cxnLst/>
            <a:rect r="r" b="b" t="t" l="l"/>
            <a:pathLst>
              <a:path h="1134845" w="1421787">
                <a:moveTo>
                  <a:pt x="0" y="0"/>
                </a:moveTo>
                <a:lnTo>
                  <a:pt x="1421787" y="0"/>
                </a:lnTo>
                <a:lnTo>
                  <a:pt x="1421787" y="1134845"/>
                </a:lnTo>
                <a:lnTo>
                  <a:pt x="0" y="1134845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0">
            <a:off x="9487366" y="3491720"/>
            <a:ext cx="1250687" cy="923234"/>
          </a:xfrm>
          <a:custGeom>
            <a:avLst/>
            <a:gdLst/>
            <a:ahLst/>
            <a:cxnLst/>
            <a:rect r="r" b="b" t="t" l="l"/>
            <a:pathLst>
              <a:path h="923234" w="1250687">
                <a:moveTo>
                  <a:pt x="0" y="0"/>
                </a:moveTo>
                <a:lnTo>
                  <a:pt x="1250687" y="0"/>
                </a:lnTo>
                <a:lnTo>
                  <a:pt x="1250687" y="923235"/>
                </a:lnTo>
                <a:lnTo>
                  <a:pt x="0" y="923235"/>
                </a:lnTo>
                <a:lnTo>
                  <a:pt x="0" y="0"/>
                </a:lnTo>
                <a:close/>
              </a:path>
            </a:pathLst>
          </a:custGeom>
          <a:blipFill>
            <a:blip r:embed="rId15">
              <a:extLst>
                <a:ext uri="{96DAC541-7B7A-43D3-8B79-37D633B846F1}">
                  <asvg:svgBlip xmlns:asvg="http://schemas.microsoft.com/office/drawing/2016/SVG/main" r:embed="rId1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7228794" y="3372727"/>
            <a:ext cx="1191551" cy="1161221"/>
          </a:xfrm>
          <a:custGeom>
            <a:avLst/>
            <a:gdLst/>
            <a:ahLst/>
            <a:cxnLst/>
            <a:rect r="r" b="b" t="t" l="l"/>
            <a:pathLst>
              <a:path h="1161221" w="1191551">
                <a:moveTo>
                  <a:pt x="0" y="0"/>
                </a:moveTo>
                <a:lnTo>
                  <a:pt x="1191551" y="0"/>
                </a:lnTo>
                <a:lnTo>
                  <a:pt x="1191551" y="1161221"/>
                </a:lnTo>
                <a:lnTo>
                  <a:pt x="0" y="1161221"/>
                </a:lnTo>
                <a:lnTo>
                  <a:pt x="0" y="0"/>
                </a:lnTo>
                <a:close/>
              </a:path>
            </a:pathLst>
          </a:custGeom>
          <a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14293882" y="3478736"/>
            <a:ext cx="861186" cy="949203"/>
          </a:xfrm>
          <a:custGeom>
            <a:avLst/>
            <a:gdLst/>
            <a:ahLst/>
            <a:cxnLst/>
            <a:rect r="r" b="b" t="t" l="l"/>
            <a:pathLst>
              <a:path h="949203" w="861186">
                <a:moveTo>
                  <a:pt x="0" y="0"/>
                </a:moveTo>
                <a:lnTo>
                  <a:pt x="861186" y="0"/>
                </a:lnTo>
                <a:lnTo>
                  <a:pt x="861186" y="949203"/>
                </a:lnTo>
                <a:lnTo>
                  <a:pt x="0" y="949203"/>
                </a:lnTo>
                <a:lnTo>
                  <a:pt x="0" y="0"/>
                </a:lnTo>
                <a:close/>
              </a:path>
            </a:pathLst>
          </a:custGeom>
          <a:blipFill>
            <a:blip r:embed="rId19">
              <a:extLst>
                <a:ext uri="{96DAC541-7B7A-43D3-8B79-37D633B846F1}">
                  <asvg:svgBlip xmlns:asvg="http://schemas.microsoft.com/office/drawing/2016/SVG/main" r:embed="rId2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false" rot="0">
            <a:off x="7317209" y="5113097"/>
            <a:ext cx="1636356" cy="1085946"/>
          </a:xfrm>
          <a:custGeom>
            <a:avLst/>
            <a:gdLst/>
            <a:ahLst/>
            <a:cxnLst/>
            <a:rect r="r" b="b" t="t" l="l"/>
            <a:pathLst>
              <a:path h="1085946" w="1636356">
                <a:moveTo>
                  <a:pt x="0" y="0"/>
                </a:moveTo>
                <a:lnTo>
                  <a:pt x="1636356" y="0"/>
                </a:lnTo>
                <a:lnTo>
                  <a:pt x="1636356" y="1085946"/>
                </a:lnTo>
                <a:lnTo>
                  <a:pt x="0" y="1085946"/>
                </a:lnTo>
                <a:lnTo>
                  <a:pt x="0" y="0"/>
                </a:lnTo>
                <a:close/>
              </a:path>
            </a:pathLst>
          </a:custGeom>
          <a:blipFill>
            <a:blip r:embed="rId21">
              <a:extLst>
                <a:ext uri="{96DAC541-7B7A-43D3-8B79-37D633B846F1}">
                  <asvg:svgBlip xmlns:asvg="http://schemas.microsoft.com/office/drawing/2016/SVG/main" r:embed="rId2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11800028" y="6884961"/>
            <a:ext cx="1192842" cy="1149466"/>
          </a:xfrm>
          <a:custGeom>
            <a:avLst/>
            <a:gdLst/>
            <a:ahLst/>
            <a:cxnLst/>
            <a:rect r="r" b="b" t="t" l="l"/>
            <a:pathLst>
              <a:path h="1149466" w="1192842">
                <a:moveTo>
                  <a:pt x="0" y="0"/>
                </a:moveTo>
                <a:lnTo>
                  <a:pt x="1192843" y="0"/>
                </a:lnTo>
                <a:lnTo>
                  <a:pt x="1192843" y="1149466"/>
                </a:lnTo>
                <a:lnTo>
                  <a:pt x="0" y="1149466"/>
                </a:lnTo>
                <a:lnTo>
                  <a:pt x="0" y="0"/>
                </a:lnTo>
                <a:close/>
              </a:path>
            </a:pathLst>
          </a:custGeom>
          <a:blipFill>
            <a:blip r:embed="rId23">
              <a:extLst>
                <a:ext uri="{96DAC541-7B7A-43D3-8B79-37D633B846F1}">
                  <asvg:svgBlip xmlns:asvg="http://schemas.microsoft.com/office/drawing/2016/SVG/main" r:embed="rId2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16459910" y="8678322"/>
            <a:ext cx="674285" cy="665703"/>
          </a:xfrm>
          <a:custGeom>
            <a:avLst/>
            <a:gdLst/>
            <a:ahLst/>
            <a:cxnLst/>
            <a:rect r="r" b="b" t="t" l="l"/>
            <a:pathLst>
              <a:path h="665703" w="674285">
                <a:moveTo>
                  <a:pt x="0" y="0"/>
                </a:moveTo>
                <a:lnTo>
                  <a:pt x="674286" y="0"/>
                </a:lnTo>
                <a:lnTo>
                  <a:pt x="674286" y="665703"/>
                </a:lnTo>
                <a:lnTo>
                  <a:pt x="0" y="665703"/>
                </a:lnTo>
                <a:lnTo>
                  <a:pt x="0" y="0"/>
                </a:lnTo>
                <a:close/>
              </a:path>
            </a:pathLst>
          </a:custGeom>
          <a:blipFill>
            <a:blip r:embed="rId25">
              <a:extLst>
                <a:ext uri="{96DAC541-7B7A-43D3-8B79-37D633B846F1}">
                  <asvg:svgBlip xmlns:asvg="http://schemas.microsoft.com/office/drawing/2016/SVG/main" r:embed="rId26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9" id="39"/>
          <p:cNvSpPr/>
          <p:nvPr/>
        </p:nvSpPr>
        <p:spPr>
          <a:xfrm flipH="false" flipV="false" rot="0">
            <a:off x="8585661" y="6887444"/>
            <a:ext cx="1159254" cy="1144500"/>
          </a:xfrm>
          <a:custGeom>
            <a:avLst/>
            <a:gdLst/>
            <a:ahLst/>
            <a:cxnLst/>
            <a:rect r="r" b="b" t="t" l="l"/>
            <a:pathLst>
              <a:path h="1144500" w="1159254">
                <a:moveTo>
                  <a:pt x="0" y="0"/>
                </a:moveTo>
                <a:lnTo>
                  <a:pt x="1159254" y="0"/>
                </a:lnTo>
                <a:lnTo>
                  <a:pt x="1159254" y="1144500"/>
                </a:lnTo>
                <a:lnTo>
                  <a:pt x="0" y="1144500"/>
                </a:lnTo>
                <a:lnTo>
                  <a:pt x="0" y="0"/>
                </a:lnTo>
                <a:close/>
              </a:path>
            </a:pathLst>
          </a:custGeom>
          <a:blipFill>
            <a:blip r:embed="rId27">
              <a:extLst>
                <a:ext uri="{96DAC541-7B7A-43D3-8B79-37D633B846F1}">
                  <asvg:svgBlip xmlns:asvg="http://schemas.microsoft.com/office/drawing/2016/SVG/main" r:embed="rId2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0" id="40"/>
          <p:cNvSpPr/>
          <p:nvPr/>
        </p:nvSpPr>
        <p:spPr>
          <a:xfrm flipH="false" flipV="false" rot="0">
            <a:off x="7317209" y="6964191"/>
            <a:ext cx="1005474" cy="991007"/>
          </a:xfrm>
          <a:custGeom>
            <a:avLst/>
            <a:gdLst/>
            <a:ahLst/>
            <a:cxnLst/>
            <a:rect r="r" b="b" t="t" l="l"/>
            <a:pathLst>
              <a:path h="991007" w="1005474">
                <a:moveTo>
                  <a:pt x="0" y="0"/>
                </a:moveTo>
                <a:lnTo>
                  <a:pt x="1005474" y="0"/>
                </a:lnTo>
                <a:lnTo>
                  <a:pt x="1005474" y="991007"/>
                </a:lnTo>
                <a:lnTo>
                  <a:pt x="0" y="991007"/>
                </a:lnTo>
                <a:lnTo>
                  <a:pt x="0" y="0"/>
                </a:lnTo>
                <a:close/>
              </a:path>
            </a:pathLst>
          </a:custGeom>
          <a:blipFill>
            <a:blip r:embed="rId29"/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1" id="41"/>
          <p:cNvSpPr/>
          <p:nvPr/>
        </p:nvSpPr>
        <p:spPr>
          <a:xfrm flipH="false" flipV="false" rot="0">
            <a:off x="7088219" y="9057139"/>
            <a:ext cx="5904652" cy="128829"/>
          </a:xfrm>
          <a:custGeom>
            <a:avLst/>
            <a:gdLst/>
            <a:ahLst/>
            <a:cxnLst/>
            <a:rect r="r" b="b" t="t" l="l"/>
            <a:pathLst>
              <a:path h="128829" w="5904652">
                <a:moveTo>
                  <a:pt x="0" y="0"/>
                </a:moveTo>
                <a:lnTo>
                  <a:pt x="5904652" y="0"/>
                </a:lnTo>
                <a:lnTo>
                  <a:pt x="5904652" y="128829"/>
                </a:lnTo>
                <a:lnTo>
                  <a:pt x="0" y="128829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2" id="42"/>
          <p:cNvSpPr/>
          <p:nvPr/>
        </p:nvSpPr>
        <p:spPr>
          <a:xfrm flipH="false" flipV="false" rot="0">
            <a:off x="15738683" y="5179341"/>
            <a:ext cx="1633334" cy="953459"/>
          </a:xfrm>
          <a:custGeom>
            <a:avLst/>
            <a:gdLst/>
            <a:ahLst/>
            <a:cxnLst/>
            <a:rect r="r" b="b" t="t" l="l"/>
            <a:pathLst>
              <a:path h="953459" w="1633334">
                <a:moveTo>
                  <a:pt x="0" y="0"/>
                </a:moveTo>
                <a:lnTo>
                  <a:pt x="1633334" y="0"/>
                </a:lnTo>
                <a:lnTo>
                  <a:pt x="1633334" y="953459"/>
                </a:lnTo>
                <a:lnTo>
                  <a:pt x="0" y="953459"/>
                </a:lnTo>
                <a:lnTo>
                  <a:pt x="0" y="0"/>
                </a:lnTo>
                <a:close/>
              </a:path>
            </a:pathLst>
          </a:custGeom>
          <a:blipFill>
            <a:blip r:embed="rId32"/>
            <a:stretch>
              <a:fillRect l="0" t="0" r="0" b="0"/>
            </a:stretch>
          </a:blipFill>
        </p:spPr>
      </p:sp>
      <p:sp>
        <p:nvSpPr>
          <p:cNvPr name="Freeform 43" id="43"/>
          <p:cNvSpPr/>
          <p:nvPr/>
        </p:nvSpPr>
        <p:spPr>
          <a:xfrm flipH="false" flipV="false" rot="0">
            <a:off x="11593565" y="5109250"/>
            <a:ext cx="1611222" cy="1093640"/>
          </a:xfrm>
          <a:custGeom>
            <a:avLst/>
            <a:gdLst/>
            <a:ahLst/>
            <a:cxnLst/>
            <a:rect r="r" b="b" t="t" l="l"/>
            <a:pathLst>
              <a:path h="1093640" w="1611222">
                <a:moveTo>
                  <a:pt x="0" y="0"/>
                </a:moveTo>
                <a:lnTo>
                  <a:pt x="1611222" y="0"/>
                </a:lnTo>
                <a:lnTo>
                  <a:pt x="1611222" y="1093641"/>
                </a:lnTo>
                <a:lnTo>
                  <a:pt x="0" y="1093641"/>
                </a:lnTo>
                <a:lnTo>
                  <a:pt x="0" y="0"/>
                </a:lnTo>
                <a:close/>
              </a:path>
            </a:pathLst>
          </a:custGeom>
          <a:blipFill>
            <a:blip r:embed="rId33"/>
            <a:stretch>
              <a:fillRect l="0" t="-1534" r="0" b="-45791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4" id="44"/>
          <p:cNvSpPr/>
          <p:nvPr/>
        </p:nvSpPr>
        <p:spPr>
          <a:xfrm flipH="false" flipV="false" rot="0">
            <a:off x="13934857" y="5109250"/>
            <a:ext cx="1073756" cy="1093640"/>
          </a:xfrm>
          <a:custGeom>
            <a:avLst/>
            <a:gdLst/>
            <a:ahLst/>
            <a:cxnLst/>
            <a:rect r="r" b="b" t="t" l="l"/>
            <a:pathLst>
              <a:path h="1093640" w="1073756">
                <a:moveTo>
                  <a:pt x="0" y="0"/>
                </a:moveTo>
                <a:lnTo>
                  <a:pt x="1073756" y="0"/>
                </a:lnTo>
                <a:lnTo>
                  <a:pt x="1073756" y="1093641"/>
                </a:lnTo>
                <a:lnTo>
                  <a:pt x="0" y="1093641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5" id="45"/>
          <p:cNvSpPr/>
          <p:nvPr/>
        </p:nvSpPr>
        <p:spPr>
          <a:xfrm flipH="false" flipV="false" rot="0">
            <a:off x="10007894" y="6875834"/>
            <a:ext cx="1529157" cy="1167720"/>
          </a:xfrm>
          <a:custGeom>
            <a:avLst/>
            <a:gdLst/>
            <a:ahLst/>
            <a:cxnLst/>
            <a:rect r="r" b="b" t="t" l="l"/>
            <a:pathLst>
              <a:path h="1167720" w="1529157">
                <a:moveTo>
                  <a:pt x="0" y="0"/>
                </a:moveTo>
                <a:lnTo>
                  <a:pt x="1529156" y="0"/>
                </a:lnTo>
                <a:lnTo>
                  <a:pt x="1529156" y="1167720"/>
                </a:lnTo>
                <a:lnTo>
                  <a:pt x="0" y="1167720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59BD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0899798" y="8193069"/>
            <a:ext cx="2027429" cy="1072003"/>
          </a:xfrm>
          <a:custGeom>
            <a:avLst/>
            <a:gdLst/>
            <a:ahLst/>
            <a:cxnLst/>
            <a:rect r="r" b="b" t="t" l="l"/>
            <a:pathLst>
              <a:path h="1072003" w="2027429">
                <a:moveTo>
                  <a:pt x="0" y="0"/>
                </a:moveTo>
                <a:lnTo>
                  <a:pt x="2027429" y="0"/>
                </a:lnTo>
                <a:lnTo>
                  <a:pt x="2027429" y="1072003"/>
                </a:lnTo>
                <a:lnTo>
                  <a:pt x="0" y="1072003"/>
                </a:lnTo>
                <a:lnTo>
                  <a:pt x="0" y="0"/>
                </a:lnTo>
                <a:close/>
              </a:path>
            </a:pathLst>
          </a:custGeom>
          <a:blipFill>
            <a:blip r:embed="rId3"/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-83931">
            <a:off x="1047858" y="1142283"/>
            <a:ext cx="2244855" cy="959388"/>
          </a:xfrm>
          <a:custGeom>
            <a:avLst/>
            <a:gdLst/>
            <a:ahLst/>
            <a:cxnLst/>
            <a:rect r="r" b="b" t="t" l="l"/>
            <a:pathLst>
              <a:path h="959388" w="2244855">
                <a:moveTo>
                  <a:pt x="0" y="0"/>
                </a:moveTo>
                <a:lnTo>
                  <a:pt x="2244856" y="0"/>
                </a:lnTo>
                <a:lnTo>
                  <a:pt x="2244856" y="959388"/>
                </a:lnTo>
                <a:lnTo>
                  <a:pt x="0" y="95938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15358478" y="3232958"/>
            <a:ext cx="551412" cy="1982200"/>
          </a:xfrm>
          <a:custGeom>
            <a:avLst/>
            <a:gdLst/>
            <a:ahLst/>
            <a:cxnLst/>
            <a:rect r="r" b="b" t="t" l="l"/>
            <a:pathLst>
              <a:path h="1982200" w="551412">
                <a:moveTo>
                  <a:pt x="0" y="0"/>
                </a:moveTo>
                <a:lnTo>
                  <a:pt x="551412" y="0"/>
                </a:lnTo>
                <a:lnTo>
                  <a:pt x="551412" y="1982200"/>
                </a:lnTo>
                <a:lnTo>
                  <a:pt x="0" y="1982200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844687" y="3459586"/>
            <a:ext cx="1836570" cy="1528944"/>
          </a:xfrm>
          <a:custGeom>
            <a:avLst/>
            <a:gdLst/>
            <a:ahLst/>
            <a:cxnLst/>
            <a:rect r="r" b="b" t="t" l="l"/>
            <a:pathLst>
              <a:path h="1528944" w="1836570">
                <a:moveTo>
                  <a:pt x="0" y="0"/>
                </a:moveTo>
                <a:lnTo>
                  <a:pt x="1836569" y="0"/>
                </a:lnTo>
                <a:lnTo>
                  <a:pt x="1836569" y="1528944"/>
                </a:lnTo>
                <a:lnTo>
                  <a:pt x="0" y="1528944"/>
                </a:lnTo>
                <a:lnTo>
                  <a:pt x="0" y="0"/>
                </a:lnTo>
                <a:close/>
              </a:path>
            </a:pathLst>
          </a:custGeom>
          <a:blipFill>
            <a:blip r:embed="rId8"/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true" flipV="false" rot="0">
            <a:off x="8891404" y="6094404"/>
            <a:ext cx="1652940" cy="1423595"/>
          </a:xfrm>
          <a:custGeom>
            <a:avLst/>
            <a:gdLst/>
            <a:ahLst/>
            <a:cxnLst/>
            <a:rect r="r" b="b" t="t" l="l"/>
            <a:pathLst>
              <a:path h="1423595" w="1652940">
                <a:moveTo>
                  <a:pt x="1652941" y="0"/>
                </a:moveTo>
                <a:lnTo>
                  <a:pt x="0" y="0"/>
                </a:lnTo>
                <a:lnTo>
                  <a:pt x="0" y="1423595"/>
                </a:lnTo>
                <a:lnTo>
                  <a:pt x="1652941" y="1423595"/>
                </a:lnTo>
                <a:lnTo>
                  <a:pt x="1652941" y="0"/>
                </a:lnTo>
                <a:close/>
              </a:path>
            </a:pathLst>
          </a:custGeom>
          <a:blipFill>
            <a:blip r:embed="rId9"/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4672355" y="6268575"/>
            <a:ext cx="1523380" cy="1075253"/>
          </a:xfrm>
          <a:custGeom>
            <a:avLst/>
            <a:gdLst/>
            <a:ahLst/>
            <a:cxnLst/>
            <a:rect r="r" b="b" t="t" l="l"/>
            <a:pathLst>
              <a:path h="1075253" w="1523380">
                <a:moveTo>
                  <a:pt x="0" y="0"/>
                </a:moveTo>
                <a:lnTo>
                  <a:pt x="1523380" y="0"/>
                </a:lnTo>
                <a:lnTo>
                  <a:pt x="1523380" y="1075253"/>
                </a:lnTo>
                <a:lnTo>
                  <a:pt x="0" y="1075253"/>
                </a:lnTo>
                <a:lnTo>
                  <a:pt x="0" y="0"/>
                </a:lnTo>
                <a:close/>
              </a:path>
            </a:pathLst>
          </a:custGeom>
          <a:blipFill>
            <a:blip r:embed="rId10"/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3713216" y="3594383"/>
            <a:ext cx="1387714" cy="1259350"/>
          </a:xfrm>
          <a:custGeom>
            <a:avLst/>
            <a:gdLst/>
            <a:ahLst/>
            <a:cxnLst/>
            <a:rect r="r" b="b" t="t" l="l"/>
            <a:pathLst>
              <a:path h="1259350" w="1387714">
                <a:moveTo>
                  <a:pt x="0" y="0"/>
                </a:moveTo>
                <a:lnTo>
                  <a:pt x="1387714" y="0"/>
                </a:lnTo>
                <a:lnTo>
                  <a:pt x="1387714" y="1259350"/>
                </a:lnTo>
                <a:lnTo>
                  <a:pt x="0" y="1259350"/>
                </a:lnTo>
                <a:lnTo>
                  <a:pt x="0" y="0"/>
                </a:lnTo>
                <a:close/>
              </a:path>
            </a:pathLst>
          </a:custGeom>
          <a:blipFill>
            <a:blip r:embed="rId11"/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2938804" y="3694607"/>
            <a:ext cx="1061999" cy="1058902"/>
          </a:xfrm>
          <a:custGeom>
            <a:avLst/>
            <a:gdLst/>
            <a:ahLst/>
            <a:cxnLst/>
            <a:rect r="r" b="b" t="t" l="l"/>
            <a:pathLst>
              <a:path h="1058902" w="1061999">
                <a:moveTo>
                  <a:pt x="0" y="0"/>
                </a:moveTo>
                <a:lnTo>
                  <a:pt x="1061999" y="0"/>
                </a:lnTo>
                <a:lnTo>
                  <a:pt x="1061999" y="1058902"/>
                </a:lnTo>
                <a:lnTo>
                  <a:pt x="0" y="1058902"/>
                </a:lnTo>
                <a:lnTo>
                  <a:pt x="0" y="0"/>
                </a:lnTo>
                <a:close/>
              </a:path>
            </a:pathLst>
          </a:custGeom>
          <a:blipFill>
            <a:blip r:embed="rId12"/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3433978" y="5988853"/>
            <a:ext cx="1804634" cy="1634698"/>
          </a:xfrm>
          <a:custGeom>
            <a:avLst/>
            <a:gdLst/>
            <a:ahLst/>
            <a:cxnLst/>
            <a:rect r="r" b="b" t="t" l="l"/>
            <a:pathLst>
              <a:path h="1634698" w="1804634">
                <a:moveTo>
                  <a:pt x="0" y="0"/>
                </a:moveTo>
                <a:lnTo>
                  <a:pt x="1804634" y="0"/>
                </a:lnTo>
                <a:lnTo>
                  <a:pt x="1804634" y="1634697"/>
                </a:lnTo>
                <a:lnTo>
                  <a:pt x="0" y="1634697"/>
                </a:lnTo>
                <a:lnTo>
                  <a:pt x="0" y="0"/>
                </a:lnTo>
                <a:close/>
              </a:path>
            </a:pathLst>
          </a:custGeom>
          <a:blipFill>
            <a:blip r:embed="rId13"/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true" flipV="false" rot="0">
            <a:off x="15801787" y="5811127"/>
            <a:ext cx="1828449" cy="1990149"/>
          </a:xfrm>
          <a:custGeom>
            <a:avLst/>
            <a:gdLst/>
            <a:ahLst/>
            <a:cxnLst/>
            <a:rect r="r" b="b" t="t" l="l"/>
            <a:pathLst>
              <a:path h="1990149" w="1828449">
                <a:moveTo>
                  <a:pt x="1828449" y="0"/>
                </a:moveTo>
                <a:lnTo>
                  <a:pt x="0" y="0"/>
                </a:lnTo>
                <a:lnTo>
                  <a:pt x="0" y="1990149"/>
                </a:lnTo>
                <a:lnTo>
                  <a:pt x="1828449" y="1990149"/>
                </a:lnTo>
                <a:lnTo>
                  <a:pt x="1828449" y="0"/>
                </a:lnTo>
                <a:close/>
              </a:path>
            </a:pathLst>
          </a:custGeom>
          <a:blipFill>
            <a:blip r:embed="rId14"/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5529385" y="3662426"/>
            <a:ext cx="1113904" cy="1123264"/>
          </a:xfrm>
          <a:custGeom>
            <a:avLst/>
            <a:gdLst/>
            <a:ahLst/>
            <a:cxnLst/>
            <a:rect r="r" b="b" t="t" l="l"/>
            <a:pathLst>
              <a:path h="1123264" w="1113904">
                <a:moveTo>
                  <a:pt x="0" y="0"/>
                </a:moveTo>
                <a:lnTo>
                  <a:pt x="1113904" y="0"/>
                </a:lnTo>
                <a:lnTo>
                  <a:pt x="1113904" y="1123264"/>
                </a:lnTo>
                <a:lnTo>
                  <a:pt x="0" y="1123264"/>
                </a:lnTo>
                <a:lnTo>
                  <a:pt x="0" y="0"/>
                </a:lnTo>
                <a:close/>
              </a:path>
            </a:pathLst>
          </a:custGeom>
          <a:blipFill>
            <a:blip r:embed="rId15"/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914104" y="8275779"/>
            <a:ext cx="1863980" cy="906583"/>
          </a:xfrm>
          <a:custGeom>
            <a:avLst/>
            <a:gdLst/>
            <a:ahLst/>
            <a:cxnLst/>
            <a:rect r="r" b="b" t="t" l="l"/>
            <a:pathLst>
              <a:path h="906583" w="1863980">
                <a:moveTo>
                  <a:pt x="0" y="0"/>
                </a:moveTo>
                <a:lnTo>
                  <a:pt x="1863980" y="0"/>
                </a:lnTo>
                <a:lnTo>
                  <a:pt x="1863980" y="906582"/>
                </a:lnTo>
                <a:lnTo>
                  <a:pt x="0" y="906582"/>
                </a:lnTo>
                <a:lnTo>
                  <a:pt x="0" y="0"/>
                </a:lnTo>
                <a:close/>
              </a:path>
            </a:pathLst>
          </a:custGeom>
          <a:blipFill>
            <a:blip r:embed="rId16"/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true" flipV="false" rot="0">
            <a:off x="6758910" y="6063717"/>
            <a:ext cx="1569320" cy="1484969"/>
          </a:xfrm>
          <a:custGeom>
            <a:avLst/>
            <a:gdLst/>
            <a:ahLst/>
            <a:cxnLst/>
            <a:rect r="r" b="b" t="t" l="l"/>
            <a:pathLst>
              <a:path h="1484969" w="1569320">
                <a:moveTo>
                  <a:pt x="1569320" y="0"/>
                </a:moveTo>
                <a:lnTo>
                  <a:pt x="0" y="0"/>
                </a:lnTo>
                <a:lnTo>
                  <a:pt x="0" y="1484969"/>
                </a:lnTo>
                <a:lnTo>
                  <a:pt x="1569320" y="1484969"/>
                </a:lnTo>
                <a:lnTo>
                  <a:pt x="1569320" y="0"/>
                </a:lnTo>
                <a:close/>
              </a:path>
            </a:pathLst>
          </a:custGeom>
          <a:blipFill>
            <a:blip r:embed="rId17"/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1107519" y="5970962"/>
            <a:ext cx="1763284" cy="1670479"/>
          </a:xfrm>
          <a:custGeom>
            <a:avLst/>
            <a:gdLst/>
            <a:ahLst/>
            <a:cxnLst/>
            <a:rect r="r" b="b" t="t" l="l"/>
            <a:pathLst>
              <a:path h="1670479" w="1763284">
                <a:moveTo>
                  <a:pt x="0" y="0"/>
                </a:moveTo>
                <a:lnTo>
                  <a:pt x="1763284" y="0"/>
                </a:lnTo>
                <a:lnTo>
                  <a:pt x="1763284" y="1670479"/>
                </a:lnTo>
                <a:lnTo>
                  <a:pt x="0" y="1670479"/>
                </a:lnTo>
                <a:lnTo>
                  <a:pt x="0" y="0"/>
                </a:lnTo>
                <a:close/>
              </a:path>
            </a:pathLst>
          </a:custGeom>
          <a:blipFill>
            <a:blip r:embed="rId18"/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6900837" y="3611974"/>
            <a:ext cx="1124703" cy="1224167"/>
          </a:xfrm>
          <a:custGeom>
            <a:avLst/>
            <a:gdLst/>
            <a:ahLst/>
            <a:cxnLst/>
            <a:rect r="r" b="b" t="t" l="l"/>
            <a:pathLst>
              <a:path h="1224167" w="1124703">
                <a:moveTo>
                  <a:pt x="0" y="0"/>
                </a:moveTo>
                <a:lnTo>
                  <a:pt x="1124704" y="0"/>
                </a:lnTo>
                <a:lnTo>
                  <a:pt x="1124704" y="1224167"/>
                </a:lnTo>
                <a:lnTo>
                  <a:pt x="0" y="1224167"/>
                </a:lnTo>
                <a:lnTo>
                  <a:pt x="0" y="0"/>
                </a:lnTo>
                <a:close/>
              </a:path>
            </a:pathLst>
          </a:custGeom>
          <a:blipFill>
            <a:blip r:embed="rId19"/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0763117" y="3463782"/>
            <a:ext cx="1208838" cy="1520551"/>
          </a:xfrm>
          <a:custGeom>
            <a:avLst/>
            <a:gdLst/>
            <a:ahLst/>
            <a:cxnLst/>
            <a:rect r="r" b="b" t="t" l="l"/>
            <a:pathLst>
              <a:path h="1520551" w="1208838">
                <a:moveTo>
                  <a:pt x="0" y="0"/>
                </a:moveTo>
                <a:lnTo>
                  <a:pt x="1208838" y="0"/>
                </a:lnTo>
                <a:lnTo>
                  <a:pt x="1208838" y="1520551"/>
                </a:lnTo>
                <a:lnTo>
                  <a:pt x="0" y="1520551"/>
                </a:lnTo>
                <a:lnTo>
                  <a:pt x="0" y="0"/>
                </a:lnTo>
                <a:close/>
              </a:path>
            </a:pathLst>
          </a:custGeom>
          <a:blipFill>
            <a:blip r:embed="rId20"/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true" flipV="false" rot="0">
            <a:off x="8283089" y="3270388"/>
            <a:ext cx="1170630" cy="1907340"/>
          </a:xfrm>
          <a:custGeom>
            <a:avLst/>
            <a:gdLst/>
            <a:ahLst/>
            <a:cxnLst/>
            <a:rect r="r" b="b" t="t" l="l"/>
            <a:pathLst>
              <a:path h="1907340" w="1170630">
                <a:moveTo>
                  <a:pt x="1170630" y="0"/>
                </a:moveTo>
                <a:lnTo>
                  <a:pt x="0" y="0"/>
                </a:lnTo>
                <a:lnTo>
                  <a:pt x="0" y="1907340"/>
                </a:lnTo>
                <a:lnTo>
                  <a:pt x="1170630" y="1907340"/>
                </a:lnTo>
                <a:lnTo>
                  <a:pt x="1170630" y="0"/>
                </a:lnTo>
                <a:close/>
              </a:path>
            </a:pathLst>
          </a:custGeom>
          <a:blipFill>
            <a:blip r:embed="rId21"/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7507214" y="989623"/>
            <a:ext cx="1356255" cy="1264708"/>
          </a:xfrm>
          <a:custGeom>
            <a:avLst/>
            <a:gdLst/>
            <a:ahLst/>
            <a:cxnLst/>
            <a:rect r="r" b="b" t="t" l="l"/>
            <a:pathLst>
              <a:path h="1264708" w="1356255">
                <a:moveTo>
                  <a:pt x="0" y="0"/>
                </a:moveTo>
                <a:lnTo>
                  <a:pt x="1356256" y="0"/>
                </a:lnTo>
                <a:lnTo>
                  <a:pt x="1356256" y="1264708"/>
                </a:lnTo>
                <a:lnTo>
                  <a:pt x="0" y="1264708"/>
                </a:lnTo>
                <a:lnTo>
                  <a:pt x="0" y="0"/>
                </a:lnTo>
                <a:close/>
              </a:path>
            </a:pathLst>
          </a:custGeom>
          <a:blipFill>
            <a:blip r:embed="rId22"/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2229503" y="3603215"/>
            <a:ext cx="1226165" cy="1241686"/>
          </a:xfrm>
          <a:custGeom>
            <a:avLst/>
            <a:gdLst/>
            <a:ahLst/>
            <a:cxnLst/>
            <a:rect r="r" b="b" t="t" l="l"/>
            <a:pathLst>
              <a:path h="1241686" w="1226165">
                <a:moveTo>
                  <a:pt x="0" y="0"/>
                </a:moveTo>
                <a:lnTo>
                  <a:pt x="1226165" y="0"/>
                </a:lnTo>
                <a:lnTo>
                  <a:pt x="1226165" y="1241686"/>
                </a:lnTo>
                <a:lnTo>
                  <a:pt x="0" y="1241686"/>
                </a:lnTo>
                <a:lnTo>
                  <a:pt x="0" y="0"/>
                </a:lnTo>
                <a:close/>
              </a:path>
            </a:pathLst>
          </a:custGeom>
          <a:blipFill>
            <a:blip r:embed="rId23"/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3514926" y="8105166"/>
            <a:ext cx="1336341" cy="1247809"/>
          </a:xfrm>
          <a:custGeom>
            <a:avLst/>
            <a:gdLst/>
            <a:ahLst/>
            <a:cxnLst/>
            <a:rect r="r" b="b" t="t" l="l"/>
            <a:pathLst>
              <a:path h="1247809" w="1336341">
                <a:moveTo>
                  <a:pt x="0" y="0"/>
                </a:moveTo>
                <a:lnTo>
                  <a:pt x="1336342" y="0"/>
                </a:lnTo>
                <a:lnTo>
                  <a:pt x="1336342" y="1247808"/>
                </a:lnTo>
                <a:lnTo>
                  <a:pt x="0" y="1247808"/>
                </a:lnTo>
                <a:lnTo>
                  <a:pt x="0" y="0"/>
                </a:lnTo>
                <a:close/>
              </a:path>
            </a:pathLst>
          </a:custGeom>
          <a:blipFill>
            <a:blip r:embed="rId24"/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982449" y="6185767"/>
            <a:ext cx="1456708" cy="1240869"/>
          </a:xfrm>
          <a:custGeom>
            <a:avLst/>
            <a:gdLst/>
            <a:ahLst/>
            <a:cxnLst/>
            <a:rect r="r" b="b" t="t" l="l"/>
            <a:pathLst>
              <a:path h="1240869" w="1456708">
                <a:moveTo>
                  <a:pt x="0" y="0"/>
                </a:moveTo>
                <a:lnTo>
                  <a:pt x="1456708" y="0"/>
                </a:lnTo>
                <a:lnTo>
                  <a:pt x="1456708" y="1240869"/>
                </a:lnTo>
                <a:lnTo>
                  <a:pt x="0" y="1240869"/>
                </a:lnTo>
                <a:lnTo>
                  <a:pt x="0" y="0"/>
                </a:lnTo>
                <a:close/>
              </a:path>
            </a:pathLst>
          </a:custGeom>
          <a:blipFill>
            <a:blip r:embed="rId25"/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true" flipV="false" rot="0">
            <a:off x="5588110" y="8163302"/>
            <a:ext cx="1874534" cy="1131537"/>
          </a:xfrm>
          <a:custGeom>
            <a:avLst/>
            <a:gdLst/>
            <a:ahLst/>
            <a:cxnLst/>
            <a:rect r="r" b="b" t="t" l="l"/>
            <a:pathLst>
              <a:path h="1131537" w="1874534">
                <a:moveTo>
                  <a:pt x="1874534" y="0"/>
                </a:moveTo>
                <a:lnTo>
                  <a:pt x="0" y="0"/>
                </a:lnTo>
                <a:lnTo>
                  <a:pt x="0" y="1131536"/>
                </a:lnTo>
                <a:lnTo>
                  <a:pt x="1874534" y="1131536"/>
                </a:lnTo>
                <a:lnTo>
                  <a:pt x="1874534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0">
            <a:off x="15801787" y="8298193"/>
            <a:ext cx="1457513" cy="861755"/>
          </a:xfrm>
          <a:custGeom>
            <a:avLst/>
            <a:gdLst/>
            <a:ahLst/>
            <a:cxnLst/>
            <a:rect r="r" b="b" t="t" l="l"/>
            <a:pathLst>
              <a:path h="861755" w="1457513">
                <a:moveTo>
                  <a:pt x="0" y="0"/>
                </a:moveTo>
                <a:lnTo>
                  <a:pt x="1457513" y="0"/>
                </a:lnTo>
                <a:lnTo>
                  <a:pt x="1457513" y="861754"/>
                </a:lnTo>
                <a:lnTo>
                  <a:pt x="0" y="861754"/>
                </a:lnTo>
                <a:lnTo>
                  <a:pt x="0" y="0"/>
                </a:lnTo>
                <a:close/>
              </a:path>
            </a:pathLst>
          </a:custGeom>
          <a:blipFill>
            <a:blip r:embed="rId28"/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4258352" y="3719195"/>
            <a:ext cx="1013485" cy="1009725"/>
          </a:xfrm>
          <a:custGeom>
            <a:avLst/>
            <a:gdLst/>
            <a:ahLst/>
            <a:cxnLst/>
            <a:rect r="r" b="b" t="t" l="l"/>
            <a:pathLst>
              <a:path h="1009725" w="1013485">
                <a:moveTo>
                  <a:pt x="0" y="0"/>
                </a:moveTo>
                <a:lnTo>
                  <a:pt x="1013485" y="0"/>
                </a:lnTo>
                <a:lnTo>
                  <a:pt x="1013485" y="1009725"/>
                </a:lnTo>
                <a:lnTo>
                  <a:pt x="0" y="1009725"/>
                </a:lnTo>
                <a:lnTo>
                  <a:pt x="0" y="0"/>
                </a:lnTo>
                <a:close/>
              </a:path>
            </a:pathLst>
          </a:custGeom>
          <a:blipFill>
            <a:blip r:embed="rId29"/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13664070" y="7978936"/>
            <a:ext cx="1400874" cy="1500267"/>
          </a:xfrm>
          <a:custGeom>
            <a:avLst/>
            <a:gdLst/>
            <a:ahLst/>
            <a:cxnLst/>
            <a:rect r="r" b="b" t="t" l="l"/>
            <a:pathLst>
              <a:path h="1500267" w="1400874">
                <a:moveTo>
                  <a:pt x="0" y="0"/>
                </a:moveTo>
                <a:lnTo>
                  <a:pt x="1400874" y="0"/>
                </a:lnTo>
                <a:lnTo>
                  <a:pt x="1400874" y="1500268"/>
                </a:lnTo>
                <a:lnTo>
                  <a:pt x="0" y="1500268"/>
                </a:lnTo>
                <a:lnTo>
                  <a:pt x="0" y="0"/>
                </a:lnTo>
                <a:close/>
              </a:path>
            </a:pathLst>
          </a:custGeom>
          <a:blipFill>
            <a:blip r:embed="rId30"/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10364757" y="833361"/>
            <a:ext cx="1394537" cy="1577233"/>
          </a:xfrm>
          <a:custGeom>
            <a:avLst/>
            <a:gdLst/>
            <a:ahLst/>
            <a:cxnLst/>
            <a:rect r="r" b="b" t="t" l="l"/>
            <a:pathLst>
              <a:path h="1577233" w="1394537">
                <a:moveTo>
                  <a:pt x="0" y="0"/>
                </a:moveTo>
                <a:lnTo>
                  <a:pt x="1394536" y="0"/>
                </a:lnTo>
                <a:lnTo>
                  <a:pt x="1394536" y="1577232"/>
                </a:lnTo>
                <a:lnTo>
                  <a:pt x="0" y="1577232"/>
                </a:lnTo>
                <a:lnTo>
                  <a:pt x="0" y="0"/>
                </a:lnTo>
                <a:close/>
              </a:path>
            </a:pathLst>
          </a:custGeom>
          <a:blipFill>
            <a:blip r:embed="rId31"/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0">
            <a:off x="12024883" y="1124044"/>
            <a:ext cx="1814791" cy="995867"/>
          </a:xfrm>
          <a:custGeom>
            <a:avLst/>
            <a:gdLst/>
            <a:ahLst/>
            <a:cxnLst/>
            <a:rect r="r" b="b" t="t" l="l"/>
            <a:pathLst>
              <a:path h="995867" w="1814791">
                <a:moveTo>
                  <a:pt x="0" y="0"/>
                </a:moveTo>
                <a:lnTo>
                  <a:pt x="1814792" y="0"/>
                </a:lnTo>
                <a:lnTo>
                  <a:pt x="1814792" y="995866"/>
                </a:lnTo>
                <a:lnTo>
                  <a:pt x="0" y="995866"/>
                </a:lnTo>
                <a:lnTo>
                  <a:pt x="0" y="0"/>
                </a:lnTo>
                <a:close/>
              </a:path>
            </a:pathLst>
          </a:custGeom>
          <a:blipFill>
            <a:blip r:embed="rId32"/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9129060" y="831666"/>
            <a:ext cx="970107" cy="1580622"/>
          </a:xfrm>
          <a:custGeom>
            <a:avLst/>
            <a:gdLst/>
            <a:ahLst/>
            <a:cxnLst/>
            <a:rect r="r" b="b" t="t" l="l"/>
            <a:pathLst>
              <a:path h="1580622" w="970107">
                <a:moveTo>
                  <a:pt x="0" y="0"/>
                </a:moveTo>
                <a:lnTo>
                  <a:pt x="970107" y="0"/>
                </a:lnTo>
                <a:lnTo>
                  <a:pt x="970107" y="1580622"/>
                </a:lnTo>
                <a:lnTo>
                  <a:pt x="0" y="1580622"/>
                </a:lnTo>
                <a:lnTo>
                  <a:pt x="0" y="0"/>
                </a:lnTo>
                <a:close/>
              </a:path>
            </a:pathLst>
          </a:custGeom>
          <a:blipFill>
            <a:blip r:embed="rId33"/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8199487" y="8209569"/>
            <a:ext cx="1963469" cy="1039002"/>
          </a:xfrm>
          <a:custGeom>
            <a:avLst/>
            <a:gdLst/>
            <a:ahLst/>
            <a:cxnLst/>
            <a:rect r="r" b="b" t="t" l="l"/>
            <a:pathLst>
              <a:path h="1039002" w="1963469">
                <a:moveTo>
                  <a:pt x="0" y="0"/>
                </a:moveTo>
                <a:lnTo>
                  <a:pt x="1963469" y="0"/>
                </a:lnTo>
                <a:lnTo>
                  <a:pt x="1963469" y="1039002"/>
                </a:lnTo>
                <a:lnTo>
                  <a:pt x="0" y="1039002"/>
                </a:lnTo>
                <a:lnTo>
                  <a:pt x="0" y="0"/>
                </a:lnTo>
                <a:close/>
              </a:path>
            </a:pathLst>
          </a:custGeom>
          <a:blipFill>
            <a:blip r:embed="rId34"/>
            <a:stretch>
              <a:fillRect l="0" t="0" r="0" b="0"/>
            </a:stretch>
          </a:blipFill>
        </p:spPr>
      </p:sp>
      <p:sp>
        <p:nvSpPr>
          <p:cNvPr name="Freeform 32" id="32"/>
          <p:cNvSpPr/>
          <p:nvPr/>
        </p:nvSpPr>
        <p:spPr>
          <a:xfrm flipH="false" flipV="false" rot="0">
            <a:off x="6501027" y="854519"/>
            <a:ext cx="740597" cy="1534917"/>
          </a:xfrm>
          <a:custGeom>
            <a:avLst/>
            <a:gdLst/>
            <a:ahLst/>
            <a:cxnLst/>
            <a:rect r="r" b="b" t="t" l="l"/>
            <a:pathLst>
              <a:path h="1534917" w="740597">
                <a:moveTo>
                  <a:pt x="0" y="0"/>
                </a:moveTo>
                <a:lnTo>
                  <a:pt x="740597" y="0"/>
                </a:lnTo>
                <a:lnTo>
                  <a:pt x="740597" y="1534916"/>
                </a:lnTo>
                <a:lnTo>
                  <a:pt x="0" y="1534916"/>
                </a:lnTo>
                <a:lnTo>
                  <a:pt x="0" y="0"/>
                </a:lnTo>
                <a:close/>
              </a:path>
            </a:pathLst>
          </a:custGeom>
          <a:blipFill>
            <a:blip r:embed="rId35"/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0">
            <a:off x="9711267" y="3749848"/>
            <a:ext cx="794302" cy="948420"/>
          </a:xfrm>
          <a:custGeom>
            <a:avLst/>
            <a:gdLst/>
            <a:ahLst/>
            <a:cxnLst/>
            <a:rect r="r" b="b" t="t" l="l"/>
            <a:pathLst>
              <a:path h="948420" w="794302">
                <a:moveTo>
                  <a:pt x="0" y="0"/>
                </a:moveTo>
                <a:lnTo>
                  <a:pt x="794302" y="0"/>
                </a:lnTo>
                <a:lnTo>
                  <a:pt x="794302" y="948420"/>
                </a:lnTo>
                <a:lnTo>
                  <a:pt x="0" y="948420"/>
                </a:lnTo>
                <a:lnTo>
                  <a:pt x="0" y="0"/>
                </a:lnTo>
                <a:close/>
              </a:path>
            </a:pathLst>
          </a:custGeom>
          <a:blipFill>
            <a:blip r:embed="rId36"/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3002331" y="6346248"/>
            <a:ext cx="1106848" cy="919907"/>
          </a:xfrm>
          <a:custGeom>
            <a:avLst/>
            <a:gdLst/>
            <a:ahLst/>
            <a:cxnLst/>
            <a:rect r="r" b="b" t="t" l="l"/>
            <a:pathLst>
              <a:path h="919907" w="1106848">
                <a:moveTo>
                  <a:pt x="0" y="0"/>
                </a:moveTo>
                <a:lnTo>
                  <a:pt x="1106849" y="0"/>
                </a:lnTo>
                <a:lnTo>
                  <a:pt x="1106849" y="919907"/>
                </a:lnTo>
                <a:lnTo>
                  <a:pt x="0" y="919907"/>
                </a:lnTo>
                <a:lnTo>
                  <a:pt x="0" y="0"/>
                </a:lnTo>
                <a:close/>
              </a:path>
            </a:pathLst>
          </a:custGeom>
          <a:blipFill>
            <a:blip r:embed="rId37"/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4969223" y="1191200"/>
            <a:ext cx="1266214" cy="861553"/>
          </a:xfrm>
          <a:custGeom>
            <a:avLst/>
            <a:gdLst/>
            <a:ahLst/>
            <a:cxnLst/>
            <a:rect r="r" b="b" t="t" l="l"/>
            <a:pathLst>
              <a:path h="861553" w="1266214">
                <a:moveTo>
                  <a:pt x="0" y="0"/>
                </a:moveTo>
                <a:lnTo>
                  <a:pt x="1266214" y="0"/>
                </a:lnTo>
                <a:lnTo>
                  <a:pt x="1266214" y="861554"/>
                </a:lnTo>
                <a:lnTo>
                  <a:pt x="0" y="861554"/>
                </a:lnTo>
                <a:lnTo>
                  <a:pt x="0" y="0"/>
                </a:lnTo>
                <a:close/>
              </a:path>
            </a:pathLst>
          </a:custGeom>
          <a:blipFill>
            <a:blip r:embed="rId38"/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false" rot="0">
            <a:off x="16167438" y="3529673"/>
            <a:ext cx="1422555" cy="1388770"/>
          </a:xfrm>
          <a:custGeom>
            <a:avLst/>
            <a:gdLst/>
            <a:ahLst/>
            <a:cxnLst/>
            <a:rect r="r" b="b" t="t" l="l"/>
            <a:pathLst>
              <a:path h="1388770" w="1422555">
                <a:moveTo>
                  <a:pt x="0" y="0"/>
                </a:moveTo>
                <a:lnTo>
                  <a:pt x="1422556" y="0"/>
                </a:lnTo>
                <a:lnTo>
                  <a:pt x="1422556" y="1388770"/>
                </a:lnTo>
                <a:lnTo>
                  <a:pt x="0" y="1388770"/>
                </a:lnTo>
                <a:lnTo>
                  <a:pt x="0" y="0"/>
                </a:lnTo>
                <a:close/>
              </a:path>
            </a:pathLst>
          </a:custGeom>
          <a:blipFill>
            <a:blip r:embed="rId39"/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16243545" y="605652"/>
            <a:ext cx="1443181" cy="2032650"/>
          </a:xfrm>
          <a:custGeom>
            <a:avLst/>
            <a:gdLst/>
            <a:ahLst/>
            <a:cxnLst/>
            <a:rect r="r" b="b" t="t" l="l"/>
            <a:pathLst>
              <a:path h="2032650" w="1443181">
                <a:moveTo>
                  <a:pt x="0" y="0"/>
                </a:moveTo>
                <a:lnTo>
                  <a:pt x="1443182" y="0"/>
                </a:lnTo>
                <a:lnTo>
                  <a:pt x="1443182" y="2032650"/>
                </a:lnTo>
                <a:lnTo>
                  <a:pt x="0" y="2032650"/>
                </a:lnTo>
                <a:lnTo>
                  <a:pt x="0" y="0"/>
                </a:lnTo>
                <a:close/>
              </a:path>
            </a:pathLst>
          </a:custGeom>
          <a:blipFill>
            <a:blip r:embed="rId40"/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3569680" y="760549"/>
            <a:ext cx="1133953" cy="1722857"/>
          </a:xfrm>
          <a:custGeom>
            <a:avLst/>
            <a:gdLst/>
            <a:ahLst/>
            <a:cxnLst/>
            <a:rect r="r" b="b" t="t" l="l"/>
            <a:pathLst>
              <a:path h="1722857" w="1133953">
                <a:moveTo>
                  <a:pt x="0" y="0"/>
                </a:moveTo>
                <a:lnTo>
                  <a:pt x="1133952" y="0"/>
                </a:lnTo>
                <a:lnTo>
                  <a:pt x="1133952" y="1722856"/>
                </a:lnTo>
                <a:lnTo>
                  <a:pt x="0" y="1722856"/>
                </a:lnTo>
                <a:lnTo>
                  <a:pt x="0" y="0"/>
                </a:lnTo>
                <a:close/>
              </a:path>
            </a:pathLst>
          </a:custGeom>
          <a:blipFill>
            <a:blip r:embed="rId41">
              <a:extLst>
                <a:ext uri="{96DAC541-7B7A-43D3-8B79-37D633B846F1}">
                  <asvg:svgBlip xmlns:asvg="http://schemas.microsoft.com/office/drawing/2016/SVG/main" r:embed="rId4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9" id="39"/>
          <p:cNvSpPr/>
          <p:nvPr/>
        </p:nvSpPr>
        <p:spPr>
          <a:xfrm flipH="false" flipV="false" rot="0">
            <a:off x="14105265" y="1070385"/>
            <a:ext cx="1872690" cy="1103185"/>
          </a:xfrm>
          <a:custGeom>
            <a:avLst/>
            <a:gdLst/>
            <a:ahLst/>
            <a:cxnLst/>
            <a:rect r="r" b="b" t="t" l="l"/>
            <a:pathLst>
              <a:path h="1103185" w="1872690">
                <a:moveTo>
                  <a:pt x="0" y="0"/>
                </a:moveTo>
                <a:lnTo>
                  <a:pt x="1872690" y="0"/>
                </a:lnTo>
                <a:lnTo>
                  <a:pt x="1872690" y="1103184"/>
                </a:lnTo>
                <a:lnTo>
                  <a:pt x="0" y="1103184"/>
                </a:lnTo>
                <a:lnTo>
                  <a:pt x="0" y="0"/>
                </a:lnTo>
                <a:close/>
              </a:path>
            </a:pathLst>
          </a:custGeom>
          <a:blipFill>
            <a:blip r:embed="rId43">
              <a:extLst>
                <a:ext uri="{96DAC541-7B7A-43D3-8B79-37D633B846F1}">
                  <asvg:svgBlip xmlns:asvg="http://schemas.microsoft.com/office/drawing/2016/SVG/main" r:embed="rId44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595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5400000">
            <a:off x="4000500" y="-4000500"/>
            <a:ext cx="10287000" cy="18288000"/>
          </a:xfrm>
          <a:custGeom>
            <a:avLst/>
            <a:gdLst/>
            <a:ahLst/>
            <a:cxnLst/>
            <a:rect r="r" b="b" t="t" l="l"/>
            <a:pathLst>
              <a:path h="18288000" w="10287000">
                <a:moveTo>
                  <a:pt x="0" y="0"/>
                </a:moveTo>
                <a:lnTo>
                  <a:pt x="10287000" y="0"/>
                </a:lnTo>
                <a:lnTo>
                  <a:pt x="10287000" y="18288000"/>
                </a:lnTo>
                <a:lnTo>
                  <a:pt x="0" y="18288000"/>
                </a:lnTo>
                <a:lnTo>
                  <a:pt x="0" y="0"/>
                </a:lnTo>
                <a:close/>
              </a:path>
            </a:pathLst>
          </a:custGeom>
          <a:blipFill>
            <a:blip r:embed="rId2"/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4874687" y="708715"/>
            <a:ext cx="8538627" cy="226430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7851"/>
              </a:lnSpc>
              <a:spcBef>
                <a:spcPct val="0"/>
              </a:spcBef>
            </a:pPr>
            <a:r>
              <a:rPr lang="en-US" sz="14753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CREDITS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6286555" y="4758807"/>
            <a:ext cx="5714890" cy="1428722"/>
          </a:xfrm>
          <a:custGeom>
            <a:avLst/>
            <a:gdLst/>
            <a:ahLst/>
            <a:cxnLst/>
            <a:rect r="r" b="b" t="t" l="l"/>
            <a:pathLst>
              <a:path h="1428722" w="5714890">
                <a:moveTo>
                  <a:pt x="0" y="0"/>
                </a:moveTo>
                <a:lnTo>
                  <a:pt x="5714890" y="0"/>
                </a:lnTo>
                <a:lnTo>
                  <a:pt x="5714890" y="1428723"/>
                </a:lnTo>
                <a:lnTo>
                  <a:pt x="0" y="1428723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5" id="5"/>
          <p:cNvSpPr txBox="true"/>
          <p:nvPr/>
        </p:nvSpPr>
        <p:spPr>
          <a:xfrm rot="0">
            <a:off x="6286555" y="2791586"/>
            <a:ext cx="5714890" cy="10329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4226"/>
              </a:lnSpc>
            </a:pPr>
            <a:r>
              <a:rPr lang="en-US" sz="2675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This presentation template is free for everyone to use thanks to the following: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6493578" y="8423296"/>
            <a:ext cx="5300843" cy="5623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4886"/>
              </a:lnSpc>
              <a:spcBef>
                <a:spcPct val="0"/>
              </a:spcBef>
            </a:pPr>
            <a:r>
              <a:rPr lang="en-US" sz="2699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for the photos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4308027" y="7071566"/>
            <a:ext cx="9671947" cy="14456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013"/>
              </a:lnSpc>
              <a:spcBef>
                <a:spcPct val="0"/>
              </a:spcBef>
            </a:pPr>
            <a:r>
              <a:rPr lang="en-US" b="true" sz="5205" strike="noStrike" u="none">
                <a:solidFill>
                  <a:srgbClr val="FFFFFF"/>
                </a:solidFill>
                <a:latin typeface="One Little Font Bold"/>
                <a:ea typeface="One Little Font Bold"/>
                <a:cs typeface="One Little Font Bold"/>
                <a:sym typeface="One Little Font Bold"/>
              </a:rPr>
              <a:t>Pexels &amp; Pixabay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286555" y="6433906"/>
            <a:ext cx="5714890" cy="5623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4886"/>
              </a:lnSpc>
              <a:spcBef>
                <a:spcPct val="0"/>
              </a:spcBef>
            </a:pPr>
            <a:r>
              <a:rPr lang="en-US" sz="2699" strike="noStrike" u="none">
                <a:solidFill>
                  <a:srgbClr val="FFFFFF"/>
                </a:solidFill>
                <a:latin typeface="One Little Font"/>
                <a:ea typeface="One Little Font"/>
                <a:cs typeface="One Little Font"/>
                <a:sym typeface="One Little Font"/>
              </a:rPr>
              <a:t>for the presentation template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DAGmGoK053A</dc:identifier>
  <dcterms:modified xsi:type="dcterms:W3CDTF">2011-08-01T06:04:30Z</dcterms:modified>
  <cp:revision>1</cp:revision>
  <dc:title>Copia de Modern Illustrative Meal Planning Calendar</dc:title>
</cp:coreProperties>
</file>