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333" r:id="rId3"/>
    <p:sldId id="448" r:id="rId4"/>
    <p:sldId id="371" r:id="rId5"/>
    <p:sldId id="374" r:id="rId6"/>
    <p:sldId id="372" r:id="rId7"/>
    <p:sldId id="387" r:id="rId8"/>
    <p:sldId id="454" r:id="rId9"/>
    <p:sldId id="456" r:id="rId10"/>
    <p:sldId id="457" r:id="rId11"/>
    <p:sldId id="458" r:id="rId12"/>
    <p:sldId id="459" r:id="rId13"/>
    <p:sldId id="460" r:id="rId14"/>
    <p:sldId id="462" r:id="rId15"/>
    <p:sldId id="465" r:id="rId16"/>
    <p:sldId id="455" r:id="rId17"/>
    <p:sldId id="464" r:id="rId18"/>
    <p:sldId id="292" r:id="rId19"/>
    <p:sldId id="287" r:id="rId20"/>
    <p:sldId id="288" r:id="rId21"/>
    <p:sldId id="466" r:id="rId22"/>
    <p:sldId id="467" r:id="rId23"/>
    <p:sldId id="291" r:id="rId24"/>
    <p:sldId id="294" r:id="rId25"/>
    <p:sldId id="293" r:id="rId26"/>
    <p:sldId id="295" r:id="rId27"/>
    <p:sldId id="447" r:id="rId28"/>
  </p:sldIdLst>
  <p:sldSz cx="12192000" cy="6858000"/>
  <p:notesSz cx="6858000" cy="9144000"/>
  <p:embeddedFontLst>
    <p:embeddedFont>
      <p:font typeface="Montserrat Black" panose="00000A00000000000000" pitchFamily="2" charset="0"/>
      <p:bold r:id="rId31"/>
      <p:boldItalic r:id="rId32"/>
    </p:embeddedFont>
    <p:embeddedFont>
      <p:font typeface="Montserrat Light" panose="00000400000000000000" pitchFamily="2" charset="0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3D6F2"/>
    <a:srgbClr val="17E0BE"/>
    <a:srgbClr val="FE636A"/>
    <a:srgbClr val="FE929D"/>
    <a:srgbClr val="81CCF6"/>
    <a:srgbClr val="B74646"/>
    <a:srgbClr val="FFFCF2"/>
    <a:srgbClr val="343451"/>
    <a:srgbClr val="F9BB57"/>
    <a:srgbClr val="F5D5B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715" autoAdjust="0"/>
    <p:restoredTop sz="94660"/>
  </p:normalViewPr>
  <p:slideViewPr>
    <p:cSldViewPr snapToGrid="0">
      <p:cViewPr>
        <p:scale>
          <a:sx n="66" d="100"/>
          <a:sy n="66" d="100"/>
        </p:scale>
        <p:origin x="1638" y="103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066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2020-12-14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2020-12-14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5BD8EE0E-703C-4589-8CD7-07897C499CED}"/>
              </a:ext>
            </a:extLst>
          </p:cNvPr>
          <p:cNvSpPr/>
          <p:nvPr userDrawn="1"/>
        </p:nvSpPr>
        <p:spPr>
          <a:xfrm>
            <a:off x="6244559" y="0"/>
            <a:ext cx="2172896" cy="1086448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868A192E-2D79-45B1-964C-F98A5145F9D5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331007" y="586767"/>
            <a:ext cx="4276590" cy="5684466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008000" rIns="72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8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D6C834DD-32D7-445F-8499-BBF8A2908C05}"/>
              </a:ext>
            </a:extLst>
          </p:cNvPr>
          <p:cNvSpPr/>
          <p:nvPr userDrawn="1"/>
        </p:nvSpPr>
        <p:spPr>
          <a:xfrm>
            <a:off x="-3272" y="5918506"/>
            <a:ext cx="1454701" cy="93949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28" name="그래픽 27">
            <a:extLst>
              <a:ext uri="{FF2B5EF4-FFF2-40B4-BE49-F238E27FC236}">
                <a16:creationId xmlns:a16="http://schemas.microsoft.com/office/drawing/2014/main" id="{D48A1581-A1DA-4A45-B5B4-EE922622896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58312" y="586767"/>
            <a:ext cx="1751378" cy="5502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07D995C3-D300-40B9-87CE-32F9ECB523B8}"/>
              </a:ext>
            </a:extLst>
          </p:cNvPr>
          <p:cNvSpPr/>
          <p:nvPr userDrawn="1"/>
        </p:nvSpPr>
        <p:spPr>
          <a:xfrm flipV="1">
            <a:off x="10411253" y="6093370"/>
            <a:ext cx="1780747" cy="76463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66892A50-CB58-404D-A5B2-E43332F16E09}"/>
              </a:ext>
            </a:extLst>
          </p:cNvPr>
          <p:cNvSpPr/>
          <p:nvPr userDrawn="1"/>
        </p:nvSpPr>
        <p:spPr>
          <a:xfrm>
            <a:off x="1" y="6108096"/>
            <a:ext cx="1161142" cy="74990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E2230126-ECA0-4717-9847-3AC9BD1B365F}"/>
              </a:ext>
            </a:extLst>
          </p:cNvPr>
          <p:cNvSpPr/>
          <p:nvPr userDrawn="1"/>
        </p:nvSpPr>
        <p:spPr>
          <a:xfrm flipH="1">
            <a:off x="11306629" y="0"/>
            <a:ext cx="885371" cy="885371"/>
          </a:xfrm>
          <a:custGeom>
            <a:avLst/>
            <a:gdLst>
              <a:gd name="connsiteX0" fmla="*/ 543224 w 1086448"/>
              <a:gd name="connsiteY0" fmla="*/ 0 h 1086448"/>
              <a:gd name="connsiteX1" fmla="*/ 1086448 w 1086448"/>
              <a:gd name="connsiteY1" fmla="*/ 0 h 1086448"/>
              <a:gd name="connsiteX2" fmla="*/ 0 w 1086448"/>
              <a:gd name="connsiteY2" fmla="*/ 1086448 h 1086448"/>
              <a:gd name="connsiteX3" fmla="*/ 0 w 1086448"/>
              <a:gd name="connsiteY3" fmla="*/ 543224 h 1086448"/>
              <a:gd name="connsiteX4" fmla="*/ 543224 w 1086448"/>
              <a:gd name="connsiteY4" fmla="*/ 0 h 1086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86448" h="1086448">
                <a:moveTo>
                  <a:pt x="543224" y="0"/>
                </a:moveTo>
                <a:lnTo>
                  <a:pt x="1086448" y="0"/>
                </a:lnTo>
                <a:cubicBezTo>
                  <a:pt x="1086448" y="600029"/>
                  <a:pt x="600029" y="1086448"/>
                  <a:pt x="0" y="1086448"/>
                </a:cubicBezTo>
                <a:lnTo>
                  <a:pt x="0" y="543224"/>
                </a:lnTo>
                <a:cubicBezTo>
                  <a:pt x="300014" y="543224"/>
                  <a:pt x="543224" y="300014"/>
                  <a:pt x="543224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33672085-E399-4F24-B7DF-2232576886C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260724" y="244877"/>
            <a:ext cx="1259301" cy="3956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962326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F7DA7A24-6423-48E4-B490-0B02A8AAD99E}"/>
              </a:ext>
            </a:extLst>
          </p:cNvPr>
          <p:cNvSpPr/>
          <p:nvPr userDrawn="1"/>
        </p:nvSpPr>
        <p:spPr>
          <a:xfrm flipV="1">
            <a:off x="9961047" y="5900057"/>
            <a:ext cx="2230953" cy="957943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11D38132-EF88-4E51-8DC4-1F4D4F6A2969}"/>
              </a:ext>
            </a:extLst>
          </p:cNvPr>
          <p:cNvSpPr/>
          <p:nvPr userDrawn="1"/>
        </p:nvSpPr>
        <p:spPr>
          <a:xfrm>
            <a:off x="10019104" y="-6979"/>
            <a:ext cx="2172896" cy="1086448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C95043AD-124B-4CA4-ADBB-FAAEAD9C4A06}"/>
              </a:ext>
            </a:extLst>
          </p:cNvPr>
          <p:cNvSpPr/>
          <p:nvPr userDrawn="1"/>
        </p:nvSpPr>
        <p:spPr>
          <a:xfrm>
            <a:off x="-3272" y="5726902"/>
            <a:ext cx="1751378" cy="1131098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54AB0B10-A5A8-44D2-B4B0-CA0BB01855DC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398012" y="268122"/>
            <a:ext cx="1751378" cy="5502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1164956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02DFA502-7001-4797-A288-F9FE23679395}"/>
              </a:ext>
            </a:extLst>
          </p:cNvPr>
          <p:cNvSpPr/>
          <p:nvPr userDrawn="1"/>
        </p:nvSpPr>
        <p:spPr>
          <a:xfrm flipV="1">
            <a:off x="8731489" y="5372100"/>
            <a:ext cx="3460512" cy="148590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FB34A848-0D47-4DEB-AE42-03DDDEEFEA99}"/>
              </a:ext>
            </a:extLst>
          </p:cNvPr>
          <p:cNvSpPr/>
          <p:nvPr userDrawn="1"/>
        </p:nvSpPr>
        <p:spPr>
          <a:xfrm>
            <a:off x="9952721" y="-6980"/>
            <a:ext cx="2235158" cy="1117579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96738AA5-1577-4540-B664-68EEC3DFBAA8}"/>
              </a:ext>
            </a:extLst>
          </p:cNvPr>
          <p:cNvSpPr/>
          <p:nvPr userDrawn="1"/>
        </p:nvSpPr>
        <p:spPr>
          <a:xfrm>
            <a:off x="-3272" y="6093092"/>
            <a:ext cx="1184372" cy="764907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E114F1E8-AA6A-447C-B043-FE2B67CAC29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581900" y="1110600"/>
            <a:ext cx="3488400" cy="46368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2741688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2">
            <a:extLst>
              <a:ext uri="{FF2B5EF4-FFF2-40B4-BE49-F238E27FC236}">
                <a16:creationId xmlns:a16="http://schemas.microsoft.com/office/drawing/2014/main" id="{5BE61571-5048-47DF-A93C-47E70B33B953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735528" y="19066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2">
            <a:extLst>
              <a:ext uri="{FF2B5EF4-FFF2-40B4-BE49-F238E27FC236}">
                <a16:creationId xmlns:a16="http://schemas.microsoft.com/office/drawing/2014/main" id="{1143349D-9A32-4AFC-870C-72B0A186DB0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62958" y="19066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2">
            <a:extLst>
              <a:ext uri="{FF2B5EF4-FFF2-40B4-BE49-F238E27FC236}">
                <a16:creationId xmlns:a16="http://schemas.microsoft.com/office/drawing/2014/main" id="{D89B48C2-1E81-42C4-B7B6-4BD149BA54C2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790387" y="19066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2">
            <a:extLst>
              <a:ext uri="{FF2B5EF4-FFF2-40B4-BE49-F238E27FC236}">
                <a16:creationId xmlns:a16="http://schemas.microsoft.com/office/drawing/2014/main" id="{0E466B85-FC26-45A3-B07E-567CBBB4164E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08098" y="19066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D10D366B-92B8-4F37-9F77-782F880BC0F1}"/>
              </a:ext>
            </a:extLst>
          </p:cNvPr>
          <p:cNvSpPr/>
          <p:nvPr userDrawn="1"/>
        </p:nvSpPr>
        <p:spPr>
          <a:xfrm flipV="1">
            <a:off x="10411253" y="6093370"/>
            <a:ext cx="1780747" cy="76463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71B83430-40E7-4F46-B52B-930D53A56828}"/>
              </a:ext>
            </a:extLst>
          </p:cNvPr>
          <p:cNvSpPr/>
          <p:nvPr userDrawn="1"/>
        </p:nvSpPr>
        <p:spPr>
          <a:xfrm>
            <a:off x="1" y="6108096"/>
            <a:ext cx="1161142" cy="74990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AE3A5AE7-3641-4C09-B140-25D185C3257F}"/>
              </a:ext>
            </a:extLst>
          </p:cNvPr>
          <p:cNvSpPr/>
          <p:nvPr userDrawn="1"/>
        </p:nvSpPr>
        <p:spPr>
          <a:xfrm flipH="1">
            <a:off x="11306629" y="0"/>
            <a:ext cx="885371" cy="885371"/>
          </a:xfrm>
          <a:custGeom>
            <a:avLst/>
            <a:gdLst>
              <a:gd name="connsiteX0" fmla="*/ 543224 w 1086448"/>
              <a:gd name="connsiteY0" fmla="*/ 0 h 1086448"/>
              <a:gd name="connsiteX1" fmla="*/ 1086448 w 1086448"/>
              <a:gd name="connsiteY1" fmla="*/ 0 h 1086448"/>
              <a:gd name="connsiteX2" fmla="*/ 0 w 1086448"/>
              <a:gd name="connsiteY2" fmla="*/ 1086448 h 1086448"/>
              <a:gd name="connsiteX3" fmla="*/ 0 w 1086448"/>
              <a:gd name="connsiteY3" fmla="*/ 543224 h 1086448"/>
              <a:gd name="connsiteX4" fmla="*/ 543224 w 1086448"/>
              <a:gd name="connsiteY4" fmla="*/ 0 h 1086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86448" h="1086448">
                <a:moveTo>
                  <a:pt x="543224" y="0"/>
                </a:moveTo>
                <a:lnTo>
                  <a:pt x="1086448" y="0"/>
                </a:lnTo>
                <a:cubicBezTo>
                  <a:pt x="1086448" y="600029"/>
                  <a:pt x="600029" y="1086448"/>
                  <a:pt x="0" y="1086448"/>
                </a:cubicBezTo>
                <a:lnTo>
                  <a:pt x="0" y="543224"/>
                </a:lnTo>
                <a:cubicBezTo>
                  <a:pt x="300014" y="543224"/>
                  <a:pt x="543224" y="300014"/>
                  <a:pt x="543224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DB9C97D2-60E3-4068-B056-F613BA7C546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260724" y="244877"/>
            <a:ext cx="1259301" cy="3956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724076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1B237308-6B9F-410D-A4D3-31AF9444EDBE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19400" y="3320862"/>
            <a:ext cx="10753200" cy="281713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FE08678A-1D52-45BD-A3D4-A37BA449F942}"/>
              </a:ext>
            </a:extLst>
          </p:cNvPr>
          <p:cNvSpPr/>
          <p:nvPr userDrawn="1"/>
        </p:nvSpPr>
        <p:spPr>
          <a:xfrm flipH="1">
            <a:off x="11306629" y="0"/>
            <a:ext cx="885371" cy="885371"/>
          </a:xfrm>
          <a:custGeom>
            <a:avLst/>
            <a:gdLst>
              <a:gd name="connsiteX0" fmla="*/ 543224 w 1086448"/>
              <a:gd name="connsiteY0" fmla="*/ 0 h 1086448"/>
              <a:gd name="connsiteX1" fmla="*/ 1086448 w 1086448"/>
              <a:gd name="connsiteY1" fmla="*/ 0 h 1086448"/>
              <a:gd name="connsiteX2" fmla="*/ 0 w 1086448"/>
              <a:gd name="connsiteY2" fmla="*/ 1086448 h 1086448"/>
              <a:gd name="connsiteX3" fmla="*/ 0 w 1086448"/>
              <a:gd name="connsiteY3" fmla="*/ 543224 h 1086448"/>
              <a:gd name="connsiteX4" fmla="*/ 543224 w 1086448"/>
              <a:gd name="connsiteY4" fmla="*/ 0 h 1086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86448" h="1086448">
                <a:moveTo>
                  <a:pt x="543224" y="0"/>
                </a:moveTo>
                <a:lnTo>
                  <a:pt x="1086448" y="0"/>
                </a:lnTo>
                <a:cubicBezTo>
                  <a:pt x="1086448" y="600029"/>
                  <a:pt x="600029" y="1086448"/>
                  <a:pt x="0" y="1086448"/>
                </a:cubicBezTo>
                <a:lnTo>
                  <a:pt x="0" y="543224"/>
                </a:lnTo>
                <a:cubicBezTo>
                  <a:pt x="300014" y="543224"/>
                  <a:pt x="543224" y="300014"/>
                  <a:pt x="543224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6891080D-1637-42CC-BF2C-F4C718D745F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260724" y="244877"/>
            <a:ext cx="1259301" cy="3956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730358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E3EB8882-3BE0-492A-9319-6E664D16D897}"/>
              </a:ext>
            </a:extLst>
          </p:cNvPr>
          <p:cNvSpPr/>
          <p:nvPr userDrawn="1"/>
        </p:nvSpPr>
        <p:spPr>
          <a:xfrm flipV="1">
            <a:off x="9961047" y="5900057"/>
            <a:ext cx="2230953" cy="957943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979CD0FD-2C14-4EEA-B4A4-8A829C006F6E}"/>
              </a:ext>
            </a:extLst>
          </p:cNvPr>
          <p:cNvSpPr/>
          <p:nvPr userDrawn="1"/>
        </p:nvSpPr>
        <p:spPr>
          <a:xfrm>
            <a:off x="10019104" y="-6979"/>
            <a:ext cx="2172896" cy="1086448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085D35E1-A6E0-4061-824A-BAD7554E1611}"/>
              </a:ext>
            </a:extLst>
          </p:cNvPr>
          <p:cNvSpPr/>
          <p:nvPr userDrawn="1"/>
        </p:nvSpPr>
        <p:spPr>
          <a:xfrm>
            <a:off x="-3272" y="5726902"/>
            <a:ext cx="1751378" cy="1131098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D63AEF44-B84D-43BE-8EDD-0EB3A94BCD9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398012" y="268122"/>
            <a:ext cx="1751378" cy="550203"/>
          </a:xfrm>
          <a:prstGeom prst="rect">
            <a:avLst/>
          </a:prstGeom>
        </p:spPr>
      </p:pic>
      <p:sp>
        <p:nvSpPr>
          <p:cNvPr id="11" name="그림 개체 틀 11">
            <a:extLst>
              <a:ext uri="{FF2B5EF4-FFF2-40B4-BE49-F238E27FC236}">
                <a16:creationId xmlns:a16="http://schemas.microsoft.com/office/drawing/2014/main" id="{1E7FD6B7-8F0B-41BB-981A-D5D068D1CB7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162028" y="1059419"/>
            <a:ext cx="2194694" cy="4761846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32562628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AE4E5962-1215-4046-9CB6-070BF27DC239}"/>
              </a:ext>
            </a:extLst>
          </p:cNvPr>
          <p:cNvSpPr/>
          <p:nvPr userDrawn="1"/>
        </p:nvSpPr>
        <p:spPr>
          <a:xfrm flipH="1" flipV="1">
            <a:off x="-3272" y="5900057"/>
            <a:ext cx="2230953" cy="957943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36CBB4F3-95EA-4B7E-B707-57D0FDDFCD66}"/>
              </a:ext>
            </a:extLst>
          </p:cNvPr>
          <p:cNvSpPr/>
          <p:nvPr userDrawn="1"/>
        </p:nvSpPr>
        <p:spPr>
          <a:xfrm flipH="1">
            <a:off x="-3272" y="-6979"/>
            <a:ext cx="2172896" cy="1086448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022CA7E8-05F4-4F1E-8A39-7E80C4202FEE}"/>
              </a:ext>
            </a:extLst>
          </p:cNvPr>
          <p:cNvSpPr/>
          <p:nvPr userDrawn="1"/>
        </p:nvSpPr>
        <p:spPr>
          <a:xfrm flipH="1">
            <a:off x="10440622" y="5726902"/>
            <a:ext cx="1751378" cy="1131098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478077DB-EDDF-4865-990E-6A95EC565D5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10039338" y="268122"/>
            <a:ext cx="1751378" cy="550203"/>
          </a:xfrm>
          <a:prstGeom prst="rect">
            <a:avLst/>
          </a:prstGeom>
        </p:spPr>
      </p:pic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4842EE71-C810-4F09-AD31-DFBB08EC20F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533479" y="947752"/>
            <a:ext cx="3720526" cy="4962496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6737106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97F32F21-9368-4649-9EF4-12C8E94CE495}"/>
              </a:ext>
            </a:extLst>
          </p:cNvPr>
          <p:cNvSpPr/>
          <p:nvPr userDrawn="1"/>
        </p:nvSpPr>
        <p:spPr>
          <a:xfrm>
            <a:off x="9961047" y="-6979"/>
            <a:ext cx="2230953" cy="957943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AFC290E1-8286-435A-AB17-2B3C8AD346A0}"/>
              </a:ext>
            </a:extLst>
          </p:cNvPr>
          <p:cNvSpPr/>
          <p:nvPr userDrawn="1"/>
        </p:nvSpPr>
        <p:spPr>
          <a:xfrm flipV="1">
            <a:off x="10019104" y="5771552"/>
            <a:ext cx="2172896" cy="1086448"/>
          </a:xfrm>
          <a:custGeom>
            <a:avLst/>
            <a:gdLst>
              <a:gd name="connsiteX0" fmla="*/ 0 w 5065484"/>
              <a:gd name="connsiteY0" fmla="*/ 0 h 2532742"/>
              <a:gd name="connsiteX1" fmla="*/ 1266371 w 5065484"/>
              <a:gd name="connsiteY1" fmla="*/ 0 h 2532742"/>
              <a:gd name="connsiteX2" fmla="*/ 2532742 w 5065484"/>
              <a:gd name="connsiteY2" fmla="*/ 1266371 h 2532742"/>
              <a:gd name="connsiteX3" fmla="*/ 3799113 w 5065484"/>
              <a:gd name="connsiteY3" fmla="*/ 0 h 2532742"/>
              <a:gd name="connsiteX4" fmla="*/ 5065484 w 5065484"/>
              <a:gd name="connsiteY4" fmla="*/ 0 h 2532742"/>
              <a:gd name="connsiteX5" fmla="*/ 2532742 w 5065484"/>
              <a:gd name="connsiteY5" fmla="*/ 2532742 h 2532742"/>
              <a:gd name="connsiteX6" fmla="*/ 0 w 5065484"/>
              <a:gd name="connsiteY6" fmla="*/ 0 h 25327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065484" h="2532742">
                <a:moveTo>
                  <a:pt x="0" y="0"/>
                </a:moveTo>
                <a:lnTo>
                  <a:pt x="1266371" y="0"/>
                </a:lnTo>
                <a:cubicBezTo>
                  <a:pt x="1266371" y="699397"/>
                  <a:pt x="1833345" y="1266371"/>
                  <a:pt x="2532742" y="1266371"/>
                </a:cubicBezTo>
                <a:cubicBezTo>
                  <a:pt x="3232139" y="1266371"/>
                  <a:pt x="3799113" y="699397"/>
                  <a:pt x="3799113" y="0"/>
                </a:cubicBezTo>
                <a:lnTo>
                  <a:pt x="5065484" y="0"/>
                </a:lnTo>
                <a:cubicBezTo>
                  <a:pt x="5065484" y="1398795"/>
                  <a:pt x="3931537" y="2532742"/>
                  <a:pt x="2532742" y="2532742"/>
                </a:cubicBezTo>
                <a:cubicBezTo>
                  <a:pt x="1133947" y="2532742"/>
                  <a:pt x="0" y="1398795"/>
                  <a:pt x="0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C817B5EA-76BB-4A89-AA68-9D52F518A7EA}"/>
              </a:ext>
            </a:extLst>
          </p:cNvPr>
          <p:cNvSpPr/>
          <p:nvPr userDrawn="1"/>
        </p:nvSpPr>
        <p:spPr>
          <a:xfrm flipV="1">
            <a:off x="-3272" y="-6979"/>
            <a:ext cx="1751378" cy="1131098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9ED301EC-958D-4648-B957-6E6F84AE0BC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V="1">
            <a:off x="398012" y="6032696"/>
            <a:ext cx="1751378" cy="550203"/>
          </a:xfrm>
          <a:prstGeom prst="rect">
            <a:avLst/>
          </a:prstGeom>
        </p:spPr>
      </p:pic>
      <p:sp>
        <p:nvSpPr>
          <p:cNvPr id="6" name="그림 개체 틀 8">
            <a:extLst>
              <a:ext uri="{FF2B5EF4-FFF2-40B4-BE49-F238E27FC236}">
                <a16:creationId xmlns:a16="http://schemas.microsoft.com/office/drawing/2014/main" id="{46F64F55-5039-4C34-BFD6-9A365C82FCD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496408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5C88ABB5-2799-48E6-B90F-1B47E436493D}"/>
              </a:ext>
            </a:extLst>
          </p:cNvPr>
          <p:cNvSpPr/>
          <p:nvPr userDrawn="1"/>
        </p:nvSpPr>
        <p:spPr>
          <a:xfrm flipH="1" flipV="1">
            <a:off x="1" y="6093370"/>
            <a:ext cx="1780747" cy="76463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E522CFCA-6FE5-40EB-AD53-336920D06B73}"/>
              </a:ext>
            </a:extLst>
          </p:cNvPr>
          <p:cNvSpPr/>
          <p:nvPr userDrawn="1"/>
        </p:nvSpPr>
        <p:spPr>
          <a:xfrm flipH="1">
            <a:off x="11030858" y="6108096"/>
            <a:ext cx="1161142" cy="74990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83BDE764-AF17-459D-8C1C-882B1283DDB4}"/>
              </a:ext>
            </a:extLst>
          </p:cNvPr>
          <p:cNvSpPr/>
          <p:nvPr userDrawn="1"/>
        </p:nvSpPr>
        <p:spPr>
          <a:xfrm>
            <a:off x="1" y="0"/>
            <a:ext cx="885371" cy="885371"/>
          </a:xfrm>
          <a:custGeom>
            <a:avLst/>
            <a:gdLst>
              <a:gd name="connsiteX0" fmla="*/ 543224 w 1086448"/>
              <a:gd name="connsiteY0" fmla="*/ 0 h 1086448"/>
              <a:gd name="connsiteX1" fmla="*/ 1086448 w 1086448"/>
              <a:gd name="connsiteY1" fmla="*/ 0 h 1086448"/>
              <a:gd name="connsiteX2" fmla="*/ 0 w 1086448"/>
              <a:gd name="connsiteY2" fmla="*/ 1086448 h 1086448"/>
              <a:gd name="connsiteX3" fmla="*/ 0 w 1086448"/>
              <a:gd name="connsiteY3" fmla="*/ 543224 h 1086448"/>
              <a:gd name="connsiteX4" fmla="*/ 543224 w 1086448"/>
              <a:gd name="connsiteY4" fmla="*/ 0 h 1086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86448" h="1086448">
                <a:moveTo>
                  <a:pt x="543224" y="0"/>
                </a:moveTo>
                <a:lnTo>
                  <a:pt x="1086448" y="0"/>
                </a:lnTo>
                <a:cubicBezTo>
                  <a:pt x="1086448" y="600029"/>
                  <a:pt x="600029" y="1086448"/>
                  <a:pt x="0" y="1086448"/>
                </a:cubicBezTo>
                <a:lnTo>
                  <a:pt x="0" y="543224"/>
                </a:lnTo>
                <a:cubicBezTo>
                  <a:pt x="300014" y="543224"/>
                  <a:pt x="543224" y="300014"/>
                  <a:pt x="543224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5DBC56D3-2587-4A74-9E71-3EB0EEB4D99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671976" y="244877"/>
            <a:ext cx="1259301" cy="3956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6243102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D6CFDE64-75DE-4B47-A4F8-ACCC71CD76F2}"/>
              </a:ext>
            </a:extLst>
          </p:cNvPr>
          <p:cNvSpPr/>
          <p:nvPr userDrawn="1"/>
        </p:nvSpPr>
        <p:spPr>
          <a:xfrm flipH="1">
            <a:off x="1" y="0"/>
            <a:ext cx="1780747" cy="76463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32A07829-DA29-4E1F-9ACE-DBBB351B56C1}"/>
              </a:ext>
            </a:extLst>
          </p:cNvPr>
          <p:cNvSpPr/>
          <p:nvPr userDrawn="1"/>
        </p:nvSpPr>
        <p:spPr>
          <a:xfrm flipH="1" flipV="1">
            <a:off x="11030858" y="0"/>
            <a:ext cx="1161142" cy="74990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D68422B0-B158-4E0B-AAA1-13C915289961}"/>
              </a:ext>
            </a:extLst>
          </p:cNvPr>
          <p:cNvSpPr/>
          <p:nvPr userDrawn="1"/>
        </p:nvSpPr>
        <p:spPr>
          <a:xfrm flipV="1">
            <a:off x="1" y="5972629"/>
            <a:ext cx="885371" cy="885371"/>
          </a:xfrm>
          <a:custGeom>
            <a:avLst/>
            <a:gdLst>
              <a:gd name="connsiteX0" fmla="*/ 543224 w 1086448"/>
              <a:gd name="connsiteY0" fmla="*/ 0 h 1086448"/>
              <a:gd name="connsiteX1" fmla="*/ 1086448 w 1086448"/>
              <a:gd name="connsiteY1" fmla="*/ 0 h 1086448"/>
              <a:gd name="connsiteX2" fmla="*/ 0 w 1086448"/>
              <a:gd name="connsiteY2" fmla="*/ 1086448 h 1086448"/>
              <a:gd name="connsiteX3" fmla="*/ 0 w 1086448"/>
              <a:gd name="connsiteY3" fmla="*/ 543224 h 1086448"/>
              <a:gd name="connsiteX4" fmla="*/ 543224 w 1086448"/>
              <a:gd name="connsiteY4" fmla="*/ 0 h 1086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86448" h="1086448">
                <a:moveTo>
                  <a:pt x="543224" y="0"/>
                </a:moveTo>
                <a:lnTo>
                  <a:pt x="1086448" y="0"/>
                </a:lnTo>
                <a:cubicBezTo>
                  <a:pt x="1086448" y="600029"/>
                  <a:pt x="600029" y="1086448"/>
                  <a:pt x="0" y="1086448"/>
                </a:cubicBezTo>
                <a:lnTo>
                  <a:pt x="0" y="543224"/>
                </a:lnTo>
                <a:cubicBezTo>
                  <a:pt x="300014" y="543224"/>
                  <a:pt x="543224" y="300014"/>
                  <a:pt x="543224" y="0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596F700E-7857-48FB-AA06-5FACFDAEF73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V="1">
            <a:off x="10671976" y="6217508"/>
            <a:ext cx="1259301" cy="3956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596428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D4C3A5D8-782A-4059-8EA9-06CDE17BD48D}"/>
              </a:ext>
            </a:extLst>
          </p:cNvPr>
          <p:cNvGrpSpPr/>
          <p:nvPr userDrawn="1"/>
        </p:nvGrpSpPr>
        <p:grpSpPr>
          <a:xfrm flipV="1">
            <a:off x="1" y="0"/>
            <a:ext cx="12191999" cy="6858000"/>
            <a:chOff x="1" y="0"/>
            <a:chExt cx="12191999" cy="6858000"/>
          </a:xfrm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FAD3B5C-C079-4863-BAE3-4AFD0BA53A88}"/>
                </a:ext>
              </a:extLst>
            </p:cNvPr>
            <p:cNvSpPr/>
            <p:nvPr userDrawn="1"/>
          </p:nvSpPr>
          <p:spPr>
            <a:xfrm flipV="1">
              <a:off x="10411253" y="6093370"/>
              <a:ext cx="1780747" cy="764630"/>
            </a:xfrm>
            <a:custGeom>
              <a:avLst/>
              <a:gdLst>
                <a:gd name="connsiteX0" fmla="*/ 278473 w 2230953"/>
                <a:gd name="connsiteY0" fmla="*/ 0 h 957943"/>
                <a:gd name="connsiteX1" fmla="*/ 2230953 w 2230953"/>
                <a:gd name="connsiteY1" fmla="*/ 0 h 957943"/>
                <a:gd name="connsiteX2" fmla="*/ 2230953 w 2230953"/>
                <a:gd name="connsiteY2" fmla="*/ 751262 h 957943"/>
                <a:gd name="connsiteX3" fmla="*/ 0 w 2230953"/>
                <a:gd name="connsiteY3" fmla="*/ 957943 h 957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230953" h="957943">
                  <a:moveTo>
                    <a:pt x="278473" y="0"/>
                  </a:moveTo>
                  <a:lnTo>
                    <a:pt x="2230953" y="0"/>
                  </a:lnTo>
                  <a:lnTo>
                    <a:pt x="2230953" y="751262"/>
                  </a:lnTo>
                  <a:lnTo>
                    <a:pt x="0" y="957943"/>
                  </a:lnTo>
                  <a:close/>
                </a:path>
              </a:pathLst>
            </a:custGeom>
            <a:solidFill>
              <a:srgbClr val="17E0BE"/>
            </a:solidFill>
            <a:ln w="76200" cap="flat">
              <a:noFill/>
              <a:prstDash val="solid"/>
              <a:miter/>
            </a:ln>
            <a:effectLst/>
          </p:spPr>
          <p:txBody>
  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 sz="24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4B446FEC-C040-46EA-BA8D-667F9B520E9C}"/>
                </a:ext>
              </a:extLst>
            </p:cNvPr>
            <p:cNvSpPr/>
            <p:nvPr userDrawn="1"/>
          </p:nvSpPr>
          <p:spPr>
            <a:xfrm>
              <a:off x="1" y="6108096"/>
              <a:ext cx="1161142" cy="749904"/>
            </a:xfrm>
            <a:custGeom>
              <a:avLst/>
              <a:gdLst>
                <a:gd name="connsiteX0" fmla="*/ 1640114 w 2204770"/>
                <a:gd name="connsiteY0" fmla="*/ 0 h 1423914"/>
                <a:gd name="connsiteX1" fmla="*/ 2204770 w 2204770"/>
                <a:gd name="connsiteY1" fmla="*/ 1423914 h 1423914"/>
                <a:gd name="connsiteX2" fmla="*/ 13374 w 2204770"/>
                <a:gd name="connsiteY2" fmla="*/ 1423914 h 1423914"/>
                <a:gd name="connsiteX3" fmla="*/ 0 w 2204770"/>
                <a:gd name="connsiteY3" fmla="*/ 1422400 h 1423914"/>
                <a:gd name="connsiteX4" fmla="*/ 0 w 2204770"/>
                <a:gd name="connsiteY4" fmla="*/ 508000 h 14239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04770" h="1423914">
                  <a:moveTo>
                    <a:pt x="1640114" y="0"/>
                  </a:moveTo>
                  <a:lnTo>
                    <a:pt x="2204770" y="1423914"/>
                  </a:lnTo>
                  <a:lnTo>
                    <a:pt x="13374" y="1423914"/>
                  </a:lnTo>
                  <a:lnTo>
                    <a:pt x="0" y="1422400"/>
                  </a:lnTo>
                  <a:lnTo>
                    <a:pt x="0" y="508000"/>
                  </a:lnTo>
                  <a:close/>
                </a:path>
              </a:pathLst>
            </a:custGeom>
            <a:solidFill>
              <a:srgbClr val="17E0BE"/>
            </a:solidFill>
            <a:ln w="76200" cap="flat">
              <a:noFill/>
              <a:prstDash val="solid"/>
              <a:miter/>
            </a:ln>
            <a:effectLst/>
          </p:spPr>
          <p:txBody>
            <a:bodyPr tIns="360000" rtlCol="0" anchor="t" anchorCtr="0"/>
            <a:lstStyle/>
            <a:p>
              <a:pPr algn="ctr"/>
              <a:endParaRPr lang="ko-KR" altLang="en-US" sz="24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F6A9377-5FB8-4EC4-8E7F-D5769AEDACB7}"/>
                </a:ext>
              </a:extLst>
            </p:cNvPr>
            <p:cNvSpPr/>
            <p:nvPr userDrawn="1"/>
          </p:nvSpPr>
          <p:spPr>
            <a:xfrm flipH="1">
              <a:off x="11306629" y="0"/>
              <a:ext cx="885371" cy="885371"/>
            </a:xfrm>
            <a:custGeom>
              <a:avLst/>
              <a:gdLst>
                <a:gd name="connsiteX0" fmla="*/ 543224 w 1086448"/>
                <a:gd name="connsiteY0" fmla="*/ 0 h 1086448"/>
                <a:gd name="connsiteX1" fmla="*/ 1086448 w 1086448"/>
                <a:gd name="connsiteY1" fmla="*/ 0 h 1086448"/>
                <a:gd name="connsiteX2" fmla="*/ 0 w 1086448"/>
                <a:gd name="connsiteY2" fmla="*/ 1086448 h 1086448"/>
                <a:gd name="connsiteX3" fmla="*/ 0 w 1086448"/>
                <a:gd name="connsiteY3" fmla="*/ 543224 h 1086448"/>
                <a:gd name="connsiteX4" fmla="*/ 543224 w 1086448"/>
                <a:gd name="connsiteY4" fmla="*/ 0 h 10864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86448" h="1086448">
                  <a:moveTo>
                    <a:pt x="543224" y="0"/>
                  </a:moveTo>
                  <a:lnTo>
                    <a:pt x="1086448" y="0"/>
                  </a:lnTo>
                  <a:cubicBezTo>
                    <a:pt x="1086448" y="600029"/>
                    <a:pt x="600029" y="1086448"/>
                    <a:pt x="0" y="1086448"/>
                  </a:cubicBezTo>
                  <a:lnTo>
                    <a:pt x="0" y="543224"/>
                  </a:lnTo>
                  <a:cubicBezTo>
                    <a:pt x="300014" y="543224"/>
                    <a:pt x="543224" y="300014"/>
                    <a:pt x="543224" y="0"/>
                  </a:cubicBezTo>
                  <a:close/>
                </a:path>
              </a:pathLst>
            </a:custGeom>
            <a:solidFill>
              <a:srgbClr val="17E0BE"/>
            </a:solidFill>
            <a:ln w="76200" cap="flat">
              <a:noFill/>
              <a:prstDash val="solid"/>
              <a:miter/>
            </a:ln>
            <a:effectLst/>
          </p:spPr>
          <p:txBody>
            <a:bodyPr tIns="360000" rtlCol="0" anchor="t" anchorCtr="0"/>
            <a:lstStyle/>
            <a:p>
              <a:pPr algn="ctr"/>
              <a:endParaRPr lang="ko-KR" altLang="en-US" sz="2400" dirty="0">
                <a:solidFill>
                  <a:schemeClr val="bg1"/>
                </a:solidFill>
                <a:latin typeface="+mj-lt"/>
              </a:endParaRPr>
            </a:p>
          </p:txBody>
        </p:sp>
        <p:pic>
          <p:nvPicPr>
            <p:cNvPr id="9" name="그래픽 8">
              <a:extLst>
                <a:ext uri="{FF2B5EF4-FFF2-40B4-BE49-F238E27FC236}">
                  <a16:creationId xmlns:a16="http://schemas.microsoft.com/office/drawing/2014/main" id="{D6F7FC89-D2DC-49BC-80F3-59BA8F6BBEFC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 flipH="1">
              <a:off x="260724" y="244877"/>
              <a:ext cx="1259301" cy="395615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1897943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D3D6F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72" r:id="rId13"/>
    <p:sldLayoutId id="2147483664" r:id="rId14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svg"/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4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6.svg"/><Relationship Id="rId7" Type="http://schemas.openxmlformats.org/officeDocument/2006/relationships/image" Target="../media/image10.sv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12.xml"/><Relationship Id="rId6" Type="http://schemas.openxmlformats.org/officeDocument/2006/relationships/image" Target="../media/image9.png"/><Relationship Id="rId5" Type="http://schemas.openxmlformats.org/officeDocument/2006/relationships/image" Target="../media/image8.svg"/><Relationship Id="rId4" Type="http://schemas.openxmlformats.org/officeDocument/2006/relationships/image" Target="../media/image7.png"/><Relationship Id="rId9" Type="http://schemas.openxmlformats.org/officeDocument/2006/relationships/image" Target="../media/image12.sv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12.svg"/><Relationship Id="rId4" Type="http://schemas.openxmlformats.org/officeDocument/2006/relationships/image" Target="../media/image11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10.xml"/><Relationship Id="rId5" Type="http://schemas.openxmlformats.org/officeDocument/2006/relationships/image" Target="../media/image16.svg"/><Relationship Id="rId4" Type="http://schemas.openxmlformats.org/officeDocument/2006/relationships/image" Target="../media/image15.png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png"/><Relationship Id="rId3" Type="http://schemas.openxmlformats.org/officeDocument/2006/relationships/image" Target="../media/image18.svg"/><Relationship Id="rId7" Type="http://schemas.openxmlformats.org/officeDocument/2006/relationships/image" Target="../media/image22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21.png"/><Relationship Id="rId5" Type="http://schemas.openxmlformats.org/officeDocument/2006/relationships/image" Target="../media/image20.svg"/><Relationship Id="rId4" Type="http://schemas.openxmlformats.org/officeDocument/2006/relationships/image" Target="../media/image19.png"/><Relationship Id="rId9" Type="http://schemas.openxmlformats.org/officeDocument/2006/relationships/image" Target="../media/image24.sv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svg"/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1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30.svg"/><Relationship Id="rId4" Type="http://schemas.openxmlformats.org/officeDocument/2006/relationships/image" Target="../media/image29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png"/><Relationship Id="rId2" Type="http://schemas.openxmlformats.org/officeDocument/2006/relationships/image" Target="../media/image31.png"/><Relationship Id="rId1" Type="http://schemas.openxmlformats.org/officeDocument/2006/relationships/slideLayout" Target="../slideLayouts/slideLayout7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8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4.png"/><Relationship Id="rId1" Type="http://schemas.openxmlformats.org/officeDocument/2006/relationships/slideLayout" Target="../slideLayouts/slideLayout9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4.xm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ontserrat" TargetMode="External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14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9F0E5F9-D8B6-4EE3-BA7A-C4F19EFDE19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93788C5E-F282-45E7-AE35-14C2CE0962E9}"/>
              </a:ext>
            </a:extLst>
          </p:cNvPr>
          <p:cNvSpPr txBox="1"/>
          <p:nvPr/>
        </p:nvSpPr>
        <p:spPr>
          <a:xfrm>
            <a:off x="911128" y="1857548"/>
            <a:ext cx="6121398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l"/>
            <a:r>
              <a:rPr lang="en-US" altLang="ko-KR" sz="72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Content Marketing</a:t>
            </a:r>
            <a:endParaRPr lang="ko-KR" altLang="en-US" sz="72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A455C618-6157-4512-BB8A-EC653C2AA21A}"/>
              </a:ext>
            </a:extLst>
          </p:cNvPr>
          <p:cNvSpPr/>
          <p:nvPr/>
        </p:nvSpPr>
        <p:spPr>
          <a:xfrm>
            <a:off x="911128" y="4165872"/>
            <a:ext cx="61213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l"/>
            <a:r>
              <a:rPr lang="en-US" altLang="ko-KR" sz="2000" dirty="0">
                <a:solidFill>
                  <a:schemeClr val="tx1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86A6FB12-792B-4771-A7E9-4A0770569DB6}"/>
              </a:ext>
            </a:extLst>
          </p:cNvPr>
          <p:cNvSpPr/>
          <p:nvPr/>
        </p:nvSpPr>
        <p:spPr>
          <a:xfrm>
            <a:off x="911128" y="4693544"/>
            <a:ext cx="61213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l"/>
            <a:r>
              <a:rPr lang="en-US" altLang="ko-KR" sz="2000" b="0" dirty="0">
                <a:solidFill>
                  <a:schemeClr val="tx1"/>
                </a:solidFill>
              </a:rPr>
              <a:t>Company name   /   00. 00. 20xx</a:t>
            </a:r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DEABA7FF-2F28-4494-9F56-471301591D56}"/>
              </a:ext>
            </a:extLst>
          </p:cNvPr>
          <p:cNvSpPr/>
          <p:nvPr/>
        </p:nvSpPr>
        <p:spPr>
          <a:xfrm flipV="1">
            <a:off x="9961047" y="5900057"/>
            <a:ext cx="2230953" cy="957943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D4894FC3-D4BE-4B6E-8F16-FEB4EE8986EB}"/>
              </a:ext>
            </a:extLst>
          </p:cNvPr>
          <p:cNvSpPr/>
          <p:nvPr/>
        </p:nvSpPr>
        <p:spPr>
          <a:xfrm>
            <a:off x="6015232" y="4655527"/>
            <a:ext cx="2012052" cy="2012052"/>
          </a:xfrm>
          <a:prstGeom prst="ellipse">
            <a:avLst/>
          </a:pr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tx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D6378585-AB43-4778-97C0-BEB21C479D64}"/>
              </a:ext>
            </a:extLst>
          </p:cNvPr>
          <p:cNvSpPr txBox="1"/>
          <p:nvPr/>
        </p:nvSpPr>
        <p:spPr>
          <a:xfrm>
            <a:off x="2584682" y="2761334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5F423BA-5733-4553-BD44-C7525C57315E}"/>
              </a:ext>
            </a:extLst>
          </p:cNvPr>
          <p:cNvSpPr/>
          <p:nvPr/>
        </p:nvSpPr>
        <p:spPr>
          <a:xfrm>
            <a:off x="2508482" y="2451234"/>
            <a:ext cx="308450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  <a:endParaRPr lang="ko-KR" altLang="en-US" sz="1600" dirty="0"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7BC88FFB-06A8-4BE2-9C5A-8A86FCCDC71F}"/>
              </a:ext>
            </a:extLst>
          </p:cNvPr>
          <p:cNvSpPr/>
          <p:nvPr/>
        </p:nvSpPr>
        <p:spPr>
          <a:xfrm>
            <a:off x="1852839" y="2331304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01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669618EC-3506-4E51-BF3D-D32B65333EAF}"/>
              </a:ext>
            </a:extLst>
          </p:cNvPr>
          <p:cNvSpPr txBox="1"/>
          <p:nvPr/>
        </p:nvSpPr>
        <p:spPr>
          <a:xfrm>
            <a:off x="7457853" y="2761334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87B87A23-6911-481D-9892-28B450A6A989}"/>
              </a:ext>
            </a:extLst>
          </p:cNvPr>
          <p:cNvSpPr/>
          <p:nvPr/>
        </p:nvSpPr>
        <p:spPr>
          <a:xfrm>
            <a:off x="7381653" y="2451234"/>
            <a:ext cx="308450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  <a:endParaRPr lang="ko-KR" altLang="en-US" sz="1600" dirty="0"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7BAA711A-262C-45AC-A32E-6C951AD4E991}"/>
              </a:ext>
            </a:extLst>
          </p:cNvPr>
          <p:cNvSpPr/>
          <p:nvPr/>
        </p:nvSpPr>
        <p:spPr>
          <a:xfrm>
            <a:off x="6726010" y="2331304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02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E3E47081-3B19-4E62-9E66-467E0C1A3338}"/>
              </a:ext>
            </a:extLst>
          </p:cNvPr>
          <p:cNvSpPr txBox="1"/>
          <p:nvPr/>
        </p:nvSpPr>
        <p:spPr>
          <a:xfrm>
            <a:off x="2584682" y="4592711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372B4835-F01A-4F7F-9676-B3A82D9DFFAE}"/>
              </a:ext>
            </a:extLst>
          </p:cNvPr>
          <p:cNvSpPr/>
          <p:nvPr/>
        </p:nvSpPr>
        <p:spPr>
          <a:xfrm>
            <a:off x="2508482" y="4282611"/>
            <a:ext cx="308450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  <a:endParaRPr lang="ko-KR" altLang="en-US" sz="1600" dirty="0"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295E59A2-4692-44CA-B60B-AAB6D93E2A01}"/>
              </a:ext>
            </a:extLst>
          </p:cNvPr>
          <p:cNvSpPr/>
          <p:nvPr/>
        </p:nvSpPr>
        <p:spPr>
          <a:xfrm>
            <a:off x="1852839" y="4162681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03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C22BA495-3816-47CB-88B5-E73E2AE34253}"/>
              </a:ext>
            </a:extLst>
          </p:cNvPr>
          <p:cNvSpPr txBox="1"/>
          <p:nvPr/>
        </p:nvSpPr>
        <p:spPr>
          <a:xfrm>
            <a:off x="7457853" y="4592711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3CE92AD4-B1D0-4389-AEC1-F330C4DBA52A}"/>
              </a:ext>
            </a:extLst>
          </p:cNvPr>
          <p:cNvSpPr/>
          <p:nvPr/>
        </p:nvSpPr>
        <p:spPr>
          <a:xfrm>
            <a:off x="7381653" y="4282611"/>
            <a:ext cx="308450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latin typeface="+mj-lt"/>
              </a:rPr>
              <a:t>Lorem ipsum</a:t>
            </a:r>
            <a:endParaRPr lang="ko-KR" altLang="en-US" sz="1600" dirty="0"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853FE1BB-9E2D-4E04-A912-635ECCFAAC7D}"/>
              </a:ext>
            </a:extLst>
          </p:cNvPr>
          <p:cNvSpPr/>
          <p:nvPr/>
        </p:nvSpPr>
        <p:spPr>
          <a:xfrm>
            <a:off x="6726010" y="4162681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04</a:t>
            </a:r>
            <a:endParaRPr lang="ko-KR" altLang="en-US" sz="2800" dirty="0"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23342D1-F3CD-4892-81BA-6B8B9440C84E}"/>
              </a:ext>
            </a:extLst>
          </p:cNvPr>
          <p:cNvSpPr txBox="1"/>
          <p:nvPr/>
        </p:nvSpPr>
        <p:spPr>
          <a:xfrm>
            <a:off x="2718736" y="1233441"/>
            <a:ext cx="675452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타원 18">
            <a:extLst>
              <a:ext uri="{FF2B5EF4-FFF2-40B4-BE49-F238E27FC236}">
                <a16:creationId xmlns:a16="http://schemas.microsoft.com/office/drawing/2014/main" id="{BCDA4804-984B-4A56-BFAA-2E3A3574E3B7}"/>
              </a:ext>
            </a:extLst>
          </p:cNvPr>
          <p:cNvSpPr/>
          <p:nvPr/>
        </p:nvSpPr>
        <p:spPr>
          <a:xfrm>
            <a:off x="4262750" y="2712300"/>
            <a:ext cx="1131551" cy="1131551"/>
          </a:xfrm>
          <a:prstGeom prst="ellipse">
            <a:avLst/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814EAB77-4778-4FDE-A102-97BBD7B4E9B9}"/>
              </a:ext>
            </a:extLst>
          </p:cNvPr>
          <p:cNvSpPr txBox="1"/>
          <p:nvPr/>
        </p:nvSpPr>
        <p:spPr>
          <a:xfrm>
            <a:off x="3742872" y="4584347"/>
            <a:ext cx="217130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E5FB2D4-3D14-47A6-BD18-38B81D694F29}"/>
              </a:ext>
            </a:extLst>
          </p:cNvPr>
          <p:cNvSpPr/>
          <p:nvPr/>
        </p:nvSpPr>
        <p:spPr>
          <a:xfrm>
            <a:off x="3742871" y="4156544"/>
            <a:ext cx="217130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DDA21B42-D525-476B-BE71-EF62E30976DE}"/>
              </a:ext>
            </a:extLst>
          </p:cNvPr>
          <p:cNvGrpSpPr/>
          <p:nvPr/>
        </p:nvGrpSpPr>
        <p:grpSpPr>
          <a:xfrm>
            <a:off x="4566128" y="3001221"/>
            <a:ext cx="525464" cy="539018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1BAF9188-ADDB-4DB6-A529-B2E504DC9F11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D27AF7B-80C8-44DE-AD5D-C61F6D33C5A9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5D37658B-CE83-4DF6-A205-AD1AD1046FDC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3CBBBF77-1DC7-4FD4-98B8-59127D65F1BA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5" name="타원 34">
            <a:extLst>
              <a:ext uri="{FF2B5EF4-FFF2-40B4-BE49-F238E27FC236}">
                <a16:creationId xmlns:a16="http://schemas.microsoft.com/office/drawing/2014/main" id="{1E7D60D2-A494-44CB-8DB4-E218880AF239}"/>
              </a:ext>
            </a:extLst>
          </p:cNvPr>
          <p:cNvSpPr/>
          <p:nvPr/>
        </p:nvSpPr>
        <p:spPr>
          <a:xfrm>
            <a:off x="9343484" y="2712300"/>
            <a:ext cx="1131551" cy="1131551"/>
          </a:xfrm>
          <a:prstGeom prst="ellipse">
            <a:avLst/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5C0A3C0A-24A1-43B9-9C17-E28BBDE752FD}"/>
              </a:ext>
            </a:extLst>
          </p:cNvPr>
          <p:cNvSpPr txBox="1"/>
          <p:nvPr/>
        </p:nvSpPr>
        <p:spPr>
          <a:xfrm>
            <a:off x="8823606" y="4584347"/>
            <a:ext cx="217130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87331668-2AFD-428F-BB2D-167A867DD983}"/>
              </a:ext>
            </a:extLst>
          </p:cNvPr>
          <p:cNvSpPr/>
          <p:nvPr/>
        </p:nvSpPr>
        <p:spPr>
          <a:xfrm>
            <a:off x="8823605" y="4156544"/>
            <a:ext cx="217130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71C4275C-DFE1-46FB-B50B-779425B183B3}"/>
              </a:ext>
            </a:extLst>
          </p:cNvPr>
          <p:cNvGrpSpPr/>
          <p:nvPr/>
        </p:nvGrpSpPr>
        <p:grpSpPr>
          <a:xfrm>
            <a:off x="9636719" y="3009501"/>
            <a:ext cx="545078" cy="522458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1302FCE-B072-48BE-A423-8E91BCDEA588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66DE0236-2FDA-4F72-8F1D-73F54EDA4999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0E65F453-8020-4986-9491-83B38E321759}"/>
              </a:ext>
            </a:extLst>
          </p:cNvPr>
          <p:cNvSpPr/>
          <p:nvPr/>
        </p:nvSpPr>
        <p:spPr>
          <a:xfrm>
            <a:off x="1722382" y="2712300"/>
            <a:ext cx="1131551" cy="1131551"/>
          </a:xfrm>
          <a:prstGeom prst="ellipse">
            <a:avLst/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B0D41F38-AA80-42F1-9281-4406AF10ACF2}"/>
              </a:ext>
            </a:extLst>
          </p:cNvPr>
          <p:cNvSpPr txBox="1"/>
          <p:nvPr/>
        </p:nvSpPr>
        <p:spPr>
          <a:xfrm>
            <a:off x="1202505" y="4584347"/>
            <a:ext cx="217130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A0424CD2-C268-4D0A-B152-BE3ED166ED78}"/>
              </a:ext>
            </a:extLst>
          </p:cNvPr>
          <p:cNvSpPr/>
          <p:nvPr/>
        </p:nvSpPr>
        <p:spPr>
          <a:xfrm>
            <a:off x="1202504" y="4156544"/>
            <a:ext cx="217130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B4C33533-DEA2-4B6C-A665-EE3CAC6BD59B}"/>
              </a:ext>
            </a:extLst>
          </p:cNvPr>
          <p:cNvGrpSpPr/>
          <p:nvPr/>
        </p:nvGrpSpPr>
        <p:grpSpPr>
          <a:xfrm>
            <a:off x="2081942" y="2995733"/>
            <a:ext cx="412430" cy="549994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0FBE3D8-896C-4FC9-BFB0-F818BFF289B6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D9173D34-4480-4CB5-A2BA-B20CACD3252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" name="타원 47">
            <a:extLst>
              <a:ext uri="{FF2B5EF4-FFF2-40B4-BE49-F238E27FC236}">
                <a16:creationId xmlns:a16="http://schemas.microsoft.com/office/drawing/2014/main" id="{5E56B533-5441-452C-A04B-80D766531496}"/>
              </a:ext>
            </a:extLst>
          </p:cNvPr>
          <p:cNvSpPr/>
          <p:nvPr/>
        </p:nvSpPr>
        <p:spPr>
          <a:xfrm>
            <a:off x="6803117" y="2712300"/>
            <a:ext cx="1131551" cy="1131551"/>
          </a:xfrm>
          <a:prstGeom prst="ellipse">
            <a:avLst/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863DB12-2665-4B71-B29A-4566702A7531}"/>
              </a:ext>
            </a:extLst>
          </p:cNvPr>
          <p:cNvSpPr txBox="1"/>
          <p:nvPr/>
        </p:nvSpPr>
        <p:spPr>
          <a:xfrm>
            <a:off x="6283239" y="4584347"/>
            <a:ext cx="217130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F10896A5-1086-4670-8190-AC0079A67E68}"/>
              </a:ext>
            </a:extLst>
          </p:cNvPr>
          <p:cNvSpPr/>
          <p:nvPr/>
        </p:nvSpPr>
        <p:spPr>
          <a:xfrm>
            <a:off x="6283238" y="4156544"/>
            <a:ext cx="217130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CCD2AA91-0487-410C-8784-99F4659CDE9C}"/>
              </a:ext>
            </a:extLst>
          </p:cNvPr>
          <p:cNvGrpSpPr/>
          <p:nvPr/>
        </p:nvGrpSpPr>
        <p:grpSpPr>
          <a:xfrm>
            <a:off x="7078851" y="2997994"/>
            <a:ext cx="545478" cy="545472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DA65FAFE-936F-49D3-822A-BB06DFB02818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C8257F22-2F40-481F-8EF3-843A8F877DDE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D797E21-2A13-4B33-B7C2-6F90461A4833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7AAF389B-1FF6-450B-AE36-6EBDC711AEA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51624CA3-C6C3-479B-AF56-1EB87C09A39C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TextBox 31">
            <a:extLst>
              <a:ext uri="{FF2B5EF4-FFF2-40B4-BE49-F238E27FC236}">
                <a16:creationId xmlns:a16="http://schemas.microsoft.com/office/drawing/2014/main" id="{B2040F3D-F469-4863-A3E1-D3918DE01EA9}"/>
              </a:ext>
            </a:extLst>
          </p:cNvPr>
          <p:cNvSpPr txBox="1"/>
          <p:nvPr/>
        </p:nvSpPr>
        <p:spPr>
          <a:xfrm>
            <a:off x="2718736" y="1233441"/>
            <a:ext cx="675452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2510086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FABF4CB8-8A57-4521-BFA8-442A01806998}"/>
              </a:ext>
            </a:extLst>
          </p:cNvPr>
          <p:cNvSpPr txBox="1"/>
          <p:nvPr/>
        </p:nvSpPr>
        <p:spPr>
          <a:xfrm>
            <a:off x="3512308" y="2290226"/>
            <a:ext cx="5167086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D9EC534-4E47-4F6D-A613-182DCDC8A709}"/>
              </a:ext>
            </a:extLst>
          </p:cNvPr>
          <p:cNvSpPr txBox="1"/>
          <p:nvPr/>
        </p:nvSpPr>
        <p:spPr>
          <a:xfrm>
            <a:off x="3516736" y="3736776"/>
            <a:ext cx="516295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r>
              <a:rPr lang="en-US" altLang="ko-KR" sz="1600" dirty="0">
                <a:solidFill>
                  <a:schemeClr val="tx1"/>
                </a:solidFill>
              </a:rPr>
              <a:t>, 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incididunt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ut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labore</a:t>
            </a:r>
            <a:r>
              <a:rPr lang="en-US" altLang="ko-KR" sz="1600" dirty="0">
                <a:solidFill>
                  <a:schemeClr val="tx1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1973637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7558B932-738E-4A78-89A0-71F3A6B0B6AD}"/>
              </a:ext>
            </a:extLst>
          </p:cNvPr>
          <p:cNvSpPr txBox="1"/>
          <p:nvPr/>
        </p:nvSpPr>
        <p:spPr>
          <a:xfrm>
            <a:off x="2438400" y="1994300"/>
            <a:ext cx="73152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AD67EF4C-9810-4ACA-A9C4-034401EBE159}"/>
              </a:ext>
            </a:extLst>
          </p:cNvPr>
          <p:cNvSpPr txBox="1"/>
          <p:nvPr/>
        </p:nvSpPr>
        <p:spPr>
          <a:xfrm>
            <a:off x="901698" y="4192926"/>
            <a:ext cx="23368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3E1CA282-5DA1-48EC-9605-65E7F3BD9819}"/>
              </a:ext>
            </a:extLst>
          </p:cNvPr>
          <p:cNvSpPr/>
          <p:nvPr/>
        </p:nvSpPr>
        <p:spPr>
          <a:xfrm>
            <a:off x="901697" y="3845025"/>
            <a:ext cx="23368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E3BBD23-EC37-43AC-B1DB-ADF71A3DC50F}"/>
              </a:ext>
            </a:extLst>
          </p:cNvPr>
          <p:cNvSpPr/>
          <p:nvPr/>
        </p:nvSpPr>
        <p:spPr>
          <a:xfrm>
            <a:off x="901697" y="3324880"/>
            <a:ext cx="2336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03B1995-B656-4951-BA45-2F633F773823}"/>
              </a:ext>
            </a:extLst>
          </p:cNvPr>
          <p:cNvSpPr txBox="1"/>
          <p:nvPr/>
        </p:nvSpPr>
        <p:spPr>
          <a:xfrm>
            <a:off x="3585632" y="4192926"/>
            <a:ext cx="23368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1CC50CEE-F39C-4574-9D99-576E5DF2E689}"/>
              </a:ext>
            </a:extLst>
          </p:cNvPr>
          <p:cNvSpPr/>
          <p:nvPr/>
        </p:nvSpPr>
        <p:spPr>
          <a:xfrm>
            <a:off x="3585631" y="3845025"/>
            <a:ext cx="23368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AFBFF94-A489-44AC-A2D2-7BCCD327B289}"/>
              </a:ext>
            </a:extLst>
          </p:cNvPr>
          <p:cNvSpPr/>
          <p:nvPr/>
        </p:nvSpPr>
        <p:spPr>
          <a:xfrm>
            <a:off x="3585631" y="3324880"/>
            <a:ext cx="2336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93985141-1F5F-4401-8BD7-BC789506A170}"/>
              </a:ext>
            </a:extLst>
          </p:cNvPr>
          <p:cNvSpPr txBox="1"/>
          <p:nvPr/>
        </p:nvSpPr>
        <p:spPr>
          <a:xfrm>
            <a:off x="6269566" y="4192926"/>
            <a:ext cx="23368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71AE4491-F065-4035-8091-D86C7A67614F}"/>
              </a:ext>
            </a:extLst>
          </p:cNvPr>
          <p:cNvSpPr/>
          <p:nvPr/>
        </p:nvSpPr>
        <p:spPr>
          <a:xfrm>
            <a:off x="6269565" y="3845025"/>
            <a:ext cx="23368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BB86BB9A-2D58-41C0-8E32-A78C83404F48}"/>
              </a:ext>
            </a:extLst>
          </p:cNvPr>
          <p:cNvSpPr/>
          <p:nvPr/>
        </p:nvSpPr>
        <p:spPr>
          <a:xfrm>
            <a:off x="6269565" y="3324880"/>
            <a:ext cx="2336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03.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31EB693-C41F-4C0B-80C9-FF9BD5379E21}"/>
              </a:ext>
            </a:extLst>
          </p:cNvPr>
          <p:cNvSpPr txBox="1"/>
          <p:nvPr/>
        </p:nvSpPr>
        <p:spPr>
          <a:xfrm>
            <a:off x="8953500" y="4192926"/>
            <a:ext cx="23368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18F367F0-C526-4170-BCB7-A3945F61C402}"/>
              </a:ext>
            </a:extLst>
          </p:cNvPr>
          <p:cNvSpPr/>
          <p:nvPr/>
        </p:nvSpPr>
        <p:spPr>
          <a:xfrm>
            <a:off x="8953499" y="3845025"/>
            <a:ext cx="23368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5A594E2F-C803-485E-8699-52F04BA8FFFE}"/>
              </a:ext>
            </a:extLst>
          </p:cNvPr>
          <p:cNvSpPr/>
          <p:nvPr/>
        </p:nvSpPr>
        <p:spPr>
          <a:xfrm>
            <a:off x="8953499" y="3324880"/>
            <a:ext cx="2336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78721619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CCFBE75B-9D95-4F16-99B1-81A02B4D07F8}"/>
              </a:ext>
            </a:extLst>
          </p:cNvPr>
          <p:cNvSpPr txBox="1"/>
          <p:nvPr/>
        </p:nvSpPr>
        <p:spPr>
          <a:xfrm>
            <a:off x="1489999" y="1572048"/>
            <a:ext cx="549500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Introduction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F3EA89A-9707-4FC6-A4BC-C961A50D77DA}"/>
              </a:ext>
            </a:extLst>
          </p:cNvPr>
          <p:cNvSpPr txBox="1"/>
          <p:nvPr/>
        </p:nvSpPr>
        <p:spPr>
          <a:xfrm>
            <a:off x="1628023" y="2615652"/>
            <a:ext cx="533917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74E0424-6E71-43EC-98B0-3BAFEA0912FB}"/>
              </a:ext>
            </a:extLst>
          </p:cNvPr>
          <p:cNvSpPr txBox="1"/>
          <p:nvPr/>
        </p:nvSpPr>
        <p:spPr>
          <a:xfrm>
            <a:off x="1628023" y="3072797"/>
            <a:ext cx="53391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CF167CD8-3090-482B-9EDF-D8BF595039B3}"/>
              </a:ext>
            </a:extLst>
          </p:cNvPr>
          <p:cNvSpPr txBox="1"/>
          <p:nvPr/>
        </p:nvSpPr>
        <p:spPr>
          <a:xfrm>
            <a:off x="1793123" y="3976555"/>
            <a:ext cx="5147585" cy="1169551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</a:rPr>
              <a:t>ea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commodo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EA73AA52-61AD-4E7A-890E-869BCA3637D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581900" y="1110600"/>
            <a:ext cx="3488400" cy="4636800"/>
          </a:xfrm>
        </p:spPr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D818B32A-8AE7-4B87-B58E-C2FF8A5BF47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460199" y="1589335"/>
            <a:ext cx="1751378" cy="5502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6092594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89B39DE5-833C-410C-9CB8-3E2BE288642A}"/>
              </a:ext>
            </a:extLst>
          </p:cNvPr>
          <p:cNvSpPr txBox="1"/>
          <p:nvPr/>
        </p:nvSpPr>
        <p:spPr>
          <a:xfrm>
            <a:off x="2603945" y="1542446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Our Company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F8F0E50-87E3-42D3-A6DC-09E017FF9298}"/>
              </a:ext>
            </a:extLst>
          </p:cNvPr>
          <p:cNvSpPr txBox="1"/>
          <p:nvPr/>
        </p:nvSpPr>
        <p:spPr>
          <a:xfrm>
            <a:off x="2023812" y="40507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C75335B2-5A73-4496-A5F4-DB553D989B80}"/>
              </a:ext>
            </a:extLst>
          </p:cNvPr>
          <p:cNvSpPr/>
          <p:nvPr/>
        </p:nvSpPr>
        <p:spPr>
          <a:xfrm>
            <a:off x="2023808" y="35625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8909C459-BE48-4144-A60D-F7811803F590}"/>
              </a:ext>
            </a:extLst>
          </p:cNvPr>
          <p:cNvSpPr txBox="1"/>
          <p:nvPr/>
        </p:nvSpPr>
        <p:spPr>
          <a:xfrm>
            <a:off x="6481512" y="40507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8B55750E-083D-4D1E-86F3-F3894B74D1A9}"/>
              </a:ext>
            </a:extLst>
          </p:cNvPr>
          <p:cNvSpPr/>
          <p:nvPr/>
        </p:nvSpPr>
        <p:spPr>
          <a:xfrm>
            <a:off x="6481508" y="35625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732C70A8-21E6-40F8-90FB-1072C38A73FF}"/>
              </a:ext>
            </a:extLst>
          </p:cNvPr>
          <p:cNvSpPr/>
          <p:nvPr/>
        </p:nvSpPr>
        <p:spPr>
          <a:xfrm>
            <a:off x="6481509" y="2720312"/>
            <a:ext cx="615471" cy="615471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C65BCA37-8A2B-42C7-9679-E2EC0EA35862}"/>
              </a:ext>
            </a:extLst>
          </p:cNvPr>
          <p:cNvSpPr/>
          <p:nvPr/>
        </p:nvSpPr>
        <p:spPr>
          <a:xfrm>
            <a:off x="2119538" y="2780358"/>
            <a:ext cx="615471" cy="495379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10194194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21B94344-9203-4949-8215-D214F81C7C7D}"/>
              </a:ext>
            </a:extLst>
          </p:cNvPr>
          <p:cNvSpPr/>
          <p:nvPr/>
        </p:nvSpPr>
        <p:spPr>
          <a:xfrm>
            <a:off x="120809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9D95593-41B8-4F7F-B1B0-5D27E574A74F}"/>
              </a:ext>
            </a:extLst>
          </p:cNvPr>
          <p:cNvSpPr txBox="1"/>
          <p:nvPr/>
        </p:nvSpPr>
        <p:spPr>
          <a:xfrm>
            <a:off x="120809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F3B242EA-03F0-4910-842C-99DE633F4437}"/>
              </a:ext>
            </a:extLst>
          </p:cNvPr>
          <p:cNvSpPr/>
          <p:nvPr/>
        </p:nvSpPr>
        <p:spPr>
          <a:xfrm>
            <a:off x="373552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CBD9ECB4-F10D-4E0E-84B9-0E18DFBE11F4}"/>
              </a:ext>
            </a:extLst>
          </p:cNvPr>
          <p:cNvSpPr txBox="1"/>
          <p:nvPr/>
        </p:nvSpPr>
        <p:spPr>
          <a:xfrm>
            <a:off x="373552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C55CEAF5-E2E9-4C60-910D-925EF1224155}"/>
              </a:ext>
            </a:extLst>
          </p:cNvPr>
          <p:cNvSpPr/>
          <p:nvPr/>
        </p:nvSpPr>
        <p:spPr>
          <a:xfrm>
            <a:off x="626295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1535076-73C4-4372-9F86-A9411DAD1587}"/>
              </a:ext>
            </a:extLst>
          </p:cNvPr>
          <p:cNvSpPr txBox="1"/>
          <p:nvPr/>
        </p:nvSpPr>
        <p:spPr>
          <a:xfrm>
            <a:off x="626295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04371C4-744D-4872-ACE5-C7DC52C7D674}"/>
              </a:ext>
            </a:extLst>
          </p:cNvPr>
          <p:cNvSpPr/>
          <p:nvPr/>
        </p:nvSpPr>
        <p:spPr>
          <a:xfrm>
            <a:off x="879038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7F435D9-22A2-4BB6-AFBB-91F36F4033C9}"/>
              </a:ext>
            </a:extLst>
          </p:cNvPr>
          <p:cNvSpPr txBox="1"/>
          <p:nvPr/>
        </p:nvSpPr>
        <p:spPr>
          <a:xfrm>
            <a:off x="879038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E8781DF0-F4D5-45B2-8492-B976E8214810}"/>
              </a:ext>
            </a:extLst>
          </p:cNvPr>
          <p:cNvSpPr txBox="1"/>
          <p:nvPr/>
        </p:nvSpPr>
        <p:spPr>
          <a:xfrm>
            <a:off x="2603945" y="1010714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Make Your Title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96B25F8F-7DA3-4143-845E-4F3220CC95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AE7B0F30-3D03-43B9-A4FA-F0FC97B371F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35D64EB4-9CBC-4B7A-9496-FEA5DDA17E1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1" name="그림 개체 틀 10">
            <a:extLst>
              <a:ext uri="{FF2B5EF4-FFF2-40B4-BE49-F238E27FC236}">
                <a16:creationId xmlns:a16="http://schemas.microsoft.com/office/drawing/2014/main" id="{11D45285-6316-4A78-A84C-AC072AA23A10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405291394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2603945" y="117088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Core Values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21235B1F-AEFD-427F-914B-0353A92ACB74}"/>
              </a:ext>
            </a:extLst>
          </p:cNvPr>
          <p:cNvGrpSpPr/>
          <p:nvPr/>
        </p:nvGrpSpPr>
        <p:grpSpPr>
          <a:xfrm>
            <a:off x="2384796" y="2177765"/>
            <a:ext cx="629662" cy="984382"/>
            <a:chOff x="2176740" y="5552108"/>
            <a:chExt cx="257175" cy="402049"/>
          </a:xfrm>
          <a:solidFill>
            <a:schemeClr val="tx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30AF2F3E-262A-49DB-9C02-5D80D8093FB2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B0F5B7CA-890A-4A24-9565-B744D118D975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236765B-6271-4799-AF5C-92CCA47F44A0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2A84F1E0-32CF-4EB6-AEA8-6632936123F4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/>
            </a:p>
          </p:txBody>
        </p:sp>
      </p:grpSp>
      <p:sp>
        <p:nvSpPr>
          <p:cNvPr id="8" name="TextBox 7">
            <a:extLst>
              <a:ext uri="{FF2B5EF4-FFF2-40B4-BE49-F238E27FC236}">
                <a16:creationId xmlns:a16="http://schemas.microsoft.com/office/drawing/2014/main" id="{DE1004E5-5994-407B-AAC6-BD25BDE74B73}"/>
              </a:ext>
            </a:extLst>
          </p:cNvPr>
          <p:cNvSpPr txBox="1"/>
          <p:nvPr/>
        </p:nvSpPr>
        <p:spPr>
          <a:xfrm>
            <a:off x="1215448" y="4184239"/>
            <a:ext cx="3028112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61B6BCAA-F0C2-4316-8C35-401769572C3A}"/>
              </a:ext>
            </a:extLst>
          </p:cNvPr>
          <p:cNvSpPr/>
          <p:nvPr/>
        </p:nvSpPr>
        <p:spPr>
          <a:xfrm>
            <a:off x="1215448" y="3613551"/>
            <a:ext cx="302811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2AE85E30-8F47-401B-AD46-96A77D5EAF30}"/>
              </a:ext>
            </a:extLst>
          </p:cNvPr>
          <p:cNvSpPr/>
          <p:nvPr/>
        </p:nvSpPr>
        <p:spPr>
          <a:xfrm>
            <a:off x="5677284" y="2250178"/>
            <a:ext cx="861508" cy="861504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69A58BEC-A247-4920-BC6C-F7CDA708B500}"/>
              </a:ext>
            </a:extLst>
          </p:cNvPr>
          <p:cNvSpPr txBox="1"/>
          <p:nvPr/>
        </p:nvSpPr>
        <p:spPr>
          <a:xfrm>
            <a:off x="4581943" y="4184239"/>
            <a:ext cx="3028112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3B780C2A-14D0-4AF9-B136-26B3FBC6AB2B}"/>
              </a:ext>
            </a:extLst>
          </p:cNvPr>
          <p:cNvSpPr/>
          <p:nvPr/>
        </p:nvSpPr>
        <p:spPr>
          <a:xfrm>
            <a:off x="4581943" y="3613551"/>
            <a:ext cx="302811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11885A2D-7EAC-4581-AB92-7A87FDE202AE}"/>
              </a:ext>
            </a:extLst>
          </p:cNvPr>
          <p:cNvSpPr/>
          <p:nvPr/>
        </p:nvSpPr>
        <p:spPr>
          <a:xfrm>
            <a:off x="9068580" y="2206653"/>
            <a:ext cx="783812" cy="945186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4E6C0AA8-9DBA-4278-BE4F-B8D2DD4FD540}"/>
              </a:ext>
            </a:extLst>
          </p:cNvPr>
          <p:cNvSpPr txBox="1"/>
          <p:nvPr/>
        </p:nvSpPr>
        <p:spPr>
          <a:xfrm>
            <a:off x="7948438" y="4184239"/>
            <a:ext cx="3028112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9F146AE-F981-447B-AB4B-3D24C8D4985F}"/>
              </a:ext>
            </a:extLst>
          </p:cNvPr>
          <p:cNvSpPr/>
          <p:nvPr/>
        </p:nvSpPr>
        <p:spPr>
          <a:xfrm>
            <a:off x="7948438" y="3613550"/>
            <a:ext cx="302811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421448841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2032000" y="1190141"/>
            <a:ext cx="8128000" cy="6089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What sets us apart?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516A0FA3-AC49-4A24-BD46-D9BA5EFBD9BB}"/>
              </a:ext>
            </a:extLst>
          </p:cNvPr>
          <p:cNvSpPr txBox="1"/>
          <p:nvPr/>
        </p:nvSpPr>
        <p:spPr>
          <a:xfrm>
            <a:off x="2033832" y="4749184"/>
            <a:ext cx="3654757" cy="11103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63A3AC6D-7602-414E-BDD0-A1D01FD1C44F}"/>
              </a:ext>
            </a:extLst>
          </p:cNvPr>
          <p:cNvSpPr/>
          <p:nvPr/>
        </p:nvSpPr>
        <p:spPr>
          <a:xfrm>
            <a:off x="2037791" y="4177812"/>
            <a:ext cx="3646839" cy="4656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95C2B7FF-CA33-4D3E-9F1D-6A9D392928E3}"/>
              </a:ext>
            </a:extLst>
          </p:cNvPr>
          <p:cNvSpPr txBox="1"/>
          <p:nvPr/>
        </p:nvSpPr>
        <p:spPr>
          <a:xfrm>
            <a:off x="6503411" y="4749184"/>
            <a:ext cx="3654757" cy="11103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AF2F043E-9CB9-4487-A5D6-5E5706E33C82}"/>
              </a:ext>
            </a:extLst>
          </p:cNvPr>
          <p:cNvSpPr/>
          <p:nvPr/>
        </p:nvSpPr>
        <p:spPr>
          <a:xfrm>
            <a:off x="6507370" y="4177812"/>
            <a:ext cx="3646839" cy="4656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7" name="그래픽 13">
            <a:extLst>
              <a:ext uri="{FF2B5EF4-FFF2-40B4-BE49-F238E27FC236}">
                <a16:creationId xmlns:a16="http://schemas.microsoft.com/office/drawing/2014/main" id="{F91357C4-227C-4415-B838-2E5E39B9507C}"/>
              </a:ext>
            </a:extLst>
          </p:cNvPr>
          <p:cNvSpPr/>
          <p:nvPr/>
        </p:nvSpPr>
        <p:spPr>
          <a:xfrm>
            <a:off x="3365723" y="2463801"/>
            <a:ext cx="990974" cy="136658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그래픽 13">
            <a:extLst>
              <a:ext uri="{FF2B5EF4-FFF2-40B4-BE49-F238E27FC236}">
                <a16:creationId xmlns:a16="http://schemas.microsoft.com/office/drawing/2014/main" id="{B051EAEE-487A-41EB-9FC7-01C66274AFE1}"/>
              </a:ext>
            </a:extLst>
          </p:cNvPr>
          <p:cNvSpPr/>
          <p:nvPr/>
        </p:nvSpPr>
        <p:spPr>
          <a:xfrm>
            <a:off x="7835304" y="2463801"/>
            <a:ext cx="990974" cy="136658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985424251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2603945" y="1263945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SWOT Analysis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9011BF1-A7F5-4693-BE8B-05EFC29403F5}"/>
              </a:ext>
            </a:extLst>
          </p:cNvPr>
          <p:cNvSpPr txBox="1"/>
          <p:nvPr/>
        </p:nvSpPr>
        <p:spPr>
          <a:xfrm>
            <a:off x="8121246" y="2232382"/>
            <a:ext cx="37151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4EF41C1-AFF9-4397-8FDF-663B20BD8209}"/>
              </a:ext>
            </a:extLst>
          </p:cNvPr>
          <p:cNvSpPr txBox="1"/>
          <p:nvPr/>
        </p:nvSpPr>
        <p:spPr>
          <a:xfrm>
            <a:off x="8121246" y="4384122"/>
            <a:ext cx="37151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C94B2CD-EBEA-497D-B0AD-E5C2C426E846}"/>
              </a:ext>
            </a:extLst>
          </p:cNvPr>
          <p:cNvSpPr txBox="1"/>
          <p:nvPr/>
        </p:nvSpPr>
        <p:spPr>
          <a:xfrm>
            <a:off x="355600" y="2232382"/>
            <a:ext cx="37151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6423A458-E5BA-4FFF-B3D7-C615FDBF3358}"/>
              </a:ext>
            </a:extLst>
          </p:cNvPr>
          <p:cNvSpPr txBox="1"/>
          <p:nvPr/>
        </p:nvSpPr>
        <p:spPr>
          <a:xfrm>
            <a:off x="355600" y="4384122"/>
            <a:ext cx="37151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9B928A4F-CF89-47A6-96D6-720025DE525D}"/>
              </a:ext>
            </a:extLst>
          </p:cNvPr>
          <p:cNvSpPr/>
          <p:nvPr/>
        </p:nvSpPr>
        <p:spPr>
          <a:xfrm>
            <a:off x="4281714" y="2365167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6BBB3219-4DC0-4F92-A22C-2988B8593E79}"/>
              </a:ext>
            </a:extLst>
          </p:cNvPr>
          <p:cNvSpPr/>
          <p:nvPr/>
        </p:nvSpPr>
        <p:spPr>
          <a:xfrm>
            <a:off x="6201480" y="2365167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27B3EA49-70AC-4C31-A058-61624264864D}"/>
              </a:ext>
            </a:extLst>
          </p:cNvPr>
          <p:cNvSpPr/>
          <p:nvPr/>
        </p:nvSpPr>
        <p:spPr>
          <a:xfrm>
            <a:off x="4281714" y="3890786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FA9E874D-7FF4-4A72-8E72-482E0FEBF31B}"/>
              </a:ext>
            </a:extLst>
          </p:cNvPr>
          <p:cNvSpPr/>
          <p:nvPr/>
        </p:nvSpPr>
        <p:spPr>
          <a:xfrm>
            <a:off x="6201480" y="3890786"/>
            <a:ext cx="1708806" cy="1314659"/>
          </a:xfrm>
          <a:prstGeom prst="roundRect">
            <a:avLst>
              <a:gd name="adj" fmla="val 8448"/>
            </a:avLst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27" name="그래픽 26">
            <a:extLst>
              <a:ext uri="{FF2B5EF4-FFF2-40B4-BE49-F238E27FC236}">
                <a16:creationId xmlns:a16="http://schemas.microsoft.com/office/drawing/2014/main" id="{DB089993-BDC1-4478-98EA-7B54118A992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950399" y="2666676"/>
            <a:ext cx="371436" cy="222862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D1E57F3C-2B63-447A-97A1-07893375E48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0816" y="2666676"/>
            <a:ext cx="270135" cy="270135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C51E4E39-5B22-4F87-B0A7-1A0A27B3608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50400" y="4160674"/>
            <a:ext cx="371435" cy="360823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EA0644F-A3A8-4C15-A6A5-D461B498C453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20816" y="4209876"/>
            <a:ext cx="270135" cy="256629"/>
          </a:xfrm>
          <a:prstGeom prst="rect">
            <a:avLst/>
          </a:prstGeom>
        </p:spPr>
      </p:pic>
      <p:sp>
        <p:nvSpPr>
          <p:cNvPr id="31" name="직사각형 30">
            <a:extLst>
              <a:ext uri="{FF2B5EF4-FFF2-40B4-BE49-F238E27FC236}">
                <a16:creationId xmlns:a16="http://schemas.microsoft.com/office/drawing/2014/main" id="{C3051E42-3759-443B-8386-7E10110BE737}"/>
              </a:ext>
            </a:extLst>
          </p:cNvPr>
          <p:cNvSpPr/>
          <p:nvPr/>
        </p:nvSpPr>
        <p:spPr>
          <a:xfrm>
            <a:off x="4281714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03B1FC70-D471-414F-AB2A-4C7E05FC5C64}"/>
              </a:ext>
            </a:extLst>
          </p:cNvPr>
          <p:cNvSpPr/>
          <p:nvPr/>
        </p:nvSpPr>
        <p:spPr>
          <a:xfrm>
            <a:off x="6201480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B0D390D1-EAE6-4909-8DD4-CE22003BC218}"/>
              </a:ext>
            </a:extLst>
          </p:cNvPr>
          <p:cNvSpPr/>
          <p:nvPr/>
        </p:nvSpPr>
        <p:spPr>
          <a:xfrm>
            <a:off x="4281714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STRENGTHS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C5F79FF8-93B9-4AC4-954C-2F9A7E365ED7}"/>
              </a:ext>
            </a:extLst>
          </p:cNvPr>
          <p:cNvSpPr/>
          <p:nvPr/>
        </p:nvSpPr>
        <p:spPr>
          <a:xfrm>
            <a:off x="6201480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44125670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직사각형 75">
            <a:extLst>
              <a:ext uri="{FF2B5EF4-FFF2-40B4-BE49-F238E27FC236}">
                <a16:creationId xmlns:a16="http://schemas.microsoft.com/office/drawing/2014/main" id="{E475B060-42D4-40EC-A535-4451CAB7873F}"/>
              </a:ext>
            </a:extLst>
          </p:cNvPr>
          <p:cNvSpPr/>
          <p:nvPr/>
        </p:nvSpPr>
        <p:spPr>
          <a:xfrm>
            <a:off x="1321701" y="810054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cs typeface="Arial" panose="020B0604020202020204" pitchFamily="34" charset="0"/>
              </a:rPr>
              <a:t>Enter Your Title Here</a:t>
            </a:r>
            <a:endParaRPr lang="ko-KR" altLang="en-US" sz="3200" dirty="0">
              <a:cs typeface="Arial" panose="020B0604020202020204" pitchFamily="34" charset="0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D091D0F-0511-4471-8460-68C19FB4A35B}"/>
              </a:ext>
            </a:extLst>
          </p:cNvPr>
          <p:cNvSpPr txBox="1"/>
          <p:nvPr/>
        </p:nvSpPr>
        <p:spPr>
          <a:xfrm>
            <a:off x="3500862" y="2501205"/>
            <a:ext cx="70227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E5D50B30-E2BD-4EEF-ACAD-C6B3B1875D3C}"/>
              </a:ext>
            </a:extLst>
          </p:cNvPr>
          <p:cNvSpPr/>
          <p:nvPr/>
        </p:nvSpPr>
        <p:spPr>
          <a:xfrm>
            <a:off x="3415137" y="2099229"/>
            <a:ext cx="486157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79" name="타원 78">
            <a:extLst>
              <a:ext uri="{FF2B5EF4-FFF2-40B4-BE49-F238E27FC236}">
                <a16:creationId xmlns:a16="http://schemas.microsoft.com/office/drawing/2014/main" id="{D8B7BAA2-7874-4C88-B6C4-24FFED0C41DF}"/>
              </a:ext>
            </a:extLst>
          </p:cNvPr>
          <p:cNvSpPr/>
          <p:nvPr/>
        </p:nvSpPr>
        <p:spPr>
          <a:xfrm>
            <a:off x="1896950" y="1968123"/>
            <a:ext cx="1249610" cy="1249610"/>
          </a:xfrm>
          <a:prstGeom prst="ellipse">
            <a:avLst/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80" name="그래픽 79">
            <a:extLst>
              <a:ext uri="{FF2B5EF4-FFF2-40B4-BE49-F238E27FC236}">
                <a16:creationId xmlns:a16="http://schemas.microsoft.com/office/drawing/2014/main" id="{B65ADCC9-1600-4F64-8CAA-1E4936733BF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94075" y="2365248"/>
            <a:ext cx="455360" cy="455360"/>
          </a:xfrm>
          <a:prstGeom prst="rect">
            <a:avLst/>
          </a:prstGeom>
          <a:effectLst/>
        </p:spPr>
      </p:pic>
      <p:sp>
        <p:nvSpPr>
          <p:cNvPr id="81" name="타원 80">
            <a:extLst>
              <a:ext uri="{FF2B5EF4-FFF2-40B4-BE49-F238E27FC236}">
                <a16:creationId xmlns:a16="http://schemas.microsoft.com/office/drawing/2014/main" id="{6E1BD57A-A12B-4CF1-A07A-E3A748120E07}"/>
              </a:ext>
            </a:extLst>
          </p:cNvPr>
          <p:cNvSpPr/>
          <p:nvPr/>
        </p:nvSpPr>
        <p:spPr>
          <a:xfrm>
            <a:off x="1896950" y="4317318"/>
            <a:ext cx="1249610" cy="1249610"/>
          </a:xfrm>
          <a:prstGeom prst="ellipse">
            <a:avLst/>
          </a:prstGeom>
          <a:solidFill>
            <a:srgbClr val="17E0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82" name="그래픽 81">
            <a:extLst>
              <a:ext uri="{FF2B5EF4-FFF2-40B4-BE49-F238E27FC236}">
                <a16:creationId xmlns:a16="http://schemas.microsoft.com/office/drawing/2014/main" id="{E8D64206-7A38-4A35-8A9D-40E382887F2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291132" y="4689063"/>
            <a:ext cx="455360" cy="432594"/>
          </a:xfrm>
          <a:prstGeom prst="rect">
            <a:avLst/>
          </a:prstGeom>
          <a:effectLst/>
        </p:spPr>
      </p:pic>
      <p:sp>
        <p:nvSpPr>
          <p:cNvPr id="83" name="TextBox 82">
            <a:extLst>
              <a:ext uri="{FF2B5EF4-FFF2-40B4-BE49-F238E27FC236}">
                <a16:creationId xmlns:a16="http://schemas.microsoft.com/office/drawing/2014/main" id="{29B99E23-C50D-4C5E-AEB5-C24725DAD3E9}"/>
              </a:ext>
            </a:extLst>
          </p:cNvPr>
          <p:cNvSpPr txBox="1"/>
          <p:nvPr/>
        </p:nvSpPr>
        <p:spPr>
          <a:xfrm>
            <a:off x="3500862" y="4850400"/>
            <a:ext cx="70227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84" name="직사각형 83">
            <a:extLst>
              <a:ext uri="{FF2B5EF4-FFF2-40B4-BE49-F238E27FC236}">
                <a16:creationId xmlns:a16="http://schemas.microsoft.com/office/drawing/2014/main" id="{63CBC162-CA17-4D6F-B6CB-7A8E762F5EDB}"/>
              </a:ext>
            </a:extLst>
          </p:cNvPr>
          <p:cNvSpPr/>
          <p:nvPr/>
        </p:nvSpPr>
        <p:spPr>
          <a:xfrm>
            <a:off x="3415137" y="4448424"/>
            <a:ext cx="486157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5174822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2603945" y="1010714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Core customer audiences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pic>
        <p:nvPicPr>
          <p:cNvPr id="26" name="그래픽 25">
            <a:extLst>
              <a:ext uri="{FF2B5EF4-FFF2-40B4-BE49-F238E27FC236}">
                <a16:creationId xmlns:a16="http://schemas.microsoft.com/office/drawing/2014/main" id="{7FEE7EAE-9B94-45C6-A12C-8D73458BA58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07222" y="3897022"/>
            <a:ext cx="609600" cy="666750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E2015378-19EF-4CDC-8FBC-72CA6A624FC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838898" y="3935122"/>
            <a:ext cx="657225" cy="628650"/>
          </a:xfrm>
          <a:prstGeom prst="rect">
            <a:avLst/>
          </a:prstGeom>
        </p:spPr>
      </p:pic>
      <p:sp>
        <p:nvSpPr>
          <p:cNvPr id="28" name="직사각형 27">
            <a:extLst>
              <a:ext uri="{FF2B5EF4-FFF2-40B4-BE49-F238E27FC236}">
                <a16:creationId xmlns:a16="http://schemas.microsoft.com/office/drawing/2014/main" id="{8B8B184E-7742-4D69-9EE8-C249D02A9E10}"/>
              </a:ext>
            </a:extLst>
          </p:cNvPr>
          <p:cNvSpPr/>
          <p:nvPr/>
        </p:nvSpPr>
        <p:spPr>
          <a:xfrm>
            <a:off x="2043448" y="1979201"/>
            <a:ext cx="2236451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Gender</a:t>
            </a:r>
            <a:endParaRPr lang="ko-KR" altLang="en-US" dirty="0"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10861990-40C1-4A14-8955-B0EC1B3140E7}"/>
              </a:ext>
            </a:extLst>
          </p:cNvPr>
          <p:cNvSpPr/>
          <p:nvPr/>
        </p:nvSpPr>
        <p:spPr>
          <a:xfrm>
            <a:off x="7734301" y="1979201"/>
            <a:ext cx="2236451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Age</a:t>
            </a:r>
            <a:endParaRPr lang="ko-KR" altLang="en-US" dirty="0">
              <a:latin typeface="+mj-lt"/>
            </a:endParaRPr>
          </a:p>
        </p:txBody>
      </p:sp>
      <p:cxnSp>
        <p:nvCxnSpPr>
          <p:cNvPr id="30" name="직선 연결선 29">
            <a:extLst>
              <a:ext uri="{FF2B5EF4-FFF2-40B4-BE49-F238E27FC236}">
                <a16:creationId xmlns:a16="http://schemas.microsoft.com/office/drawing/2014/main" id="{06329F3C-0F3B-4CAA-A676-774EC1FB3A39}"/>
              </a:ext>
            </a:extLst>
          </p:cNvPr>
          <p:cNvCxnSpPr>
            <a:cxnSpLocks/>
          </p:cNvCxnSpPr>
          <p:nvPr/>
        </p:nvCxnSpPr>
        <p:spPr>
          <a:xfrm>
            <a:off x="6096000" y="2302499"/>
            <a:ext cx="0" cy="3540798"/>
          </a:xfrm>
          <a:prstGeom prst="line">
            <a:avLst/>
          </a:prstGeom>
          <a:ln w="19050" cap="rnd">
            <a:solidFill>
              <a:schemeClr val="bg1"/>
            </a:solidFill>
            <a:prstDash val="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1" name="사각형: 둥근 모서리 30">
            <a:extLst>
              <a:ext uri="{FF2B5EF4-FFF2-40B4-BE49-F238E27FC236}">
                <a16:creationId xmlns:a16="http://schemas.microsoft.com/office/drawing/2014/main" id="{3779BDF1-D2AE-48FA-9C98-948F9CC85E46}"/>
              </a:ext>
            </a:extLst>
          </p:cNvPr>
          <p:cNvSpPr/>
          <p:nvPr/>
        </p:nvSpPr>
        <p:spPr>
          <a:xfrm>
            <a:off x="939800" y="2657866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chemeClr val="tx1"/>
                </a:solidFill>
              </a:rPr>
              <a:t>50%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2" name="사각형: 둥근 모서리 31">
            <a:extLst>
              <a:ext uri="{FF2B5EF4-FFF2-40B4-BE49-F238E27FC236}">
                <a16:creationId xmlns:a16="http://schemas.microsoft.com/office/drawing/2014/main" id="{B3E5D5CE-7660-45D1-A744-FB16F6022531}"/>
              </a:ext>
            </a:extLst>
          </p:cNvPr>
          <p:cNvSpPr/>
          <p:nvPr/>
        </p:nvSpPr>
        <p:spPr>
          <a:xfrm>
            <a:off x="939800" y="265786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chemeClr val="tx1"/>
                </a:solidFill>
              </a:rPr>
              <a:t>50%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EBB3BAAD-D1D1-4203-B8BC-7B9A3DE65A8D}"/>
              </a:ext>
            </a:extLst>
          </p:cNvPr>
          <p:cNvSpPr txBox="1"/>
          <p:nvPr/>
        </p:nvSpPr>
        <p:spPr>
          <a:xfrm>
            <a:off x="1394073" y="477748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Female</a:t>
            </a:r>
          </a:p>
          <a:p>
            <a:pPr algn="ctr"/>
            <a:r>
              <a:rPr lang="en-US" altLang="ko-KR" sz="2000" dirty="0"/>
              <a:t>50%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BE24CF99-EAB6-402D-9149-499D2E43ACAE}"/>
              </a:ext>
            </a:extLst>
          </p:cNvPr>
          <p:cNvSpPr txBox="1"/>
          <p:nvPr/>
        </p:nvSpPr>
        <p:spPr>
          <a:xfrm>
            <a:off x="3449562" y="477748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Male</a:t>
            </a:r>
          </a:p>
          <a:p>
            <a:pPr algn="ctr"/>
            <a:r>
              <a:rPr lang="en-US" altLang="ko-KR" sz="2000" dirty="0"/>
              <a:t>50%</a:t>
            </a:r>
          </a:p>
        </p:txBody>
      </p:sp>
      <p:sp>
        <p:nvSpPr>
          <p:cNvPr id="35" name="사각형: 둥근 모서리 34">
            <a:extLst>
              <a:ext uri="{FF2B5EF4-FFF2-40B4-BE49-F238E27FC236}">
                <a16:creationId xmlns:a16="http://schemas.microsoft.com/office/drawing/2014/main" id="{16449EDF-7F4F-4614-BE4B-FE1B30BD2DD8}"/>
              </a:ext>
            </a:extLst>
          </p:cNvPr>
          <p:cNvSpPr/>
          <p:nvPr/>
        </p:nvSpPr>
        <p:spPr>
          <a:xfrm>
            <a:off x="6883401" y="2657866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36" name="사각형: 둥근 모서리 35">
            <a:extLst>
              <a:ext uri="{FF2B5EF4-FFF2-40B4-BE49-F238E27FC236}">
                <a16:creationId xmlns:a16="http://schemas.microsoft.com/office/drawing/2014/main" id="{4AE6EFB9-45A6-4756-A2AE-86850F9F1E63}"/>
              </a:ext>
            </a:extLst>
          </p:cNvPr>
          <p:cNvSpPr/>
          <p:nvPr/>
        </p:nvSpPr>
        <p:spPr>
          <a:xfrm>
            <a:off x="6883401" y="265786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17E0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tx1"/>
                </a:solidFill>
              </a:rPr>
              <a:t>20-35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37" name="사각형: 둥근 모서리 36">
            <a:extLst>
              <a:ext uri="{FF2B5EF4-FFF2-40B4-BE49-F238E27FC236}">
                <a16:creationId xmlns:a16="http://schemas.microsoft.com/office/drawing/2014/main" id="{CD179FC0-7A27-4D62-921E-F2E00DDD43F8}"/>
              </a:ext>
            </a:extLst>
          </p:cNvPr>
          <p:cNvSpPr/>
          <p:nvPr/>
        </p:nvSpPr>
        <p:spPr>
          <a:xfrm>
            <a:off x="6883401" y="3663550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38" name="사각형: 둥근 모서리 37">
            <a:extLst>
              <a:ext uri="{FF2B5EF4-FFF2-40B4-BE49-F238E27FC236}">
                <a16:creationId xmlns:a16="http://schemas.microsoft.com/office/drawing/2014/main" id="{384617FD-1623-4A76-ADE8-F9105B4CE512}"/>
              </a:ext>
            </a:extLst>
          </p:cNvPr>
          <p:cNvSpPr/>
          <p:nvPr/>
        </p:nvSpPr>
        <p:spPr>
          <a:xfrm>
            <a:off x="6883402" y="3663550"/>
            <a:ext cx="1001486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tx1"/>
                </a:solidFill>
              </a:rPr>
              <a:t>35-50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39" name="사각형: 둥근 모서리 38">
            <a:extLst>
              <a:ext uri="{FF2B5EF4-FFF2-40B4-BE49-F238E27FC236}">
                <a16:creationId xmlns:a16="http://schemas.microsoft.com/office/drawing/2014/main" id="{2181353E-DC75-4D47-8BF2-BD3F1FDD89A0}"/>
              </a:ext>
            </a:extLst>
          </p:cNvPr>
          <p:cNvSpPr/>
          <p:nvPr/>
        </p:nvSpPr>
        <p:spPr>
          <a:xfrm>
            <a:off x="6883401" y="4669234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0" name="사각형: 둥근 모서리 39">
            <a:extLst>
              <a:ext uri="{FF2B5EF4-FFF2-40B4-BE49-F238E27FC236}">
                <a16:creationId xmlns:a16="http://schemas.microsoft.com/office/drawing/2014/main" id="{0BE9E902-4EF7-4B03-8BC0-22269AB888D3}"/>
              </a:ext>
            </a:extLst>
          </p:cNvPr>
          <p:cNvSpPr/>
          <p:nvPr/>
        </p:nvSpPr>
        <p:spPr>
          <a:xfrm>
            <a:off x="6883401" y="4669234"/>
            <a:ext cx="1001487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tx1"/>
                </a:solidFill>
              </a:rPr>
              <a:t>50-65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29947483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ACE73904-AF8E-4576-86B5-B22229587069}"/>
              </a:ext>
            </a:extLst>
          </p:cNvPr>
          <p:cNvSpPr/>
          <p:nvPr/>
        </p:nvSpPr>
        <p:spPr>
          <a:xfrm>
            <a:off x="1135888" y="2228322"/>
            <a:ext cx="2391076" cy="3327400"/>
          </a:xfrm>
          <a:prstGeom prst="roundRect">
            <a:avLst>
              <a:gd name="adj" fmla="val 9762"/>
            </a:avLst>
          </a:prstGeom>
          <a:solidFill>
            <a:schemeClr val="bg1"/>
          </a:solidFill>
          <a:ln w="38100" cap="flat">
            <a:solidFill>
              <a:srgbClr val="17E0BE"/>
            </a:solidFill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1524000" y="1010714"/>
            <a:ext cx="91440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latin typeface="+mn-lt"/>
              </a:rPr>
              <a:t>What platforms are we going to use?</a:t>
            </a:r>
            <a:endParaRPr lang="ko-KR" altLang="en-US" dirty="0">
              <a:latin typeface="+mn-lt"/>
            </a:endParaRP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577DC897-F0CE-4431-96C8-EA366FB1314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048467" y="2679700"/>
            <a:ext cx="571500" cy="571500"/>
          </a:xfrm>
          <a:prstGeom prst="rect">
            <a:avLst/>
          </a:prstGeom>
        </p:spPr>
      </p:pic>
      <p:sp>
        <p:nvSpPr>
          <p:cNvPr id="4" name="직사각형 3">
            <a:extLst>
              <a:ext uri="{FF2B5EF4-FFF2-40B4-BE49-F238E27FC236}">
                <a16:creationId xmlns:a16="http://schemas.microsoft.com/office/drawing/2014/main" id="{CD755221-793D-4F4A-A4B0-3DABCBAE88C2}"/>
              </a:ext>
            </a:extLst>
          </p:cNvPr>
          <p:cNvSpPr/>
          <p:nvPr/>
        </p:nvSpPr>
        <p:spPr>
          <a:xfrm>
            <a:off x="1135888" y="3765022"/>
            <a:ext cx="239665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01C31412-14C5-43C3-98CA-2F39C751B678}"/>
              </a:ext>
            </a:extLst>
          </p:cNvPr>
          <p:cNvSpPr/>
          <p:nvPr/>
        </p:nvSpPr>
        <p:spPr>
          <a:xfrm>
            <a:off x="1135888" y="4194481"/>
            <a:ext cx="239666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104F2AEA-F1DF-4C47-8BF9-963E024BB5B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524846" y="2741613"/>
            <a:ext cx="638175" cy="447675"/>
          </a:xfrm>
          <a:prstGeom prst="rect">
            <a:avLst/>
          </a:prstGeom>
        </p:spPr>
      </p:pic>
      <p:sp>
        <p:nvSpPr>
          <p:cNvPr id="7" name="직사각형 6">
            <a:extLst>
              <a:ext uri="{FF2B5EF4-FFF2-40B4-BE49-F238E27FC236}">
                <a16:creationId xmlns:a16="http://schemas.microsoft.com/office/drawing/2014/main" id="{DBF68FA3-76B1-4408-B08D-1D86BE756690}"/>
              </a:ext>
            </a:extLst>
          </p:cNvPr>
          <p:cNvSpPr/>
          <p:nvPr/>
        </p:nvSpPr>
        <p:spPr>
          <a:xfrm>
            <a:off x="3645604" y="3765022"/>
            <a:ext cx="239665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1129F9B-A16F-411A-B564-081DE1CEF967}"/>
              </a:ext>
            </a:extLst>
          </p:cNvPr>
          <p:cNvSpPr/>
          <p:nvPr/>
        </p:nvSpPr>
        <p:spPr>
          <a:xfrm>
            <a:off x="3645604" y="4194481"/>
            <a:ext cx="239666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D2A7BB03-F0EB-4B1C-89C1-A94CCB6458D0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067899" y="2679700"/>
            <a:ext cx="571500" cy="571500"/>
          </a:xfrm>
          <a:prstGeom prst="rect">
            <a:avLst/>
          </a:prstGeom>
        </p:spPr>
      </p:pic>
      <p:sp>
        <p:nvSpPr>
          <p:cNvPr id="10" name="직사각형 9">
            <a:extLst>
              <a:ext uri="{FF2B5EF4-FFF2-40B4-BE49-F238E27FC236}">
                <a16:creationId xmlns:a16="http://schemas.microsoft.com/office/drawing/2014/main" id="{36C89D14-9FA8-4202-86CF-D15FA1856DA6}"/>
              </a:ext>
            </a:extLst>
          </p:cNvPr>
          <p:cNvSpPr/>
          <p:nvPr/>
        </p:nvSpPr>
        <p:spPr>
          <a:xfrm>
            <a:off x="6155320" y="3765022"/>
            <a:ext cx="239665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04336CC-8120-4C02-B48B-18C24F5C6937}"/>
              </a:ext>
            </a:extLst>
          </p:cNvPr>
          <p:cNvSpPr/>
          <p:nvPr/>
        </p:nvSpPr>
        <p:spPr>
          <a:xfrm>
            <a:off x="6155320" y="4194481"/>
            <a:ext cx="239666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B8FE7687-F8DD-44BC-A7A3-DE8F05803C65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577616" y="2679700"/>
            <a:ext cx="571500" cy="571500"/>
          </a:xfrm>
          <a:prstGeom prst="rect">
            <a:avLst/>
          </a:prstGeom>
        </p:spPr>
      </p:pic>
      <p:sp>
        <p:nvSpPr>
          <p:cNvPr id="13" name="직사각형 12">
            <a:extLst>
              <a:ext uri="{FF2B5EF4-FFF2-40B4-BE49-F238E27FC236}">
                <a16:creationId xmlns:a16="http://schemas.microsoft.com/office/drawing/2014/main" id="{E4B87AA3-1D1D-4F5C-926F-E1C0F5463312}"/>
              </a:ext>
            </a:extLst>
          </p:cNvPr>
          <p:cNvSpPr/>
          <p:nvPr/>
        </p:nvSpPr>
        <p:spPr>
          <a:xfrm>
            <a:off x="8665037" y="3765022"/>
            <a:ext cx="239665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017C51CC-E384-4A53-822B-E18B303A0886}"/>
              </a:ext>
            </a:extLst>
          </p:cNvPr>
          <p:cNvSpPr/>
          <p:nvPr/>
        </p:nvSpPr>
        <p:spPr>
          <a:xfrm>
            <a:off x="8665037" y="4194481"/>
            <a:ext cx="239666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3557055633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0E77C50-A858-416C-A099-08DC81C06D99}"/>
              </a:ext>
            </a:extLst>
          </p:cNvPr>
          <p:cNvSpPr txBox="1"/>
          <p:nvPr/>
        </p:nvSpPr>
        <p:spPr>
          <a:xfrm>
            <a:off x="2603945" y="955294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Process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50FD92AC-9BBE-4E6E-B9DE-9BC5627AA1FA}"/>
              </a:ext>
            </a:extLst>
          </p:cNvPr>
          <p:cNvSpPr/>
          <p:nvPr/>
        </p:nvSpPr>
        <p:spPr>
          <a:xfrm>
            <a:off x="1095716" y="2179821"/>
            <a:ext cx="1924761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027B080C-C5AA-4834-84B8-F664A3E47CC6}"/>
              </a:ext>
            </a:extLst>
          </p:cNvPr>
          <p:cNvSpPr/>
          <p:nvPr/>
        </p:nvSpPr>
        <p:spPr>
          <a:xfrm>
            <a:off x="1095716" y="3429000"/>
            <a:ext cx="1924762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61997B99-D66E-41CF-9C94-16A2CB7CF723}"/>
              </a:ext>
            </a:extLst>
          </p:cNvPr>
          <p:cNvSpPr/>
          <p:nvPr/>
        </p:nvSpPr>
        <p:spPr>
          <a:xfrm>
            <a:off x="3753997" y="2333709"/>
            <a:ext cx="1924761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 err="1">
                <a:latin typeface="+mj-lt"/>
              </a:rPr>
              <a:t>Consectetur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adipisicing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7556A0BB-B671-448F-84B2-C8F893A0CC17}"/>
              </a:ext>
            </a:extLst>
          </p:cNvPr>
          <p:cNvSpPr/>
          <p:nvPr/>
        </p:nvSpPr>
        <p:spPr>
          <a:xfrm>
            <a:off x="3753997" y="3429000"/>
            <a:ext cx="1924762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6D43E08F-7CD4-412A-A635-830708D822E4}"/>
              </a:ext>
            </a:extLst>
          </p:cNvPr>
          <p:cNvSpPr/>
          <p:nvPr/>
        </p:nvSpPr>
        <p:spPr>
          <a:xfrm>
            <a:off x="6691677" y="2333709"/>
            <a:ext cx="1924761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>
                <a:latin typeface="+mj-lt"/>
              </a:rPr>
              <a:t>Adipisicing </a:t>
            </a:r>
            <a:r>
              <a:rPr lang="en-US" altLang="ko-KR" sz="2000" dirty="0" err="1">
                <a:latin typeface="+mj-lt"/>
              </a:rPr>
              <a:t>elit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C7D02FD1-3182-4F62-A32D-BF71F64163CE}"/>
              </a:ext>
            </a:extLst>
          </p:cNvPr>
          <p:cNvSpPr/>
          <p:nvPr/>
        </p:nvSpPr>
        <p:spPr>
          <a:xfrm>
            <a:off x="6691677" y="3429000"/>
            <a:ext cx="1924762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C2188619-B7E2-4FDD-BDD0-C7826453CC32}"/>
              </a:ext>
            </a:extLst>
          </p:cNvPr>
          <p:cNvSpPr/>
          <p:nvPr/>
        </p:nvSpPr>
        <p:spPr>
          <a:xfrm>
            <a:off x="9629359" y="2179821"/>
            <a:ext cx="1924761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Sed do </a:t>
            </a:r>
            <a:r>
              <a:rPr lang="en-US" altLang="ko-KR" sz="2000" dirty="0" err="1">
                <a:latin typeface="+mj-lt"/>
              </a:rPr>
              <a:t>eiusmod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tempor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A4E3CED4-B633-46C7-A9E3-06FE6F1E7941}"/>
              </a:ext>
            </a:extLst>
          </p:cNvPr>
          <p:cNvSpPr/>
          <p:nvPr/>
        </p:nvSpPr>
        <p:spPr>
          <a:xfrm>
            <a:off x="9629359" y="3429000"/>
            <a:ext cx="1924762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pic>
        <p:nvPicPr>
          <p:cNvPr id="38" name="그래픽 37">
            <a:extLst>
              <a:ext uri="{FF2B5EF4-FFF2-40B4-BE49-F238E27FC236}">
                <a16:creationId xmlns:a16="http://schemas.microsoft.com/office/drawing/2014/main" id="{20DBF514-1B71-4F8D-B49B-2C4F7A6729D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081165" y="2363156"/>
            <a:ext cx="445772" cy="648992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DD08C3FB-6DCE-40A0-A580-1A775519C17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873114" y="2363156"/>
            <a:ext cx="445772" cy="648992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7FAD15AF-5D89-4B67-844A-69E08D44D81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900012" y="2363156"/>
            <a:ext cx="445772" cy="6489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3684270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EE340854-BB18-4246-9FB1-929DADEBCF70}"/>
              </a:ext>
            </a:extLst>
          </p:cNvPr>
          <p:cNvSpPr txBox="1"/>
          <p:nvPr/>
        </p:nvSpPr>
        <p:spPr>
          <a:xfrm>
            <a:off x="2603945" y="1175814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Our Goals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3CE33457-0AA3-4C54-BC69-72A7839DA134}"/>
              </a:ext>
            </a:extLst>
          </p:cNvPr>
          <p:cNvSpPr txBox="1"/>
          <p:nvPr/>
        </p:nvSpPr>
        <p:spPr>
          <a:xfrm>
            <a:off x="3549469" y="2969521"/>
            <a:ext cx="339743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51DCEB8A-C791-4B17-8A36-75D2552DE777}"/>
              </a:ext>
            </a:extLst>
          </p:cNvPr>
          <p:cNvSpPr/>
          <p:nvPr/>
        </p:nvSpPr>
        <p:spPr>
          <a:xfrm>
            <a:off x="3547916" y="2459011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Goal 01.</a:t>
            </a:r>
            <a:endParaRPr lang="ko-KR" altLang="en-US" sz="24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AD44E91C-4F65-4387-9130-72372B5614F4}"/>
              </a:ext>
            </a:extLst>
          </p:cNvPr>
          <p:cNvSpPr txBox="1"/>
          <p:nvPr/>
        </p:nvSpPr>
        <p:spPr>
          <a:xfrm>
            <a:off x="8028840" y="2969521"/>
            <a:ext cx="339743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7BD61399-2E37-4AF2-9DA0-F5103CC27CC7}"/>
              </a:ext>
            </a:extLst>
          </p:cNvPr>
          <p:cNvSpPr/>
          <p:nvPr/>
        </p:nvSpPr>
        <p:spPr>
          <a:xfrm>
            <a:off x="8027287" y="2459011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Goal 03.</a:t>
            </a:r>
            <a:endParaRPr lang="ko-KR" altLang="en-US" sz="2400" dirty="0"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BA5EC4F-B627-47DE-B14D-2C3849BDCBFD}"/>
              </a:ext>
            </a:extLst>
          </p:cNvPr>
          <p:cNvSpPr txBox="1"/>
          <p:nvPr/>
        </p:nvSpPr>
        <p:spPr>
          <a:xfrm>
            <a:off x="3549469" y="4614340"/>
            <a:ext cx="339743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81D65DB-5856-4D72-B40F-898CDDAEC04A}"/>
              </a:ext>
            </a:extLst>
          </p:cNvPr>
          <p:cNvSpPr/>
          <p:nvPr/>
        </p:nvSpPr>
        <p:spPr>
          <a:xfrm>
            <a:off x="3547916" y="4103829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Goal 02.</a:t>
            </a:r>
            <a:endParaRPr lang="ko-KR" altLang="en-US" sz="2400" dirty="0"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795BA31-E69F-4E92-8977-60CEF03E3123}"/>
              </a:ext>
            </a:extLst>
          </p:cNvPr>
          <p:cNvSpPr txBox="1"/>
          <p:nvPr/>
        </p:nvSpPr>
        <p:spPr>
          <a:xfrm>
            <a:off x="8028840" y="4614340"/>
            <a:ext cx="339743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2D91C04-A8F9-4908-9198-5A1509C20491}"/>
              </a:ext>
            </a:extLst>
          </p:cNvPr>
          <p:cNvSpPr/>
          <p:nvPr/>
        </p:nvSpPr>
        <p:spPr>
          <a:xfrm>
            <a:off x="8027287" y="4103829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Goal 04.</a:t>
            </a:r>
            <a:endParaRPr lang="ko-KR" altLang="en-US" sz="2400" dirty="0">
              <a:latin typeface="+mj-lt"/>
            </a:endParaRPr>
          </a:p>
        </p:txBody>
      </p: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C45058A1-6B03-4FD9-8719-FEBFC3DFE8B5}"/>
              </a:ext>
            </a:extLst>
          </p:cNvPr>
          <p:cNvGrpSpPr/>
          <p:nvPr/>
        </p:nvGrpSpPr>
        <p:grpSpPr>
          <a:xfrm>
            <a:off x="556046" y="2197101"/>
            <a:ext cx="2543811" cy="3116710"/>
            <a:chOff x="215408" y="2909488"/>
            <a:chExt cx="2215744" cy="2714759"/>
          </a:xfrm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5FB397DF-EBEE-4BDE-8F16-52CBFFFB3D88}"/>
                </a:ext>
              </a:extLst>
            </p:cNvPr>
            <p:cNvSpPr/>
            <p:nvPr/>
          </p:nvSpPr>
          <p:spPr>
            <a:xfrm>
              <a:off x="215408" y="2909488"/>
              <a:ext cx="1345887" cy="2712481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DD9F07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8FD56E8F-F191-4FE4-90D1-B3A4F074CA70}"/>
                </a:ext>
              </a:extLst>
            </p:cNvPr>
            <p:cNvSpPr/>
            <p:nvPr/>
          </p:nvSpPr>
          <p:spPr>
            <a:xfrm>
              <a:off x="472058" y="2909488"/>
              <a:ext cx="1345887" cy="2712481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C1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40243E1-33F7-4D95-8661-BCD5272BDB10}"/>
                </a:ext>
              </a:extLst>
            </p:cNvPr>
            <p:cNvSpPr/>
            <p:nvPr/>
          </p:nvSpPr>
          <p:spPr>
            <a:xfrm>
              <a:off x="690921" y="3257762"/>
              <a:ext cx="952474" cy="2018831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69AA7D7-42BF-40DF-92B2-49D8DABA0623}"/>
                </a:ext>
              </a:extLst>
            </p:cNvPr>
            <p:cNvSpPr/>
            <p:nvPr/>
          </p:nvSpPr>
          <p:spPr>
            <a:xfrm>
              <a:off x="906986" y="3617529"/>
              <a:ext cx="569414" cy="1304475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FD674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8726217D-0A4A-45D4-8538-13E8A7239D9D}"/>
                </a:ext>
              </a:extLst>
            </p:cNvPr>
            <p:cNvSpPr/>
            <p:nvPr/>
          </p:nvSpPr>
          <p:spPr>
            <a:xfrm>
              <a:off x="1097378" y="3994895"/>
              <a:ext cx="217413" cy="54870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E0BDD5CE-27EE-46CB-9F98-7F856C430DE4}"/>
                </a:ext>
              </a:extLst>
            </p:cNvPr>
            <p:cNvSpPr/>
            <p:nvPr/>
          </p:nvSpPr>
          <p:spPr>
            <a:xfrm>
              <a:off x="637706" y="4236948"/>
              <a:ext cx="569414" cy="1387299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FDD214AD-17DB-4120-ACD2-AAF7E20A3C46}"/>
                </a:ext>
              </a:extLst>
            </p:cNvPr>
            <p:cNvSpPr/>
            <p:nvPr/>
          </p:nvSpPr>
          <p:spPr>
            <a:xfrm>
              <a:off x="1198941" y="4087707"/>
              <a:ext cx="1232005" cy="362354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rgbClr val="09216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F083560C-09DC-4C00-8156-60CC9DF652EC}"/>
                </a:ext>
              </a:extLst>
            </p:cNvPr>
            <p:cNvSpPr/>
            <p:nvPr/>
          </p:nvSpPr>
          <p:spPr>
            <a:xfrm>
              <a:off x="2079151" y="4262834"/>
              <a:ext cx="352001" cy="144942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83C4DF8B-F481-4D06-8345-54EC44752CB9}"/>
                </a:ext>
              </a:extLst>
            </p:cNvPr>
            <p:cNvSpPr/>
            <p:nvPr/>
          </p:nvSpPr>
          <p:spPr>
            <a:xfrm>
              <a:off x="1234322" y="4254423"/>
              <a:ext cx="93177" cy="10353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5AFF8E59-7BCD-40FE-842D-EB32C299998E}"/>
                </a:ext>
              </a:extLst>
            </p:cNvPr>
            <p:cNvSpPr/>
            <p:nvPr/>
          </p:nvSpPr>
          <p:spPr>
            <a:xfrm>
              <a:off x="1210406" y="4254423"/>
              <a:ext cx="10353" cy="10353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91F9DC3F-2A31-4519-BEA5-990D4CC41494}"/>
                </a:ext>
              </a:extLst>
            </p:cNvPr>
            <p:cNvSpPr/>
            <p:nvPr/>
          </p:nvSpPr>
          <p:spPr>
            <a:xfrm>
              <a:off x="1189106" y="4236940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EA2D9D4A-FEDF-453B-B494-119058A19D9D}"/>
                </a:ext>
              </a:extLst>
            </p:cNvPr>
            <p:cNvSpPr/>
            <p:nvPr/>
          </p:nvSpPr>
          <p:spPr>
            <a:xfrm>
              <a:off x="2399683" y="4236946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626154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래픽 15">
            <a:extLst>
              <a:ext uri="{FF2B5EF4-FFF2-40B4-BE49-F238E27FC236}">
                <a16:creationId xmlns:a16="http://schemas.microsoft.com/office/drawing/2014/main" id="{E8EA6B5A-6502-4623-B5BC-F90753A332F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66987" y="1368970"/>
            <a:ext cx="232104" cy="168516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4BD6FE17-35B6-4EC8-B1BB-DB4030BC758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392909" y="1368969"/>
            <a:ext cx="232104" cy="168516"/>
          </a:xfrm>
          <a:prstGeom prst="rect">
            <a:avLst/>
          </a:prstGeom>
        </p:spPr>
      </p:pic>
      <p:sp>
        <p:nvSpPr>
          <p:cNvPr id="18" name="TextBox 17">
            <a:extLst>
              <a:ext uri="{FF2B5EF4-FFF2-40B4-BE49-F238E27FC236}">
                <a16:creationId xmlns:a16="http://schemas.microsoft.com/office/drawing/2014/main" id="{F6C985B4-A069-45F7-B24E-6A13D528B5CF}"/>
              </a:ext>
            </a:extLst>
          </p:cNvPr>
          <p:cNvSpPr txBox="1"/>
          <p:nvPr/>
        </p:nvSpPr>
        <p:spPr>
          <a:xfrm>
            <a:off x="3076573" y="1512123"/>
            <a:ext cx="6038854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Lorem ipsum dolor sit </a:t>
            </a:r>
            <a:r>
              <a:rPr lang="en-US" altLang="ko-KR" sz="2000" dirty="0" err="1"/>
              <a:t>amet</a:t>
            </a:r>
            <a:r>
              <a:rPr lang="en-US" altLang="ko-KR" sz="2000" dirty="0"/>
              <a:t>, </a:t>
            </a:r>
            <a:r>
              <a:rPr lang="en-US" altLang="ko-KR" sz="2000" dirty="0" err="1"/>
              <a:t>consectetur</a:t>
            </a:r>
            <a:r>
              <a:rPr lang="en-US" altLang="ko-KR" sz="2000" dirty="0"/>
              <a:t> </a:t>
            </a:r>
            <a:r>
              <a:rPr lang="en-US" altLang="ko-KR" sz="2000" dirty="0" err="1"/>
              <a:t>adipiscing</a:t>
            </a:r>
            <a:r>
              <a:rPr lang="en-US" altLang="ko-KR" sz="2000" dirty="0"/>
              <a:t> </a:t>
            </a:r>
            <a:r>
              <a:rPr lang="en-US" altLang="ko-KR" sz="2000" dirty="0" err="1"/>
              <a:t>elit</a:t>
            </a:r>
            <a:r>
              <a:rPr lang="en-US" altLang="ko-KR" sz="2000" dirty="0"/>
              <a:t>, sed do </a:t>
            </a:r>
            <a:r>
              <a:rPr lang="en-US" altLang="ko-KR" sz="2000" dirty="0" err="1"/>
              <a:t>eiusmod</a:t>
            </a:r>
            <a:r>
              <a:rPr lang="en-US" altLang="ko-KR" sz="2000" dirty="0"/>
              <a:t> </a:t>
            </a:r>
            <a:r>
              <a:rPr lang="en-US" altLang="ko-KR" sz="2000" dirty="0" err="1"/>
              <a:t>tempor</a:t>
            </a:r>
            <a:r>
              <a:rPr lang="en-US" altLang="ko-KR" sz="2000" dirty="0"/>
              <a:t> </a:t>
            </a:r>
            <a:r>
              <a:rPr lang="en-US" altLang="ko-KR" sz="2000" dirty="0" err="1"/>
              <a:t>incididunt</a:t>
            </a:r>
            <a:r>
              <a:rPr lang="en-US" altLang="ko-KR" sz="2000" dirty="0"/>
              <a:t> </a:t>
            </a:r>
            <a:r>
              <a:rPr lang="en-US" altLang="ko-KR" sz="2000" dirty="0" err="1"/>
              <a:t>ut</a:t>
            </a:r>
            <a:r>
              <a:rPr lang="en-US" altLang="ko-KR" sz="2000" dirty="0"/>
              <a:t> </a:t>
            </a:r>
            <a:r>
              <a:rPr lang="en-US" altLang="ko-KR" sz="2000" dirty="0" err="1"/>
              <a:t>labore</a:t>
            </a:r>
            <a:r>
              <a:rPr lang="en-US" altLang="ko-KR" sz="2000" dirty="0"/>
              <a:t> et dolore magna </a:t>
            </a:r>
            <a:r>
              <a:rPr lang="en-US" altLang="ko-KR" sz="2000" dirty="0" err="1"/>
              <a:t>aliqua</a:t>
            </a:r>
            <a:r>
              <a:rPr lang="en-US" altLang="ko-KR" sz="2000" dirty="0"/>
              <a:t>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C275284-A63C-4D08-9F26-D9A2A02091A1}"/>
              </a:ext>
            </a:extLst>
          </p:cNvPr>
          <p:cNvSpPr txBox="1"/>
          <p:nvPr/>
        </p:nvSpPr>
        <p:spPr>
          <a:xfrm>
            <a:off x="3076574" y="2482909"/>
            <a:ext cx="603885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i="1" dirty="0"/>
              <a:t>- John Doe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40BF488-C804-4F6C-A18A-030309A291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19894A9F-30F7-48C6-8E4A-F981D98BEDDA}"/>
              </a:ext>
            </a:extLst>
          </p:cNvPr>
          <p:cNvSpPr/>
          <p:nvPr/>
        </p:nvSpPr>
        <p:spPr>
          <a:xfrm flipV="1">
            <a:off x="10411253" y="6093370"/>
            <a:ext cx="1780747" cy="764630"/>
          </a:xfrm>
          <a:custGeom>
            <a:avLst/>
            <a:gdLst>
              <a:gd name="connsiteX0" fmla="*/ 278473 w 2230953"/>
              <a:gd name="connsiteY0" fmla="*/ 0 h 957943"/>
              <a:gd name="connsiteX1" fmla="*/ 2230953 w 2230953"/>
              <a:gd name="connsiteY1" fmla="*/ 0 h 957943"/>
              <a:gd name="connsiteX2" fmla="*/ 2230953 w 2230953"/>
              <a:gd name="connsiteY2" fmla="*/ 751262 h 957943"/>
              <a:gd name="connsiteX3" fmla="*/ 0 w 2230953"/>
              <a:gd name="connsiteY3" fmla="*/ 957943 h 957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230953" h="957943">
                <a:moveTo>
                  <a:pt x="278473" y="0"/>
                </a:moveTo>
                <a:lnTo>
                  <a:pt x="2230953" y="0"/>
                </a:lnTo>
                <a:lnTo>
                  <a:pt x="2230953" y="751262"/>
                </a:lnTo>
                <a:lnTo>
                  <a:pt x="0" y="957943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36000" rIns="9144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9ABA077F-56C4-41AF-82E9-54876009EB46}"/>
              </a:ext>
            </a:extLst>
          </p:cNvPr>
          <p:cNvSpPr/>
          <p:nvPr/>
        </p:nvSpPr>
        <p:spPr>
          <a:xfrm>
            <a:off x="1" y="6108096"/>
            <a:ext cx="1161142" cy="749904"/>
          </a:xfrm>
          <a:custGeom>
            <a:avLst/>
            <a:gdLst>
              <a:gd name="connsiteX0" fmla="*/ 1640114 w 2204770"/>
              <a:gd name="connsiteY0" fmla="*/ 0 h 1423914"/>
              <a:gd name="connsiteX1" fmla="*/ 2204770 w 2204770"/>
              <a:gd name="connsiteY1" fmla="*/ 1423914 h 1423914"/>
              <a:gd name="connsiteX2" fmla="*/ 13374 w 2204770"/>
              <a:gd name="connsiteY2" fmla="*/ 1423914 h 1423914"/>
              <a:gd name="connsiteX3" fmla="*/ 0 w 2204770"/>
              <a:gd name="connsiteY3" fmla="*/ 1422400 h 1423914"/>
              <a:gd name="connsiteX4" fmla="*/ 0 w 2204770"/>
              <a:gd name="connsiteY4" fmla="*/ 508000 h 14239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4770" h="1423914">
                <a:moveTo>
                  <a:pt x="1640114" y="0"/>
                </a:moveTo>
                <a:lnTo>
                  <a:pt x="2204770" y="1423914"/>
                </a:lnTo>
                <a:lnTo>
                  <a:pt x="13374" y="1423914"/>
                </a:lnTo>
                <a:lnTo>
                  <a:pt x="0" y="1422400"/>
                </a:lnTo>
                <a:lnTo>
                  <a:pt x="0" y="508000"/>
                </a:lnTo>
                <a:close/>
              </a:path>
            </a:pathLst>
          </a:custGeom>
          <a:solidFill>
            <a:srgbClr val="17E0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6976578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429000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136886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chemeClr val="tx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3" name="그래픽 1">
            <a:extLst>
              <a:ext uri="{FF2B5EF4-FFF2-40B4-BE49-F238E27FC236}">
                <a16:creationId xmlns:a16="http://schemas.microsoft.com/office/drawing/2014/main" id="{137EED3C-551D-4521-8782-0F290FD12172}"/>
              </a:ext>
            </a:extLst>
          </p:cNvPr>
          <p:cNvGrpSpPr/>
          <p:nvPr/>
        </p:nvGrpSpPr>
        <p:grpSpPr>
          <a:xfrm>
            <a:off x="768428" y="1310413"/>
            <a:ext cx="10432425" cy="5152626"/>
            <a:chOff x="1311070" y="1527796"/>
            <a:chExt cx="9551956" cy="4717768"/>
          </a:xfrm>
          <a:solidFill>
            <a:schemeClr val="bg1">
              <a:alpha val="50000"/>
            </a:schemeClr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89E8D261-0972-40CF-9461-5FDC7B96FDED}"/>
                </a:ext>
              </a:extLst>
            </p:cNvPr>
            <p:cNvSpPr/>
            <p:nvPr/>
          </p:nvSpPr>
          <p:spPr>
            <a:xfrm>
              <a:off x="6110061" y="5031782"/>
              <a:ext cx="340375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0DFFF9BC-250D-47DB-AADB-D17DE320113A}"/>
                </a:ext>
              </a:extLst>
            </p:cNvPr>
            <p:cNvSpPr/>
            <p:nvPr/>
          </p:nvSpPr>
          <p:spPr>
            <a:xfrm>
              <a:off x="6446853" y="4994341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7C2F76DC-AC4B-452C-B2C7-CBA55DC1ED7D}"/>
                </a:ext>
              </a:extLst>
            </p:cNvPr>
            <p:cNvSpPr/>
            <p:nvPr/>
          </p:nvSpPr>
          <p:spPr>
            <a:xfrm>
              <a:off x="6314360" y="5053718"/>
              <a:ext cx="239523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27C5B1BE-33F6-4D4C-953B-277A355E595C}"/>
                </a:ext>
              </a:extLst>
            </p:cNvPr>
            <p:cNvSpPr/>
            <p:nvPr/>
          </p:nvSpPr>
          <p:spPr>
            <a:xfrm>
              <a:off x="6593340" y="5274962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19A3327D-74FD-4B8D-9282-6528C38B914B}"/>
                </a:ext>
              </a:extLst>
            </p:cNvPr>
            <p:cNvSpPr/>
            <p:nvPr/>
          </p:nvSpPr>
          <p:spPr>
            <a:xfrm>
              <a:off x="6497279" y="5355014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EA15EF79-983A-4AA9-AABA-19AE6F3BBD31}"/>
                </a:ext>
              </a:extLst>
            </p:cNvPr>
            <p:cNvSpPr/>
            <p:nvPr/>
          </p:nvSpPr>
          <p:spPr>
            <a:xfrm>
              <a:off x="6223089" y="5169193"/>
              <a:ext cx="428620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85CC2852-D40F-40FE-9D0D-35C0F3D017EB}"/>
                </a:ext>
              </a:extLst>
            </p:cNvPr>
            <p:cNvSpPr/>
            <p:nvPr/>
          </p:nvSpPr>
          <p:spPr>
            <a:xfrm>
              <a:off x="6110261" y="4729352"/>
              <a:ext cx="302555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F7547533-0D5E-445D-BC7E-4ACDB5469692}"/>
                </a:ext>
              </a:extLst>
            </p:cNvPr>
            <p:cNvSpPr/>
            <p:nvPr/>
          </p:nvSpPr>
          <p:spPr>
            <a:xfrm>
              <a:off x="6366046" y="4790998"/>
              <a:ext cx="302555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D48109B9-A94E-4FB5-BEC8-4A2EFEEFAF39}"/>
                </a:ext>
              </a:extLst>
            </p:cNvPr>
            <p:cNvSpPr/>
            <p:nvPr/>
          </p:nvSpPr>
          <p:spPr>
            <a:xfrm>
              <a:off x="6547453" y="4600262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12D0367C-0891-4C1D-8E37-367F5186E989}"/>
                </a:ext>
              </a:extLst>
            </p:cNvPr>
            <p:cNvSpPr/>
            <p:nvPr/>
          </p:nvSpPr>
          <p:spPr>
            <a:xfrm>
              <a:off x="6867278" y="4247378"/>
              <a:ext cx="277342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C2EFE4A7-A12B-4758-8D7F-B69D25CCD3A5}"/>
                </a:ext>
              </a:extLst>
            </p:cNvPr>
            <p:cNvSpPr/>
            <p:nvPr/>
          </p:nvSpPr>
          <p:spPr>
            <a:xfrm>
              <a:off x="5449429" y="3570512"/>
              <a:ext cx="315162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A0A7A931-1336-4469-B8F1-580A185D4478}"/>
                </a:ext>
              </a:extLst>
            </p:cNvPr>
            <p:cNvSpPr/>
            <p:nvPr/>
          </p:nvSpPr>
          <p:spPr>
            <a:xfrm>
              <a:off x="5997323" y="3526157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C82DE419-BB5C-4F1D-850E-01AA173A2009}"/>
                </a:ext>
              </a:extLst>
            </p:cNvPr>
            <p:cNvSpPr/>
            <p:nvPr/>
          </p:nvSpPr>
          <p:spPr>
            <a:xfrm>
              <a:off x="5566538" y="3530715"/>
              <a:ext cx="554685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D9D1C0D2-FF78-412C-B1B1-6DD29D9C50B9}"/>
                </a:ext>
              </a:extLst>
            </p:cNvPr>
            <p:cNvSpPr/>
            <p:nvPr/>
          </p:nvSpPr>
          <p:spPr>
            <a:xfrm>
              <a:off x="6051085" y="3653892"/>
              <a:ext cx="403407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83B67665-4994-4D98-AD36-A00072B57165}"/>
                </a:ext>
              </a:extLst>
            </p:cNvPr>
            <p:cNvSpPr/>
            <p:nvPr/>
          </p:nvSpPr>
          <p:spPr>
            <a:xfrm>
              <a:off x="5354629" y="4198599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547620F2-16DA-4041-88D0-0FC3A51D40C7}"/>
                </a:ext>
              </a:extLst>
            </p:cNvPr>
            <p:cNvSpPr/>
            <p:nvPr/>
          </p:nvSpPr>
          <p:spPr>
            <a:xfrm>
              <a:off x="5343720" y="4124831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A541CFB8-E7C0-4AAE-9D49-6A46AF3DA65C}"/>
                </a:ext>
              </a:extLst>
            </p:cNvPr>
            <p:cNvSpPr/>
            <p:nvPr/>
          </p:nvSpPr>
          <p:spPr>
            <a:xfrm>
              <a:off x="5360302" y="4231352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74FC0ACB-4E5A-4451-9E95-BB8B6B9BDC4F}"/>
                </a:ext>
              </a:extLst>
            </p:cNvPr>
            <p:cNvSpPr/>
            <p:nvPr/>
          </p:nvSpPr>
          <p:spPr>
            <a:xfrm>
              <a:off x="6181108" y="4273036"/>
              <a:ext cx="327768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12E0023D-6C3B-4D36-86DA-2B2E99D7EBDA}"/>
                </a:ext>
              </a:extLst>
            </p:cNvPr>
            <p:cNvSpPr/>
            <p:nvPr/>
          </p:nvSpPr>
          <p:spPr>
            <a:xfrm>
              <a:off x="5872359" y="4199404"/>
              <a:ext cx="315162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669F61A7-EA1C-437D-B875-7625C0B62DCA}"/>
                </a:ext>
              </a:extLst>
            </p:cNvPr>
            <p:cNvSpPr/>
            <p:nvPr/>
          </p:nvSpPr>
          <p:spPr>
            <a:xfrm>
              <a:off x="5819933" y="4238301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FEE507B9-70FA-4EC3-BDB5-F76267526E11}"/>
                </a:ext>
              </a:extLst>
            </p:cNvPr>
            <p:cNvSpPr/>
            <p:nvPr/>
          </p:nvSpPr>
          <p:spPr>
            <a:xfrm>
              <a:off x="5796612" y="4273216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1392D79E-5918-46DE-A8A6-9E649A8B5B83}"/>
                </a:ext>
              </a:extLst>
            </p:cNvPr>
            <p:cNvSpPr/>
            <p:nvPr/>
          </p:nvSpPr>
          <p:spPr>
            <a:xfrm>
              <a:off x="6027436" y="4219167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42968005-4360-4D36-8F10-835C10F98751}"/>
                </a:ext>
              </a:extLst>
            </p:cNvPr>
            <p:cNvSpPr/>
            <p:nvPr/>
          </p:nvSpPr>
          <p:spPr>
            <a:xfrm>
              <a:off x="5570953" y="4286343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51E02F67-D9A0-4534-B4F0-B9AFC3FEAAEB}"/>
                </a:ext>
              </a:extLst>
            </p:cNvPr>
            <p:cNvSpPr/>
            <p:nvPr/>
          </p:nvSpPr>
          <p:spPr>
            <a:xfrm>
              <a:off x="5713009" y="4273753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D577027C-88D5-49E7-9DAF-0F68F6E06497}"/>
                </a:ext>
              </a:extLst>
            </p:cNvPr>
            <p:cNvSpPr/>
            <p:nvPr/>
          </p:nvSpPr>
          <p:spPr>
            <a:xfrm>
              <a:off x="5396104" y="4230891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C63904A5-B836-4E63-8A8C-ABF2255589CB}"/>
                </a:ext>
              </a:extLst>
            </p:cNvPr>
            <p:cNvSpPr/>
            <p:nvPr/>
          </p:nvSpPr>
          <p:spPr>
            <a:xfrm>
              <a:off x="5490779" y="4345232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13AACC69-8B2B-4871-8F1B-08589B1FA864}"/>
                </a:ext>
              </a:extLst>
            </p:cNvPr>
            <p:cNvSpPr/>
            <p:nvPr/>
          </p:nvSpPr>
          <p:spPr>
            <a:xfrm>
              <a:off x="5444766" y="4304513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F9BAE036-F4A4-4F20-AF1E-66C3C54AD8FC}"/>
                </a:ext>
              </a:extLst>
            </p:cNvPr>
            <p:cNvSpPr/>
            <p:nvPr/>
          </p:nvSpPr>
          <p:spPr>
            <a:xfrm>
              <a:off x="5345174" y="3812609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CD1FE7BE-A3C0-4E71-96D4-AC6B759032A6}"/>
                </a:ext>
              </a:extLst>
            </p:cNvPr>
            <p:cNvSpPr/>
            <p:nvPr/>
          </p:nvSpPr>
          <p:spPr>
            <a:xfrm>
              <a:off x="5344900" y="3822694"/>
              <a:ext cx="315162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E941291D-3B8E-4A40-9415-E00DCCEE9136}"/>
                </a:ext>
              </a:extLst>
            </p:cNvPr>
            <p:cNvSpPr/>
            <p:nvPr/>
          </p:nvSpPr>
          <p:spPr>
            <a:xfrm>
              <a:off x="5469222" y="3889004"/>
              <a:ext cx="441227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D0C8FF45-69FE-4C04-A153-C1B33167F1E5}"/>
                </a:ext>
              </a:extLst>
            </p:cNvPr>
            <p:cNvSpPr/>
            <p:nvPr/>
          </p:nvSpPr>
          <p:spPr>
            <a:xfrm>
              <a:off x="5651133" y="4166062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85D68640-4650-4324-95CB-7AD2358DDA84}"/>
                </a:ext>
              </a:extLst>
            </p:cNvPr>
            <p:cNvSpPr/>
            <p:nvPr/>
          </p:nvSpPr>
          <p:spPr>
            <a:xfrm>
              <a:off x="5804187" y="3931991"/>
              <a:ext cx="403407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F621B1FF-E3B5-4D61-822D-4EE9B33C419C}"/>
                </a:ext>
              </a:extLst>
            </p:cNvPr>
            <p:cNvSpPr/>
            <p:nvPr/>
          </p:nvSpPr>
          <p:spPr>
            <a:xfrm>
              <a:off x="6157283" y="3932118"/>
              <a:ext cx="264736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F873FF57-7795-4C70-8462-D3F8BC924D05}"/>
                </a:ext>
              </a:extLst>
            </p:cNvPr>
            <p:cNvSpPr/>
            <p:nvPr/>
          </p:nvSpPr>
          <p:spPr>
            <a:xfrm>
              <a:off x="6443086" y="3687930"/>
              <a:ext cx="277342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E9B3FE48-366E-4951-B0C4-B93648972FAF}"/>
                </a:ext>
              </a:extLst>
            </p:cNvPr>
            <p:cNvSpPr/>
            <p:nvPr/>
          </p:nvSpPr>
          <p:spPr>
            <a:xfrm>
              <a:off x="6035084" y="4509873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0" name="자유형: 도형 399">
              <a:extLst>
                <a:ext uri="{FF2B5EF4-FFF2-40B4-BE49-F238E27FC236}">
                  <a16:creationId xmlns:a16="http://schemas.microsoft.com/office/drawing/2014/main" id="{5D19C231-C3A6-4493-B33E-C032E8E11F7B}"/>
                </a:ext>
              </a:extLst>
            </p:cNvPr>
            <p:cNvSpPr/>
            <p:nvPr/>
          </p:nvSpPr>
          <p:spPr>
            <a:xfrm>
              <a:off x="6049273" y="4511134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2941EAE4-B3AA-4BEF-B038-182AC283BF16}"/>
                </a:ext>
              </a:extLst>
            </p:cNvPr>
            <p:cNvSpPr/>
            <p:nvPr/>
          </p:nvSpPr>
          <p:spPr>
            <a:xfrm>
              <a:off x="6094250" y="4472180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3BBF762C-57F0-4508-88AE-0FDB5BA1864E}"/>
                </a:ext>
              </a:extLst>
            </p:cNvPr>
            <p:cNvSpPr/>
            <p:nvPr/>
          </p:nvSpPr>
          <p:spPr>
            <a:xfrm>
              <a:off x="6368808" y="3936404"/>
              <a:ext cx="428620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BBC357C-6479-4F8D-8188-18FB5A9B4C58}"/>
                </a:ext>
              </a:extLst>
            </p:cNvPr>
            <p:cNvSpPr/>
            <p:nvPr/>
          </p:nvSpPr>
          <p:spPr>
            <a:xfrm>
              <a:off x="6888816" y="4229379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E270644-52EF-4C38-AE51-711CB7CCE494}"/>
                </a:ext>
              </a:extLst>
            </p:cNvPr>
            <p:cNvSpPr/>
            <p:nvPr/>
          </p:nvSpPr>
          <p:spPr>
            <a:xfrm>
              <a:off x="6748715" y="4083773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AA340B3A-643B-4C7D-8668-4FE997111B6A}"/>
                </a:ext>
              </a:extLst>
            </p:cNvPr>
            <p:cNvSpPr/>
            <p:nvPr/>
          </p:nvSpPr>
          <p:spPr>
            <a:xfrm>
              <a:off x="6655977" y="4171119"/>
              <a:ext cx="390801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48961690-8359-4556-8FDF-EDF8A2632A03}"/>
                </a:ext>
              </a:extLst>
            </p:cNvPr>
            <p:cNvSpPr/>
            <p:nvPr/>
          </p:nvSpPr>
          <p:spPr>
            <a:xfrm>
              <a:off x="6716127" y="3601164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1AFAC7F0-2F90-4AE4-B1AA-7398D2A794A2}"/>
                </a:ext>
              </a:extLst>
            </p:cNvPr>
            <p:cNvSpPr/>
            <p:nvPr/>
          </p:nvSpPr>
          <p:spPr>
            <a:xfrm>
              <a:off x="6728608" y="3526693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EF196539-1962-48D4-AD1C-2378D0FEA72D}"/>
                </a:ext>
              </a:extLst>
            </p:cNvPr>
            <p:cNvSpPr/>
            <p:nvPr/>
          </p:nvSpPr>
          <p:spPr>
            <a:xfrm>
              <a:off x="9121834" y="3494294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D1137DB-EE9A-4473-A68B-C27434861711}"/>
                </a:ext>
              </a:extLst>
            </p:cNvPr>
            <p:cNvSpPr/>
            <p:nvPr/>
          </p:nvSpPr>
          <p:spPr>
            <a:xfrm>
              <a:off x="8125665" y="3856366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9B9451E-7099-4493-8FCB-E2355A29A9DF}"/>
                </a:ext>
              </a:extLst>
            </p:cNvPr>
            <p:cNvSpPr/>
            <p:nvPr/>
          </p:nvSpPr>
          <p:spPr>
            <a:xfrm>
              <a:off x="7609547" y="3582917"/>
              <a:ext cx="731175" cy="768996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F0747CA7-7176-41D4-BF10-542D0B2BC03E}"/>
                </a:ext>
              </a:extLst>
            </p:cNvPr>
            <p:cNvSpPr/>
            <p:nvPr/>
          </p:nvSpPr>
          <p:spPr>
            <a:xfrm>
              <a:off x="8120362" y="3040376"/>
              <a:ext cx="832026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5E62E7F-F19B-4324-9D4B-8DDF15F8591D}"/>
                </a:ext>
              </a:extLst>
            </p:cNvPr>
            <p:cNvSpPr/>
            <p:nvPr/>
          </p:nvSpPr>
          <p:spPr>
            <a:xfrm>
              <a:off x="6713732" y="3667710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4E7438AA-5276-42BB-84C1-24A8EECB39E3}"/>
                </a:ext>
              </a:extLst>
            </p:cNvPr>
            <p:cNvSpPr/>
            <p:nvPr/>
          </p:nvSpPr>
          <p:spPr>
            <a:xfrm>
              <a:off x="6690789" y="3644564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4" name="자유형: 도형 413">
              <a:extLst>
                <a:ext uri="{FF2B5EF4-FFF2-40B4-BE49-F238E27FC236}">
                  <a16:creationId xmlns:a16="http://schemas.microsoft.com/office/drawing/2014/main" id="{BFB0ABAA-02C5-4909-A234-667B83C64518}"/>
                </a:ext>
              </a:extLst>
            </p:cNvPr>
            <p:cNvSpPr/>
            <p:nvPr/>
          </p:nvSpPr>
          <p:spPr>
            <a:xfrm>
              <a:off x="6711463" y="3642799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5525A45D-08BA-478C-B5F5-4665B3D911A1}"/>
                </a:ext>
              </a:extLst>
            </p:cNvPr>
            <p:cNvSpPr/>
            <p:nvPr/>
          </p:nvSpPr>
          <p:spPr>
            <a:xfrm>
              <a:off x="7638989" y="3341605"/>
              <a:ext cx="289949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0CEBB1C-EED1-4CBB-85E6-C2D7630EF1EC}"/>
                </a:ext>
              </a:extLst>
            </p:cNvPr>
            <p:cNvSpPr/>
            <p:nvPr/>
          </p:nvSpPr>
          <p:spPr>
            <a:xfrm>
              <a:off x="6843453" y="3325701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E264DAB9-6473-4EF7-BB64-6FF53B7425B9}"/>
                </a:ext>
              </a:extLst>
            </p:cNvPr>
            <p:cNvSpPr/>
            <p:nvPr/>
          </p:nvSpPr>
          <p:spPr>
            <a:xfrm>
              <a:off x="6479378" y="3374406"/>
              <a:ext cx="491653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5068063B-9F50-46CB-88BE-455209573828}"/>
                </a:ext>
              </a:extLst>
            </p:cNvPr>
            <p:cNvSpPr/>
            <p:nvPr/>
          </p:nvSpPr>
          <p:spPr>
            <a:xfrm>
              <a:off x="7868485" y="3571174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0EEDB57A-D3E6-4214-9635-6E8DB0AAD71F}"/>
                </a:ext>
              </a:extLst>
            </p:cNvPr>
            <p:cNvSpPr/>
            <p:nvPr/>
          </p:nvSpPr>
          <p:spPr>
            <a:xfrm>
              <a:off x="9066730" y="3349950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68598C73-C2FC-412F-B61E-71A1FFCA6CC5}"/>
                </a:ext>
              </a:extLst>
            </p:cNvPr>
            <p:cNvSpPr/>
            <p:nvPr/>
          </p:nvSpPr>
          <p:spPr>
            <a:xfrm>
              <a:off x="7924458" y="3738740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6F84B41-775D-4FAD-9433-ACA075AACFC4}"/>
                </a:ext>
              </a:extLst>
            </p:cNvPr>
            <p:cNvSpPr/>
            <p:nvPr/>
          </p:nvSpPr>
          <p:spPr>
            <a:xfrm>
              <a:off x="8219701" y="3793322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9D14EAD-8C06-46C0-AF3C-295AE13C99A8}"/>
                </a:ext>
              </a:extLst>
            </p:cNvPr>
            <p:cNvSpPr/>
            <p:nvPr/>
          </p:nvSpPr>
          <p:spPr>
            <a:xfrm>
              <a:off x="8142675" y="3800880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CDCCABC2-9710-45AC-A0A4-62D2662FF2CE}"/>
                </a:ext>
              </a:extLst>
            </p:cNvPr>
            <p:cNvSpPr/>
            <p:nvPr/>
          </p:nvSpPr>
          <p:spPr>
            <a:xfrm>
              <a:off x="8475612" y="3941075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32B582A3-F8C4-41BE-9922-85E3C77E0243}"/>
                </a:ext>
              </a:extLst>
            </p:cNvPr>
            <p:cNvSpPr/>
            <p:nvPr/>
          </p:nvSpPr>
          <p:spPr>
            <a:xfrm>
              <a:off x="8480806" y="4184121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DD8D42D0-F47F-438F-A941-B7EEBB324CC0}"/>
                </a:ext>
              </a:extLst>
            </p:cNvPr>
            <p:cNvSpPr/>
            <p:nvPr/>
          </p:nvSpPr>
          <p:spPr>
            <a:xfrm>
              <a:off x="8423044" y="3966282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6" name="자유형: 도형 425">
              <a:extLst>
                <a:ext uri="{FF2B5EF4-FFF2-40B4-BE49-F238E27FC236}">
                  <a16:creationId xmlns:a16="http://schemas.microsoft.com/office/drawing/2014/main" id="{DF78024C-10A5-4E44-9E53-B598766F0431}"/>
                </a:ext>
              </a:extLst>
            </p:cNvPr>
            <p:cNvSpPr/>
            <p:nvPr/>
          </p:nvSpPr>
          <p:spPr>
            <a:xfrm>
              <a:off x="8355094" y="4018347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7" name="자유형: 도형 426">
              <a:extLst>
                <a:ext uri="{FF2B5EF4-FFF2-40B4-BE49-F238E27FC236}">
                  <a16:creationId xmlns:a16="http://schemas.microsoft.com/office/drawing/2014/main" id="{5131C3F6-E419-4508-9CE6-4CAD7D6EAD9E}"/>
                </a:ext>
              </a:extLst>
            </p:cNvPr>
            <p:cNvSpPr/>
            <p:nvPr/>
          </p:nvSpPr>
          <p:spPr>
            <a:xfrm>
              <a:off x="6174953" y="2932034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3E725A73-8E8E-448B-9A0B-DA0B7487E275}"/>
                </a:ext>
              </a:extLst>
            </p:cNvPr>
            <p:cNvSpPr/>
            <p:nvPr/>
          </p:nvSpPr>
          <p:spPr>
            <a:xfrm>
              <a:off x="6211376" y="3270529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E2FD2599-2C71-481D-A058-2E3D85C638D0}"/>
                </a:ext>
              </a:extLst>
            </p:cNvPr>
            <p:cNvSpPr/>
            <p:nvPr/>
          </p:nvSpPr>
          <p:spPr>
            <a:xfrm>
              <a:off x="6163082" y="3226280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55898C94-BF7A-4AC7-A885-F4035D38B206}"/>
                </a:ext>
              </a:extLst>
            </p:cNvPr>
            <p:cNvSpPr/>
            <p:nvPr/>
          </p:nvSpPr>
          <p:spPr>
            <a:xfrm>
              <a:off x="6300870" y="3355875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62FBB383-DCCB-4A6D-AA90-150DC0F078F4}"/>
                </a:ext>
              </a:extLst>
            </p:cNvPr>
            <p:cNvSpPr/>
            <p:nvPr/>
          </p:nvSpPr>
          <p:spPr>
            <a:xfrm>
              <a:off x="6056269" y="3141060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CDED1487-D286-4519-AB17-CEDEAA10B071}"/>
                </a:ext>
              </a:extLst>
            </p:cNvPr>
            <p:cNvSpPr/>
            <p:nvPr/>
          </p:nvSpPr>
          <p:spPr>
            <a:xfrm>
              <a:off x="6224728" y="3153381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6F30E5B2-39FC-4AA9-BAEC-7FE653CFDFEE}"/>
                </a:ext>
              </a:extLst>
            </p:cNvPr>
            <p:cNvSpPr/>
            <p:nvPr/>
          </p:nvSpPr>
          <p:spPr>
            <a:xfrm>
              <a:off x="6127454" y="3071724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13065122-7374-4877-8E36-112C60EC4E71}"/>
                </a:ext>
              </a:extLst>
            </p:cNvPr>
            <p:cNvSpPr/>
            <p:nvPr/>
          </p:nvSpPr>
          <p:spPr>
            <a:xfrm>
              <a:off x="6242880" y="3123033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5" name="자유형: 도형 434">
              <a:extLst>
                <a:ext uri="{FF2B5EF4-FFF2-40B4-BE49-F238E27FC236}">
                  <a16:creationId xmlns:a16="http://schemas.microsoft.com/office/drawing/2014/main" id="{5F770980-9DCE-4CD4-B389-EDF12B6B130B}"/>
                </a:ext>
              </a:extLst>
            </p:cNvPr>
            <p:cNvSpPr/>
            <p:nvPr/>
          </p:nvSpPr>
          <p:spPr>
            <a:xfrm>
              <a:off x="5543840" y="3372345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4CB93B03-CB23-488D-9A37-4D8DCDE02EB1}"/>
                </a:ext>
              </a:extLst>
            </p:cNvPr>
            <p:cNvSpPr/>
            <p:nvPr/>
          </p:nvSpPr>
          <p:spPr>
            <a:xfrm>
              <a:off x="5883974" y="2985622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AEDC8FBF-0906-4FB2-91AA-215E1D9C8030}"/>
                </a:ext>
              </a:extLst>
            </p:cNvPr>
            <p:cNvSpPr/>
            <p:nvPr/>
          </p:nvSpPr>
          <p:spPr>
            <a:xfrm>
              <a:off x="5953757" y="3103996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9B92A732-A50B-48B7-BEA8-7652CE35AD38}"/>
                </a:ext>
              </a:extLst>
            </p:cNvPr>
            <p:cNvSpPr/>
            <p:nvPr/>
          </p:nvSpPr>
          <p:spPr>
            <a:xfrm>
              <a:off x="5866325" y="3055498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210622E3-D086-462A-9503-3DB5CFCB693C}"/>
                </a:ext>
              </a:extLst>
            </p:cNvPr>
            <p:cNvSpPr/>
            <p:nvPr/>
          </p:nvSpPr>
          <p:spPr>
            <a:xfrm>
              <a:off x="6334627" y="3164004"/>
              <a:ext cx="239523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8647E001-769E-4E35-B436-9C6A23EAFDFB}"/>
                </a:ext>
              </a:extLst>
            </p:cNvPr>
            <p:cNvSpPr/>
            <p:nvPr/>
          </p:nvSpPr>
          <p:spPr>
            <a:xfrm>
              <a:off x="6500808" y="3159181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85D25B98-C693-4488-862F-1143B4F4658B}"/>
                </a:ext>
              </a:extLst>
            </p:cNvPr>
            <p:cNvSpPr/>
            <p:nvPr/>
          </p:nvSpPr>
          <p:spPr>
            <a:xfrm>
              <a:off x="6380871" y="3305071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0A60DE58-1E3A-4718-AC59-672E73B95CE3}"/>
                </a:ext>
              </a:extLst>
            </p:cNvPr>
            <p:cNvSpPr/>
            <p:nvPr/>
          </p:nvSpPr>
          <p:spPr>
            <a:xfrm>
              <a:off x="6333216" y="3361296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98B466CF-CB0A-4D3D-A482-0F81422CE630}"/>
                </a:ext>
              </a:extLst>
            </p:cNvPr>
            <p:cNvSpPr/>
            <p:nvPr/>
          </p:nvSpPr>
          <p:spPr>
            <a:xfrm>
              <a:off x="6379283" y="3023057"/>
              <a:ext cx="466440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F88FD751-5F36-4439-83C8-BF2539A9123F}"/>
                </a:ext>
              </a:extLst>
            </p:cNvPr>
            <p:cNvSpPr/>
            <p:nvPr/>
          </p:nvSpPr>
          <p:spPr>
            <a:xfrm>
              <a:off x="6405882" y="2881870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48B42F2E-C121-4CE2-8A98-C970D6CA6581}"/>
                </a:ext>
              </a:extLst>
            </p:cNvPr>
            <p:cNvSpPr/>
            <p:nvPr/>
          </p:nvSpPr>
          <p:spPr>
            <a:xfrm>
              <a:off x="6345952" y="2810561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8C0E0550-33A2-421D-ACC0-8A0B1A3B828C}"/>
                </a:ext>
              </a:extLst>
            </p:cNvPr>
            <p:cNvSpPr/>
            <p:nvPr/>
          </p:nvSpPr>
          <p:spPr>
            <a:xfrm>
              <a:off x="6344482" y="2872374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374BEEB3-7176-4394-98BF-22D48B8AA7FA}"/>
                </a:ext>
              </a:extLst>
            </p:cNvPr>
            <p:cNvSpPr/>
            <p:nvPr/>
          </p:nvSpPr>
          <p:spPr>
            <a:xfrm>
              <a:off x="5964837" y="3188136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CA734E6C-B8FB-4D5C-AB73-DEE483A049D9}"/>
                </a:ext>
              </a:extLst>
            </p:cNvPr>
            <p:cNvSpPr/>
            <p:nvPr/>
          </p:nvSpPr>
          <p:spPr>
            <a:xfrm>
              <a:off x="5961332" y="2934187"/>
              <a:ext cx="239523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9" name="자유형: 도형 448">
              <a:extLst>
                <a:ext uri="{FF2B5EF4-FFF2-40B4-BE49-F238E27FC236}">
                  <a16:creationId xmlns:a16="http://schemas.microsoft.com/office/drawing/2014/main" id="{0BA39594-5883-45EB-8CD4-A838A5083ACD}"/>
                </a:ext>
              </a:extLst>
            </p:cNvPr>
            <p:cNvSpPr/>
            <p:nvPr/>
          </p:nvSpPr>
          <p:spPr>
            <a:xfrm>
              <a:off x="6348145" y="2292896"/>
              <a:ext cx="277342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883EB03B-55B2-4D23-8ACB-2E95CB3C8C4E}"/>
                </a:ext>
              </a:extLst>
            </p:cNvPr>
            <p:cNvSpPr/>
            <p:nvPr/>
          </p:nvSpPr>
          <p:spPr>
            <a:xfrm>
              <a:off x="6705034" y="3681431"/>
              <a:ext cx="554685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0E0B6CE7-F554-4C92-A70C-AB65003BDF05}"/>
                </a:ext>
              </a:extLst>
            </p:cNvPr>
            <p:cNvSpPr/>
            <p:nvPr/>
          </p:nvSpPr>
          <p:spPr>
            <a:xfrm>
              <a:off x="7164162" y="3886609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D7F14170-98F2-4FA8-8726-175A369AAF93}"/>
                </a:ext>
              </a:extLst>
            </p:cNvPr>
            <p:cNvSpPr/>
            <p:nvPr/>
          </p:nvSpPr>
          <p:spPr>
            <a:xfrm>
              <a:off x="7130124" y="3860973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F476D7C6-A962-4DBF-A64B-8D07C31F1C06}"/>
                </a:ext>
              </a:extLst>
            </p:cNvPr>
            <p:cNvSpPr/>
            <p:nvPr/>
          </p:nvSpPr>
          <p:spPr>
            <a:xfrm>
              <a:off x="7163279" y="3854078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CDB0C85C-9318-4396-8C0A-FA1B10413702}"/>
                </a:ext>
              </a:extLst>
            </p:cNvPr>
            <p:cNvSpPr/>
            <p:nvPr/>
          </p:nvSpPr>
          <p:spPr>
            <a:xfrm>
              <a:off x="8417244" y="4396415"/>
              <a:ext cx="516866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D4852195-E806-4A50-B558-9CB2ABDC128D}"/>
                </a:ext>
              </a:extLst>
            </p:cNvPr>
            <p:cNvSpPr/>
            <p:nvPr/>
          </p:nvSpPr>
          <p:spPr>
            <a:xfrm>
              <a:off x="8791278" y="4448353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0727CFB5-4F6A-4FED-BBD4-6A8D67FCEC3A}"/>
                </a:ext>
              </a:extLst>
            </p:cNvPr>
            <p:cNvSpPr/>
            <p:nvPr/>
          </p:nvSpPr>
          <p:spPr>
            <a:xfrm>
              <a:off x="6814962" y="3520702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A7AFC8F7-9474-4EE2-B0B1-1D7006BFEF9F}"/>
                </a:ext>
              </a:extLst>
            </p:cNvPr>
            <p:cNvSpPr/>
            <p:nvPr/>
          </p:nvSpPr>
          <p:spPr>
            <a:xfrm>
              <a:off x="7022717" y="3739847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D74DF40C-E62F-4BEA-85A3-E9EE65C9052F}"/>
                </a:ext>
              </a:extLst>
            </p:cNvPr>
            <p:cNvSpPr/>
            <p:nvPr/>
          </p:nvSpPr>
          <p:spPr>
            <a:xfrm>
              <a:off x="5671150" y="3071220"/>
              <a:ext cx="378194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41A7ECD1-F7B7-45C2-A143-4F0DEDB4C9F6}"/>
                </a:ext>
              </a:extLst>
            </p:cNvPr>
            <p:cNvSpPr/>
            <p:nvPr/>
          </p:nvSpPr>
          <p:spPr>
            <a:xfrm>
              <a:off x="3388147" y="4184751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C6DC8FCC-AC88-488D-95D7-335DBAEA2446}"/>
                </a:ext>
              </a:extLst>
            </p:cNvPr>
            <p:cNvSpPr/>
            <p:nvPr/>
          </p:nvSpPr>
          <p:spPr>
            <a:xfrm>
              <a:off x="3408065" y="4139468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7FCF9F88-67C4-4431-8A57-A42DFBA42E8E}"/>
                </a:ext>
              </a:extLst>
            </p:cNvPr>
            <p:cNvSpPr/>
            <p:nvPr/>
          </p:nvSpPr>
          <p:spPr>
            <a:xfrm>
              <a:off x="2670333" y="3665995"/>
              <a:ext cx="806813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843C2853-B42C-4637-9D45-A08DEE96586A}"/>
                </a:ext>
              </a:extLst>
            </p:cNvPr>
            <p:cNvSpPr/>
            <p:nvPr/>
          </p:nvSpPr>
          <p:spPr>
            <a:xfrm>
              <a:off x="3321331" y="4090960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ADA15F36-888B-4A71-B863-A9A67B99E5F5}"/>
                </a:ext>
              </a:extLst>
            </p:cNvPr>
            <p:cNvSpPr/>
            <p:nvPr/>
          </p:nvSpPr>
          <p:spPr>
            <a:xfrm>
              <a:off x="3410459" y="4074559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4EAA34E7-0A81-4F32-936C-BB7A6B761807}"/>
                </a:ext>
              </a:extLst>
            </p:cNvPr>
            <p:cNvSpPr/>
            <p:nvPr/>
          </p:nvSpPr>
          <p:spPr>
            <a:xfrm>
              <a:off x="3802692" y="4027736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EF228B57-C778-462D-A5E6-888230C9B3C4}"/>
                </a:ext>
              </a:extLst>
            </p:cNvPr>
            <p:cNvSpPr/>
            <p:nvPr/>
          </p:nvSpPr>
          <p:spPr>
            <a:xfrm>
              <a:off x="3873873" y="4037129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1B6E35D3-E26A-442F-BE2F-B95E619468AA}"/>
                </a:ext>
              </a:extLst>
            </p:cNvPr>
            <p:cNvSpPr/>
            <p:nvPr/>
          </p:nvSpPr>
          <p:spPr>
            <a:xfrm>
              <a:off x="3458231" y="4168474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53E2C6A4-54C5-47E6-A2AC-21606AED315D}"/>
                </a:ext>
              </a:extLst>
            </p:cNvPr>
            <p:cNvSpPr/>
            <p:nvPr/>
          </p:nvSpPr>
          <p:spPr>
            <a:xfrm>
              <a:off x="3819550" y="4434735"/>
              <a:ext cx="1046337" cy="1071552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A41E099D-92A4-4CB3-9629-39000368D34F}"/>
                </a:ext>
              </a:extLst>
            </p:cNvPr>
            <p:cNvSpPr/>
            <p:nvPr/>
          </p:nvSpPr>
          <p:spPr>
            <a:xfrm>
              <a:off x="4232608" y="5406543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193E6E71-8F9A-424F-8CE7-87C0CEAC2632}"/>
                </a:ext>
              </a:extLst>
            </p:cNvPr>
            <p:cNvSpPr/>
            <p:nvPr/>
          </p:nvSpPr>
          <p:spPr>
            <a:xfrm>
              <a:off x="3826280" y="5170047"/>
              <a:ext cx="529472" cy="1046339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5BB7C9B0-CBF7-4901-B371-A265A52EEF41}"/>
                </a:ext>
              </a:extLst>
            </p:cNvPr>
            <p:cNvSpPr/>
            <p:nvPr/>
          </p:nvSpPr>
          <p:spPr>
            <a:xfrm>
              <a:off x="3769073" y="5047947"/>
              <a:ext cx="226917" cy="1197617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04399EA0-3785-4EB1-9A6E-5E5C0172D7D7}"/>
                </a:ext>
              </a:extLst>
            </p:cNvPr>
            <p:cNvSpPr/>
            <p:nvPr/>
          </p:nvSpPr>
          <p:spPr>
            <a:xfrm>
              <a:off x="4113270" y="5097908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DD306282-E6C4-4793-AA14-D7159C80B6DA}"/>
                </a:ext>
              </a:extLst>
            </p:cNvPr>
            <p:cNvSpPr/>
            <p:nvPr/>
          </p:nvSpPr>
          <p:spPr>
            <a:xfrm>
              <a:off x="3498691" y="4276491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11FFA0E8-AA10-447B-A8F2-945AE1BD7277}"/>
                </a:ext>
              </a:extLst>
            </p:cNvPr>
            <p:cNvSpPr/>
            <p:nvPr/>
          </p:nvSpPr>
          <p:spPr>
            <a:xfrm>
              <a:off x="3576865" y="4314084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A6604A2F-5526-457D-995E-7B8557729310}"/>
                </a:ext>
              </a:extLst>
            </p:cNvPr>
            <p:cNvSpPr/>
            <p:nvPr/>
          </p:nvSpPr>
          <p:spPr>
            <a:xfrm>
              <a:off x="3681625" y="4239263"/>
              <a:ext cx="315162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7252D482-BEFA-41F4-A59A-700A162B26E1}"/>
                </a:ext>
              </a:extLst>
            </p:cNvPr>
            <p:cNvSpPr/>
            <p:nvPr/>
          </p:nvSpPr>
          <p:spPr>
            <a:xfrm>
              <a:off x="3933416" y="4837383"/>
              <a:ext cx="315162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4B5832D7-F1C3-4C0B-B014-7DC18B0A423B}"/>
                </a:ext>
              </a:extLst>
            </p:cNvPr>
            <p:cNvSpPr/>
            <p:nvPr/>
          </p:nvSpPr>
          <p:spPr>
            <a:xfrm>
              <a:off x="3619849" y="4577911"/>
              <a:ext cx="340375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A2ED5499-ACA7-445A-BDF2-8E47EC92333E}"/>
                </a:ext>
              </a:extLst>
            </p:cNvPr>
            <p:cNvSpPr/>
            <p:nvPr/>
          </p:nvSpPr>
          <p:spPr>
            <a:xfrm>
              <a:off x="3832975" y="4248036"/>
              <a:ext cx="365588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705A04A3-3689-43F2-9F18-3C84DFBF7C40}"/>
                </a:ext>
              </a:extLst>
            </p:cNvPr>
            <p:cNvSpPr/>
            <p:nvPr/>
          </p:nvSpPr>
          <p:spPr>
            <a:xfrm>
              <a:off x="4245739" y="4407931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FC5156E8-866B-4543-93DF-2AF2961EF7DF}"/>
                </a:ext>
              </a:extLst>
            </p:cNvPr>
            <p:cNvSpPr/>
            <p:nvPr/>
          </p:nvSpPr>
          <p:spPr>
            <a:xfrm>
              <a:off x="4157854" y="4347501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85DDA5DF-B1A3-44B6-A892-E69DECB21F9C}"/>
                </a:ext>
              </a:extLst>
            </p:cNvPr>
            <p:cNvSpPr/>
            <p:nvPr/>
          </p:nvSpPr>
          <p:spPr>
            <a:xfrm>
              <a:off x="4340565" y="4418603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B06656EA-D1E8-4052-82AF-91E289D90A65}"/>
                </a:ext>
              </a:extLst>
            </p:cNvPr>
            <p:cNvSpPr/>
            <p:nvPr/>
          </p:nvSpPr>
          <p:spPr>
            <a:xfrm>
              <a:off x="3535281" y="3942624"/>
              <a:ext cx="277342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DF31B67B-F052-4279-8CB1-A5AC8C5EA94B}"/>
                </a:ext>
              </a:extLst>
            </p:cNvPr>
            <p:cNvSpPr/>
            <p:nvPr/>
          </p:nvSpPr>
          <p:spPr>
            <a:xfrm>
              <a:off x="3697771" y="4073429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79900212-2F16-4C83-B601-0A81D106D5C7}"/>
                </a:ext>
              </a:extLst>
            </p:cNvPr>
            <p:cNvSpPr/>
            <p:nvPr/>
          </p:nvSpPr>
          <p:spPr>
            <a:xfrm>
              <a:off x="3999290" y="4069631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4" name="자유형: 도형 483">
              <a:extLst>
                <a:ext uri="{FF2B5EF4-FFF2-40B4-BE49-F238E27FC236}">
                  <a16:creationId xmlns:a16="http://schemas.microsoft.com/office/drawing/2014/main" id="{C879ECA1-4628-47B5-B15C-787ABC637C23}"/>
                </a:ext>
              </a:extLst>
            </p:cNvPr>
            <p:cNvSpPr/>
            <p:nvPr/>
          </p:nvSpPr>
          <p:spPr>
            <a:xfrm>
              <a:off x="4165590" y="6079732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5" name="자유형: 도형 484">
              <a:extLst>
                <a:ext uri="{FF2B5EF4-FFF2-40B4-BE49-F238E27FC236}">
                  <a16:creationId xmlns:a16="http://schemas.microsoft.com/office/drawing/2014/main" id="{5B7DA6F8-8E07-4AE0-B2BE-726619B3DE49}"/>
                </a:ext>
              </a:extLst>
            </p:cNvPr>
            <p:cNvSpPr/>
            <p:nvPr/>
          </p:nvSpPr>
          <p:spPr>
            <a:xfrm>
              <a:off x="3348834" y="4533321"/>
              <a:ext cx="428620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501D7096-2592-4ED8-ABBF-2AE2E368D860}"/>
                </a:ext>
              </a:extLst>
            </p:cNvPr>
            <p:cNvSpPr/>
            <p:nvPr/>
          </p:nvSpPr>
          <p:spPr>
            <a:xfrm>
              <a:off x="3852442" y="1527796"/>
              <a:ext cx="1626235" cy="1210223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6D52D9A7-0851-4BF0-A207-2BFBA5F9D01E}"/>
                </a:ext>
              </a:extLst>
            </p:cNvPr>
            <p:cNvSpPr/>
            <p:nvPr/>
          </p:nvSpPr>
          <p:spPr>
            <a:xfrm>
              <a:off x="4782024" y="6184130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7F91BDC0-ED4F-4B44-BC46-EFDE1DA34FAC}"/>
                </a:ext>
              </a:extLst>
            </p:cNvPr>
            <p:cNvSpPr/>
            <p:nvPr/>
          </p:nvSpPr>
          <p:spPr>
            <a:xfrm>
              <a:off x="2027278" y="1556474"/>
              <a:ext cx="2357409" cy="1815335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5A42B7BE-8157-4BCC-BC59-2721B2F2894B}"/>
                </a:ext>
              </a:extLst>
            </p:cNvPr>
            <p:cNvSpPr/>
            <p:nvPr/>
          </p:nvSpPr>
          <p:spPr>
            <a:xfrm>
              <a:off x="1311070" y="2238182"/>
              <a:ext cx="2697785" cy="1827942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17E0BE"/>
            </a:solidFill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11CEA583-5286-4B83-BCFE-06943FF7354E}"/>
                </a:ext>
              </a:extLst>
            </p:cNvPr>
            <p:cNvSpPr/>
            <p:nvPr/>
          </p:nvSpPr>
          <p:spPr>
            <a:xfrm>
              <a:off x="5551965" y="3320450"/>
              <a:ext cx="340375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808FADCB-671E-44E9-B1A3-491133C8DD02}"/>
                </a:ext>
              </a:extLst>
            </p:cNvPr>
            <p:cNvSpPr/>
            <p:nvPr/>
          </p:nvSpPr>
          <p:spPr>
            <a:xfrm>
              <a:off x="6141583" y="3215773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A9667002-E321-4855-B101-AA759DF4F820}"/>
                </a:ext>
              </a:extLst>
            </p:cNvPr>
            <p:cNvSpPr/>
            <p:nvPr/>
          </p:nvSpPr>
          <p:spPr>
            <a:xfrm>
              <a:off x="6325074" y="3383734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221AED44-ACEE-497A-B2F1-E375FB39067F}"/>
                </a:ext>
              </a:extLst>
            </p:cNvPr>
            <p:cNvSpPr/>
            <p:nvPr/>
          </p:nvSpPr>
          <p:spPr>
            <a:xfrm>
              <a:off x="6642577" y="3568745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7B16FDD2-7771-4E13-A1EB-195F5D394AA9}"/>
                </a:ext>
              </a:extLst>
            </p:cNvPr>
            <p:cNvSpPr/>
            <p:nvPr/>
          </p:nvSpPr>
          <p:spPr>
            <a:xfrm>
              <a:off x="5154914" y="2460195"/>
              <a:ext cx="277342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5" name="자유형: 도형 494">
              <a:extLst>
                <a:ext uri="{FF2B5EF4-FFF2-40B4-BE49-F238E27FC236}">
                  <a16:creationId xmlns:a16="http://schemas.microsoft.com/office/drawing/2014/main" id="{560C3237-D557-432E-BFF2-05A0867E0F9F}"/>
                </a:ext>
              </a:extLst>
            </p:cNvPr>
            <p:cNvSpPr/>
            <p:nvPr/>
          </p:nvSpPr>
          <p:spPr>
            <a:xfrm>
              <a:off x="5522266" y="2923892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17E0BE"/>
            </a:solidFill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2F79CB6B-FECD-4C77-BEC9-EE81D92EAE2D}"/>
                </a:ext>
              </a:extLst>
            </p:cNvPr>
            <p:cNvSpPr/>
            <p:nvPr/>
          </p:nvSpPr>
          <p:spPr>
            <a:xfrm>
              <a:off x="5584174" y="2707437"/>
              <a:ext cx="264736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17E0BE"/>
            </a:solidFill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32B4B6C6-962F-4F88-A6C9-E5153939EC1B}"/>
                </a:ext>
              </a:extLst>
            </p:cNvPr>
            <p:cNvSpPr/>
            <p:nvPr/>
          </p:nvSpPr>
          <p:spPr>
            <a:xfrm>
              <a:off x="6014019" y="2825296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98232591-56DB-4748-8144-6BFD5E97B179}"/>
                </a:ext>
              </a:extLst>
            </p:cNvPr>
            <p:cNvSpPr/>
            <p:nvPr/>
          </p:nvSpPr>
          <p:spPr>
            <a:xfrm>
              <a:off x="6099013" y="2342169"/>
              <a:ext cx="327768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0D1B1B5A-618F-487F-B302-A2BCBB6A1B18}"/>
                </a:ext>
              </a:extLst>
            </p:cNvPr>
            <p:cNvSpPr/>
            <p:nvPr/>
          </p:nvSpPr>
          <p:spPr>
            <a:xfrm>
              <a:off x="6373848" y="2749552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1EEBBD17-440B-47AA-9A75-30AAE2CD8E06}"/>
                </a:ext>
              </a:extLst>
            </p:cNvPr>
            <p:cNvSpPr/>
            <p:nvPr/>
          </p:nvSpPr>
          <p:spPr>
            <a:xfrm>
              <a:off x="6678434" y="4438888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0C698A18-5EC5-4943-9E1E-011B1032F83B}"/>
                </a:ext>
              </a:extLst>
            </p:cNvPr>
            <p:cNvSpPr/>
            <p:nvPr/>
          </p:nvSpPr>
          <p:spPr>
            <a:xfrm>
              <a:off x="6561824" y="4458313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BE786831-6DB3-40C4-A21A-E2F47D750456}"/>
                </a:ext>
              </a:extLst>
            </p:cNvPr>
            <p:cNvSpPr/>
            <p:nvPr/>
          </p:nvSpPr>
          <p:spPr>
            <a:xfrm>
              <a:off x="7276862" y="3261577"/>
              <a:ext cx="453833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110A7816-FE74-4040-BB10-A075D172073E}"/>
                </a:ext>
              </a:extLst>
            </p:cNvPr>
            <p:cNvSpPr/>
            <p:nvPr/>
          </p:nvSpPr>
          <p:spPr>
            <a:xfrm>
              <a:off x="5932795" y="1727215"/>
              <a:ext cx="680749" cy="1084158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625D70A5-E0F3-4D38-9783-BBD7A7054430}"/>
                </a:ext>
              </a:extLst>
            </p:cNvPr>
            <p:cNvSpPr/>
            <p:nvPr/>
          </p:nvSpPr>
          <p:spPr>
            <a:xfrm>
              <a:off x="10787387" y="2596668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A55B6B87-FC81-42F0-97FA-3CE3B78E99E6}"/>
                </a:ext>
              </a:extLst>
            </p:cNvPr>
            <p:cNvSpPr/>
            <p:nvPr/>
          </p:nvSpPr>
          <p:spPr>
            <a:xfrm>
              <a:off x="9211621" y="3271069"/>
              <a:ext cx="453833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D3622B72-D02B-495E-8376-E2D4139DEE0D}"/>
                </a:ext>
              </a:extLst>
            </p:cNvPr>
            <p:cNvSpPr/>
            <p:nvPr/>
          </p:nvSpPr>
          <p:spPr>
            <a:xfrm>
              <a:off x="7757169" y="2990411"/>
              <a:ext cx="1588415" cy="1084158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31F887B2-192E-4632-B244-F7F2AED9099A}"/>
                </a:ext>
              </a:extLst>
            </p:cNvPr>
            <p:cNvSpPr/>
            <p:nvPr/>
          </p:nvSpPr>
          <p:spPr>
            <a:xfrm>
              <a:off x="8880608" y="4076814"/>
              <a:ext cx="239523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AB138531-C990-4EDA-9F8C-4BE81F25FAD2}"/>
                </a:ext>
              </a:extLst>
            </p:cNvPr>
            <p:cNvSpPr/>
            <p:nvPr/>
          </p:nvSpPr>
          <p:spPr>
            <a:xfrm>
              <a:off x="9511739" y="4651191"/>
              <a:ext cx="327768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FF194589-A6E6-49E1-A196-AB5599F8E498}"/>
                </a:ext>
              </a:extLst>
            </p:cNvPr>
            <p:cNvSpPr/>
            <p:nvPr/>
          </p:nvSpPr>
          <p:spPr>
            <a:xfrm>
              <a:off x="7909887" y="4317239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F4928474-023F-454E-8027-CC15E077DF56}"/>
                </a:ext>
              </a:extLst>
            </p:cNvPr>
            <p:cNvSpPr/>
            <p:nvPr/>
          </p:nvSpPr>
          <p:spPr>
            <a:xfrm>
              <a:off x="6925567" y="4891625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C6F5CA5C-3EE0-45F1-90A3-DBABBC9E18B0}"/>
                </a:ext>
              </a:extLst>
            </p:cNvPr>
            <p:cNvSpPr/>
            <p:nvPr/>
          </p:nvSpPr>
          <p:spPr>
            <a:xfrm>
              <a:off x="6914805" y="4057678"/>
              <a:ext cx="315162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A551D102-5643-4325-B5EB-426B099D8CD4}"/>
                </a:ext>
              </a:extLst>
            </p:cNvPr>
            <p:cNvSpPr/>
            <p:nvPr/>
          </p:nvSpPr>
          <p:spPr>
            <a:xfrm>
              <a:off x="7600812" y="5997879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9DB38834-B2A8-4E81-BB24-EE7A81D5893C}"/>
                </a:ext>
              </a:extLst>
            </p:cNvPr>
            <p:cNvSpPr/>
            <p:nvPr/>
          </p:nvSpPr>
          <p:spPr>
            <a:xfrm>
              <a:off x="9879644" y="4726644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487CD397-ACC4-4B93-AF03-81050E0A7C1C}"/>
                </a:ext>
              </a:extLst>
            </p:cNvPr>
            <p:cNvSpPr/>
            <p:nvPr/>
          </p:nvSpPr>
          <p:spPr>
            <a:xfrm>
              <a:off x="9879644" y="4726644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0C9D65AA-CD7D-4843-97A4-97E25E72ACCD}"/>
                </a:ext>
              </a:extLst>
            </p:cNvPr>
            <p:cNvSpPr/>
            <p:nvPr/>
          </p:nvSpPr>
          <p:spPr>
            <a:xfrm>
              <a:off x="8763782" y="4865862"/>
              <a:ext cx="1084156" cy="958093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17E0BE"/>
            </a:solidFill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6AED6B13-5DF3-4AB5-9D75-B2A3C9C755FA}"/>
                </a:ext>
              </a:extLst>
            </p:cNvPr>
            <p:cNvSpPr/>
            <p:nvPr/>
          </p:nvSpPr>
          <p:spPr>
            <a:xfrm>
              <a:off x="10194361" y="5552052"/>
              <a:ext cx="315162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2D220FF3-3F29-4DB4-94D8-42B6C5C34B10}"/>
                </a:ext>
              </a:extLst>
            </p:cNvPr>
            <p:cNvSpPr/>
            <p:nvPr/>
          </p:nvSpPr>
          <p:spPr>
            <a:xfrm>
              <a:off x="10485927" y="5022634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8" name="자유형: 도형 517">
              <a:extLst>
                <a:ext uri="{FF2B5EF4-FFF2-40B4-BE49-F238E27FC236}">
                  <a16:creationId xmlns:a16="http://schemas.microsoft.com/office/drawing/2014/main" id="{52C1DAD2-FA01-4248-9D77-8D23142972F8}"/>
                </a:ext>
              </a:extLst>
            </p:cNvPr>
            <p:cNvSpPr/>
            <p:nvPr/>
          </p:nvSpPr>
          <p:spPr>
            <a:xfrm>
              <a:off x="7188995" y="3357749"/>
              <a:ext cx="378194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0171CCCA-0571-4686-ADDF-AC379EA05B16}"/>
                </a:ext>
              </a:extLst>
            </p:cNvPr>
            <p:cNvSpPr/>
            <p:nvPr/>
          </p:nvSpPr>
          <p:spPr>
            <a:xfrm>
              <a:off x="6957194" y="3445054"/>
              <a:ext cx="516866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527C3AFB-7B40-4D56-8329-A3DABB23E4C7}"/>
                </a:ext>
              </a:extLst>
            </p:cNvPr>
            <p:cNvSpPr/>
            <p:nvPr/>
          </p:nvSpPr>
          <p:spPr>
            <a:xfrm>
              <a:off x="7023965" y="2919561"/>
              <a:ext cx="1071550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AC625013-6BF6-4872-8382-2E29AD03582E}"/>
                </a:ext>
              </a:extLst>
            </p:cNvPr>
            <p:cNvSpPr/>
            <p:nvPr/>
          </p:nvSpPr>
          <p:spPr>
            <a:xfrm>
              <a:off x="6311713" y="1670049"/>
              <a:ext cx="4525723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153D5414-196C-435E-85B3-9BC22C295689}"/>
                </a:ext>
              </a:extLst>
            </p:cNvPr>
            <p:cNvSpPr/>
            <p:nvPr/>
          </p:nvSpPr>
          <p:spPr>
            <a:xfrm>
              <a:off x="6120220" y="4427677"/>
              <a:ext cx="479046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AFDCFF68-C384-45ED-A05D-CD756A047F10}"/>
                </a:ext>
              </a:extLst>
            </p:cNvPr>
            <p:cNvSpPr/>
            <p:nvPr/>
          </p:nvSpPr>
          <p:spPr>
            <a:xfrm>
              <a:off x="6552622" y="4634551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20F88D0F-D705-4988-A26A-BD4EA8F64BB5}"/>
                </a:ext>
              </a:extLst>
            </p:cNvPr>
            <p:cNvSpPr/>
            <p:nvPr/>
          </p:nvSpPr>
          <p:spPr>
            <a:xfrm>
              <a:off x="6579725" y="4853651"/>
              <a:ext cx="277342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09E61F34-D7E1-4C9A-A1AD-6E1CE3BFAB44}"/>
                </a:ext>
              </a:extLst>
            </p:cNvPr>
            <p:cNvSpPr/>
            <p:nvPr/>
          </p:nvSpPr>
          <p:spPr>
            <a:xfrm>
              <a:off x="6562329" y="4595218"/>
              <a:ext cx="289949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3C45E150-B892-4E98-9840-01F9D544480F}"/>
                </a:ext>
              </a:extLst>
            </p:cNvPr>
            <p:cNvSpPr/>
            <p:nvPr/>
          </p:nvSpPr>
          <p:spPr>
            <a:xfrm>
              <a:off x="6648039" y="4828862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A170AED9-3F4E-4B3A-80AD-F0C3EC29D132}"/>
                </a:ext>
              </a:extLst>
            </p:cNvPr>
            <p:cNvSpPr/>
            <p:nvPr/>
          </p:nvSpPr>
          <p:spPr>
            <a:xfrm>
              <a:off x="10131577" y="5133889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BF039CE4-DC2F-44E9-9701-B56015871FB6}"/>
                </a:ext>
              </a:extLst>
            </p:cNvPr>
            <p:cNvSpPr/>
            <p:nvPr/>
          </p:nvSpPr>
          <p:spPr>
            <a:xfrm>
              <a:off x="7591059" y="3415377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9" name="자유형: 도형 528">
              <a:extLst>
                <a:ext uri="{FF2B5EF4-FFF2-40B4-BE49-F238E27FC236}">
                  <a16:creationId xmlns:a16="http://schemas.microsoft.com/office/drawing/2014/main" id="{53039515-CA33-43BD-A70B-F2057A3C8DAE}"/>
                </a:ext>
              </a:extLst>
            </p:cNvPr>
            <p:cNvSpPr/>
            <p:nvPr/>
          </p:nvSpPr>
          <p:spPr>
            <a:xfrm>
              <a:off x="3701039" y="3883332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1C7B417F-C003-48EA-A1FE-69557FA58A65}"/>
                </a:ext>
              </a:extLst>
            </p:cNvPr>
            <p:cNvSpPr/>
            <p:nvPr/>
          </p:nvSpPr>
          <p:spPr>
            <a:xfrm>
              <a:off x="4142915" y="4284254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607F23C1-019F-4DE5-99CD-6A708BB3638F}"/>
                </a:ext>
              </a:extLst>
            </p:cNvPr>
            <p:cNvSpPr/>
            <p:nvPr/>
          </p:nvSpPr>
          <p:spPr>
            <a:xfrm>
              <a:off x="6936112" y="3400128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3CEE9545-F8B6-46C8-95A3-2E01F1051E18}"/>
                </a:ext>
              </a:extLst>
            </p:cNvPr>
            <p:cNvSpPr/>
            <p:nvPr/>
          </p:nvSpPr>
          <p:spPr>
            <a:xfrm>
              <a:off x="6976831" y="3382474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8EA83167-B4C0-4A80-A1F9-BD1EFF3CE2C6}"/>
                </a:ext>
              </a:extLst>
            </p:cNvPr>
            <p:cNvSpPr/>
            <p:nvPr/>
          </p:nvSpPr>
          <p:spPr>
            <a:xfrm>
              <a:off x="7401903" y="3494250"/>
              <a:ext cx="378194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6DED7E36-F486-418F-BA3B-6493851268D9}"/>
                </a:ext>
              </a:extLst>
            </p:cNvPr>
            <p:cNvSpPr/>
            <p:nvPr/>
          </p:nvSpPr>
          <p:spPr>
            <a:xfrm>
              <a:off x="7412259" y="3534760"/>
              <a:ext cx="441227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399CE042-2D52-41E5-A210-837936CE03A5}"/>
                </a:ext>
              </a:extLst>
            </p:cNvPr>
            <p:cNvSpPr/>
            <p:nvPr/>
          </p:nvSpPr>
          <p:spPr>
            <a:xfrm>
              <a:off x="8295217" y="4425754"/>
              <a:ext cx="1210221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EA854217-34CE-4EB5-92C0-B0DA9ADA3AD2}"/>
                </a:ext>
              </a:extLst>
            </p:cNvPr>
            <p:cNvSpPr/>
            <p:nvPr/>
          </p:nvSpPr>
          <p:spPr>
            <a:xfrm>
              <a:off x="9059923" y="4798860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EDDA5762-9B4C-4A4E-A05E-63FA23484EDA}"/>
                </a:ext>
              </a:extLst>
            </p:cNvPr>
            <p:cNvSpPr/>
            <p:nvPr/>
          </p:nvSpPr>
          <p:spPr>
            <a:xfrm>
              <a:off x="5977348" y="3209766"/>
              <a:ext cx="302555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A2BF5A21-A6A0-4D05-80CC-9DCD31B7CF2B}"/>
                </a:ext>
              </a:extLst>
            </p:cNvPr>
            <p:cNvSpPr/>
            <p:nvPr/>
          </p:nvSpPr>
          <p:spPr>
            <a:xfrm>
              <a:off x="6280712" y="3332299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F760CF6D-172D-45CA-93B4-3F7F4CB4F85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D3D6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0" name="자유형: 도형 539">
            <a:extLst>
              <a:ext uri="{FF2B5EF4-FFF2-40B4-BE49-F238E27FC236}">
                <a16:creationId xmlns:a16="http://schemas.microsoft.com/office/drawing/2014/main" id="{5C0473B4-6380-476D-B724-D9A6277C55A9}"/>
              </a:ext>
            </a:extLst>
          </p:cNvPr>
          <p:cNvSpPr/>
          <p:nvPr/>
        </p:nvSpPr>
        <p:spPr>
          <a:xfrm>
            <a:off x="3335141" y="3015521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1" name="자유형: 도형 540">
            <a:extLst>
              <a:ext uri="{FF2B5EF4-FFF2-40B4-BE49-F238E27FC236}">
                <a16:creationId xmlns:a16="http://schemas.microsoft.com/office/drawing/2014/main" id="{8782AEF7-B7B5-4F9F-8F6B-C1D089E83280}"/>
              </a:ext>
            </a:extLst>
          </p:cNvPr>
          <p:cNvSpPr/>
          <p:nvPr/>
        </p:nvSpPr>
        <p:spPr>
          <a:xfrm>
            <a:off x="9875455" y="5292184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2" name="자유형: 도형 541">
            <a:extLst>
              <a:ext uri="{FF2B5EF4-FFF2-40B4-BE49-F238E27FC236}">
                <a16:creationId xmlns:a16="http://schemas.microsoft.com/office/drawing/2014/main" id="{0D0C1934-D98F-4DE4-BE28-3BE5C97BBD70}"/>
              </a:ext>
            </a:extLst>
          </p:cNvPr>
          <p:cNvSpPr/>
          <p:nvPr/>
        </p:nvSpPr>
        <p:spPr>
          <a:xfrm>
            <a:off x="5457526" y="2558730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3" name="TextBox 542">
            <a:extLst>
              <a:ext uri="{FF2B5EF4-FFF2-40B4-BE49-F238E27FC236}">
                <a16:creationId xmlns:a16="http://schemas.microsoft.com/office/drawing/2014/main" id="{4B39D1C3-D84F-44F3-8867-0624AC47F014}"/>
              </a:ext>
            </a:extLst>
          </p:cNvPr>
          <p:cNvSpPr txBox="1"/>
          <p:nvPr/>
        </p:nvSpPr>
        <p:spPr>
          <a:xfrm>
            <a:off x="1581500" y="531073"/>
            <a:ext cx="9029000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tx1"/>
                </a:solidFill>
                <a:latin typeface="+mj-lt"/>
              </a:rPr>
              <a:t>World map slide</a:t>
            </a:r>
            <a:endParaRPr lang="ko-KR" altLang="en-US" sz="2400" b="0" dirty="0">
              <a:solidFill>
                <a:schemeClr val="tx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40B24780-9A9F-40B8-8515-9ECFE17D8BFB}"/>
              </a:ext>
            </a:extLst>
          </p:cNvPr>
          <p:cNvSpPr txBox="1"/>
          <p:nvPr/>
        </p:nvSpPr>
        <p:spPr>
          <a:xfrm>
            <a:off x="5655921" y="3278188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E44855E-2A15-4151-8B62-94DAD0854258}"/>
              </a:ext>
            </a:extLst>
          </p:cNvPr>
          <p:cNvSpPr txBox="1"/>
          <p:nvPr/>
        </p:nvSpPr>
        <p:spPr>
          <a:xfrm>
            <a:off x="5655921" y="4355406"/>
            <a:ext cx="5017695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188FFFD3-E631-4FAB-9FA0-F187503B45B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54165" y="800100"/>
            <a:ext cx="2830794" cy="5384800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468C6EF0-7F87-4702-B812-610B84FB35A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B3D40C36-7D7C-4391-8713-788C9BD0FC37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715393" y="1046719"/>
            <a:ext cx="1108542" cy="1816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89C6FF70-DA6D-4748-9E39-E8F4F641560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46260" y="711200"/>
            <a:ext cx="4287802" cy="55118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94684E9C-7E90-4895-BB59-C856FF36213A}"/>
              </a:ext>
            </a:extLst>
          </p:cNvPr>
          <p:cNvSpPr txBox="1"/>
          <p:nvPr/>
        </p:nvSpPr>
        <p:spPr>
          <a:xfrm>
            <a:off x="6096000" y="3370719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Tablet project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A77FC48-2626-49BB-AE6B-0CCED9AEDD3C}"/>
              </a:ext>
            </a:extLst>
          </p:cNvPr>
          <p:cNvSpPr txBox="1"/>
          <p:nvPr/>
        </p:nvSpPr>
        <p:spPr>
          <a:xfrm>
            <a:off x="6096000" y="4447937"/>
            <a:ext cx="5017695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C8E8BD1-3F78-4F2A-A1F8-CDD02CE124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38387590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7DDE53C-6B89-4427-91B1-2E361574EA0F}"/>
              </a:ext>
            </a:extLst>
          </p:cNvPr>
          <p:cNvSpPr txBox="1"/>
          <p:nvPr/>
        </p:nvSpPr>
        <p:spPr>
          <a:xfrm>
            <a:off x="7780957" y="2749381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B8FF615E-EF80-41F2-A56E-B07EC6449967}"/>
              </a:ext>
            </a:extLst>
          </p:cNvPr>
          <p:cNvSpPr txBox="1"/>
          <p:nvPr/>
        </p:nvSpPr>
        <p:spPr>
          <a:xfrm>
            <a:off x="7780958" y="3580378"/>
            <a:ext cx="371254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89EE05C6-AC3E-4087-B323-8C9FEA032D5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601F151F-75C8-4ABA-82BE-939A858020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504006381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D3D6F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tx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tx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tx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tx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tx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tx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tx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tx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tx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tx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tx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tx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tx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tx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tx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tx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tx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tx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tx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tx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tx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tx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tx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tx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tx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tx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tx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tx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tx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tx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tx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tx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tx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tx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tx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tx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tx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tx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tx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tx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tx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tx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tx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tx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tx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tx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tx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tx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tx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tx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tx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tx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tx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tx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tx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tx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tx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tx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tx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tx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tx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tx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tx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tx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tx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tx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tx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tx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tx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tx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tx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tx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tx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tx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tx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tx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tx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tx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tx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tx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tx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tx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tx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tx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tx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4E64B6CA-D062-4BCA-87A4-D31CD6B5A18C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968A41B0-D74A-4136-9EFF-EB7B2255937A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You can resize these icons keeping the quality.</a:t>
            </a:r>
          </a:p>
          <a:p>
            <a:endParaRPr lang="en-US" altLang="ko-KR" sz="1400" dirty="0"/>
          </a:p>
          <a:p>
            <a:r>
              <a:rPr lang="en-US" altLang="ko-KR" sz="1400" dirty="0"/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D3D6F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tx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tx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tx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tx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tx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tx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tx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tx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tx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tx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tx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tx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tx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tx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tx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tx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tx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tx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tx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tx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tx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tx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tx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tx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tx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tx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tx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tx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tx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tx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tx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tx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tx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tx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tx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tx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tx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tx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tx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tx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tx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tx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tx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tx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tx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tx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tx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tx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tx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tx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tx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tx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tx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tx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tx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tx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tx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tx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tx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tx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tx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tx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tx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tx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tx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tx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tx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tx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tx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tx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tx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tx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tx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AC19C74A-1074-496D-9A60-FA5BEDA8F41A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3247A651-FDA2-4998-AD98-B1B53C3B7E08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You can resize these icons keeping the quality.</a:t>
            </a:r>
          </a:p>
          <a:p>
            <a:endParaRPr lang="en-US" altLang="ko-KR" sz="1400" dirty="0"/>
          </a:p>
          <a:p>
            <a:r>
              <a:rPr lang="en-US" altLang="ko-KR" sz="1400" dirty="0"/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2CBAC5BE-AF58-4BC6-A8EF-D50622D69945}"/>
              </a:ext>
            </a:extLst>
          </p:cNvPr>
          <p:cNvSpPr txBox="1"/>
          <p:nvPr/>
        </p:nvSpPr>
        <p:spPr>
          <a:xfrm>
            <a:off x="3898855" y="2652570"/>
            <a:ext cx="4394200" cy="1015663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rgbClr val="00488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dirty="0">
                <a:solidFill>
                  <a:schemeClr val="tx1"/>
                </a:solidFill>
              </a:rPr>
              <a:t>Thanks !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AE1BC97-FED2-41D4-A658-09F9C8790C4D}"/>
              </a:ext>
            </a:extLst>
          </p:cNvPr>
          <p:cNvSpPr txBox="1"/>
          <p:nvPr/>
        </p:nvSpPr>
        <p:spPr>
          <a:xfrm>
            <a:off x="3899551" y="3682210"/>
            <a:ext cx="4393594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123484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2177199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200" dirty="0"/>
              <a:t>Presentation template by </a:t>
            </a:r>
            <a:endParaRPr lang="ko-KR" altLang="en-US" sz="12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154401" y="3570863"/>
            <a:ext cx="3985386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2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200" dirty="0"/>
              <a:t> Ctrl + Click</a:t>
            </a:r>
            <a:r>
              <a:rPr lang="ko-KR" altLang="en-US" sz="1200" dirty="0"/>
              <a:t> </a:t>
            </a:r>
            <a:r>
              <a:rPr lang="en-US" altLang="ko-KR" sz="1200" dirty="0"/>
              <a:t>to follow link</a:t>
            </a:r>
            <a:endParaRPr lang="ko-KR" altLang="en-US" sz="12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571710" y="3570863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ontserrat Black - Montserrat Light">
      <a:majorFont>
        <a:latin typeface="Montserrat Black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17E0BE"/>
        </a:solidFill>
        <a:ln w="76200" cap="flat">
          <a:noFill/>
          <a:prstDash val="solid"/>
          <a:miter/>
        </a:ln>
        <a:effectLst/>
      </a:spPr>
      <a:bodyPr tIns="36000" bIns="36000" rtlCol="0" anchor="ctr" anchorCtr="0"/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  <a:lnDef>
      <a:spPr>
        <a:ln>
          <a:solidFill>
            <a:srgbClr val="0E142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2714</TotalTime>
  <Words>1243</Words>
  <Application>Microsoft Office PowerPoint</Application>
  <PresentationFormat>와이드스크린</PresentationFormat>
  <Paragraphs>183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Arial Unicode MS</vt:lpstr>
      <vt:lpstr>Montserrat Light</vt:lpstr>
      <vt:lpstr>맑은 고딕</vt:lpstr>
      <vt:lpstr>Wingdings</vt:lpstr>
      <vt:lpstr>Montserrat Black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271</cp:revision>
  <dcterms:created xsi:type="dcterms:W3CDTF">2019-04-06T05:20:47Z</dcterms:created>
  <dcterms:modified xsi:type="dcterms:W3CDTF">2020-12-14T05:17:28Z</dcterms:modified>
</cp:coreProperties>
</file>