
<file path=[Content_Types].xml><?xml version="1.0" encoding="utf-8"?>
<Types xmlns="http://schemas.openxmlformats.org/package/2006/content-types">
  <Default Extension="jpeg" ContentType="image/jpeg"/>
  <Default Extension="jpg" ContentType="image/jpeg"/>
  <Default Extension="png" ContentType="image/png"/>
  <Default Extension="rels" ContentType="application/vnd.openxmlformats-package.relationships+xml"/>
  <Default Extension="svg" ContentType="image/svg+xml"/>
  <Default Extension="xml" ContentType="application/xml"/>
  <Override PartName="/ppt/presentation.xml" ContentType="application/vnd.openxmlformats-officedocument.presentationml.presentation.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notesMasters/notesMaster1.xml" ContentType="application/vnd.openxmlformats-officedocument.presentationml.notes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howSpecialPlsOnTitleSld="0" autoCompressPictures="0">
  <p:sldMasterIdLst>
    <p:sldMasterId id="2147483676" r:id="rId1"/>
    <p:sldMasterId id="2147483668" r:id="rId2"/>
  </p:sldMasterIdLst>
  <p:notesMasterIdLst>
    <p:notesMasterId r:id="rId11"/>
  </p:notesMasterIdLst>
  <p:sldIdLst>
    <p:sldId id="342" r:id="rId3"/>
    <p:sldId id="345" r:id="rId4"/>
    <p:sldId id="346" r:id="rId5"/>
    <p:sldId id="343" r:id="rId6"/>
    <p:sldId id="344" r:id="rId7"/>
    <p:sldId id="347" r:id="rId8"/>
    <p:sldId id="348" r:id="rId9"/>
    <p:sldId id="307" r:id="rId10"/>
  </p:sldIdLst>
  <p:sldSz cx="12192000" cy="6858000"/>
  <p:notesSz cx="6858000" cy="9144000"/>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CD774F"/>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p:restoredLeft sz="22989" autoAdjust="0"/>
    <p:restoredTop sz="93627" autoAdjust="0"/>
  </p:normalViewPr>
  <p:slideViewPr>
    <p:cSldViewPr snapToGrid="0">
      <p:cViewPr>
        <p:scale>
          <a:sx n="111" d="100"/>
          <a:sy n="111" d="100"/>
        </p:scale>
        <p:origin x="180" y="-90"/>
      </p:cViewPr>
      <p:guideLst/>
    </p:cSldViewPr>
  </p:slideViewPr>
  <p:notesTextViewPr>
    <p:cViewPr>
      <p:scale>
        <a:sx n="1" d="1"/>
        <a:sy n="1" d="1"/>
      </p:scale>
      <p:origin x="0" y="0"/>
    </p:cViewPr>
  </p:notesText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6.xml"/><Relationship Id="rId13" Type="http://schemas.openxmlformats.org/officeDocument/2006/relationships/viewProps" Target="viewProps.xml"/><Relationship Id="rId3" Type="http://schemas.openxmlformats.org/officeDocument/2006/relationships/slide" Target="slides/slide1.xml"/><Relationship Id="rId7" Type="http://schemas.openxmlformats.org/officeDocument/2006/relationships/slide" Target="slides/slide5.xml"/><Relationship Id="rId12" Type="http://schemas.openxmlformats.org/officeDocument/2006/relationships/presProps" Target="presProps.xml"/><Relationship Id="rId2" Type="http://schemas.openxmlformats.org/officeDocument/2006/relationships/slideMaster" Target="slideMasters/slideMaster2.xml"/><Relationship Id="rId1" Type="http://schemas.openxmlformats.org/officeDocument/2006/relationships/slideMaster" Target="slideMasters/slideMaster1.xml"/><Relationship Id="rId6" Type="http://schemas.openxmlformats.org/officeDocument/2006/relationships/slide" Target="slides/slide4.xml"/><Relationship Id="rId11" Type="http://schemas.openxmlformats.org/officeDocument/2006/relationships/notesMaster" Target="notesMasters/notesMaster1.xml"/><Relationship Id="rId5" Type="http://schemas.openxmlformats.org/officeDocument/2006/relationships/slide" Target="slides/slide3.xml"/><Relationship Id="rId15" Type="http://schemas.openxmlformats.org/officeDocument/2006/relationships/tableStyles" Target="tableStyles.xml"/><Relationship Id="rId10" Type="http://schemas.openxmlformats.org/officeDocument/2006/relationships/slide" Target="slides/slide8.xml"/><Relationship Id="rId4" Type="http://schemas.openxmlformats.org/officeDocument/2006/relationships/slide" Target="slides/slide2.xml"/><Relationship Id="rId9" Type="http://schemas.openxmlformats.org/officeDocument/2006/relationships/slide" Target="slides/slide7.xml"/><Relationship Id="rId14" Type="http://schemas.openxmlformats.org/officeDocument/2006/relationships/theme" Target="theme/theme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7BF5E78B-FE7C-474B-AC91-ABC1B62969E2}" type="datetimeFigureOut">
              <a:rPr lang="en-US" smtClean="0"/>
              <a:t>10/11/2024</a:t>
            </a:fld>
            <a:endParaRPr lang="en-US"/>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0A50B4EB-D9F6-4F2F-973A-15D71B3F5057}" type="slidenum">
              <a:rPr lang="en-US" smtClean="0"/>
              <a:t>‹Nº›</a:t>
            </a:fld>
            <a:endParaRPr lang="en-US"/>
          </a:p>
        </p:txBody>
      </p:sp>
    </p:spTree>
    <p:extLst>
      <p:ext uri="{BB962C8B-B14F-4D97-AF65-F5344CB8AC3E}">
        <p14:creationId xmlns:p14="http://schemas.microsoft.com/office/powerpoint/2010/main" val="406278417"/>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1</a:t>
            </a:fld>
            <a:endParaRPr lang="en-US"/>
          </a:p>
        </p:txBody>
      </p:sp>
    </p:spTree>
    <p:extLst>
      <p:ext uri="{BB962C8B-B14F-4D97-AF65-F5344CB8AC3E}">
        <p14:creationId xmlns:p14="http://schemas.microsoft.com/office/powerpoint/2010/main" val="153868079"/>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2</a:t>
            </a:fld>
            <a:endParaRPr lang="en-US"/>
          </a:p>
        </p:txBody>
      </p:sp>
    </p:spTree>
    <p:extLst>
      <p:ext uri="{BB962C8B-B14F-4D97-AF65-F5344CB8AC3E}">
        <p14:creationId xmlns:p14="http://schemas.microsoft.com/office/powerpoint/2010/main" val="201549023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3</a:t>
            </a:fld>
            <a:endParaRPr lang="en-US"/>
          </a:p>
        </p:txBody>
      </p:sp>
    </p:spTree>
    <p:extLst>
      <p:ext uri="{BB962C8B-B14F-4D97-AF65-F5344CB8AC3E}">
        <p14:creationId xmlns:p14="http://schemas.microsoft.com/office/powerpoint/2010/main" val="3667314222"/>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4</a:t>
            </a:fld>
            <a:endParaRPr lang="en-US"/>
          </a:p>
        </p:txBody>
      </p:sp>
    </p:spTree>
    <p:extLst>
      <p:ext uri="{BB962C8B-B14F-4D97-AF65-F5344CB8AC3E}">
        <p14:creationId xmlns:p14="http://schemas.microsoft.com/office/powerpoint/2010/main" val="798514801"/>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5</a:t>
            </a:fld>
            <a:endParaRPr lang="en-US"/>
          </a:p>
        </p:txBody>
      </p:sp>
    </p:spTree>
    <p:extLst>
      <p:ext uri="{BB962C8B-B14F-4D97-AF65-F5344CB8AC3E}">
        <p14:creationId xmlns:p14="http://schemas.microsoft.com/office/powerpoint/2010/main" val="4212425269"/>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6</a:t>
            </a:fld>
            <a:endParaRPr lang="en-US"/>
          </a:p>
        </p:txBody>
      </p:sp>
    </p:spTree>
    <p:extLst>
      <p:ext uri="{BB962C8B-B14F-4D97-AF65-F5344CB8AC3E}">
        <p14:creationId xmlns:p14="http://schemas.microsoft.com/office/powerpoint/2010/main" val="2451683147"/>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7</a:t>
            </a:fld>
            <a:endParaRPr lang="en-US"/>
          </a:p>
        </p:txBody>
      </p:sp>
    </p:spTree>
    <p:extLst>
      <p:ext uri="{BB962C8B-B14F-4D97-AF65-F5344CB8AC3E}">
        <p14:creationId xmlns:p14="http://schemas.microsoft.com/office/powerpoint/2010/main" val="1388444029"/>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a:xfrm>
            <a:off x="685800" y="1143000"/>
            <a:ext cx="5486400" cy="3086100"/>
          </a:xfrm>
        </p:spPr>
      </p:sp>
      <p:sp>
        <p:nvSpPr>
          <p:cNvPr id="3" name="Notes Placeholder 2"/>
          <p:cNvSpPr>
            <a:spLocks noGrp="1"/>
          </p:cNvSpPr>
          <p:nvPr>
            <p:ph type="body" idx="1"/>
          </p:nvPr>
        </p:nvSpPr>
        <p:spPr/>
        <p:txBody>
          <a:bodyPr/>
          <a:lstStyle/>
          <a:p>
            <a:pPr marL="0" marR="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10"/>
          </p:nvPr>
        </p:nvSpPr>
        <p:spPr/>
        <p:txBody>
          <a:bodyPr/>
          <a:lstStyle/>
          <a:p>
            <a:pPr marL="0" marR="0" lvl="0" indent="0" algn="r" defTabSz="914400" rtl="0" eaLnBrk="1" fontAlgn="auto" latinLnBrk="0" hangingPunct="1">
              <a:lnSpc>
                <a:spcPct val="100000"/>
              </a:lnSpc>
              <a:spcBef>
                <a:spcPts val="0"/>
              </a:spcBef>
              <a:spcAft>
                <a:spcPts val="0"/>
              </a:spcAft>
              <a:buClrTx/>
              <a:buSzTx/>
              <a:buFontTx/>
              <a:buNone/>
              <a:tabLst/>
              <a:defRPr/>
            </a:pPr>
            <a:fld id="{B68D2766-C49B-4C1A-9FEE-6F146754B02B}"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914400" rtl="0" eaLnBrk="1" fontAlgn="auto" latinLnBrk="0" hangingPunct="1">
                <a:lnSpc>
                  <a:spcPct val="100000"/>
                </a:lnSpc>
                <a:spcBef>
                  <a:spcPts val="0"/>
                </a:spcBef>
                <a:spcAft>
                  <a:spcPts val="0"/>
                </a:spcAft>
                <a:buClrTx/>
                <a:buSzTx/>
                <a:buFontTx/>
                <a:buNone/>
                <a:tabLst/>
                <a:defRPr/>
              </a:pPr>
              <a:t>8</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019326691"/>
      </p:ext>
    </p:extLst>
  </p:cSld>
  <p:clrMapOvr>
    <a:masterClrMapping/>
  </p:clrMapOvr>
</p:notes>
</file>

<file path=ppt/slideLayouts/_rels/slideLayout1.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3.pn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4.pn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5.pn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2" Type="http://schemas.openxmlformats.org/officeDocument/2006/relationships/image" Target="../media/image3.png"/><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hyperlink" Target="https://www.presentationgo.com/" TargetMode="External"/><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Cover">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21" name="Date Placeholder 3">
            <a:extLst>
              <a:ext uri="{FF2B5EF4-FFF2-40B4-BE49-F238E27FC236}">
                <a16:creationId xmlns:a16="http://schemas.microsoft.com/office/drawing/2014/main" id="{D611355A-2485-4AA5-91FA-EA5F3157B7B3}"/>
              </a:ext>
            </a:extLst>
          </p:cNvPr>
          <p:cNvSpPr>
            <a:spLocks noGrp="1"/>
          </p:cNvSpPr>
          <p:nvPr>
            <p:ph type="dt" sz="half" idx="10"/>
          </p:nvPr>
        </p:nvSpPr>
        <p:spPr>
          <a:xfrm>
            <a:off x="838200" y="6356350"/>
            <a:ext cx="2743200" cy="365125"/>
          </a:xfrm>
        </p:spPr>
        <p:txBody>
          <a:bodyPr/>
          <a:lstStyle/>
          <a:p>
            <a:r>
              <a:rPr lang="en-US"/>
              <a:t>Date</a:t>
            </a:r>
          </a:p>
        </p:txBody>
      </p:sp>
      <p:sp>
        <p:nvSpPr>
          <p:cNvPr id="23" name="Footer Placeholder 4">
            <a:extLst>
              <a:ext uri="{FF2B5EF4-FFF2-40B4-BE49-F238E27FC236}">
                <a16:creationId xmlns:a16="http://schemas.microsoft.com/office/drawing/2014/main" id="{64A10338-DE30-4CA9-A21B-D50D6579B160}"/>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4" name="Slide Number Placeholder 5">
            <a:extLst>
              <a:ext uri="{FF2B5EF4-FFF2-40B4-BE49-F238E27FC236}">
                <a16:creationId xmlns:a16="http://schemas.microsoft.com/office/drawing/2014/main" id="{49D5EB62-2B81-475B-92EC-DEB93DC3B249}"/>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10" name="Title 1">
            <a:extLst>
              <a:ext uri="{FF2B5EF4-FFF2-40B4-BE49-F238E27FC236}">
                <a16:creationId xmlns:a16="http://schemas.microsoft.com/office/drawing/2014/main" id="{1A2B4A78-9A25-9B42-8E66-5CACC49CD77D}"/>
              </a:ext>
            </a:extLst>
          </p:cNvPr>
          <p:cNvSpPr>
            <a:spLocks noGrp="1"/>
          </p:cNvSpPr>
          <p:nvPr>
            <p:ph type="ctrTitle"/>
          </p:nvPr>
        </p:nvSpPr>
        <p:spPr>
          <a:xfrm>
            <a:off x="2144109" y="1502979"/>
            <a:ext cx="7998373" cy="2247386"/>
          </a:xfrm>
        </p:spPr>
        <p:txBody>
          <a:bodyPr anchor="b"/>
          <a:lstStyle>
            <a:lvl1pPr algn="ctr">
              <a:defRPr sz="6000" b="1" i="0">
                <a:latin typeface="Mountains of Christmas" panose="030005000506000A0004" pitchFamily="66" charset="0"/>
              </a:defRPr>
            </a:lvl1pPr>
          </a:lstStyle>
          <a:p>
            <a:r>
              <a:rPr lang="es-ES"/>
              <a:t>Haga clic para modificar el estilo de título del patrón</a:t>
            </a:r>
            <a:endParaRPr lang="en-US" dirty="0"/>
          </a:p>
        </p:txBody>
      </p:sp>
      <p:sp>
        <p:nvSpPr>
          <p:cNvPr id="11" name="Subtitle 2">
            <a:extLst>
              <a:ext uri="{FF2B5EF4-FFF2-40B4-BE49-F238E27FC236}">
                <a16:creationId xmlns:a16="http://schemas.microsoft.com/office/drawing/2014/main" id="{9BCD4A08-7284-C147-BCA9-6BBCF6D5F079}"/>
              </a:ext>
            </a:extLst>
          </p:cNvPr>
          <p:cNvSpPr>
            <a:spLocks noGrp="1"/>
          </p:cNvSpPr>
          <p:nvPr>
            <p:ph type="subTitle" idx="1"/>
          </p:nvPr>
        </p:nvSpPr>
        <p:spPr>
          <a:xfrm>
            <a:off x="2448910" y="4876800"/>
            <a:ext cx="7283669" cy="858836"/>
          </a:xfrm>
        </p:spPr>
        <p:txBody>
          <a:bodyPr/>
          <a:lstStyle>
            <a:lvl1pPr marL="0" indent="0" algn="ctr">
              <a:buNone/>
              <a:defRPr sz="2400">
                <a:solidFill>
                  <a:schemeClr val="accent4"/>
                </a:solidFill>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s-ES"/>
              <a:t>Haga clic para modificar el estilo de subtítulo del patrón</a:t>
            </a:r>
            <a:endParaRPr lang="en-US" dirty="0"/>
          </a:p>
        </p:txBody>
      </p:sp>
    </p:spTree>
    <p:extLst>
      <p:ext uri="{BB962C8B-B14F-4D97-AF65-F5344CB8AC3E}">
        <p14:creationId xmlns:p14="http://schemas.microsoft.com/office/powerpoint/2010/main" val="1706071266"/>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Title and Content 1">
    <p:spTree>
      <p:nvGrpSpPr>
        <p:cNvPr id="1" name=""/>
        <p:cNvGrpSpPr/>
        <p:nvPr/>
      </p:nvGrpSpPr>
      <p:grpSpPr>
        <a:xfrm>
          <a:off x="0" y="0"/>
          <a:ext cx="0" cy="0"/>
          <a:chOff x="0" y="0"/>
          <a:chExt cx="0" cy="0"/>
        </a:xfrm>
      </p:grpSpPr>
      <p:sp>
        <p:nvSpPr>
          <p:cNvPr id="3" name="Picture Placeholder 2">
            <a:extLst>
              <a:ext uri="{FF2B5EF4-FFF2-40B4-BE49-F238E27FC236}">
                <a16:creationId xmlns:a16="http://schemas.microsoft.com/office/drawing/2014/main" id="{7E65A553-F7FB-114A-88E4-45FCE89CDF9B}"/>
              </a:ext>
            </a:extLst>
          </p:cNvPr>
          <p:cNvSpPr>
            <a:spLocks noGrp="1"/>
          </p:cNvSpPr>
          <p:nvPr>
            <p:ph type="pic" sz="quarter" idx="13"/>
          </p:nvPr>
        </p:nvSpPr>
        <p:spPr>
          <a:xfrm>
            <a:off x="7235825" y="0"/>
            <a:ext cx="4956175" cy="6858000"/>
          </a:xfrm>
          <a:solidFill>
            <a:schemeClr val="accent1"/>
          </a:solidFill>
        </p:spPr>
        <p:txBody>
          <a:bodyPr anchor="ctr"/>
          <a:lstStyle>
            <a:lvl1pPr algn="ctr">
              <a:buNone/>
              <a:defRPr/>
            </a:lvl1pPr>
          </a:lstStyle>
          <a:p>
            <a:r>
              <a:rPr lang="es-ES"/>
              <a:t>Haga clic en el icono para agregar una imagen</a:t>
            </a:r>
            <a:endParaRPr lang="fr-FR"/>
          </a:p>
        </p:txBody>
      </p:sp>
      <p:sp>
        <p:nvSpPr>
          <p:cNvPr id="12" name="Title 1">
            <a:extLst>
              <a:ext uri="{FF2B5EF4-FFF2-40B4-BE49-F238E27FC236}">
                <a16:creationId xmlns:a16="http://schemas.microsoft.com/office/drawing/2014/main" id="{0D08B00A-9A13-4AB1-A72D-2F499BA2EBAB}"/>
              </a:ext>
            </a:extLst>
          </p:cNvPr>
          <p:cNvSpPr>
            <a:spLocks noGrp="1"/>
          </p:cNvSpPr>
          <p:nvPr>
            <p:ph type="title"/>
          </p:nvPr>
        </p:nvSpPr>
        <p:spPr>
          <a:xfrm>
            <a:off x="838200" y="365125"/>
            <a:ext cx="6278217" cy="1325563"/>
          </a:xfrm>
        </p:spPr>
        <p:txBody>
          <a:bodyPr/>
          <a:lstStyle/>
          <a:p>
            <a:r>
              <a:rPr lang="es-ES"/>
              <a:t>Haga clic para modificar el estilo de título del patrón</a:t>
            </a:r>
            <a:endParaRPr lang="en-US" dirty="0"/>
          </a:p>
        </p:txBody>
      </p:sp>
      <p:sp>
        <p:nvSpPr>
          <p:cNvPr id="18" name="Content Placeholder 2">
            <a:extLst>
              <a:ext uri="{FF2B5EF4-FFF2-40B4-BE49-F238E27FC236}">
                <a16:creationId xmlns:a16="http://schemas.microsoft.com/office/drawing/2014/main" id="{489DC5E6-DDCD-4B67-B47F-0BD6C54B83D2}"/>
              </a:ext>
            </a:extLst>
          </p:cNvPr>
          <p:cNvSpPr>
            <a:spLocks noGrp="1"/>
          </p:cNvSpPr>
          <p:nvPr>
            <p:ph idx="1"/>
          </p:nvPr>
        </p:nvSpPr>
        <p:spPr>
          <a:xfrm>
            <a:off x="838200" y="1825625"/>
            <a:ext cx="5602357" cy="4351338"/>
          </a:xfrm>
        </p:spPr>
        <p:txBody>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a:p>
        </p:txBody>
      </p:sp>
      <p:sp>
        <p:nvSpPr>
          <p:cNvPr id="19" name="Date Placeholder 3">
            <a:extLst>
              <a:ext uri="{FF2B5EF4-FFF2-40B4-BE49-F238E27FC236}">
                <a16:creationId xmlns:a16="http://schemas.microsoft.com/office/drawing/2014/main" id="{768C53B7-7FCD-400A-9752-7BFFD8BB3D75}"/>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10C428BE-FED7-45A5-9425-7445C51F35BB}"/>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18FDE52B-46E4-490F-8D9A-1A96457A334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1605757336"/>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Title and Content 2">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8888851-8419-4D40-B1E3-9D279F24C731}"/>
              </a:ext>
            </a:extLst>
          </p:cNvPr>
          <p:cNvSpPr>
            <a:spLocks noGrp="1"/>
          </p:cNvSpPr>
          <p:nvPr>
            <p:ph type="title"/>
          </p:nvPr>
        </p:nvSpPr>
        <p:spPr>
          <a:xfrm>
            <a:off x="838200" y="365125"/>
            <a:ext cx="10515600" cy="1325563"/>
          </a:xfrm>
        </p:spPr>
        <p:txBody>
          <a:bodyPr/>
          <a:lstStyle/>
          <a:p>
            <a:r>
              <a:rPr lang="es-ES"/>
              <a:t>Haga clic para modificar el estilo de título del patrón</a:t>
            </a:r>
            <a:endParaRPr lang="en-US"/>
          </a:p>
        </p:txBody>
      </p:sp>
      <p:sp>
        <p:nvSpPr>
          <p:cNvPr id="18" name="Content Placeholder 2">
            <a:extLst>
              <a:ext uri="{FF2B5EF4-FFF2-40B4-BE49-F238E27FC236}">
                <a16:creationId xmlns:a16="http://schemas.microsoft.com/office/drawing/2014/main" id="{9CCD0F33-6122-4DA2-AA9D-CA48CEFB9225}"/>
              </a:ext>
            </a:extLst>
          </p:cNvPr>
          <p:cNvSpPr>
            <a:spLocks noGrp="1"/>
          </p:cNvSpPr>
          <p:nvPr>
            <p:ph idx="1"/>
          </p:nvPr>
        </p:nvSpPr>
        <p:spPr>
          <a:xfrm>
            <a:off x="838200" y="1825625"/>
            <a:ext cx="10515600" cy="4351338"/>
          </a:xfrm>
        </p:spPr>
        <p:txBody>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a:p>
        </p:txBody>
      </p:sp>
      <p:sp>
        <p:nvSpPr>
          <p:cNvPr id="19" name="Date Placeholder 3">
            <a:extLst>
              <a:ext uri="{FF2B5EF4-FFF2-40B4-BE49-F238E27FC236}">
                <a16:creationId xmlns:a16="http://schemas.microsoft.com/office/drawing/2014/main" id="{7A8A3FA1-377F-4383-B7E8-14D9409AF64B}"/>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566F5CF8-699B-4A09-9AD0-718B0175E486}"/>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7C55771C-35B2-4842-A572-EEE14A727DB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3253473347"/>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Section 1">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0" name="Date Placeholder 3">
            <a:extLst>
              <a:ext uri="{FF2B5EF4-FFF2-40B4-BE49-F238E27FC236}">
                <a16:creationId xmlns:a16="http://schemas.microsoft.com/office/drawing/2014/main" id="{78CD13F7-FE5E-4564-955B-78635E1D6BD1}"/>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DFEC6B85-2D6C-4E54-AFB1-FC9C8C5BCCC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C0A08B1B-1C08-468B-84FB-AF1608C8E4FD}"/>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19" name="Title 1">
            <a:extLst>
              <a:ext uri="{FF2B5EF4-FFF2-40B4-BE49-F238E27FC236}">
                <a16:creationId xmlns:a16="http://schemas.microsoft.com/office/drawing/2014/main" id="{49FED16C-74A1-6442-B0D3-16AC04D343F7}"/>
              </a:ext>
            </a:extLst>
          </p:cNvPr>
          <p:cNvSpPr>
            <a:spLocks noGrp="1"/>
          </p:cNvSpPr>
          <p:nvPr>
            <p:ph type="ctrTitle"/>
          </p:nvPr>
        </p:nvSpPr>
        <p:spPr>
          <a:xfrm>
            <a:off x="2144109" y="1502979"/>
            <a:ext cx="7998373" cy="2247386"/>
          </a:xfrm>
        </p:spPr>
        <p:txBody>
          <a:bodyPr anchor="b"/>
          <a:lstStyle>
            <a:lvl1pPr algn="ctr">
              <a:defRPr sz="6000" b="1" i="0">
                <a:latin typeface="Mountains of Christmas" panose="030005000506000A0004" pitchFamily="66" charset="0"/>
              </a:defRPr>
            </a:lvl1pPr>
          </a:lstStyle>
          <a:p>
            <a:r>
              <a:rPr lang="es-ES"/>
              <a:t>Haga clic para modificar el estilo de título del patrón</a:t>
            </a:r>
            <a:endParaRPr lang="en-US" dirty="0"/>
          </a:p>
        </p:txBody>
      </p:sp>
      <p:sp>
        <p:nvSpPr>
          <p:cNvPr id="20" name="Subtitle 2">
            <a:extLst>
              <a:ext uri="{FF2B5EF4-FFF2-40B4-BE49-F238E27FC236}">
                <a16:creationId xmlns:a16="http://schemas.microsoft.com/office/drawing/2014/main" id="{06E36BCB-78CD-7647-B4BF-AFAEE5D65932}"/>
              </a:ext>
            </a:extLst>
          </p:cNvPr>
          <p:cNvSpPr>
            <a:spLocks noGrp="1"/>
          </p:cNvSpPr>
          <p:nvPr>
            <p:ph type="subTitle" idx="1"/>
          </p:nvPr>
        </p:nvSpPr>
        <p:spPr>
          <a:xfrm>
            <a:off x="2448910" y="4876800"/>
            <a:ext cx="7283669" cy="858836"/>
          </a:xfrm>
        </p:spPr>
        <p:txBody>
          <a:bodyPr/>
          <a:lstStyle>
            <a:lvl1pPr marL="0" indent="0" algn="ctr">
              <a:buNone/>
              <a:defRPr sz="2400">
                <a:solidFill>
                  <a:schemeClr val="accent4"/>
                </a:solidFill>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s-ES"/>
              <a:t>Haga clic para modificar el estilo de subtítulo del patrón</a:t>
            </a:r>
            <a:endParaRPr lang="en-US" dirty="0"/>
          </a:p>
        </p:txBody>
      </p:sp>
    </p:spTree>
    <p:extLst>
      <p:ext uri="{BB962C8B-B14F-4D97-AF65-F5344CB8AC3E}">
        <p14:creationId xmlns:p14="http://schemas.microsoft.com/office/powerpoint/2010/main" val="2092352325"/>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Section 2">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0" name="Date Placeholder 3">
            <a:extLst>
              <a:ext uri="{FF2B5EF4-FFF2-40B4-BE49-F238E27FC236}">
                <a16:creationId xmlns:a16="http://schemas.microsoft.com/office/drawing/2014/main" id="{A67E5779-2729-4DED-A8C2-41F4FEE4767B}"/>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FBD21987-FA22-47F7-B702-8D9638C10C5C}"/>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A03F40A7-0F3F-41D6-9058-1BE8DB2708C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17" name="Title 1">
            <a:extLst>
              <a:ext uri="{FF2B5EF4-FFF2-40B4-BE49-F238E27FC236}">
                <a16:creationId xmlns:a16="http://schemas.microsoft.com/office/drawing/2014/main" id="{A36A5F03-9B71-9E46-92D7-4E1F9A048F25}"/>
              </a:ext>
            </a:extLst>
          </p:cNvPr>
          <p:cNvSpPr>
            <a:spLocks noGrp="1"/>
          </p:cNvSpPr>
          <p:nvPr>
            <p:ph type="ctrTitle"/>
          </p:nvPr>
        </p:nvSpPr>
        <p:spPr>
          <a:xfrm>
            <a:off x="2144109" y="1502979"/>
            <a:ext cx="7998373" cy="2247386"/>
          </a:xfrm>
        </p:spPr>
        <p:txBody>
          <a:bodyPr anchor="b"/>
          <a:lstStyle>
            <a:lvl1pPr algn="ctr">
              <a:defRPr sz="6000" b="1" i="0">
                <a:latin typeface="Mountains of Christmas" panose="030005000506000A0004" pitchFamily="66" charset="0"/>
              </a:defRPr>
            </a:lvl1pPr>
          </a:lstStyle>
          <a:p>
            <a:r>
              <a:rPr lang="es-ES"/>
              <a:t>Haga clic para modificar el estilo de título del patrón</a:t>
            </a:r>
            <a:endParaRPr lang="en-US" dirty="0"/>
          </a:p>
        </p:txBody>
      </p:sp>
      <p:sp>
        <p:nvSpPr>
          <p:cNvPr id="18" name="Subtitle 2">
            <a:extLst>
              <a:ext uri="{FF2B5EF4-FFF2-40B4-BE49-F238E27FC236}">
                <a16:creationId xmlns:a16="http://schemas.microsoft.com/office/drawing/2014/main" id="{CD776F35-B1A0-BB45-99B8-D2C05AB6EB9A}"/>
              </a:ext>
            </a:extLst>
          </p:cNvPr>
          <p:cNvSpPr>
            <a:spLocks noGrp="1"/>
          </p:cNvSpPr>
          <p:nvPr>
            <p:ph type="subTitle" idx="1"/>
          </p:nvPr>
        </p:nvSpPr>
        <p:spPr>
          <a:xfrm>
            <a:off x="2448910" y="4876800"/>
            <a:ext cx="7283669" cy="858836"/>
          </a:xfrm>
        </p:spPr>
        <p:txBody>
          <a:bodyPr/>
          <a:lstStyle>
            <a:lvl1pPr marL="0" indent="0" algn="ctr">
              <a:buNone/>
              <a:defRPr sz="2400">
                <a:solidFill>
                  <a:schemeClr val="accent4"/>
                </a:solidFill>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s-ES"/>
              <a:t>Haga clic para modificar el estilo de subtítulo del patrón</a:t>
            </a:r>
            <a:endParaRPr lang="en-US" dirty="0"/>
          </a:p>
        </p:txBody>
      </p:sp>
    </p:spTree>
    <p:extLst>
      <p:ext uri="{BB962C8B-B14F-4D97-AF65-F5344CB8AC3E}">
        <p14:creationId xmlns:p14="http://schemas.microsoft.com/office/powerpoint/2010/main" val="41462516"/>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Closing">
    <p:bg>
      <p:bgPr>
        <a:solidFill>
          <a:schemeClr val="bg1"/>
        </a:solidFill>
        <a:effectLst/>
      </p:bgPr>
    </p:bg>
    <p:spTree>
      <p:nvGrpSpPr>
        <p:cNvPr id="1" name=""/>
        <p:cNvGrpSpPr/>
        <p:nvPr/>
      </p:nvGrpSpPr>
      <p:grpSpPr>
        <a:xfrm>
          <a:off x="0" y="0"/>
          <a:ext cx="0" cy="0"/>
          <a:chOff x="0" y="0"/>
          <a:chExt cx="0" cy="0"/>
        </a:xfrm>
      </p:grpSpPr>
      <p:sp>
        <p:nvSpPr>
          <p:cNvPr id="5" name="Picture Placeholder 4">
            <a:extLst>
              <a:ext uri="{FF2B5EF4-FFF2-40B4-BE49-F238E27FC236}">
                <a16:creationId xmlns:a16="http://schemas.microsoft.com/office/drawing/2014/main" id="{9AC47403-BA16-6748-ADB9-AD60578BB45A}"/>
              </a:ext>
            </a:extLst>
          </p:cNvPr>
          <p:cNvSpPr>
            <a:spLocks noGrp="1"/>
          </p:cNvSpPr>
          <p:nvPr>
            <p:ph type="pic" sz="quarter" idx="17"/>
          </p:nvPr>
        </p:nvSpPr>
        <p:spPr>
          <a:xfrm>
            <a:off x="1350963" y="4111625"/>
            <a:ext cx="9648825" cy="2746375"/>
          </a:xfrm>
          <a:solidFill>
            <a:schemeClr val="accent1"/>
          </a:solidFill>
        </p:spPr>
        <p:txBody>
          <a:bodyPr anchor="ctr"/>
          <a:lstStyle>
            <a:lvl1pPr algn="ctr">
              <a:buNone/>
              <a:defRPr/>
            </a:lvl1pPr>
          </a:lstStyle>
          <a:p>
            <a:r>
              <a:rPr lang="es-ES"/>
              <a:t>Haga clic en el icono para agregar una imagen</a:t>
            </a:r>
            <a:endParaRPr lang="fr-FR"/>
          </a:p>
        </p:txBody>
      </p:sp>
      <p:sp>
        <p:nvSpPr>
          <p:cNvPr id="8" name="Title 1">
            <a:extLst>
              <a:ext uri="{FF2B5EF4-FFF2-40B4-BE49-F238E27FC236}">
                <a16:creationId xmlns:a16="http://schemas.microsoft.com/office/drawing/2014/main" id="{1907DC5D-4F3E-4A99-A621-6F93F32265C8}"/>
              </a:ext>
            </a:extLst>
          </p:cNvPr>
          <p:cNvSpPr>
            <a:spLocks noGrp="1"/>
          </p:cNvSpPr>
          <p:nvPr>
            <p:ph type="title"/>
          </p:nvPr>
        </p:nvSpPr>
        <p:spPr>
          <a:xfrm>
            <a:off x="1630017" y="1239770"/>
            <a:ext cx="6692348" cy="1239764"/>
          </a:xfrm>
        </p:spPr>
        <p:txBody>
          <a:bodyPr anchor="b"/>
          <a:lstStyle>
            <a:lvl1pPr algn="ct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9DA8F992-7750-4566-AB4F-B2E8F3794CA3}"/>
              </a:ext>
            </a:extLst>
          </p:cNvPr>
          <p:cNvSpPr>
            <a:spLocks noGrp="1"/>
          </p:cNvSpPr>
          <p:nvPr>
            <p:ph type="body" idx="1"/>
          </p:nvPr>
        </p:nvSpPr>
        <p:spPr>
          <a:xfrm>
            <a:off x="1630017" y="2733370"/>
            <a:ext cx="6692348" cy="814362"/>
          </a:xfrm>
        </p:spPr>
        <p:txBody>
          <a:bodyPr/>
          <a:lstStyle>
            <a:lvl1pPr marL="0" indent="0" algn="ctr">
              <a:buNone/>
              <a:defRPr sz="2400">
                <a:solidFill>
                  <a:schemeClr val="accent4"/>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5" name="Picture Placeholder 15">
            <a:extLst>
              <a:ext uri="{FF2B5EF4-FFF2-40B4-BE49-F238E27FC236}">
                <a16:creationId xmlns:a16="http://schemas.microsoft.com/office/drawing/2014/main" id="{33CC49E4-6647-47F5-895A-9CFC416CE1C4}"/>
              </a:ext>
            </a:extLst>
          </p:cNvPr>
          <p:cNvSpPr>
            <a:spLocks noGrp="1"/>
          </p:cNvSpPr>
          <p:nvPr>
            <p:ph type="pic" sz="quarter" idx="13"/>
          </p:nvPr>
        </p:nvSpPr>
        <p:spPr>
          <a:xfrm rot="1090351">
            <a:off x="9746175" y="1225454"/>
            <a:ext cx="1333500" cy="1333500"/>
          </a:xfrm>
          <a:prstGeom prst="ellipse">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lvl1pPr marL="0" indent="0">
              <a:buNone/>
              <a:defRPr lang="en-US" sz="1800">
                <a:solidFill>
                  <a:schemeClr val="lt1"/>
                </a:solidFill>
              </a:defRPr>
            </a:lvl1pPr>
          </a:lstStyle>
          <a:p>
            <a:pPr marL="0" lvl="0" algn="ctr" defTabSz="457200"/>
            <a:r>
              <a:rPr lang="es-ES"/>
              <a:t>Haga clic en el icono para agregar una imagen</a:t>
            </a:r>
            <a:endParaRPr lang="en-US" dirty="0"/>
          </a:p>
        </p:txBody>
      </p:sp>
      <p:sp>
        <p:nvSpPr>
          <p:cNvPr id="16" name="Text Placeholder 17">
            <a:extLst>
              <a:ext uri="{FF2B5EF4-FFF2-40B4-BE49-F238E27FC236}">
                <a16:creationId xmlns:a16="http://schemas.microsoft.com/office/drawing/2014/main" id="{A537F86F-E8D6-44FF-939F-7EB5A46935EE}"/>
              </a:ext>
            </a:extLst>
          </p:cNvPr>
          <p:cNvSpPr>
            <a:spLocks noGrp="1"/>
          </p:cNvSpPr>
          <p:nvPr>
            <p:ph type="body" sz="quarter" idx="14" hasCustomPrompt="1"/>
          </p:nvPr>
        </p:nvSpPr>
        <p:spPr>
          <a:xfrm>
            <a:off x="10108371" y="3202896"/>
            <a:ext cx="1701800" cy="335909"/>
          </a:xfrm>
          <a:noFill/>
        </p:spPr>
        <p:txBody>
          <a:bodyPr anchor="ctr">
            <a:noAutofit/>
          </a:bodyPr>
          <a:lstStyle>
            <a:lvl1pPr marL="0" indent="0" algn="ct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Name</a:t>
            </a:r>
          </a:p>
        </p:txBody>
      </p:sp>
      <p:sp>
        <p:nvSpPr>
          <p:cNvPr id="17" name="Text Placeholder 17">
            <a:extLst>
              <a:ext uri="{FF2B5EF4-FFF2-40B4-BE49-F238E27FC236}">
                <a16:creationId xmlns:a16="http://schemas.microsoft.com/office/drawing/2014/main" id="{17C97F11-0CC0-4E01-8422-614383043296}"/>
              </a:ext>
            </a:extLst>
          </p:cNvPr>
          <p:cNvSpPr>
            <a:spLocks noGrp="1"/>
          </p:cNvSpPr>
          <p:nvPr>
            <p:ph type="body" sz="quarter" idx="15" hasCustomPrompt="1"/>
          </p:nvPr>
        </p:nvSpPr>
        <p:spPr>
          <a:xfrm>
            <a:off x="10108371" y="3486911"/>
            <a:ext cx="1701800" cy="335909"/>
          </a:xfrm>
          <a:noFill/>
        </p:spPr>
        <p:txBody>
          <a:bodyPr anchor="ctr">
            <a:noAutofit/>
          </a:bodyPr>
          <a:lstStyle>
            <a:lvl1pPr marL="0" indent="0" algn="ct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Mobile / email</a:t>
            </a:r>
          </a:p>
        </p:txBody>
      </p:sp>
      <p:sp>
        <p:nvSpPr>
          <p:cNvPr id="18" name="Text Placeholder 17">
            <a:extLst>
              <a:ext uri="{FF2B5EF4-FFF2-40B4-BE49-F238E27FC236}">
                <a16:creationId xmlns:a16="http://schemas.microsoft.com/office/drawing/2014/main" id="{322609FE-C556-4394-9CD9-CACD20BC7261}"/>
              </a:ext>
            </a:extLst>
          </p:cNvPr>
          <p:cNvSpPr>
            <a:spLocks noGrp="1"/>
          </p:cNvSpPr>
          <p:nvPr>
            <p:ph type="body" sz="quarter" idx="16" hasCustomPrompt="1"/>
          </p:nvPr>
        </p:nvSpPr>
        <p:spPr>
          <a:xfrm>
            <a:off x="10108371" y="3770927"/>
            <a:ext cx="1701800" cy="335909"/>
          </a:xfrm>
          <a:noFill/>
        </p:spPr>
        <p:txBody>
          <a:bodyPr anchor="ctr">
            <a:noAutofit/>
          </a:bodyPr>
          <a:lstStyle>
            <a:lvl1pPr marL="0" indent="0" algn="ct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Company</a:t>
            </a:r>
          </a:p>
        </p:txBody>
      </p:sp>
      <p:sp>
        <p:nvSpPr>
          <p:cNvPr id="12" name="Date Placeholder 3">
            <a:extLst>
              <a:ext uri="{FF2B5EF4-FFF2-40B4-BE49-F238E27FC236}">
                <a16:creationId xmlns:a16="http://schemas.microsoft.com/office/drawing/2014/main" id="{F851D3EE-72C2-4AC2-A78D-9B61DAD0019D}"/>
              </a:ext>
            </a:extLst>
          </p:cNvPr>
          <p:cNvSpPr>
            <a:spLocks noGrp="1"/>
          </p:cNvSpPr>
          <p:nvPr>
            <p:ph type="dt" sz="half" idx="10"/>
          </p:nvPr>
        </p:nvSpPr>
        <p:spPr>
          <a:xfrm>
            <a:off x="838200" y="6356350"/>
            <a:ext cx="2743200" cy="365125"/>
          </a:xfrm>
        </p:spPr>
        <p:txBody>
          <a:bodyPr/>
          <a:lstStyle/>
          <a:p>
            <a:r>
              <a:rPr lang="en-US"/>
              <a:t>Date</a:t>
            </a:r>
          </a:p>
        </p:txBody>
      </p:sp>
      <p:sp>
        <p:nvSpPr>
          <p:cNvPr id="19" name="Footer Placeholder 4">
            <a:extLst>
              <a:ext uri="{FF2B5EF4-FFF2-40B4-BE49-F238E27FC236}">
                <a16:creationId xmlns:a16="http://schemas.microsoft.com/office/drawing/2014/main" id="{6F29D464-2887-4C0D-88BD-629F58BDC4E0}"/>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0" name="Slide Number Placeholder 5">
            <a:extLst>
              <a:ext uri="{FF2B5EF4-FFF2-40B4-BE49-F238E27FC236}">
                <a16:creationId xmlns:a16="http://schemas.microsoft.com/office/drawing/2014/main" id="{6E80E3AC-78BF-41EA-B8C7-69092071A2F3}"/>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3155828307"/>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Color and Typography">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grpSp>
        <p:nvGrpSpPr>
          <p:cNvPr id="2" name="Group 1">
            <a:extLst>
              <a:ext uri="{FF2B5EF4-FFF2-40B4-BE49-F238E27FC236}">
                <a16:creationId xmlns:a16="http://schemas.microsoft.com/office/drawing/2014/main" id="{CC897C59-303D-43EB-830D-58B293D336AC}"/>
              </a:ext>
            </a:extLst>
          </p:cNvPr>
          <p:cNvGrpSpPr/>
          <p:nvPr userDrawn="1"/>
        </p:nvGrpSpPr>
        <p:grpSpPr>
          <a:xfrm>
            <a:off x="838199" y="1830763"/>
            <a:ext cx="10515602" cy="1741127"/>
            <a:chOff x="838199" y="1830763"/>
            <a:chExt cx="10515602" cy="1741127"/>
          </a:xfrm>
        </p:grpSpPr>
        <p:sp>
          <p:nvSpPr>
            <p:cNvPr id="175" name="Rectangle 174">
              <a:extLst>
                <a:ext uri="{FF2B5EF4-FFF2-40B4-BE49-F238E27FC236}">
                  <a16:creationId xmlns:a16="http://schemas.microsoft.com/office/drawing/2014/main" id="{4460574F-0FFA-4AF4-9268-D077C9C57D58}"/>
                </a:ext>
              </a:extLst>
            </p:cNvPr>
            <p:cNvSpPr/>
            <p:nvPr userDrawn="1"/>
          </p:nvSpPr>
          <p:spPr>
            <a:xfrm>
              <a:off x="838199" y="1830763"/>
              <a:ext cx="894312" cy="1741127"/>
            </a:xfrm>
            <a:prstGeom prst="rect">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4" name="Rectangle 173">
              <a:extLst>
                <a:ext uri="{FF2B5EF4-FFF2-40B4-BE49-F238E27FC236}">
                  <a16:creationId xmlns:a16="http://schemas.microsoft.com/office/drawing/2014/main" id="{E9AEC03B-EFBC-451C-9889-555B420B787B}"/>
                </a:ext>
              </a:extLst>
            </p:cNvPr>
            <p:cNvSpPr/>
            <p:nvPr userDrawn="1"/>
          </p:nvSpPr>
          <p:spPr>
            <a:xfrm>
              <a:off x="838199" y="1830763"/>
              <a:ext cx="894312" cy="1551307"/>
            </a:xfrm>
            <a:prstGeom prst="rect">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3" name="Rectangle 172">
              <a:extLst>
                <a:ext uri="{FF2B5EF4-FFF2-40B4-BE49-F238E27FC236}">
                  <a16:creationId xmlns:a16="http://schemas.microsoft.com/office/drawing/2014/main" id="{12504A8F-A26B-43AF-BF89-2621FF0CE3CD}"/>
                </a:ext>
              </a:extLst>
            </p:cNvPr>
            <p:cNvSpPr/>
            <p:nvPr userDrawn="1"/>
          </p:nvSpPr>
          <p:spPr>
            <a:xfrm>
              <a:off x="838199" y="1830763"/>
              <a:ext cx="894312" cy="1361486"/>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2" name="Rectangle 171">
              <a:extLst>
                <a:ext uri="{FF2B5EF4-FFF2-40B4-BE49-F238E27FC236}">
                  <a16:creationId xmlns:a16="http://schemas.microsoft.com/office/drawing/2014/main" id="{F7726C56-B942-4400-8CE0-069969802448}"/>
                </a:ext>
              </a:extLst>
            </p:cNvPr>
            <p:cNvSpPr/>
            <p:nvPr userDrawn="1"/>
          </p:nvSpPr>
          <p:spPr>
            <a:xfrm>
              <a:off x="838199" y="1830763"/>
              <a:ext cx="894312" cy="1171666"/>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1" name="Rectangle 170">
              <a:extLst>
                <a:ext uri="{FF2B5EF4-FFF2-40B4-BE49-F238E27FC236}">
                  <a16:creationId xmlns:a16="http://schemas.microsoft.com/office/drawing/2014/main" id="{DAE760DB-698E-4688-BBAF-49FD684C7AFD}"/>
                </a:ext>
              </a:extLst>
            </p:cNvPr>
            <p:cNvSpPr/>
            <p:nvPr userDrawn="1"/>
          </p:nvSpPr>
          <p:spPr>
            <a:xfrm>
              <a:off x="838199" y="1830763"/>
              <a:ext cx="894312" cy="981846"/>
            </a:xfrm>
            <a:prstGeom prst="rect">
              <a:avLst/>
            </a:prstGeom>
            <a:solidFill>
              <a:schemeClr val="bg1">
                <a:lumMod val="9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0" name="Rectangle 169">
              <a:extLst>
                <a:ext uri="{FF2B5EF4-FFF2-40B4-BE49-F238E27FC236}">
                  <a16:creationId xmlns:a16="http://schemas.microsoft.com/office/drawing/2014/main" id="{72A9A194-717A-430D-B418-44C0B8F1A4C3}"/>
                </a:ext>
              </a:extLst>
            </p:cNvPr>
            <p:cNvSpPr/>
            <p:nvPr userDrawn="1"/>
          </p:nvSpPr>
          <p:spPr>
            <a:xfrm>
              <a:off x="838200" y="1830763"/>
              <a:ext cx="894312" cy="788259"/>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9" name="Rectangle 178">
              <a:extLst>
                <a:ext uri="{FF2B5EF4-FFF2-40B4-BE49-F238E27FC236}">
                  <a16:creationId xmlns:a16="http://schemas.microsoft.com/office/drawing/2014/main" id="{E915F52A-A44F-4FB1-A1A1-1A513475EFE8}"/>
                </a:ext>
              </a:extLst>
            </p:cNvPr>
            <p:cNvSpPr/>
            <p:nvPr userDrawn="1"/>
          </p:nvSpPr>
          <p:spPr>
            <a:xfrm>
              <a:off x="1907231" y="1830763"/>
              <a:ext cx="894312" cy="1741127"/>
            </a:xfrm>
            <a:prstGeom prst="rect">
              <a:avLst/>
            </a:prstGeom>
            <a:solidFill>
              <a:schemeClr val="tx1">
                <a:lumMod val="95000"/>
                <a:lumOff val="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0" name="Rectangle 179">
              <a:extLst>
                <a:ext uri="{FF2B5EF4-FFF2-40B4-BE49-F238E27FC236}">
                  <a16:creationId xmlns:a16="http://schemas.microsoft.com/office/drawing/2014/main" id="{6034C492-58E9-4550-B83D-E33D2B2217E6}"/>
                </a:ext>
              </a:extLst>
            </p:cNvPr>
            <p:cNvSpPr/>
            <p:nvPr userDrawn="1"/>
          </p:nvSpPr>
          <p:spPr>
            <a:xfrm>
              <a:off x="1907231" y="1830763"/>
              <a:ext cx="894312" cy="1551307"/>
            </a:xfrm>
            <a:prstGeom prst="rect">
              <a:avLst/>
            </a:prstGeom>
            <a:solidFill>
              <a:schemeClr val="tx1">
                <a:lumMod val="85000"/>
                <a:lumOff val="1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1" name="Rectangle 180">
              <a:extLst>
                <a:ext uri="{FF2B5EF4-FFF2-40B4-BE49-F238E27FC236}">
                  <a16:creationId xmlns:a16="http://schemas.microsoft.com/office/drawing/2014/main" id="{F92FB454-2844-432A-897E-609CA7D5AB13}"/>
                </a:ext>
              </a:extLst>
            </p:cNvPr>
            <p:cNvSpPr/>
            <p:nvPr userDrawn="1"/>
          </p:nvSpPr>
          <p:spPr>
            <a:xfrm>
              <a:off x="1907231" y="1830763"/>
              <a:ext cx="894312" cy="1361486"/>
            </a:xfrm>
            <a:prstGeom prst="rect">
              <a:avLst/>
            </a:prstGeom>
            <a:solidFill>
              <a:schemeClr val="tx1">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2" name="Rectangle 181">
              <a:extLst>
                <a:ext uri="{FF2B5EF4-FFF2-40B4-BE49-F238E27FC236}">
                  <a16:creationId xmlns:a16="http://schemas.microsoft.com/office/drawing/2014/main" id="{DFE585D9-1B79-4D2C-BE24-8DD53BF2D43D}"/>
                </a:ext>
              </a:extLst>
            </p:cNvPr>
            <p:cNvSpPr/>
            <p:nvPr userDrawn="1"/>
          </p:nvSpPr>
          <p:spPr>
            <a:xfrm>
              <a:off x="1907231" y="1830763"/>
              <a:ext cx="894312" cy="1171666"/>
            </a:xfrm>
            <a:prstGeom prst="rect">
              <a:avLst/>
            </a:prstGeom>
            <a:solidFill>
              <a:schemeClr val="tx1">
                <a:lumMod val="65000"/>
                <a:lumOff val="3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3" name="Rectangle 182">
              <a:extLst>
                <a:ext uri="{FF2B5EF4-FFF2-40B4-BE49-F238E27FC236}">
                  <a16:creationId xmlns:a16="http://schemas.microsoft.com/office/drawing/2014/main" id="{7CA650B9-D80A-4F55-849B-9B9229BAB7AB}"/>
                </a:ext>
              </a:extLst>
            </p:cNvPr>
            <p:cNvSpPr/>
            <p:nvPr userDrawn="1"/>
          </p:nvSpPr>
          <p:spPr>
            <a:xfrm>
              <a:off x="1907231" y="1830763"/>
              <a:ext cx="894312" cy="981846"/>
            </a:xfrm>
            <a:prstGeom prst="rect">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4" name="Rectangle 183">
              <a:extLst>
                <a:ext uri="{FF2B5EF4-FFF2-40B4-BE49-F238E27FC236}">
                  <a16:creationId xmlns:a16="http://schemas.microsoft.com/office/drawing/2014/main" id="{212A3E8F-2036-4425-950A-9DDCE99E48E2}"/>
                </a:ext>
              </a:extLst>
            </p:cNvPr>
            <p:cNvSpPr/>
            <p:nvPr userDrawn="1"/>
          </p:nvSpPr>
          <p:spPr>
            <a:xfrm>
              <a:off x="1907232" y="1830763"/>
              <a:ext cx="894312" cy="788259"/>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6" name="Rectangle 185">
              <a:extLst>
                <a:ext uri="{FF2B5EF4-FFF2-40B4-BE49-F238E27FC236}">
                  <a16:creationId xmlns:a16="http://schemas.microsoft.com/office/drawing/2014/main" id="{F8D77422-E1EF-442A-B883-288DFB42AC7A}"/>
                </a:ext>
              </a:extLst>
            </p:cNvPr>
            <p:cNvSpPr/>
            <p:nvPr userDrawn="1"/>
          </p:nvSpPr>
          <p:spPr>
            <a:xfrm>
              <a:off x="2976263" y="1830763"/>
              <a:ext cx="894312" cy="1741127"/>
            </a:xfrm>
            <a:prstGeom prst="rect">
              <a:avLst/>
            </a:prstGeom>
            <a:solidFill>
              <a:schemeClr val="bg2">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7" name="Rectangle 186">
              <a:extLst>
                <a:ext uri="{FF2B5EF4-FFF2-40B4-BE49-F238E27FC236}">
                  <a16:creationId xmlns:a16="http://schemas.microsoft.com/office/drawing/2014/main" id="{F5A5458A-8CAB-46ED-A597-7A9BC874E064}"/>
                </a:ext>
              </a:extLst>
            </p:cNvPr>
            <p:cNvSpPr/>
            <p:nvPr userDrawn="1"/>
          </p:nvSpPr>
          <p:spPr>
            <a:xfrm>
              <a:off x="2976263" y="1830763"/>
              <a:ext cx="894312" cy="1551307"/>
            </a:xfrm>
            <a:prstGeom prst="rect">
              <a:avLst/>
            </a:prstGeom>
            <a:solidFill>
              <a:schemeClr val="bg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8" name="Rectangle 187">
              <a:extLst>
                <a:ext uri="{FF2B5EF4-FFF2-40B4-BE49-F238E27FC236}">
                  <a16:creationId xmlns:a16="http://schemas.microsoft.com/office/drawing/2014/main" id="{129FB0AE-0FE9-4E47-89E1-28A56DFEFD44}"/>
                </a:ext>
              </a:extLst>
            </p:cNvPr>
            <p:cNvSpPr/>
            <p:nvPr userDrawn="1"/>
          </p:nvSpPr>
          <p:spPr>
            <a:xfrm>
              <a:off x="2976263" y="1830763"/>
              <a:ext cx="894312" cy="1361486"/>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9" name="Rectangle 188">
              <a:extLst>
                <a:ext uri="{FF2B5EF4-FFF2-40B4-BE49-F238E27FC236}">
                  <a16:creationId xmlns:a16="http://schemas.microsoft.com/office/drawing/2014/main" id="{8DCBA888-FF6F-4E0D-AD60-DA0D78CD05D1}"/>
                </a:ext>
              </a:extLst>
            </p:cNvPr>
            <p:cNvSpPr/>
            <p:nvPr userDrawn="1"/>
          </p:nvSpPr>
          <p:spPr>
            <a:xfrm>
              <a:off x="2976263" y="1830763"/>
              <a:ext cx="894312" cy="1171666"/>
            </a:xfrm>
            <a:prstGeom prst="rect">
              <a:avLst/>
            </a:prstGeom>
            <a:solidFill>
              <a:schemeClr val="bg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0" name="Rectangle 189">
              <a:extLst>
                <a:ext uri="{FF2B5EF4-FFF2-40B4-BE49-F238E27FC236}">
                  <a16:creationId xmlns:a16="http://schemas.microsoft.com/office/drawing/2014/main" id="{F9271256-F951-4086-8A3B-C91C2291A176}"/>
                </a:ext>
              </a:extLst>
            </p:cNvPr>
            <p:cNvSpPr/>
            <p:nvPr userDrawn="1"/>
          </p:nvSpPr>
          <p:spPr>
            <a:xfrm>
              <a:off x="2976263" y="1830763"/>
              <a:ext cx="894312" cy="981846"/>
            </a:xfrm>
            <a:prstGeom prst="rect">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1" name="Rectangle 190">
              <a:extLst>
                <a:ext uri="{FF2B5EF4-FFF2-40B4-BE49-F238E27FC236}">
                  <a16:creationId xmlns:a16="http://schemas.microsoft.com/office/drawing/2014/main" id="{27D18AA1-C449-4778-A01C-5FEFF6D4B6F0}"/>
                </a:ext>
              </a:extLst>
            </p:cNvPr>
            <p:cNvSpPr/>
            <p:nvPr userDrawn="1"/>
          </p:nvSpPr>
          <p:spPr>
            <a:xfrm>
              <a:off x="2976264" y="1830763"/>
              <a:ext cx="894312" cy="788259"/>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3" name="Rectangle 192">
              <a:extLst>
                <a:ext uri="{FF2B5EF4-FFF2-40B4-BE49-F238E27FC236}">
                  <a16:creationId xmlns:a16="http://schemas.microsoft.com/office/drawing/2014/main" id="{507DEC82-2EA5-41B4-BBE2-03D513A6990F}"/>
                </a:ext>
              </a:extLst>
            </p:cNvPr>
            <p:cNvSpPr/>
            <p:nvPr userDrawn="1"/>
          </p:nvSpPr>
          <p:spPr>
            <a:xfrm>
              <a:off x="4045295" y="1830763"/>
              <a:ext cx="894312" cy="1741127"/>
            </a:xfrm>
            <a:prstGeom prst="rect">
              <a:avLst/>
            </a:prstGeom>
            <a:solidFill>
              <a:schemeClr val="tx2">
                <a:lumMod val="90000"/>
                <a:lumOff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4" name="Rectangle 193">
              <a:extLst>
                <a:ext uri="{FF2B5EF4-FFF2-40B4-BE49-F238E27FC236}">
                  <a16:creationId xmlns:a16="http://schemas.microsoft.com/office/drawing/2014/main" id="{CC3C8386-1A37-4F90-9D5F-F552F6BD3D6B}"/>
                </a:ext>
              </a:extLst>
            </p:cNvPr>
            <p:cNvSpPr/>
            <p:nvPr userDrawn="1"/>
          </p:nvSpPr>
          <p:spPr>
            <a:xfrm>
              <a:off x="4045295" y="1830763"/>
              <a:ext cx="894312" cy="1551307"/>
            </a:xfrm>
            <a:prstGeom prst="rect">
              <a:avLst/>
            </a:prstGeom>
            <a:solidFill>
              <a:schemeClr val="tx2">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5" name="Rectangle 194">
              <a:extLst>
                <a:ext uri="{FF2B5EF4-FFF2-40B4-BE49-F238E27FC236}">
                  <a16:creationId xmlns:a16="http://schemas.microsoft.com/office/drawing/2014/main" id="{20C96B97-602D-4FB6-83FA-5F537C10D957}"/>
                </a:ext>
              </a:extLst>
            </p:cNvPr>
            <p:cNvSpPr/>
            <p:nvPr userDrawn="1"/>
          </p:nvSpPr>
          <p:spPr>
            <a:xfrm>
              <a:off x="4045295" y="1830763"/>
              <a:ext cx="894312" cy="1361486"/>
            </a:xfrm>
            <a:prstGeom prst="rect">
              <a:avLst/>
            </a:prstGeom>
            <a:solidFill>
              <a:schemeClr val="tx2">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6" name="Rectangle 195">
              <a:extLst>
                <a:ext uri="{FF2B5EF4-FFF2-40B4-BE49-F238E27FC236}">
                  <a16:creationId xmlns:a16="http://schemas.microsoft.com/office/drawing/2014/main" id="{C78EB1C9-B967-4BCF-BA1F-F62AD5830A83}"/>
                </a:ext>
              </a:extLst>
            </p:cNvPr>
            <p:cNvSpPr/>
            <p:nvPr userDrawn="1"/>
          </p:nvSpPr>
          <p:spPr>
            <a:xfrm>
              <a:off x="4045295" y="1830763"/>
              <a:ext cx="894312" cy="1171666"/>
            </a:xfrm>
            <a:prstGeom prst="rect">
              <a:avLst/>
            </a:prstGeom>
            <a:solidFill>
              <a:schemeClr val="tx2">
                <a:lumMod val="25000"/>
                <a:lumOff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7" name="Rectangle 196">
              <a:extLst>
                <a:ext uri="{FF2B5EF4-FFF2-40B4-BE49-F238E27FC236}">
                  <a16:creationId xmlns:a16="http://schemas.microsoft.com/office/drawing/2014/main" id="{530AF99D-4A64-462C-8DC1-2AFD50700E78}"/>
                </a:ext>
              </a:extLst>
            </p:cNvPr>
            <p:cNvSpPr/>
            <p:nvPr userDrawn="1"/>
          </p:nvSpPr>
          <p:spPr>
            <a:xfrm>
              <a:off x="4045295" y="1830763"/>
              <a:ext cx="894312" cy="981846"/>
            </a:xfrm>
            <a:prstGeom prst="rect">
              <a:avLst/>
            </a:prstGeom>
            <a:solidFill>
              <a:schemeClr val="tx2">
                <a:lumMod val="10000"/>
                <a:lumOff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8" name="Rectangle 197">
              <a:extLst>
                <a:ext uri="{FF2B5EF4-FFF2-40B4-BE49-F238E27FC236}">
                  <a16:creationId xmlns:a16="http://schemas.microsoft.com/office/drawing/2014/main" id="{251EE8AC-B14F-4016-B318-3215BFA74576}"/>
                </a:ext>
              </a:extLst>
            </p:cNvPr>
            <p:cNvSpPr/>
            <p:nvPr userDrawn="1"/>
          </p:nvSpPr>
          <p:spPr>
            <a:xfrm>
              <a:off x="4045296" y="1830763"/>
              <a:ext cx="894312" cy="788259"/>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0" name="Rectangle 199">
              <a:extLst>
                <a:ext uri="{FF2B5EF4-FFF2-40B4-BE49-F238E27FC236}">
                  <a16:creationId xmlns:a16="http://schemas.microsoft.com/office/drawing/2014/main" id="{DB3EFE93-C789-4C06-AE63-48F21F3F0562}"/>
                </a:ext>
              </a:extLst>
            </p:cNvPr>
            <p:cNvSpPr/>
            <p:nvPr userDrawn="1"/>
          </p:nvSpPr>
          <p:spPr>
            <a:xfrm>
              <a:off x="5114327" y="1830763"/>
              <a:ext cx="894312" cy="1741127"/>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1" name="Rectangle 200">
              <a:extLst>
                <a:ext uri="{FF2B5EF4-FFF2-40B4-BE49-F238E27FC236}">
                  <a16:creationId xmlns:a16="http://schemas.microsoft.com/office/drawing/2014/main" id="{C159A26F-3E35-43ED-9527-94575D015CF9}"/>
                </a:ext>
              </a:extLst>
            </p:cNvPr>
            <p:cNvSpPr/>
            <p:nvPr userDrawn="1"/>
          </p:nvSpPr>
          <p:spPr>
            <a:xfrm>
              <a:off x="5114327" y="1830763"/>
              <a:ext cx="894312" cy="1551307"/>
            </a:xfrm>
            <a:prstGeom prst="rect">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2" name="Rectangle 201">
              <a:extLst>
                <a:ext uri="{FF2B5EF4-FFF2-40B4-BE49-F238E27FC236}">
                  <a16:creationId xmlns:a16="http://schemas.microsoft.com/office/drawing/2014/main" id="{197FEBE6-4234-4233-9AAC-C966B38A457C}"/>
                </a:ext>
              </a:extLst>
            </p:cNvPr>
            <p:cNvSpPr/>
            <p:nvPr userDrawn="1"/>
          </p:nvSpPr>
          <p:spPr>
            <a:xfrm>
              <a:off x="5114327" y="1830763"/>
              <a:ext cx="894312" cy="1361486"/>
            </a:xfrm>
            <a:prstGeom prst="rect">
              <a:avLst/>
            </a:prstGeom>
            <a:solidFill>
              <a:schemeClr val="accent1">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3" name="Rectangle 202">
              <a:extLst>
                <a:ext uri="{FF2B5EF4-FFF2-40B4-BE49-F238E27FC236}">
                  <a16:creationId xmlns:a16="http://schemas.microsoft.com/office/drawing/2014/main" id="{4A6CCAEB-B0B2-4918-BF93-14B428F71030}"/>
                </a:ext>
              </a:extLst>
            </p:cNvPr>
            <p:cNvSpPr/>
            <p:nvPr userDrawn="1"/>
          </p:nvSpPr>
          <p:spPr>
            <a:xfrm>
              <a:off x="5114327" y="1830763"/>
              <a:ext cx="894312" cy="1171666"/>
            </a:xfrm>
            <a:prstGeom prst="rect">
              <a:avLst/>
            </a:prstGeom>
            <a:solidFill>
              <a:schemeClr val="accent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4" name="Rectangle 203">
              <a:extLst>
                <a:ext uri="{FF2B5EF4-FFF2-40B4-BE49-F238E27FC236}">
                  <a16:creationId xmlns:a16="http://schemas.microsoft.com/office/drawing/2014/main" id="{26BAB2D9-48E2-4FD7-8266-8DA7249A311F}"/>
                </a:ext>
              </a:extLst>
            </p:cNvPr>
            <p:cNvSpPr/>
            <p:nvPr userDrawn="1"/>
          </p:nvSpPr>
          <p:spPr>
            <a:xfrm>
              <a:off x="5114327" y="1830763"/>
              <a:ext cx="894312" cy="981846"/>
            </a:xfrm>
            <a:prstGeom prst="rect">
              <a:avLst/>
            </a:prstGeom>
            <a:solidFill>
              <a:schemeClr val="accent1">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5" name="Rectangle 204">
              <a:extLst>
                <a:ext uri="{FF2B5EF4-FFF2-40B4-BE49-F238E27FC236}">
                  <a16:creationId xmlns:a16="http://schemas.microsoft.com/office/drawing/2014/main" id="{E373E1AE-97F0-411F-ADE1-F7FA57FDB549}"/>
                </a:ext>
              </a:extLst>
            </p:cNvPr>
            <p:cNvSpPr/>
            <p:nvPr userDrawn="1"/>
          </p:nvSpPr>
          <p:spPr>
            <a:xfrm>
              <a:off x="5114328" y="1830763"/>
              <a:ext cx="894312" cy="788259"/>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7" name="Rectangle 206">
              <a:extLst>
                <a:ext uri="{FF2B5EF4-FFF2-40B4-BE49-F238E27FC236}">
                  <a16:creationId xmlns:a16="http://schemas.microsoft.com/office/drawing/2014/main" id="{7980EC62-1AA7-49B9-A98C-B1AE41A8BAF7}"/>
                </a:ext>
              </a:extLst>
            </p:cNvPr>
            <p:cNvSpPr/>
            <p:nvPr userDrawn="1"/>
          </p:nvSpPr>
          <p:spPr>
            <a:xfrm>
              <a:off x="6183359" y="1830763"/>
              <a:ext cx="894312" cy="1741127"/>
            </a:xfrm>
            <a:prstGeom prst="rect">
              <a:avLst/>
            </a:prstGeom>
            <a:solidFill>
              <a:schemeClr val="accent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8" name="Rectangle 207">
              <a:extLst>
                <a:ext uri="{FF2B5EF4-FFF2-40B4-BE49-F238E27FC236}">
                  <a16:creationId xmlns:a16="http://schemas.microsoft.com/office/drawing/2014/main" id="{1B940435-8801-4AE0-AF82-51785C14109F}"/>
                </a:ext>
              </a:extLst>
            </p:cNvPr>
            <p:cNvSpPr/>
            <p:nvPr userDrawn="1"/>
          </p:nvSpPr>
          <p:spPr>
            <a:xfrm>
              <a:off x="6183359" y="1830763"/>
              <a:ext cx="894312" cy="1551307"/>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9" name="Rectangle 208">
              <a:extLst>
                <a:ext uri="{FF2B5EF4-FFF2-40B4-BE49-F238E27FC236}">
                  <a16:creationId xmlns:a16="http://schemas.microsoft.com/office/drawing/2014/main" id="{709FEA5B-55A5-4A85-90AE-A3E8181AD6B1}"/>
                </a:ext>
              </a:extLst>
            </p:cNvPr>
            <p:cNvSpPr/>
            <p:nvPr userDrawn="1"/>
          </p:nvSpPr>
          <p:spPr>
            <a:xfrm>
              <a:off x="6183359" y="1830763"/>
              <a:ext cx="894312" cy="1361486"/>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0" name="Rectangle 209">
              <a:extLst>
                <a:ext uri="{FF2B5EF4-FFF2-40B4-BE49-F238E27FC236}">
                  <a16:creationId xmlns:a16="http://schemas.microsoft.com/office/drawing/2014/main" id="{AC24C165-A09C-48A0-8D30-43D9272501D0}"/>
                </a:ext>
              </a:extLst>
            </p:cNvPr>
            <p:cNvSpPr/>
            <p:nvPr userDrawn="1"/>
          </p:nvSpPr>
          <p:spPr>
            <a:xfrm>
              <a:off x="6183359" y="1830763"/>
              <a:ext cx="894312" cy="1171666"/>
            </a:xfrm>
            <a:prstGeom prst="rect">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1" name="Rectangle 210">
              <a:extLst>
                <a:ext uri="{FF2B5EF4-FFF2-40B4-BE49-F238E27FC236}">
                  <a16:creationId xmlns:a16="http://schemas.microsoft.com/office/drawing/2014/main" id="{AF779B59-BF2E-434C-A692-81F3395A2DDC}"/>
                </a:ext>
              </a:extLst>
            </p:cNvPr>
            <p:cNvSpPr/>
            <p:nvPr userDrawn="1"/>
          </p:nvSpPr>
          <p:spPr>
            <a:xfrm>
              <a:off x="6183359" y="1830763"/>
              <a:ext cx="894312" cy="981846"/>
            </a:xfrm>
            <a:prstGeom prst="rect">
              <a:avLst/>
            </a:prstGeom>
            <a:solidFill>
              <a:schemeClr val="accent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2" name="Rectangle 211">
              <a:extLst>
                <a:ext uri="{FF2B5EF4-FFF2-40B4-BE49-F238E27FC236}">
                  <a16:creationId xmlns:a16="http://schemas.microsoft.com/office/drawing/2014/main" id="{72D25286-DFE7-4DB6-BC2A-849B72A1D58F}"/>
                </a:ext>
              </a:extLst>
            </p:cNvPr>
            <p:cNvSpPr/>
            <p:nvPr userDrawn="1"/>
          </p:nvSpPr>
          <p:spPr>
            <a:xfrm>
              <a:off x="6183360" y="1830763"/>
              <a:ext cx="894312" cy="788259"/>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4" name="Rectangle 213">
              <a:extLst>
                <a:ext uri="{FF2B5EF4-FFF2-40B4-BE49-F238E27FC236}">
                  <a16:creationId xmlns:a16="http://schemas.microsoft.com/office/drawing/2014/main" id="{EFFFC619-3DCF-484B-936D-D1C6706967D7}"/>
                </a:ext>
              </a:extLst>
            </p:cNvPr>
            <p:cNvSpPr/>
            <p:nvPr userDrawn="1"/>
          </p:nvSpPr>
          <p:spPr>
            <a:xfrm>
              <a:off x="7252391" y="1830763"/>
              <a:ext cx="894312" cy="1741127"/>
            </a:xfrm>
            <a:prstGeom prst="rect">
              <a:avLst/>
            </a:prstGeom>
            <a:solidFill>
              <a:schemeClr val="accent3">
                <a:lumMod val="90000"/>
                <a:lumOff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5" name="Rectangle 214">
              <a:extLst>
                <a:ext uri="{FF2B5EF4-FFF2-40B4-BE49-F238E27FC236}">
                  <a16:creationId xmlns:a16="http://schemas.microsoft.com/office/drawing/2014/main" id="{C36F1647-E3A7-42C7-94DB-E22470CD7962}"/>
                </a:ext>
              </a:extLst>
            </p:cNvPr>
            <p:cNvSpPr/>
            <p:nvPr userDrawn="1"/>
          </p:nvSpPr>
          <p:spPr>
            <a:xfrm>
              <a:off x="7252391" y="1830763"/>
              <a:ext cx="894312" cy="1551307"/>
            </a:xfrm>
            <a:prstGeom prst="rect">
              <a:avLst/>
            </a:prstGeom>
            <a:solidFill>
              <a:schemeClr val="accent3">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6" name="Rectangle 215">
              <a:extLst>
                <a:ext uri="{FF2B5EF4-FFF2-40B4-BE49-F238E27FC236}">
                  <a16:creationId xmlns:a16="http://schemas.microsoft.com/office/drawing/2014/main" id="{0812BACF-D77F-4A42-A212-538847FF9776}"/>
                </a:ext>
              </a:extLst>
            </p:cNvPr>
            <p:cNvSpPr/>
            <p:nvPr userDrawn="1"/>
          </p:nvSpPr>
          <p:spPr>
            <a:xfrm>
              <a:off x="7252391" y="1830763"/>
              <a:ext cx="894312" cy="1361486"/>
            </a:xfrm>
            <a:prstGeom prst="rect">
              <a:avLst/>
            </a:prstGeom>
            <a:solidFill>
              <a:schemeClr val="accent3">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7" name="Rectangle 216">
              <a:extLst>
                <a:ext uri="{FF2B5EF4-FFF2-40B4-BE49-F238E27FC236}">
                  <a16:creationId xmlns:a16="http://schemas.microsoft.com/office/drawing/2014/main" id="{63855A19-9DBA-4293-A411-6842A7DAA995}"/>
                </a:ext>
              </a:extLst>
            </p:cNvPr>
            <p:cNvSpPr/>
            <p:nvPr userDrawn="1"/>
          </p:nvSpPr>
          <p:spPr>
            <a:xfrm>
              <a:off x="7252391" y="1830763"/>
              <a:ext cx="894312" cy="1171666"/>
            </a:xfrm>
            <a:prstGeom prst="rect">
              <a:avLst/>
            </a:prstGeom>
            <a:solidFill>
              <a:schemeClr val="accent3">
                <a:lumMod val="25000"/>
                <a:lumOff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8" name="Rectangle 217">
              <a:extLst>
                <a:ext uri="{FF2B5EF4-FFF2-40B4-BE49-F238E27FC236}">
                  <a16:creationId xmlns:a16="http://schemas.microsoft.com/office/drawing/2014/main" id="{E705E91E-E65F-4094-8904-D56C56FC5F44}"/>
                </a:ext>
              </a:extLst>
            </p:cNvPr>
            <p:cNvSpPr/>
            <p:nvPr userDrawn="1"/>
          </p:nvSpPr>
          <p:spPr>
            <a:xfrm>
              <a:off x="7252391" y="1830763"/>
              <a:ext cx="894312" cy="981846"/>
            </a:xfrm>
            <a:prstGeom prst="rect">
              <a:avLst/>
            </a:prstGeom>
            <a:solidFill>
              <a:schemeClr val="accent3">
                <a:lumMod val="10000"/>
                <a:lumOff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9" name="Rectangle 218">
              <a:extLst>
                <a:ext uri="{FF2B5EF4-FFF2-40B4-BE49-F238E27FC236}">
                  <a16:creationId xmlns:a16="http://schemas.microsoft.com/office/drawing/2014/main" id="{B6DEB2ED-B6FD-4B88-90DA-9530DA2E64C9}"/>
                </a:ext>
              </a:extLst>
            </p:cNvPr>
            <p:cNvSpPr/>
            <p:nvPr userDrawn="1"/>
          </p:nvSpPr>
          <p:spPr>
            <a:xfrm>
              <a:off x="7252392" y="1830763"/>
              <a:ext cx="894312" cy="788259"/>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1" name="Rectangle 220">
              <a:extLst>
                <a:ext uri="{FF2B5EF4-FFF2-40B4-BE49-F238E27FC236}">
                  <a16:creationId xmlns:a16="http://schemas.microsoft.com/office/drawing/2014/main" id="{62E667E1-7F5F-4E4F-AF63-4AB31D847AE0}"/>
                </a:ext>
              </a:extLst>
            </p:cNvPr>
            <p:cNvSpPr/>
            <p:nvPr userDrawn="1"/>
          </p:nvSpPr>
          <p:spPr>
            <a:xfrm>
              <a:off x="8321423" y="1830763"/>
              <a:ext cx="894312" cy="1741127"/>
            </a:xfrm>
            <a:prstGeom prst="rect">
              <a:avLst/>
            </a:prstGeom>
            <a:solidFill>
              <a:schemeClr val="accent4">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2" name="Rectangle 221">
              <a:extLst>
                <a:ext uri="{FF2B5EF4-FFF2-40B4-BE49-F238E27FC236}">
                  <a16:creationId xmlns:a16="http://schemas.microsoft.com/office/drawing/2014/main" id="{A9D94CA5-400D-47AE-9512-4557FBE20192}"/>
                </a:ext>
              </a:extLst>
            </p:cNvPr>
            <p:cNvSpPr/>
            <p:nvPr userDrawn="1"/>
          </p:nvSpPr>
          <p:spPr>
            <a:xfrm>
              <a:off x="8321423" y="1830763"/>
              <a:ext cx="894312" cy="1551307"/>
            </a:xfrm>
            <a:prstGeom prst="rect">
              <a:avLst/>
            </a:prstGeom>
            <a:solidFill>
              <a:schemeClr val="accent4">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3" name="Rectangle 222">
              <a:extLst>
                <a:ext uri="{FF2B5EF4-FFF2-40B4-BE49-F238E27FC236}">
                  <a16:creationId xmlns:a16="http://schemas.microsoft.com/office/drawing/2014/main" id="{1E60784B-8569-41D5-BB14-8F5DAFDCE67A}"/>
                </a:ext>
              </a:extLst>
            </p:cNvPr>
            <p:cNvSpPr/>
            <p:nvPr userDrawn="1"/>
          </p:nvSpPr>
          <p:spPr>
            <a:xfrm>
              <a:off x="8321423" y="1830763"/>
              <a:ext cx="894312" cy="1361486"/>
            </a:xfrm>
            <a:prstGeom prst="rect">
              <a:avLst/>
            </a:prstGeom>
            <a:solidFill>
              <a:schemeClr val="accent4">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4" name="Rectangle 223">
              <a:extLst>
                <a:ext uri="{FF2B5EF4-FFF2-40B4-BE49-F238E27FC236}">
                  <a16:creationId xmlns:a16="http://schemas.microsoft.com/office/drawing/2014/main" id="{FE043B0E-D351-4B21-BB22-FF8713E0E199}"/>
                </a:ext>
              </a:extLst>
            </p:cNvPr>
            <p:cNvSpPr/>
            <p:nvPr userDrawn="1"/>
          </p:nvSpPr>
          <p:spPr>
            <a:xfrm>
              <a:off x="8321423" y="1830763"/>
              <a:ext cx="894312" cy="1171666"/>
            </a:xfrm>
            <a:prstGeom prst="rect">
              <a:avLst/>
            </a:prstGeom>
            <a:solidFill>
              <a:schemeClr val="accent4">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5" name="Rectangle 224">
              <a:extLst>
                <a:ext uri="{FF2B5EF4-FFF2-40B4-BE49-F238E27FC236}">
                  <a16:creationId xmlns:a16="http://schemas.microsoft.com/office/drawing/2014/main" id="{D57AC92D-3891-4CC7-9301-A742653C394B}"/>
                </a:ext>
              </a:extLst>
            </p:cNvPr>
            <p:cNvSpPr/>
            <p:nvPr userDrawn="1"/>
          </p:nvSpPr>
          <p:spPr>
            <a:xfrm>
              <a:off x="8321423" y="1830763"/>
              <a:ext cx="894312" cy="981846"/>
            </a:xfrm>
            <a:prstGeom prst="rect">
              <a:avLst/>
            </a:prstGeom>
            <a:solidFill>
              <a:schemeClr val="accent4">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6" name="Rectangle 225">
              <a:extLst>
                <a:ext uri="{FF2B5EF4-FFF2-40B4-BE49-F238E27FC236}">
                  <a16:creationId xmlns:a16="http://schemas.microsoft.com/office/drawing/2014/main" id="{870D976A-0EA2-4422-A1FB-EE1A159B65DC}"/>
                </a:ext>
              </a:extLst>
            </p:cNvPr>
            <p:cNvSpPr/>
            <p:nvPr userDrawn="1"/>
          </p:nvSpPr>
          <p:spPr>
            <a:xfrm>
              <a:off x="8321424" y="1830763"/>
              <a:ext cx="894312" cy="788259"/>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8" name="Rectangle 227">
              <a:extLst>
                <a:ext uri="{FF2B5EF4-FFF2-40B4-BE49-F238E27FC236}">
                  <a16:creationId xmlns:a16="http://schemas.microsoft.com/office/drawing/2014/main" id="{074CEC48-74FA-45A9-9E16-525EB9E974F9}"/>
                </a:ext>
              </a:extLst>
            </p:cNvPr>
            <p:cNvSpPr/>
            <p:nvPr userDrawn="1"/>
          </p:nvSpPr>
          <p:spPr>
            <a:xfrm>
              <a:off x="9390455" y="1830763"/>
              <a:ext cx="894312" cy="1741127"/>
            </a:xfrm>
            <a:prstGeom prst="rect">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9" name="Rectangle 228">
              <a:extLst>
                <a:ext uri="{FF2B5EF4-FFF2-40B4-BE49-F238E27FC236}">
                  <a16:creationId xmlns:a16="http://schemas.microsoft.com/office/drawing/2014/main" id="{8CA8D9C7-FFCE-4895-B720-C9F65C686B93}"/>
                </a:ext>
              </a:extLst>
            </p:cNvPr>
            <p:cNvSpPr/>
            <p:nvPr userDrawn="1"/>
          </p:nvSpPr>
          <p:spPr>
            <a:xfrm>
              <a:off x="9390455" y="1830763"/>
              <a:ext cx="894312" cy="1551307"/>
            </a:xfrm>
            <a:prstGeom prst="rect">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0" name="Rectangle 229">
              <a:extLst>
                <a:ext uri="{FF2B5EF4-FFF2-40B4-BE49-F238E27FC236}">
                  <a16:creationId xmlns:a16="http://schemas.microsoft.com/office/drawing/2014/main" id="{DF8FDE11-2636-4F16-BC4C-C0DBD965F47E}"/>
                </a:ext>
              </a:extLst>
            </p:cNvPr>
            <p:cNvSpPr/>
            <p:nvPr userDrawn="1"/>
          </p:nvSpPr>
          <p:spPr>
            <a:xfrm>
              <a:off x="9390455" y="1830763"/>
              <a:ext cx="894312" cy="1361486"/>
            </a:xfrm>
            <a:prstGeom prst="rect">
              <a:avLst/>
            </a:prstGeom>
            <a:solidFill>
              <a:schemeClr val="accent5">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1" name="Rectangle 230">
              <a:extLst>
                <a:ext uri="{FF2B5EF4-FFF2-40B4-BE49-F238E27FC236}">
                  <a16:creationId xmlns:a16="http://schemas.microsoft.com/office/drawing/2014/main" id="{EAE2FCEB-5A44-4458-99EB-B2522F731513}"/>
                </a:ext>
              </a:extLst>
            </p:cNvPr>
            <p:cNvSpPr/>
            <p:nvPr userDrawn="1"/>
          </p:nvSpPr>
          <p:spPr>
            <a:xfrm>
              <a:off x="9390455" y="1830763"/>
              <a:ext cx="894312" cy="1171666"/>
            </a:xfrm>
            <a:prstGeom prst="rect">
              <a:avLst/>
            </a:prstGeom>
            <a:solidFill>
              <a:schemeClr val="accent5">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2" name="Rectangle 231">
              <a:extLst>
                <a:ext uri="{FF2B5EF4-FFF2-40B4-BE49-F238E27FC236}">
                  <a16:creationId xmlns:a16="http://schemas.microsoft.com/office/drawing/2014/main" id="{FA982CEB-3569-4AB2-A279-56909D8DBA2B}"/>
                </a:ext>
              </a:extLst>
            </p:cNvPr>
            <p:cNvSpPr/>
            <p:nvPr userDrawn="1"/>
          </p:nvSpPr>
          <p:spPr>
            <a:xfrm>
              <a:off x="9390455" y="1830763"/>
              <a:ext cx="894312" cy="981846"/>
            </a:xfrm>
            <a:prstGeom prst="rect">
              <a:avLst/>
            </a:prstGeom>
            <a:solidFill>
              <a:schemeClr val="accent5">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3" name="Rectangle 232">
              <a:extLst>
                <a:ext uri="{FF2B5EF4-FFF2-40B4-BE49-F238E27FC236}">
                  <a16:creationId xmlns:a16="http://schemas.microsoft.com/office/drawing/2014/main" id="{B85FDECF-7983-4160-8B97-DA92A01F2A38}"/>
                </a:ext>
              </a:extLst>
            </p:cNvPr>
            <p:cNvSpPr/>
            <p:nvPr userDrawn="1"/>
          </p:nvSpPr>
          <p:spPr>
            <a:xfrm>
              <a:off x="9390456" y="1830763"/>
              <a:ext cx="894312" cy="788259"/>
            </a:xfrm>
            <a:prstGeom prst="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5" name="Rectangle 234">
              <a:extLst>
                <a:ext uri="{FF2B5EF4-FFF2-40B4-BE49-F238E27FC236}">
                  <a16:creationId xmlns:a16="http://schemas.microsoft.com/office/drawing/2014/main" id="{80F0CF47-25FB-4AB4-837F-33B5D368A8C0}"/>
                </a:ext>
              </a:extLst>
            </p:cNvPr>
            <p:cNvSpPr/>
            <p:nvPr userDrawn="1"/>
          </p:nvSpPr>
          <p:spPr>
            <a:xfrm>
              <a:off x="10459488" y="1830763"/>
              <a:ext cx="894312" cy="1741127"/>
            </a:xfrm>
            <a:prstGeom prst="rect">
              <a:avLst/>
            </a:prstGeom>
            <a:solidFill>
              <a:schemeClr val="accent6">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6" name="Rectangle 235">
              <a:extLst>
                <a:ext uri="{FF2B5EF4-FFF2-40B4-BE49-F238E27FC236}">
                  <a16:creationId xmlns:a16="http://schemas.microsoft.com/office/drawing/2014/main" id="{12C0DD63-4FB0-4217-BC06-7CEB655B79B6}"/>
                </a:ext>
              </a:extLst>
            </p:cNvPr>
            <p:cNvSpPr/>
            <p:nvPr userDrawn="1"/>
          </p:nvSpPr>
          <p:spPr>
            <a:xfrm>
              <a:off x="10459488" y="1830763"/>
              <a:ext cx="894312" cy="1551307"/>
            </a:xfrm>
            <a:prstGeom prst="rect">
              <a:avLst/>
            </a:prstGeom>
            <a:solidFill>
              <a:schemeClr val="accent6">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7" name="Rectangle 236">
              <a:extLst>
                <a:ext uri="{FF2B5EF4-FFF2-40B4-BE49-F238E27FC236}">
                  <a16:creationId xmlns:a16="http://schemas.microsoft.com/office/drawing/2014/main" id="{5841390F-E0B0-48E2-8756-2C0A532BC037}"/>
                </a:ext>
              </a:extLst>
            </p:cNvPr>
            <p:cNvSpPr/>
            <p:nvPr userDrawn="1"/>
          </p:nvSpPr>
          <p:spPr>
            <a:xfrm>
              <a:off x="10459488" y="1830763"/>
              <a:ext cx="894312" cy="1361486"/>
            </a:xfrm>
            <a:prstGeom prst="rect">
              <a:avLst/>
            </a:prstGeom>
            <a:solidFill>
              <a:schemeClr val="accent6">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8" name="Rectangle 237">
              <a:extLst>
                <a:ext uri="{FF2B5EF4-FFF2-40B4-BE49-F238E27FC236}">
                  <a16:creationId xmlns:a16="http://schemas.microsoft.com/office/drawing/2014/main" id="{E49982BC-FA05-4F1B-A8BD-AE3793F3BD02}"/>
                </a:ext>
              </a:extLst>
            </p:cNvPr>
            <p:cNvSpPr/>
            <p:nvPr userDrawn="1"/>
          </p:nvSpPr>
          <p:spPr>
            <a:xfrm>
              <a:off x="10459488" y="1830763"/>
              <a:ext cx="894312" cy="1171666"/>
            </a:xfrm>
            <a:prstGeom prst="rect">
              <a:avLst/>
            </a:prstGeom>
            <a:solidFill>
              <a:schemeClr val="accent6">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9" name="Rectangle 238">
              <a:extLst>
                <a:ext uri="{FF2B5EF4-FFF2-40B4-BE49-F238E27FC236}">
                  <a16:creationId xmlns:a16="http://schemas.microsoft.com/office/drawing/2014/main" id="{84445015-4210-46FE-958B-F3271E10284B}"/>
                </a:ext>
              </a:extLst>
            </p:cNvPr>
            <p:cNvSpPr/>
            <p:nvPr userDrawn="1"/>
          </p:nvSpPr>
          <p:spPr>
            <a:xfrm>
              <a:off x="10459488" y="1830763"/>
              <a:ext cx="894312" cy="981846"/>
            </a:xfrm>
            <a:prstGeom prst="rect">
              <a:avLst/>
            </a:prstGeom>
            <a:solidFill>
              <a:schemeClr val="accent6">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40" name="Rectangle 239">
              <a:extLst>
                <a:ext uri="{FF2B5EF4-FFF2-40B4-BE49-F238E27FC236}">
                  <a16:creationId xmlns:a16="http://schemas.microsoft.com/office/drawing/2014/main" id="{06FD93CB-F173-4C32-9E54-DE5EDB0F83D8}"/>
                </a:ext>
              </a:extLst>
            </p:cNvPr>
            <p:cNvSpPr/>
            <p:nvPr userDrawn="1"/>
          </p:nvSpPr>
          <p:spPr>
            <a:xfrm>
              <a:off x="10459489" y="1830763"/>
              <a:ext cx="894312" cy="788259"/>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grpSp>
      <p:sp>
        <p:nvSpPr>
          <p:cNvPr id="12" name="Title 1">
            <a:extLst>
              <a:ext uri="{FF2B5EF4-FFF2-40B4-BE49-F238E27FC236}">
                <a16:creationId xmlns:a16="http://schemas.microsoft.com/office/drawing/2014/main" id="{0D08B00A-9A13-4AB1-A72D-2F499BA2EBAB}"/>
              </a:ext>
            </a:extLst>
          </p:cNvPr>
          <p:cNvSpPr>
            <a:spLocks noGrp="1"/>
          </p:cNvSpPr>
          <p:nvPr userDrawn="1">
            <p:ph type="title"/>
          </p:nvPr>
        </p:nvSpPr>
        <p:spPr>
          <a:xfrm>
            <a:off x="838200" y="365125"/>
            <a:ext cx="10515600" cy="1325563"/>
          </a:xfrm>
        </p:spPr>
        <p:txBody>
          <a:bodyPr/>
          <a:lstStyle/>
          <a:p>
            <a:r>
              <a:rPr lang="es-ES"/>
              <a:t>Haga clic para modificar el estilo de título del patrón</a:t>
            </a:r>
            <a:endParaRPr lang="en-US" dirty="0"/>
          </a:p>
        </p:txBody>
      </p:sp>
      <p:sp>
        <p:nvSpPr>
          <p:cNvPr id="88" name="Text Placeholder 2">
            <a:extLst>
              <a:ext uri="{FF2B5EF4-FFF2-40B4-BE49-F238E27FC236}">
                <a16:creationId xmlns:a16="http://schemas.microsoft.com/office/drawing/2014/main" id="{BB3FC47E-3339-49A8-AEF2-ECC3BF1514FB}"/>
              </a:ext>
            </a:extLst>
          </p:cNvPr>
          <p:cNvSpPr>
            <a:spLocks noGrp="1"/>
          </p:cNvSpPr>
          <p:nvPr userDrawn="1">
            <p:ph type="body" sz="quarter" idx="10"/>
          </p:nvPr>
        </p:nvSpPr>
        <p:spPr>
          <a:xfrm>
            <a:off x="838199" y="3709150"/>
            <a:ext cx="10515600" cy="1325880"/>
          </a:xfrm>
        </p:spPr>
        <p:txBody>
          <a:bodyPr vert="horz" lIns="91440" tIns="45720" rIns="91440" bIns="45720" rtlCol="0" anchor="ctr">
            <a:normAutofit/>
          </a:bodyPr>
          <a:lstStyle>
            <a:lvl1pPr marL="0" indent="0">
              <a:buNone/>
              <a:defRPr lang="en-US" sz="4400" b="1" i="0" dirty="0">
                <a:latin typeface="Mountains of Christmas" panose="030005000506000A0004" pitchFamily="66" charset="0"/>
                <a:ea typeface="+mj-ea"/>
                <a:cs typeface="+mj-cs"/>
              </a:defRPr>
            </a:lvl1pPr>
          </a:lstStyle>
          <a:p>
            <a:pPr marL="228600" lvl="0" indent="-228600">
              <a:spcBef>
                <a:spcPct val="0"/>
              </a:spcBef>
            </a:pPr>
            <a:r>
              <a:rPr lang="es-ES"/>
              <a:t>Haga clic para modificar los estilos de texto del patrón</a:t>
            </a:r>
          </a:p>
        </p:txBody>
      </p:sp>
      <p:sp>
        <p:nvSpPr>
          <p:cNvPr id="89" name="TextBox 88">
            <a:extLst>
              <a:ext uri="{FF2B5EF4-FFF2-40B4-BE49-F238E27FC236}">
                <a16:creationId xmlns:a16="http://schemas.microsoft.com/office/drawing/2014/main" id="{829D5438-3BC8-4817-9C86-A9AAA6047492}"/>
              </a:ext>
            </a:extLst>
          </p:cNvPr>
          <p:cNvSpPr txBox="1"/>
          <p:nvPr userDrawn="1"/>
        </p:nvSpPr>
        <p:spPr>
          <a:xfrm>
            <a:off x="4677206" y="4033186"/>
            <a:ext cx="2435282" cy="2646878"/>
          </a:xfrm>
          <a:prstGeom prst="rect">
            <a:avLst/>
          </a:prstGeom>
          <a:noFill/>
        </p:spPr>
        <p:txBody>
          <a:bodyPr wrap="square" rtlCol="0">
            <a:spAutoFit/>
          </a:bodyPr>
          <a:lstStyle/>
          <a:p>
            <a:pPr algn="ctr"/>
            <a:r>
              <a:rPr lang="en-US" sz="16600" dirty="0">
                <a:solidFill>
                  <a:schemeClr val="bg1"/>
                </a:solidFill>
              </a:rPr>
              <a:t>Aa</a:t>
            </a:r>
          </a:p>
        </p:txBody>
      </p:sp>
      <p:sp>
        <p:nvSpPr>
          <p:cNvPr id="90" name="Text Placeholder 7">
            <a:extLst>
              <a:ext uri="{FF2B5EF4-FFF2-40B4-BE49-F238E27FC236}">
                <a16:creationId xmlns:a16="http://schemas.microsoft.com/office/drawing/2014/main" id="{676EAA04-3941-4EEF-875A-DA2DBBB0CA82}"/>
              </a:ext>
            </a:extLst>
          </p:cNvPr>
          <p:cNvSpPr>
            <a:spLocks noGrp="1"/>
          </p:cNvSpPr>
          <p:nvPr userDrawn="1">
            <p:ph type="body" sz="quarter" idx="11" hasCustomPrompt="1"/>
          </p:nvPr>
        </p:nvSpPr>
        <p:spPr>
          <a:xfrm>
            <a:off x="4697757" y="6124726"/>
            <a:ext cx="2394180" cy="564999"/>
          </a:xfrm>
        </p:spPr>
        <p:txBody>
          <a:bodyPr anchor="ctr"/>
          <a:lstStyle>
            <a:lvl1pPr marL="0" indent="0" algn="ctr">
              <a:buNone/>
              <a:defRPr/>
            </a:lvl1pPr>
          </a:lstStyle>
          <a:p>
            <a:pPr lvl="0"/>
            <a:r>
              <a:rPr lang="en-US" dirty="0"/>
              <a:t>Font name</a:t>
            </a:r>
          </a:p>
        </p:txBody>
      </p:sp>
      <p:sp>
        <p:nvSpPr>
          <p:cNvPr id="91" name="TextBox 90">
            <a:extLst>
              <a:ext uri="{FF2B5EF4-FFF2-40B4-BE49-F238E27FC236}">
                <a16:creationId xmlns:a16="http://schemas.microsoft.com/office/drawing/2014/main" id="{59DB07F4-2F4D-4904-9DDA-6D453F791811}"/>
              </a:ext>
            </a:extLst>
          </p:cNvPr>
          <p:cNvSpPr txBox="1"/>
          <p:nvPr userDrawn="1"/>
        </p:nvSpPr>
        <p:spPr>
          <a:xfrm>
            <a:off x="7743263" y="4033186"/>
            <a:ext cx="3610536" cy="2646878"/>
          </a:xfrm>
          <a:prstGeom prst="rect">
            <a:avLst/>
          </a:prstGeom>
          <a:noFill/>
        </p:spPr>
        <p:txBody>
          <a:bodyPr wrap="square" rtlCol="0">
            <a:spAutoFit/>
          </a:bodyPr>
          <a:lstStyle/>
          <a:p>
            <a:pPr algn="ctr"/>
            <a:r>
              <a:rPr lang="en-US" sz="16600" b="1" i="0" dirty="0">
                <a:solidFill>
                  <a:schemeClr val="bg1"/>
                </a:solidFill>
                <a:latin typeface="Mountains of Christmas" panose="030005000506000A0004" pitchFamily="66" charset="0"/>
              </a:rPr>
              <a:t>Aa</a:t>
            </a:r>
          </a:p>
        </p:txBody>
      </p:sp>
      <p:sp>
        <p:nvSpPr>
          <p:cNvPr id="92" name="Text Placeholder 7">
            <a:extLst>
              <a:ext uri="{FF2B5EF4-FFF2-40B4-BE49-F238E27FC236}">
                <a16:creationId xmlns:a16="http://schemas.microsoft.com/office/drawing/2014/main" id="{72303254-B5A5-44B0-8D71-FB4149C10B7E}"/>
              </a:ext>
            </a:extLst>
          </p:cNvPr>
          <p:cNvSpPr>
            <a:spLocks noGrp="1"/>
          </p:cNvSpPr>
          <p:nvPr>
            <p:ph type="body" sz="quarter" idx="12" hasCustomPrompt="1"/>
          </p:nvPr>
        </p:nvSpPr>
        <p:spPr>
          <a:xfrm>
            <a:off x="7685267" y="6124726"/>
            <a:ext cx="3668532" cy="564999"/>
          </a:xfrm>
        </p:spPr>
        <p:txBody>
          <a:bodyPr anchor="ctr"/>
          <a:lstStyle>
            <a:lvl1pPr marL="0" indent="0" algn="ctr">
              <a:buNone/>
              <a:defRPr>
                <a:latin typeface="Calibri Light" panose="020F0302020204030204" pitchFamily="34" charset="0"/>
                <a:cs typeface="Calibri Light" panose="020F0302020204030204" pitchFamily="34" charset="0"/>
              </a:defRPr>
            </a:lvl1pPr>
          </a:lstStyle>
          <a:p>
            <a:pPr lvl="0"/>
            <a:r>
              <a:rPr lang="en-US" dirty="0"/>
              <a:t>Font name</a:t>
            </a:r>
          </a:p>
        </p:txBody>
      </p:sp>
    </p:spTree>
    <p:extLst>
      <p:ext uri="{BB962C8B-B14F-4D97-AF65-F5344CB8AC3E}">
        <p14:creationId xmlns:p14="http://schemas.microsoft.com/office/powerpoint/2010/main" val="3935162689"/>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Diapositiva de título">
    <p:spTree>
      <p:nvGrpSpPr>
        <p:cNvPr id="1" name=""/>
        <p:cNvGrpSpPr/>
        <p:nvPr/>
      </p:nvGrpSpPr>
      <p:grpSpPr>
        <a:xfrm>
          <a:off x="0" y="0"/>
          <a:ext cx="0" cy="0"/>
          <a:chOff x="0" y="0"/>
          <a:chExt cx="0" cy="0"/>
        </a:xfrm>
      </p:grpSpPr>
    </p:spTree>
    <p:extLst>
      <p:ext uri="{BB962C8B-B14F-4D97-AF65-F5344CB8AC3E}">
        <p14:creationId xmlns:p14="http://schemas.microsoft.com/office/powerpoint/2010/main" val="18114652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Designed by PresentationGo">
    <p:bg>
      <p:bgPr>
        <a:gradFill>
          <a:gsLst>
            <a:gs pos="0">
              <a:srgbClr val="323A45"/>
            </a:gs>
            <a:gs pos="35000">
              <a:srgbClr val="323A45"/>
            </a:gs>
            <a:gs pos="100000">
              <a:srgbClr val="1C2026"/>
            </a:gs>
          </a:gsLst>
          <a:path path="circle">
            <a:fillToRect l="50000" t="-80000" r="50000" b="180000"/>
          </a:path>
        </a:gradFill>
        <a:effectLst/>
      </p:bgPr>
    </p:bg>
    <p:spTree>
      <p:nvGrpSpPr>
        <p:cNvPr id="1" name=""/>
        <p:cNvGrpSpPr/>
        <p:nvPr/>
      </p:nvGrpSpPr>
      <p:grpSpPr>
        <a:xfrm>
          <a:off x="0" y="0"/>
          <a:ext cx="0" cy="0"/>
          <a:chOff x="0" y="0"/>
          <a:chExt cx="0" cy="0"/>
        </a:xfrm>
      </p:grpSpPr>
      <p:sp>
        <p:nvSpPr>
          <p:cNvPr id="5" name="Rectangle 4"/>
          <p:cNvSpPr/>
          <p:nvPr userDrawn="1"/>
        </p:nvSpPr>
        <p:spPr>
          <a:xfrm>
            <a:off x="0" y="3152956"/>
            <a:ext cx="12192000" cy="552091"/>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www</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800" b="0" i="0" u="none" strike="noStrike" kern="1200" cap="none" spc="0" normalizeH="0" baseline="0" noProof="0">
                <a:ln>
                  <a:noFill/>
                </a:ln>
                <a:solidFill>
                  <a:srgbClr val="A5CD00"/>
                </a:solidFill>
                <a:effectLst/>
                <a:uLnTx/>
                <a:uFillTx/>
                <a:latin typeface="+mn-lt"/>
                <a:ea typeface="+mn-ea"/>
                <a:cs typeface="+mn-cs"/>
              </a:rPr>
              <a:t>PresentationGO</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com</a:t>
            </a:r>
            <a:endParaRPr kumimoji="0" lang="en-US" sz="2800" b="0" i="0" u="none" strike="noStrike" kern="1200" cap="none" spc="0" normalizeH="0" baseline="0" noProof="0" dirty="0">
              <a:ln>
                <a:noFill/>
              </a:ln>
              <a:solidFill>
                <a:schemeClr val="bg1">
                  <a:lumMod val="50000"/>
                </a:schemeClr>
              </a:solidFill>
              <a:effectLst/>
              <a:uLnTx/>
              <a:uFillTx/>
              <a:latin typeface="+mn-lt"/>
              <a:ea typeface="+mn-ea"/>
              <a:cs typeface="+mn-cs"/>
            </a:endParaRPr>
          </a:p>
        </p:txBody>
      </p:sp>
      <p:sp>
        <p:nvSpPr>
          <p:cNvPr id="6" name="Rectangle 5">
            <a:hlinkClick r:id="rId2"/>
          </p:cNvPr>
          <p:cNvSpPr/>
          <p:nvPr userDrawn="1"/>
        </p:nvSpPr>
        <p:spPr>
          <a:xfrm>
            <a:off x="2731912" y="3071723"/>
            <a:ext cx="6728177" cy="714554"/>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800"/>
          </a:p>
        </p:txBody>
      </p:sp>
      <p:sp>
        <p:nvSpPr>
          <p:cNvPr id="2" name="TextBox 1"/>
          <p:cNvSpPr txBox="1"/>
          <p:nvPr userDrawn="1"/>
        </p:nvSpPr>
        <p:spPr>
          <a:xfrm>
            <a:off x="4123473" y="5982900"/>
            <a:ext cx="3945053" cy="646331"/>
          </a:xfrm>
          <a:prstGeom prst="rect">
            <a:avLst/>
          </a:prstGeom>
          <a:noFill/>
        </p:spPr>
        <p:txBody>
          <a:bodyPr wrap="square" rtlCol="0" anchor="ctr">
            <a:spAutoFit/>
          </a:bodyPr>
          <a:lstStyle/>
          <a:p>
            <a:pPr algn="ctr"/>
            <a:r>
              <a:rPr lang="en-US" sz="1800" dirty="0">
                <a:solidFill>
                  <a:srgbClr val="A5CD00"/>
                </a:solidFill>
              </a:rPr>
              <a:t>T</a:t>
            </a:r>
            <a:r>
              <a:rPr lang="en-US" sz="1800" baseline="0" dirty="0">
                <a:solidFill>
                  <a:srgbClr val="A5CD00"/>
                </a:solidFill>
              </a:rPr>
              <a:t>he free PowerPoint and Google Slides template library</a:t>
            </a:r>
            <a:endParaRPr lang="en-US" sz="1800" dirty="0">
              <a:solidFill>
                <a:srgbClr val="A5CD00"/>
              </a:solidFill>
            </a:endParaRPr>
          </a:p>
        </p:txBody>
      </p:sp>
      <p:grpSp>
        <p:nvGrpSpPr>
          <p:cNvPr id="8" name="Group 7"/>
          <p:cNvGrpSpPr/>
          <p:nvPr userDrawn="1"/>
        </p:nvGrpSpPr>
        <p:grpSpPr>
          <a:xfrm>
            <a:off x="4983933" y="2633133"/>
            <a:ext cx="2224135" cy="369332"/>
            <a:chOff x="3459936" y="2633133"/>
            <a:chExt cx="2224135" cy="369332"/>
          </a:xfrm>
        </p:grpSpPr>
        <p:sp>
          <p:nvSpPr>
            <p:cNvPr id="9" name="TextBox 8"/>
            <p:cNvSpPr txBox="1"/>
            <p:nvPr userDrawn="1"/>
          </p:nvSpPr>
          <p:spPr>
            <a:xfrm>
              <a:off x="3459936" y="2633133"/>
              <a:ext cx="2224135" cy="369332"/>
            </a:xfrm>
            <a:prstGeom prst="rect">
              <a:avLst/>
            </a:prstGeom>
            <a:noFill/>
          </p:spPr>
          <p:txBody>
            <a:bodyPr wrap="none" rtlCol="0" anchor="ctr">
              <a:spAutoFit/>
            </a:bodyPr>
            <a:lstStyle/>
            <a:p>
              <a:pPr algn="ctr"/>
              <a:r>
                <a:rPr lang="en-US">
                  <a:solidFill>
                    <a:schemeClr val="bg1"/>
                  </a:solidFill>
                  <a:effectLst/>
                </a:rPr>
                <a:t>Designed</a:t>
              </a:r>
              <a:r>
                <a:rPr lang="en-US" baseline="0">
                  <a:solidFill>
                    <a:schemeClr val="bg1"/>
                  </a:solidFill>
                  <a:effectLst/>
                </a:rPr>
                <a:t> with         by</a:t>
              </a:r>
              <a:endParaRPr lang="en-US" dirty="0">
                <a:solidFill>
                  <a:schemeClr val="bg1"/>
                </a:solidFill>
                <a:effectLst/>
              </a:endParaRPr>
            </a:p>
          </p:txBody>
        </p:sp>
        <p:sp>
          <p:nvSpPr>
            <p:cNvPr id="10" name="Freeform 290"/>
            <p:cNvSpPr/>
            <p:nvPr userDrawn="1"/>
          </p:nvSpPr>
          <p:spPr>
            <a:xfrm>
              <a:off x="4977441" y="2705803"/>
              <a:ext cx="261456" cy="223991"/>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rgbClr val="D900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grpSp>
    </p:spTree>
    <p:extLst>
      <p:ext uri="{BB962C8B-B14F-4D97-AF65-F5344CB8AC3E}">
        <p14:creationId xmlns:p14="http://schemas.microsoft.com/office/powerpoint/2010/main" val="2153912500"/>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image" Target="../media/image1.png"/><Relationship Id="rId5" Type="http://schemas.openxmlformats.org/officeDocument/2006/relationships/slideLayout" Target="../slideLayouts/slideLayout5.xml"/><Relationship Id="rId10" Type="http://schemas.openxmlformats.org/officeDocument/2006/relationships/hyperlink" Target="http://www.presentationgo.com/" TargetMode="External"/><Relationship Id="rId4" Type="http://schemas.openxmlformats.org/officeDocument/2006/relationships/slideLayout" Target="../slideLayouts/slideLayout4.xml"/><Relationship Id="rId9" Type="http://schemas.openxmlformats.org/officeDocument/2006/relationships/theme" Target="../theme/theme1.xml"/></Relationships>
</file>

<file path=ppt/slideMasters/_rels/slideMaster2.xml.rels><?xml version="1.0" encoding="UTF-8" standalone="yes"?>
<Relationships xmlns="http://schemas.openxmlformats.org/package/2006/relationships"><Relationship Id="rId2" Type="http://schemas.openxmlformats.org/officeDocument/2006/relationships/theme" Target="../theme/theme2.xml"/><Relationship Id="rId1"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7D6C7F94-AC2B-4ABA-8168-9102B651ED5D}"/>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s-ES"/>
              <a:t>Haga clic para modificar el estilo de título del patrón</a:t>
            </a:r>
            <a:endParaRPr lang="en-US" dirty="0"/>
          </a:p>
        </p:txBody>
      </p:sp>
      <p:sp>
        <p:nvSpPr>
          <p:cNvPr id="3" name="Text Placeholder 2">
            <a:extLst>
              <a:ext uri="{FF2B5EF4-FFF2-40B4-BE49-F238E27FC236}">
                <a16:creationId xmlns:a16="http://schemas.microsoft.com/office/drawing/2014/main" id="{C499E8B4-649E-4A8B-B6EE-CC6C44EF5A30}"/>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4" name="Date Placeholder 3">
            <a:extLst>
              <a:ext uri="{FF2B5EF4-FFF2-40B4-BE49-F238E27FC236}">
                <a16:creationId xmlns:a16="http://schemas.microsoft.com/office/drawing/2014/main" id="{534133B5-720F-4407-9AAB-3B5E07088D35}"/>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bg1">
                    <a:lumMod val="85000"/>
                  </a:schemeClr>
                </a:solidFill>
              </a:defRPr>
            </a:lvl1pPr>
          </a:lstStyle>
          <a:p>
            <a:r>
              <a:rPr lang="en-US"/>
              <a:t>Date</a:t>
            </a:r>
            <a:endParaRPr lang="en-US">
              <a:solidFill>
                <a:schemeClr val="bg1">
                  <a:lumMod val="85000"/>
                </a:schemeClr>
              </a:solidFill>
            </a:endParaRPr>
          </a:p>
        </p:txBody>
      </p:sp>
      <p:sp>
        <p:nvSpPr>
          <p:cNvPr id="5" name="Footer Placeholder 4">
            <a:extLst>
              <a:ext uri="{FF2B5EF4-FFF2-40B4-BE49-F238E27FC236}">
                <a16:creationId xmlns:a16="http://schemas.microsoft.com/office/drawing/2014/main" id="{2091AE36-FE6A-4E21-B178-40F00D0FF50B}"/>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bg1">
                    <a:lumMod val="85000"/>
                  </a:schemeClr>
                </a:solidFill>
              </a:defRPr>
            </a:lvl1pPr>
          </a:lstStyle>
          <a:p>
            <a:r>
              <a:rPr lang="en-US"/>
              <a:t>Your Footer Here</a:t>
            </a:r>
            <a:endParaRPr lang="en-US">
              <a:solidFill>
                <a:schemeClr val="bg1">
                  <a:lumMod val="85000"/>
                </a:schemeClr>
              </a:solidFill>
            </a:endParaRPr>
          </a:p>
        </p:txBody>
      </p:sp>
      <p:sp>
        <p:nvSpPr>
          <p:cNvPr id="6" name="Slide Number Placeholder 5">
            <a:extLst>
              <a:ext uri="{FF2B5EF4-FFF2-40B4-BE49-F238E27FC236}">
                <a16:creationId xmlns:a16="http://schemas.microsoft.com/office/drawing/2014/main" id="{A6154408-120E-4EFA-AC50-C50B6469D220}"/>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bg1">
                    <a:lumMod val="85000"/>
                  </a:schemeClr>
                </a:solidFill>
              </a:defRPr>
            </a:lvl1pPr>
          </a:lstStyle>
          <a:p>
            <a:fld id="{672B7600-67E3-4D97-B453-880E2742B982}" type="slidenum">
              <a:rPr lang="en-US" smtClean="0"/>
              <a:pPr/>
              <a:t>‹Nº›</a:t>
            </a:fld>
            <a:endParaRPr lang="en-US"/>
          </a:p>
        </p:txBody>
      </p:sp>
      <p:sp>
        <p:nvSpPr>
          <p:cNvPr id="7" name="Rectangle 6">
            <a:extLst>
              <a:ext uri="{FF2B5EF4-FFF2-40B4-BE49-F238E27FC236}">
                <a16:creationId xmlns:a16="http://schemas.microsoft.com/office/drawing/2014/main" id="{9793780E-9A94-4D66-9FC2-734AC5AEF5F1}"/>
              </a:ext>
            </a:extLst>
          </p:cNvPr>
          <p:cNvSpPr/>
          <p:nvPr userDrawn="1"/>
        </p:nvSpPr>
        <p:spPr>
          <a:xfrm>
            <a:off x="-12701" y="7007226"/>
            <a:ext cx="1661032" cy="261610"/>
          </a:xfrm>
          <a:prstGeom prst="rect">
            <a:avLst/>
          </a:prstGeom>
        </p:spPr>
        <p:txBody>
          <a:bodyPr wrap="none">
            <a:spAutoFit/>
          </a:bodyPr>
          <a:lstStyle/>
          <a:p>
            <a:r>
              <a:rPr lang="en-US" sz="1100" b="0" i="0" dirty="0">
                <a:solidFill>
                  <a:schemeClr val="accent1"/>
                </a:solidFill>
                <a:effectLst/>
                <a:latin typeface="Open Sans" panose="020B0606030504020204" pitchFamily="34" charset="0"/>
              </a:rPr>
              <a:t>© </a:t>
            </a:r>
            <a:r>
              <a:rPr lang="en-US" sz="1100" b="0" i="0" u="none" strike="noStrike" dirty="0">
                <a:solidFill>
                  <a:schemeClr val="accent1"/>
                </a:solidFill>
                <a:effectLst/>
                <a:latin typeface="Open Sans" panose="020B0606030504020204" pitchFamily="34" charset="0"/>
                <a:hlinkClick r:id="rId10" tooltip="PresentationGo!">
                  <a:extLst>
                    <a:ext uri="{A12FA001-AC4F-418D-AE19-62706E023703}">
                      <ahyp:hlinkClr xmlns:ahyp="http://schemas.microsoft.com/office/drawing/2018/hyperlinkcolor" val="tx"/>
                    </a:ext>
                  </a:extLst>
                </a:hlinkClick>
              </a:rPr>
              <a:t>presentationgo.com</a:t>
            </a:r>
            <a:endParaRPr lang="en-US" sz="1100" dirty="0">
              <a:solidFill>
                <a:schemeClr val="accent1"/>
              </a:solidFill>
              <a:latin typeface="Calibri" panose="020F0502020204030204" pitchFamily="34" charset="0"/>
            </a:endParaRPr>
          </a:p>
        </p:txBody>
      </p:sp>
      <p:grpSp>
        <p:nvGrpSpPr>
          <p:cNvPr id="12" name="Group 11">
            <a:extLst>
              <a:ext uri="{FF2B5EF4-FFF2-40B4-BE49-F238E27FC236}">
                <a16:creationId xmlns:a16="http://schemas.microsoft.com/office/drawing/2014/main" id="{59AA0DEB-69C8-45F5-A158-5B3BB56F38F6}"/>
              </a:ext>
            </a:extLst>
          </p:cNvPr>
          <p:cNvGrpSpPr/>
          <p:nvPr userDrawn="1"/>
        </p:nvGrpSpPr>
        <p:grpSpPr>
          <a:xfrm>
            <a:off x="-1654908" y="-16654"/>
            <a:ext cx="1569183" cy="612144"/>
            <a:chOff x="-2096383" y="21447"/>
            <a:chExt cx="1569183" cy="612144"/>
          </a:xfrm>
        </p:grpSpPr>
        <p:sp>
          <p:nvSpPr>
            <p:cNvPr id="13" name="TextBox 12">
              <a:extLst>
                <a:ext uri="{FF2B5EF4-FFF2-40B4-BE49-F238E27FC236}">
                  <a16:creationId xmlns:a16="http://schemas.microsoft.com/office/drawing/2014/main" id="{BA8F3123-F3EA-427D-8A64-759BE95576C4}"/>
                </a:ext>
              </a:extLst>
            </p:cNvPr>
            <p:cNvSpPr txBox="1"/>
            <p:nvPr userDrawn="1"/>
          </p:nvSpPr>
          <p:spPr>
            <a:xfrm>
              <a:off x="-2096383" y="21447"/>
              <a:ext cx="365806"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By:</a:t>
              </a:r>
            </a:p>
          </p:txBody>
        </p:sp>
        <p:sp>
          <p:nvSpPr>
            <p:cNvPr id="14" name="TextBox 13">
              <a:extLst>
                <a:ext uri="{FF2B5EF4-FFF2-40B4-BE49-F238E27FC236}">
                  <a16:creationId xmlns:a16="http://schemas.microsoft.com/office/drawing/2014/main" id="{2BD0305C-4B54-43C4-A390-0C35A8CE0A10}"/>
                </a:ext>
              </a:extLst>
            </p:cNvPr>
            <p:cNvSpPr txBox="1"/>
            <p:nvPr userDrawn="1"/>
          </p:nvSpPr>
          <p:spPr>
            <a:xfrm>
              <a:off x="-1002010" y="387370"/>
              <a:ext cx="474810"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.com</a:t>
              </a:r>
            </a:p>
          </p:txBody>
        </p:sp>
        <p:pic>
          <p:nvPicPr>
            <p:cNvPr id="15" name="Picture 14">
              <a:extLst>
                <a:ext uri="{FF2B5EF4-FFF2-40B4-BE49-F238E27FC236}">
                  <a16:creationId xmlns:a16="http://schemas.microsoft.com/office/drawing/2014/main" id="{FF31F26C-026F-4E01-9068-E8BC73ED3D71}"/>
                </a:ext>
              </a:extLst>
            </p:cNvPr>
            <p:cNvPicPr>
              <a:picLocks noChangeAspect="1"/>
            </p:cNvPicPr>
            <p:nvPr userDrawn="1"/>
          </p:nvPicPr>
          <p:blipFill>
            <a:blip r:embed="rId11"/>
            <a:stretch>
              <a:fillRect/>
            </a:stretch>
          </p:blipFill>
          <p:spPr>
            <a:xfrm>
              <a:off x="-2018604" y="234547"/>
              <a:ext cx="1405251" cy="185944"/>
            </a:xfrm>
            <a:prstGeom prst="rect">
              <a:avLst/>
            </a:prstGeom>
          </p:spPr>
        </p:pic>
      </p:grpSp>
    </p:spTree>
    <p:extLst>
      <p:ext uri="{BB962C8B-B14F-4D97-AF65-F5344CB8AC3E}">
        <p14:creationId xmlns:p14="http://schemas.microsoft.com/office/powerpoint/2010/main" val="2263027695"/>
      </p:ext>
    </p:extLst>
  </p:cSld>
  <p:clrMap bg1="lt1" tx1="dk1" bg2="lt2" tx2="dk2" accent1="accent1" accent2="accent2" accent3="accent3" accent4="accent4" accent5="accent5" accent6="accent6" hlink="hlink" folHlink="folHlink"/>
  <p:sldLayoutIdLst>
    <p:sldLayoutId id="2147483688" r:id="rId1"/>
    <p:sldLayoutId id="2147483689" r:id="rId2"/>
    <p:sldLayoutId id="2147483690" r:id="rId3"/>
    <p:sldLayoutId id="2147483691" r:id="rId4"/>
    <p:sldLayoutId id="2147483692" r:id="rId5"/>
    <p:sldLayoutId id="2147483693" r:id="rId6"/>
    <p:sldLayoutId id="2147483694" r:id="rId7"/>
    <p:sldLayoutId id="2147483677" r:id="rId8"/>
  </p:sldLayoutIdLst>
  <p:hf hdr="0"/>
  <p:txStyles>
    <p:titleStyle>
      <a:lvl1pPr algn="l" defTabSz="914400" rtl="0" eaLnBrk="1" latinLnBrk="0" hangingPunct="1">
        <a:lnSpc>
          <a:spcPct val="90000"/>
        </a:lnSpc>
        <a:spcBef>
          <a:spcPct val="0"/>
        </a:spcBef>
        <a:buNone/>
        <a:defRPr sz="4400" b="1" i="0" kern="1200">
          <a:solidFill>
            <a:schemeClr val="bg1"/>
          </a:solidFill>
          <a:latin typeface="Mountains of Christmas" panose="030005000506000A0004" pitchFamily="66" charset="0"/>
          <a:ea typeface="+mj-ea"/>
          <a:cs typeface="+mj-cs"/>
        </a:defRPr>
      </a:lvl1pPr>
    </p:titleStyle>
    <p:bodyStyle>
      <a:lvl1pPr marL="228600" indent="-228600" algn="l" defTabSz="914400" rtl="0" eaLnBrk="1" latinLnBrk="0" hangingPunct="1">
        <a:lnSpc>
          <a:spcPct val="90000"/>
        </a:lnSpc>
        <a:spcBef>
          <a:spcPts val="1000"/>
        </a:spcBef>
        <a:spcAft>
          <a:spcPts val="1200"/>
        </a:spcAft>
        <a:buFont typeface="Arial" panose="020B0604020202020204" pitchFamily="34" charset="0"/>
        <a:buChar char="•"/>
        <a:defRPr sz="2800" kern="1200">
          <a:solidFill>
            <a:schemeClr val="bg1"/>
          </a:solidFill>
          <a:latin typeface="+mn-lt"/>
          <a:ea typeface="+mn-ea"/>
          <a:cs typeface="+mn-cs"/>
        </a:defRPr>
      </a:lvl1pPr>
      <a:lvl2pPr marL="685800" indent="-228600" algn="l" defTabSz="914400" rtl="0" eaLnBrk="1" latinLnBrk="0" hangingPunct="1">
        <a:lnSpc>
          <a:spcPct val="90000"/>
        </a:lnSpc>
        <a:spcBef>
          <a:spcPts val="500"/>
        </a:spcBef>
        <a:spcAft>
          <a:spcPts val="1200"/>
        </a:spcAft>
        <a:buFont typeface="Arial" panose="020B0604020202020204" pitchFamily="34" charset="0"/>
        <a:buChar char="•"/>
        <a:defRPr sz="2400" kern="1200">
          <a:solidFill>
            <a:schemeClr val="bg1"/>
          </a:solidFill>
          <a:latin typeface="+mn-lt"/>
          <a:ea typeface="+mn-ea"/>
          <a:cs typeface="+mn-cs"/>
        </a:defRPr>
      </a:lvl2pPr>
      <a:lvl3pPr marL="1143000" indent="-228600" algn="l" defTabSz="914400" rtl="0" eaLnBrk="1" latinLnBrk="0" hangingPunct="1">
        <a:lnSpc>
          <a:spcPct val="90000"/>
        </a:lnSpc>
        <a:spcBef>
          <a:spcPts val="500"/>
        </a:spcBef>
        <a:spcAft>
          <a:spcPts val="1200"/>
        </a:spcAft>
        <a:buFont typeface="Arial" panose="020B0604020202020204" pitchFamily="34" charset="0"/>
        <a:buChar char="•"/>
        <a:defRPr sz="2000" kern="1200">
          <a:solidFill>
            <a:schemeClr val="bg1"/>
          </a:solidFill>
          <a:latin typeface="+mn-lt"/>
          <a:ea typeface="+mn-ea"/>
          <a:cs typeface="+mn-cs"/>
        </a:defRPr>
      </a:lvl3pPr>
      <a:lvl4pPr marL="16002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bg1"/>
          </a:solidFill>
          <a:latin typeface="+mn-lt"/>
          <a:ea typeface="+mn-ea"/>
          <a:cs typeface="+mn-cs"/>
        </a:defRPr>
      </a:lvl4pPr>
      <a:lvl5pPr marL="20574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bg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reserve="1">
  <p:cSld>
    <p:bg>
      <p:bgPr>
        <a:solidFill>
          <a:srgbClr val="323A45"/>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6"/>
            <a:ext cx="10515600" cy="1325563"/>
          </a:xfrm>
          <a:prstGeom prst="rect">
            <a:avLst/>
          </a:prstGeom>
        </p:spPr>
        <p:txBody>
          <a:bodyPr vert="horz" lIns="91440" tIns="45720" rIns="91440" bIns="45720" rtlCol="0" anchor="ctr">
            <a:normAutofit/>
          </a:bodyPr>
          <a:lstStyle/>
          <a:p>
            <a:r>
              <a:rPr lang="en-US"/>
              <a:t>Click to edit Master title style</a:t>
            </a:r>
          </a:p>
        </p:txBody>
      </p:sp>
      <p:sp>
        <p:nvSpPr>
          <p:cNvPr id="3" name="Text Placeholder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p:cNvSpPr>
            <a:spLocks noGrp="1"/>
          </p:cNvSpPr>
          <p:nvPr>
            <p:ph type="dt" sz="half" idx="2"/>
          </p:nvPr>
        </p:nvSpPr>
        <p:spPr>
          <a:xfrm>
            <a:off x="838200" y="6356351"/>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p:cNvSpPr>
            <a:spLocks noGrp="1"/>
          </p:cNvSpPr>
          <p:nvPr>
            <p:ph type="ftr" sz="quarter" idx="3"/>
          </p:nvPr>
        </p:nvSpPr>
        <p:spPr>
          <a:xfrm>
            <a:off x="4038600" y="6356351"/>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p:cNvSpPr>
            <a:spLocks noGrp="1"/>
          </p:cNvSpPr>
          <p:nvPr>
            <p:ph type="sldNum" sz="quarter" idx="4"/>
          </p:nvPr>
        </p:nvSpPr>
        <p:spPr>
          <a:xfrm>
            <a:off x="8610600" y="6356351"/>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C86EDDA2-A385-4D53-9944-861446547DDE}" type="slidenum">
              <a:rPr lang="en-US" smtClean="0"/>
              <a:t>‹Nº›</a:t>
            </a:fld>
            <a:endParaRPr lang="en-US"/>
          </a:p>
        </p:txBody>
      </p:sp>
    </p:spTree>
    <p:extLst>
      <p:ext uri="{BB962C8B-B14F-4D97-AF65-F5344CB8AC3E}">
        <p14:creationId xmlns:p14="http://schemas.microsoft.com/office/powerpoint/2010/main" val="2005616584"/>
      </p:ext>
    </p:extLst>
  </p:cSld>
  <p:clrMap bg1="lt1" tx1="dk1" bg2="lt2" tx2="dk2" accent1="accent1" accent2="accent2" accent3="accent3" accent4="accent4" accent5="accent5" accent6="accent6" hlink="hlink" folHlink="folHlink"/>
  <p:sldLayoutIdLst>
    <p:sldLayoutId id="2147483669" r:id="rId1"/>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3" Type="http://schemas.openxmlformats.org/officeDocument/2006/relationships/image" Target="../media/image6.jpg"/><Relationship Id="rId2" Type="http://schemas.openxmlformats.org/officeDocument/2006/relationships/notesSlide" Target="../notesSlides/notesSlide2.xml"/><Relationship Id="rId1" Type="http://schemas.openxmlformats.org/officeDocument/2006/relationships/slideLayout" Target="../slideLayouts/slideLayout2.xml"/><Relationship Id="rId4" Type="http://schemas.openxmlformats.org/officeDocument/2006/relationships/image" Target="../media/image7.png"/></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3.xml"/></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5.xml"/></Relationships>
</file>

<file path=ppt/slides/_rels/slide6.xml.rels><?xml version="1.0" encoding="UTF-8" standalone="yes"?>
<Relationships xmlns="http://schemas.openxmlformats.org/package/2006/relationships"><Relationship Id="rId3" Type="http://schemas.openxmlformats.org/officeDocument/2006/relationships/image" Target="../media/image8.jpg"/><Relationship Id="rId2" Type="http://schemas.openxmlformats.org/officeDocument/2006/relationships/notesSlide" Target="../notesSlides/notesSlide6.xml"/><Relationship Id="rId1" Type="http://schemas.openxmlformats.org/officeDocument/2006/relationships/slideLayout" Target="../slideLayouts/slideLayout6.xml"/><Relationship Id="rId6" Type="http://schemas.openxmlformats.org/officeDocument/2006/relationships/image" Target="../media/image11.svg"/><Relationship Id="rId5" Type="http://schemas.openxmlformats.org/officeDocument/2006/relationships/image" Target="../media/image10.png"/><Relationship Id="rId4" Type="http://schemas.openxmlformats.org/officeDocument/2006/relationships/image" Target="../media/image9.png"/></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9.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5CE96478-0438-4D0D-A7E9-EF6F93B41DA5}"/>
              </a:ext>
            </a:extLst>
          </p:cNvPr>
          <p:cNvSpPr>
            <a:spLocks noGrp="1"/>
          </p:cNvSpPr>
          <p:nvPr>
            <p:ph type="ctrTitle"/>
          </p:nvPr>
        </p:nvSpPr>
        <p:spPr>
          <a:xfrm>
            <a:off x="2144109" y="1502979"/>
            <a:ext cx="7998373" cy="2247386"/>
          </a:xfrm>
        </p:spPr>
        <p:txBody>
          <a:bodyPr/>
          <a:lstStyle/>
          <a:p>
            <a:r>
              <a:rPr lang="en-US" dirty="0"/>
              <a:t>Title of your Presentation</a:t>
            </a:r>
          </a:p>
        </p:txBody>
      </p:sp>
      <p:sp>
        <p:nvSpPr>
          <p:cNvPr id="3" name="Subtitle 2">
            <a:extLst>
              <a:ext uri="{FF2B5EF4-FFF2-40B4-BE49-F238E27FC236}">
                <a16:creationId xmlns:a16="http://schemas.microsoft.com/office/drawing/2014/main" id="{2FD2917B-2853-4208-8FE6-72388B0C5BA7}"/>
              </a:ext>
            </a:extLst>
          </p:cNvPr>
          <p:cNvSpPr>
            <a:spLocks noGrp="1"/>
          </p:cNvSpPr>
          <p:nvPr>
            <p:ph type="subTitle" idx="1"/>
          </p:nvPr>
        </p:nvSpPr>
        <p:spPr>
          <a:xfrm>
            <a:off x="2448910" y="4876800"/>
            <a:ext cx="7283669" cy="858836"/>
          </a:xfrm>
        </p:spPr>
        <p:txBody>
          <a:bodyPr/>
          <a:lstStyle/>
          <a:p>
            <a:r>
              <a:rPr lang="en-US" dirty="0"/>
              <a:t>A Free Presentation Template</a:t>
            </a:r>
          </a:p>
        </p:txBody>
      </p:sp>
      <p:grpSp>
        <p:nvGrpSpPr>
          <p:cNvPr id="8" name="Group 7">
            <a:extLst>
              <a:ext uri="{FF2B5EF4-FFF2-40B4-BE49-F238E27FC236}">
                <a16:creationId xmlns:a16="http://schemas.microsoft.com/office/drawing/2014/main" id="{F53FEAD1-4622-5340-9A2C-8EFA3B1C0A06}"/>
              </a:ext>
            </a:extLst>
          </p:cNvPr>
          <p:cNvGrpSpPr/>
          <p:nvPr/>
        </p:nvGrpSpPr>
        <p:grpSpPr>
          <a:xfrm rot="399874">
            <a:off x="4265123" y="3657095"/>
            <a:ext cx="3652229" cy="1051937"/>
            <a:chOff x="3824898" y="3467676"/>
            <a:chExt cx="3652229" cy="1051937"/>
          </a:xfrm>
        </p:grpSpPr>
        <p:sp>
          <p:nvSpPr>
            <p:cNvPr id="6" name="Shape">
              <a:extLst>
                <a:ext uri="{FF2B5EF4-FFF2-40B4-BE49-F238E27FC236}">
                  <a16:creationId xmlns:a16="http://schemas.microsoft.com/office/drawing/2014/main" id="{214026DC-1520-ED4B-B22C-4E0274618EA7}"/>
                </a:ext>
              </a:extLst>
            </p:cNvPr>
            <p:cNvSpPr/>
            <p:nvPr/>
          </p:nvSpPr>
          <p:spPr>
            <a:xfrm>
              <a:off x="3824898" y="3804226"/>
              <a:ext cx="1779954" cy="715387"/>
            </a:xfrm>
            <a:custGeom>
              <a:avLst/>
              <a:gdLst/>
              <a:ahLst/>
              <a:cxnLst>
                <a:cxn ang="0">
                  <a:pos x="wd2" y="hd2"/>
                </a:cxn>
                <a:cxn ang="5400000">
                  <a:pos x="wd2" y="hd2"/>
                </a:cxn>
                <a:cxn ang="10800000">
                  <a:pos x="wd2" y="hd2"/>
                </a:cxn>
                <a:cxn ang="16200000">
                  <a:pos x="wd2" y="hd2"/>
                </a:cxn>
              </a:cxnLst>
              <a:rect l="0" t="0" r="r" b="b"/>
              <a:pathLst>
                <a:path w="21489" h="21427" extrusionOk="0">
                  <a:moveTo>
                    <a:pt x="139" y="5292"/>
                  </a:moveTo>
                  <a:cubicBezTo>
                    <a:pt x="1438" y="6465"/>
                    <a:pt x="2732" y="7794"/>
                    <a:pt x="4065" y="8840"/>
                  </a:cubicBezTo>
                  <a:cubicBezTo>
                    <a:pt x="3968" y="8472"/>
                    <a:pt x="3871" y="8119"/>
                    <a:pt x="3774" y="7751"/>
                  </a:cubicBezTo>
                  <a:cubicBezTo>
                    <a:pt x="3609" y="7073"/>
                    <a:pt x="3455" y="6380"/>
                    <a:pt x="3313" y="5673"/>
                  </a:cubicBezTo>
                  <a:cubicBezTo>
                    <a:pt x="3022" y="4302"/>
                    <a:pt x="2777" y="2804"/>
                    <a:pt x="2578" y="1305"/>
                  </a:cubicBezTo>
                  <a:cubicBezTo>
                    <a:pt x="2561" y="1164"/>
                    <a:pt x="2629" y="938"/>
                    <a:pt x="2652" y="1065"/>
                  </a:cubicBezTo>
                  <a:cubicBezTo>
                    <a:pt x="2777" y="1729"/>
                    <a:pt x="2914" y="2380"/>
                    <a:pt x="3056" y="3058"/>
                  </a:cubicBezTo>
                  <a:cubicBezTo>
                    <a:pt x="3204" y="3708"/>
                    <a:pt x="3353" y="4387"/>
                    <a:pt x="3501" y="5051"/>
                  </a:cubicBezTo>
                  <a:cubicBezTo>
                    <a:pt x="3763" y="6281"/>
                    <a:pt x="4031" y="7554"/>
                    <a:pt x="4253" y="8981"/>
                  </a:cubicBezTo>
                  <a:cubicBezTo>
                    <a:pt x="4618" y="9250"/>
                    <a:pt x="4988" y="9518"/>
                    <a:pt x="5358" y="9730"/>
                  </a:cubicBezTo>
                  <a:cubicBezTo>
                    <a:pt x="5803" y="9999"/>
                    <a:pt x="6253" y="10225"/>
                    <a:pt x="6709" y="10423"/>
                  </a:cubicBezTo>
                  <a:cubicBezTo>
                    <a:pt x="5934" y="8119"/>
                    <a:pt x="5375" y="5221"/>
                    <a:pt x="4914" y="2351"/>
                  </a:cubicBezTo>
                  <a:cubicBezTo>
                    <a:pt x="4891" y="2224"/>
                    <a:pt x="4942" y="2012"/>
                    <a:pt x="4971" y="2125"/>
                  </a:cubicBezTo>
                  <a:cubicBezTo>
                    <a:pt x="5073" y="2493"/>
                    <a:pt x="5164" y="2903"/>
                    <a:pt x="5256" y="3327"/>
                  </a:cubicBezTo>
                  <a:cubicBezTo>
                    <a:pt x="5347" y="3737"/>
                    <a:pt x="5438" y="4175"/>
                    <a:pt x="5529" y="4627"/>
                  </a:cubicBezTo>
                  <a:cubicBezTo>
                    <a:pt x="5706" y="5518"/>
                    <a:pt x="5888" y="6451"/>
                    <a:pt x="6099" y="7313"/>
                  </a:cubicBezTo>
                  <a:cubicBezTo>
                    <a:pt x="6378" y="8416"/>
                    <a:pt x="6805" y="9165"/>
                    <a:pt x="7050" y="10565"/>
                  </a:cubicBezTo>
                  <a:cubicBezTo>
                    <a:pt x="7489" y="10734"/>
                    <a:pt x="7928" y="10890"/>
                    <a:pt x="8372" y="11017"/>
                  </a:cubicBezTo>
                  <a:cubicBezTo>
                    <a:pt x="8857" y="11102"/>
                    <a:pt x="9341" y="11243"/>
                    <a:pt x="9825" y="11271"/>
                  </a:cubicBezTo>
                  <a:cubicBezTo>
                    <a:pt x="9694" y="10974"/>
                    <a:pt x="9563" y="10635"/>
                    <a:pt x="9438" y="10296"/>
                  </a:cubicBezTo>
                  <a:cubicBezTo>
                    <a:pt x="9176" y="9533"/>
                    <a:pt x="8931" y="8727"/>
                    <a:pt x="8697" y="8034"/>
                  </a:cubicBezTo>
                  <a:cubicBezTo>
                    <a:pt x="8577" y="7681"/>
                    <a:pt x="8458" y="7313"/>
                    <a:pt x="8338" y="6946"/>
                  </a:cubicBezTo>
                  <a:cubicBezTo>
                    <a:pt x="8224" y="6564"/>
                    <a:pt x="8110" y="6168"/>
                    <a:pt x="8008" y="5744"/>
                  </a:cubicBezTo>
                  <a:cubicBezTo>
                    <a:pt x="7797" y="4910"/>
                    <a:pt x="7615" y="4019"/>
                    <a:pt x="7472" y="3002"/>
                  </a:cubicBezTo>
                  <a:cubicBezTo>
                    <a:pt x="7444" y="2818"/>
                    <a:pt x="7506" y="2507"/>
                    <a:pt x="7546" y="2677"/>
                  </a:cubicBezTo>
                  <a:cubicBezTo>
                    <a:pt x="7922" y="4302"/>
                    <a:pt x="8327" y="5956"/>
                    <a:pt x="8805" y="7370"/>
                  </a:cubicBezTo>
                  <a:cubicBezTo>
                    <a:pt x="9033" y="8062"/>
                    <a:pt x="9307" y="8741"/>
                    <a:pt x="9580" y="9434"/>
                  </a:cubicBezTo>
                  <a:cubicBezTo>
                    <a:pt x="9797" y="9985"/>
                    <a:pt x="10002" y="10593"/>
                    <a:pt x="10184" y="11314"/>
                  </a:cubicBezTo>
                  <a:lnTo>
                    <a:pt x="10663" y="11356"/>
                  </a:lnTo>
                  <a:lnTo>
                    <a:pt x="11432" y="11328"/>
                  </a:lnTo>
                  <a:cubicBezTo>
                    <a:pt x="11899" y="11300"/>
                    <a:pt x="12361" y="11229"/>
                    <a:pt x="12828" y="11130"/>
                  </a:cubicBezTo>
                  <a:cubicBezTo>
                    <a:pt x="11563" y="8543"/>
                    <a:pt x="10395" y="6196"/>
                    <a:pt x="9466" y="2917"/>
                  </a:cubicBezTo>
                  <a:cubicBezTo>
                    <a:pt x="9426" y="2790"/>
                    <a:pt x="9466" y="2507"/>
                    <a:pt x="9506" y="2620"/>
                  </a:cubicBezTo>
                  <a:cubicBezTo>
                    <a:pt x="9825" y="3581"/>
                    <a:pt x="10167" y="4486"/>
                    <a:pt x="10526" y="5377"/>
                  </a:cubicBezTo>
                  <a:cubicBezTo>
                    <a:pt x="10885" y="6239"/>
                    <a:pt x="11261" y="7087"/>
                    <a:pt x="11648" y="7978"/>
                  </a:cubicBezTo>
                  <a:cubicBezTo>
                    <a:pt x="12110" y="8981"/>
                    <a:pt x="12691" y="9547"/>
                    <a:pt x="13136" y="11045"/>
                  </a:cubicBezTo>
                  <a:cubicBezTo>
                    <a:pt x="13825" y="10861"/>
                    <a:pt x="14514" y="10593"/>
                    <a:pt x="15204" y="10254"/>
                  </a:cubicBezTo>
                  <a:cubicBezTo>
                    <a:pt x="15010" y="9999"/>
                    <a:pt x="14822" y="9702"/>
                    <a:pt x="14640" y="9391"/>
                  </a:cubicBezTo>
                  <a:cubicBezTo>
                    <a:pt x="14292" y="8812"/>
                    <a:pt x="13962" y="8190"/>
                    <a:pt x="13643" y="7568"/>
                  </a:cubicBezTo>
                  <a:cubicBezTo>
                    <a:pt x="13284" y="6875"/>
                    <a:pt x="12948" y="6154"/>
                    <a:pt x="12623" y="5320"/>
                  </a:cubicBezTo>
                  <a:cubicBezTo>
                    <a:pt x="12304" y="4472"/>
                    <a:pt x="12002" y="3567"/>
                    <a:pt x="11723" y="2549"/>
                  </a:cubicBezTo>
                  <a:cubicBezTo>
                    <a:pt x="11688" y="2408"/>
                    <a:pt x="11723" y="2125"/>
                    <a:pt x="11762" y="2252"/>
                  </a:cubicBezTo>
                  <a:cubicBezTo>
                    <a:pt x="12025" y="3016"/>
                    <a:pt x="12298" y="3765"/>
                    <a:pt x="12589" y="4472"/>
                  </a:cubicBezTo>
                  <a:cubicBezTo>
                    <a:pt x="12873" y="5165"/>
                    <a:pt x="13170" y="5801"/>
                    <a:pt x="13483" y="6423"/>
                  </a:cubicBezTo>
                  <a:cubicBezTo>
                    <a:pt x="13831" y="7129"/>
                    <a:pt x="14201" y="7695"/>
                    <a:pt x="14577" y="8289"/>
                  </a:cubicBezTo>
                  <a:cubicBezTo>
                    <a:pt x="14913" y="8812"/>
                    <a:pt x="15255" y="9405"/>
                    <a:pt x="15591" y="10056"/>
                  </a:cubicBezTo>
                  <a:cubicBezTo>
                    <a:pt x="15888" y="9900"/>
                    <a:pt x="16178" y="9730"/>
                    <a:pt x="16469" y="9561"/>
                  </a:cubicBezTo>
                  <a:cubicBezTo>
                    <a:pt x="16879" y="9306"/>
                    <a:pt x="17289" y="9038"/>
                    <a:pt x="17694" y="8741"/>
                  </a:cubicBezTo>
                  <a:cubicBezTo>
                    <a:pt x="17472" y="8430"/>
                    <a:pt x="17249" y="8062"/>
                    <a:pt x="17033" y="7709"/>
                  </a:cubicBezTo>
                  <a:cubicBezTo>
                    <a:pt x="16680" y="7115"/>
                    <a:pt x="16326" y="6507"/>
                    <a:pt x="15990" y="5942"/>
                  </a:cubicBezTo>
                  <a:cubicBezTo>
                    <a:pt x="15614" y="5320"/>
                    <a:pt x="15249" y="4698"/>
                    <a:pt x="14896" y="4076"/>
                  </a:cubicBezTo>
                  <a:cubicBezTo>
                    <a:pt x="14543" y="3440"/>
                    <a:pt x="14195" y="2747"/>
                    <a:pt x="13865" y="2083"/>
                  </a:cubicBezTo>
                  <a:cubicBezTo>
                    <a:pt x="13814" y="1984"/>
                    <a:pt x="13831" y="1687"/>
                    <a:pt x="13882" y="1772"/>
                  </a:cubicBezTo>
                  <a:cubicBezTo>
                    <a:pt x="14218" y="2337"/>
                    <a:pt x="14571" y="2917"/>
                    <a:pt x="14925" y="3426"/>
                  </a:cubicBezTo>
                  <a:cubicBezTo>
                    <a:pt x="15278" y="3949"/>
                    <a:pt x="15643" y="4486"/>
                    <a:pt x="16024" y="5080"/>
                  </a:cubicBezTo>
                  <a:cubicBezTo>
                    <a:pt x="16355" y="5574"/>
                    <a:pt x="16714" y="6041"/>
                    <a:pt x="17084" y="6621"/>
                  </a:cubicBezTo>
                  <a:cubicBezTo>
                    <a:pt x="17266" y="6903"/>
                    <a:pt x="17454" y="7214"/>
                    <a:pt x="17637" y="7568"/>
                  </a:cubicBezTo>
                  <a:cubicBezTo>
                    <a:pt x="17785" y="7836"/>
                    <a:pt x="17933" y="8147"/>
                    <a:pt x="18081" y="8486"/>
                  </a:cubicBezTo>
                  <a:cubicBezTo>
                    <a:pt x="18765" y="7978"/>
                    <a:pt x="19449" y="7440"/>
                    <a:pt x="20127" y="6847"/>
                  </a:cubicBezTo>
                  <a:cubicBezTo>
                    <a:pt x="19454" y="5900"/>
                    <a:pt x="18839" y="5490"/>
                    <a:pt x="18212" y="4684"/>
                  </a:cubicBezTo>
                  <a:cubicBezTo>
                    <a:pt x="17756" y="4090"/>
                    <a:pt x="17318" y="3412"/>
                    <a:pt x="16896" y="2677"/>
                  </a:cubicBezTo>
                  <a:cubicBezTo>
                    <a:pt x="16469" y="1913"/>
                    <a:pt x="16059" y="1107"/>
                    <a:pt x="15665" y="330"/>
                  </a:cubicBezTo>
                  <a:cubicBezTo>
                    <a:pt x="15614" y="231"/>
                    <a:pt x="15620" y="-80"/>
                    <a:pt x="15671" y="19"/>
                  </a:cubicBezTo>
                  <a:cubicBezTo>
                    <a:pt x="16087" y="796"/>
                    <a:pt x="16526" y="1574"/>
                    <a:pt x="16982" y="2252"/>
                  </a:cubicBezTo>
                  <a:cubicBezTo>
                    <a:pt x="17432" y="2917"/>
                    <a:pt x="17899" y="3553"/>
                    <a:pt x="18383" y="4161"/>
                  </a:cubicBezTo>
                  <a:cubicBezTo>
                    <a:pt x="19004" y="4882"/>
                    <a:pt x="19711" y="5066"/>
                    <a:pt x="20366" y="6564"/>
                  </a:cubicBezTo>
                  <a:cubicBezTo>
                    <a:pt x="20372" y="6578"/>
                    <a:pt x="20377" y="6606"/>
                    <a:pt x="20383" y="6621"/>
                  </a:cubicBezTo>
                  <a:cubicBezTo>
                    <a:pt x="20714" y="6338"/>
                    <a:pt x="21044" y="6041"/>
                    <a:pt x="21374" y="5744"/>
                  </a:cubicBezTo>
                  <a:cubicBezTo>
                    <a:pt x="21449" y="5673"/>
                    <a:pt x="21534" y="6097"/>
                    <a:pt x="21460" y="6196"/>
                  </a:cubicBezTo>
                  <a:cubicBezTo>
                    <a:pt x="21192" y="6592"/>
                    <a:pt x="20919" y="6960"/>
                    <a:pt x="20645" y="7313"/>
                  </a:cubicBezTo>
                  <a:cubicBezTo>
                    <a:pt x="20651" y="7356"/>
                    <a:pt x="20657" y="7384"/>
                    <a:pt x="20657" y="7440"/>
                  </a:cubicBezTo>
                  <a:cubicBezTo>
                    <a:pt x="20651" y="8557"/>
                    <a:pt x="20520" y="9462"/>
                    <a:pt x="20343" y="10296"/>
                  </a:cubicBezTo>
                  <a:cubicBezTo>
                    <a:pt x="20167" y="11130"/>
                    <a:pt x="19950" y="11893"/>
                    <a:pt x="19762" y="12671"/>
                  </a:cubicBezTo>
                  <a:cubicBezTo>
                    <a:pt x="19471" y="13830"/>
                    <a:pt x="19181" y="15102"/>
                    <a:pt x="18879" y="16389"/>
                  </a:cubicBezTo>
                  <a:cubicBezTo>
                    <a:pt x="18571" y="17647"/>
                    <a:pt x="18258" y="18933"/>
                    <a:pt x="17927" y="20219"/>
                  </a:cubicBezTo>
                  <a:cubicBezTo>
                    <a:pt x="17887" y="20375"/>
                    <a:pt x="17813" y="20106"/>
                    <a:pt x="17848" y="19965"/>
                  </a:cubicBezTo>
                  <a:cubicBezTo>
                    <a:pt x="18400" y="17717"/>
                    <a:pt x="18873" y="15441"/>
                    <a:pt x="19323" y="13208"/>
                  </a:cubicBezTo>
                  <a:cubicBezTo>
                    <a:pt x="19426" y="12699"/>
                    <a:pt x="19540" y="12218"/>
                    <a:pt x="19648" y="11752"/>
                  </a:cubicBezTo>
                  <a:cubicBezTo>
                    <a:pt x="19756" y="11271"/>
                    <a:pt x="19859" y="10791"/>
                    <a:pt x="19967" y="10310"/>
                  </a:cubicBezTo>
                  <a:cubicBezTo>
                    <a:pt x="20144" y="9462"/>
                    <a:pt x="20309" y="8600"/>
                    <a:pt x="20417" y="7610"/>
                  </a:cubicBezTo>
                  <a:cubicBezTo>
                    <a:pt x="19762" y="8416"/>
                    <a:pt x="19078" y="9094"/>
                    <a:pt x="18383" y="9674"/>
                  </a:cubicBezTo>
                  <a:cubicBezTo>
                    <a:pt x="18298" y="10762"/>
                    <a:pt x="18132" y="11752"/>
                    <a:pt x="17927" y="12643"/>
                  </a:cubicBezTo>
                  <a:cubicBezTo>
                    <a:pt x="17705" y="13604"/>
                    <a:pt x="17449" y="14523"/>
                    <a:pt x="17204" y="15371"/>
                  </a:cubicBezTo>
                  <a:cubicBezTo>
                    <a:pt x="16925" y="16332"/>
                    <a:pt x="16623" y="17237"/>
                    <a:pt x="16304" y="18113"/>
                  </a:cubicBezTo>
                  <a:cubicBezTo>
                    <a:pt x="15979" y="18961"/>
                    <a:pt x="15637" y="19781"/>
                    <a:pt x="15289" y="20644"/>
                  </a:cubicBezTo>
                  <a:cubicBezTo>
                    <a:pt x="15238" y="20771"/>
                    <a:pt x="15175" y="20502"/>
                    <a:pt x="15221" y="20361"/>
                  </a:cubicBezTo>
                  <a:cubicBezTo>
                    <a:pt x="15512" y="19499"/>
                    <a:pt x="15791" y="18650"/>
                    <a:pt x="16064" y="17788"/>
                  </a:cubicBezTo>
                  <a:cubicBezTo>
                    <a:pt x="16332" y="16926"/>
                    <a:pt x="16588" y="16021"/>
                    <a:pt x="16839" y="15159"/>
                  </a:cubicBezTo>
                  <a:cubicBezTo>
                    <a:pt x="17118" y="14226"/>
                    <a:pt x="17346" y="13123"/>
                    <a:pt x="17568" y="12049"/>
                  </a:cubicBezTo>
                  <a:cubicBezTo>
                    <a:pt x="17717" y="11328"/>
                    <a:pt x="17859" y="10649"/>
                    <a:pt x="18007" y="9971"/>
                  </a:cubicBezTo>
                  <a:cubicBezTo>
                    <a:pt x="17580" y="10296"/>
                    <a:pt x="17152" y="10593"/>
                    <a:pt x="16719" y="10847"/>
                  </a:cubicBezTo>
                  <a:cubicBezTo>
                    <a:pt x="16429" y="11017"/>
                    <a:pt x="16144" y="11158"/>
                    <a:pt x="15853" y="11300"/>
                  </a:cubicBezTo>
                  <a:cubicBezTo>
                    <a:pt x="15671" y="12162"/>
                    <a:pt x="15443" y="12911"/>
                    <a:pt x="15198" y="13618"/>
                  </a:cubicBezTo>
                  <a:cubicBezTo>
                    <a:pt x="14925" y="14410"/>
                    <a:pt x="14640" y="15201"/>
                    <a:pt x="14355" y="15950"/>
                  </a:cubicBezTo>
                  <a:cubicBezTo>
                    <a:pt x="13717" y="17732"/>
                    <a:pt x="13067" y="19527"/>
                    <a:pt x="12401" y="21393"/>
                  </a:cubicBezTo>
                  <a:cubicBezTo>
                    <a:pt x="12355" y="21520"/>
                    <a:pt x="12287" y="21266"/>
                    <a:pt x="12332" y="21110"/>
                  </a:cubicBezTo>
                  <a:cubicBezTo>
                    <a:pt x="12885" y="19117"/>
                    <a:pt x="13460" y="17505"/>
                    <a:pt x="14024" y="15823"/>
                  </a:cubicBezTo>
                  <a:cubicBezTo>
                    <a:pt x="14173" y="15371"/>
                    <a:pt x="14326" y="14918"/>
                    <a:pt x="14480" y="14452"/>
                  </a:cubicBezTo>
                  <a:cubicBezTo>
                    <a:pt x="14628" y="13985"/>
                    <a:pt x="14777" y="13505"/>
                    <a:pt x="14925" y="13038"/>
                  </a:cubicBezTo>
                  <a:cubicBezTo>
                    <a:pt x="15101" y="12473"/>
                    <a:pt x="15284" y="11964"/>
                    <a:pt x="15466" y="11469"/>
                  </a:cubicBezTo>
                  <a:cubicBezTo>
                    <a:pt x="14759" y="11766"/>
                    <a:pt x="14047" y="11978"/>
                    <a:pt x="13341" y="12134"/>
                  </a:cubicBezTo>
                  <a:cubicBezTo>
                    <a:pt x="13198" y="12939"/>
                    <a:pt x="12999" y="13547"/>
                    <a:pt x="12765" y="14070"/>
                  </a:cubicBezTo>
                  <a:cubicBezTo>
                    <a:pt x="12503" y="14664"/>
                    <a:pt x="12213" y="15173"/>
                    <a:pt x="11956" y="15752"/>
                  </a:cubicBezTo>
                  <a:cubicBezTo>
                    <a:pt x="11552" y="16615"/>
                    <a:pt x="11130" y="17519"/>
                    <a:pt x="10697" y="18396"/>
                  </a:cubicBezTo>
                  <a:cubicBezTo>
                    <a:pt x="10258" y="19230"/>
                    <a:pt x="9808" y="20121"/>
                    <a:pt x="9352" y="20969"/>
                  </a:cubicBezTo>
                  <a:cubicBezTo>
                    <a:pt x="9295" y="21068"/>
                    <a:pt x="9255" y="20785"/>
                    <a:pt x="9312" y="20658"/>
                  </a:cubicBezTo>
                  <a:cubicBezTo>
                    <a:pt x="10668" y="17703"/>
                    <a:pt x="11968" y="15272"/>
                    <a:pt x="13039" y="12204"/>
                  </a:cubicBezTo>
                  <a:cubicBezTo>
                    <a:pt x="12594" y="12289"/>
                    <a:pt x="12150" y="12346"/>
                    <a:pt x="11705" y="12388"/>
                  </a:cubicBezTo>
                  <a:cubicBezTo>
                    <a:pt x="11255" y="12416"/>
                    <a:pt x="10800" y="12416"/>
                    <a:pt x="10349" y="12388"/>
                  </a:cubicBezTo>
                  <a:cubicBezTo>
                    <a:pt x="9973" y="13759"/>
                    <a:pt x="9415" y="14650"/>
                    <a:pt x="8936" y="15540"/>
                  </a:cubicBezTo>
                  <a:cubicBezTo>
                    <a:pt x="8247" y="16897"/>
                    <a:pt x="7540" y="18269"/>
                    <a:pt x="6788" y="19696"/>
                  </a:cubicBezTo>
                  <a:cubicBezTo>
                    <a:pt x="6720" y="19824"/>
                    <a:pt x="6674" y="19470"/>
                    <a:pt x="6731" y="19315"/>
                  </a:cubicBezTo>
                  <a:cubicBezTo>
                    <a:pt x="7039" y="18467"/>
                    <a:pt x="7358" y="17732"/>
                    <a:pt x="7677" y="17081"/>
                  </a:cubicBezTo>
                  <a:cubicBezTo>
                    <a:pt x="7996" y="16445"/>
                    <a:pt x="8321" y="15851"/>
                    <a:pt x="8640" y="15244"/>
                  </a:cubicBezTo>
                  <a:cubicBezTo>
                    <a:pt x="8942" y="14650"/>
                    <a:pt x="9244" y="13971"/>
                    <a:pt x="9546" y="13321"/>
                  </a:cubicBezTo>
                  <a:cubicBezTo>
                    <a:pt x="9694" y="12982"/>
                    <a:pt x="9842" y="12657"/>
                    <a:pt x="9990" y="12374"/>
                  </a:cubicBezTo>
                  <a:cubicBezTo>
                    <a:pt x="9039" y="12289"/>
                    <a:pt x="8093" y="12077"/>
                    <a:pt x="7159" y="11710"/>
                  </a:cubicBezTo>
                  <a:cubicBezTo>
                    <a:pt x="6771" y="12883"/>
                    <a:pt x="6230" y="13250"/>
                    <a:pt x="5763" y="13957"/>
                  </a:cubicBezTo>
                  <a:cubicBezTo>
                    <a:pt x="5062" y="14933"/>
                    <a:pt x="4367" y="16488"/>
                    <a:pt x="3575" y="17110"/>
                  </a:cubicBezTo>
                  <a:cubicBezTo>
                    <a:pt x="3518" y="17152"/>
                    <a:pt x="3506" y="16912"/>
                    <a:pt x="3563" y="16827"/>
                  </a:cubicBezTo>
                  <a:cubicBezTo>
                    <a:pt x="4726" y="15130"/>
                    <a:pt x="5791" y="13067"/>
                    <a:pt x="6823" y="11568"/>
                  </a:cubicBezTo>
                  <a:cubicBezTo>
                    <a:pt x="6390" y="11384"/>
                    <a:pt x="5951" y="11172"/>
                    <a:pt x="5523" y="10932"/>
                  </a:cubicBezTo>
                  <a:cubicBezTo>
                    <a:pt x="5085" y="10692"/>
                    <a:pt x="4646" y="10423"/>
                    <a:pt x="4207" y="10140"/>
                  </a:cubicBezTo>
                  <a:cubicBezTo>
                    <a:pt x="4019" y="10579"/>
                    <a:pt x="3808" y="10875"/>
                    <a:pt x="3592" y="11116"/>
                  </a:cubicBezTo>
                  <a:cubicBezTo>
                    <a:pt x="3307" y="11427"/>
                    <a:pt x="3011" y="11611"/>
                    <a:pt x="2732" y="11907"/>
                  </a:cubicBezTo>
                  <a:cubicBezTo>
                    <a:pt x="1979" y="12741"/>
                    <a:pt x="1233" y="13957"/>
                    <a:pt x="413" y="14410"/>
                  </a:cubicBezTo>
                  <a:cubicBezTo>
                    <a:pt x="356" y="14438"/>
                    <a:pt x="356" y="14183"/>
                    <a:pt x="413" y="14127"/>
                  </a:cubicBezTo>
                  <a:cubicBezTo>
                    <a:pt x="1643" y="12741"/>
                    <a:pt x="2783" y="11102"/>
                    <a:pt x="3871" y="9900"/>
                  </a:cubicBezTo>
                  <a:cubicBezTo>
                    <a:pt x="2532" y="8981"/>
                    <a:pt x="1216" y="7794"/>
                    <a:pt x="54" y="5928"/>
                  </a:cubicBezTo>
                  <a:cubicBezTo>
                    <a:pt x="-66" y="5758"/>
                    <a:pt x="37" y="5207"/>
                    <a:pt x="139" y="5292"/>
                  </a:cubicBezTo>
                  <a:close/>
                </a:path>
              </a:pathLst>
            </a:custGeom>
            <a:solidFill>
              <a:schemeClr val="bg1">
                <a:alpha val="50000"/>
              </a:schemeClr>
            </a:solidFill>
            <a:ln w="12700">
              <a:miter lim="400000"/>
            </a:ln>
          </p:spPr>
          <p:txBody>
            <a:bodyPr lIns="38100" tIns="38100" rIns="38100" bIns="38100" anchor="ctr"/>
            <a:lstStyle/>
            <a:p>
              <a:pPr>
                <a:defRPr sz="3000">
                  <a:solidFill>
                    <a:srgbClr val="FFFFFF"/>
                  </a:solidFill>
                </a:defRPr>
              </a:pPr>
              <a:endParaRPr/>
            </a:p>
          </p:txBody>
        </p:sp>
        <p:sp>
          <p:nvSpPr>
            <p:cNvPr id="7" name="Shape">
              <a:extLst>
                <a:ext uri="{FF2B5EF4-FFF2-40B4-BE49-F238E27FC236}">
                  <a16:creationId xmlns:a16="http://schemas.microsoft.com/office/drawing/2014/main" id="{3F58DF61-020C-CB4B-AD3F-9075F73B5E77}"/>
                </a:ext>
              </a:extLst>
            </p:cNvPr>
            <p:cNvSpPr/>
            <p:nvPr/>
          </p:nvSpPr>
          <p:spPr>
            <a:xfrm rot="10800000">
              <a:off x="5697173" y="3467676"/>
              <a:ext cx="1779954" cy="715387"/>
            </a:xfrm>
            <a:custGeom>
              <a:avLst/>
              <a:gdLst/>
              <a:ahLst/>
              <a:cxnLst>
                <a:cxn ang="0">
                  <a:pos x="wd2" y="hd2"/>
                </a:cxn>
                <a:cxn ang="5400000">
                  <a:pos x="wd2" y="hd2"/>
                </a:cxn>
                <a:cxn ang="10800000">
                  <a:pos x="wd2" y="hd2"/>
                </a:cxn>
                <a:cxn ang="16200000">
                  <a:pos x="wd2" y="hd2"/>
                </a:cxn>
              </a:cxnLst>
              <a:rect l="0" t="0" r="r" b="b"/>
              <a:pathLst>
                <a:path w="21489" h="21427" extrusionOk="0">
                  <a:moveTo>
                    <a:pt x="139" y="5292"/>
                  </a:moveTo>
                  <a:cubicBezTo>
                    <a:pt x="1438" y="6465"/>
                    <a:pt x="2732" y="7794"/>
                    <a:pt x="4065" y="8840"/>
                  </a:cubicBezTo>
                  <a:cubicBezTo>
                    <a:pt x="3968" y="8472"/>
                    <a:pt x="3871" y="8119"/>
                    <a:pt x="3774" y="7751"/>
                  </a:cubicBezTo>
                  <a:cubicBezTo>
                    <a:pt x="3609" y="7073"/>
                    <a:pt x="3455" y="6380"/>
                    <a:pt x="3313" y="5673"/>
                  </a:cubicBezTo>
                  <a:cubicBezTo>
                    <a:pt x="3022" y="4302"/>
                    <a:pt x="2777" y="2804"/>
                    <a:pt x="2578" y="1305"/>
                  </a:cubicBezTo>
                  <a:cubicBezTo>
                    <a:pt x="2561" y="1164"/>
                    <a:pt x="2629" y="938"/>
                    <a:pt x="2652" y="1065"/>
                  </a:cubicBezTo>
                  <a:cubicBezTo>
                    <a:pt x="2777" y="1729"/>
                    <a:pt x="2914" y="2380"/>
                    <a:pt x="3056" y="3058"/>
                  </a:cubicBezTo>
                  <a:cubicBezTo>
                    <a:pt x="3204" y="3708"/>
                    <a:pt x="3353" y="4387"/>
                    <a:pt x="3501" y="5051"/>
                  </a:cubicBezTo>
                  <a:cubicBezTo>
                    <a:pt x="3763" y="6281"/>
                    <a:pt x="4031" y="7554"/>
                    <a:pt x="4253" y="8981"/>
                  </a:cubicBezTo>
                  <a:cubicBezTo>
                    <a:pt x="4618" y="9250"/>
                    <a:pt x="4988" y="9518"/>
                    <a:pt x="5358" y="9730"/>
                  </a:cubicBezTo>
                  <a:cubicBezTo>
                    <a:pt x="5803" y="9999"/>
                    <a:pt x="6253" y="10225"/>
                    <a:pt x="6709" y="10423"/>
                  </a:cubicBezTo>
                  <a:cubicBezTo>
                    <a:pt x="5934" y="8119"/>
                    <a:pt x="5375" y="5221"/>
                    <a:pt x="4914" y="2351"/>
                  </a:cubicBezTo>
                  <a:cubicBezTo>
                    <a:pt x="4891" y="2224"/>
                    <a:pt x="4942" y="2012"/>
                    <a:pt x="4971" y="2125"/>
                  </a:cubicBezTo>
                  <a:cubicBezTo>
                    <a:pt x="5073" y="2493"/>
                    <a:pt x="5164" y="2903"/>
                    <a:pt x="5256" y="3327"/>
                  </a:cubicBezTo>
                  <a:cubicBezTo>
                    <a:pt x="5347" y="3737"/>
                    <a:pt x="5438" y="4175"/>
                    <a:pt x="5529" y="4627"/>
                  </a:cubicBezTo>
                  <a:cubicBezTo>
                    <a:pt x="5706" y="5518"/>
                    <a:pt x="5888" y="6451"/>
                    <a:pt x="6099" y="7313"/>
                  </a:cubicBezTo>
                  <a:cubicBezTo>
                    <a:pt x="6378" y="8416"/>
                    <a:pt x="6805" y="9165"/>
                    <a:pt x="7050" y="10565"/>
                  </a:cubicBezTo>
                  <a:cubicBezTo>
                    <a:pt x="7489" y="10734"/>
                    <a:pt x="7928" y="10890"/>
                    <a:pt x="8372" y="11017"/>
                  </a:cubicBezTo>
                  <a:cubicBezTo>
                    <a:pt x="8857" y="11102"/>
                    <a:pt x="9341" y="11243"/>
                    <a:pt x="9825" y="11271"/>
                  </a:cubicBezTo>
                  <a:cubicBezTo>
                    <a:pt x="9694" y="10974"/>
                    <a:pt x="9563" y="10635"/>
                    <a:pt x="9438" y="10296"/>
                  </a:cubicBezTo>
                  <a:cubicBezTo>
                    <a:pt x="9176" y="9533"/>
                    <a:pt x="8931" y="8727"/>
                    <a:pt x="8697" y="8034"/>
                  </a:cubicBezTo>
                  <a:cubicBezTo>
                    <a:pt x="8577" y="7681"/>
                    <a:pt x="8458" y="7313"/>
                    <a:pt x="8338" y="6946"/>
                  </a:cubicBezTo>
                  <a:cubicBezTo>
                    <a:pt x="8224" y="6564"/>
                    <a:pt x="8110" y="6168"/>
                    <a:pt x="8008" y="5744"/>
                  </a:cubicBezTo>
                  <a:cubicBezTo>
                    <a:pt x="7797" y="4910"/>
                    <a:pt x="7615" y="4019"/>
                    <a:pt x="7472" y="3002"/>
                  </a:cubicBezTo>
                  <a:cubicBezTo>
                    <a:pt x="7444" y="2818"/>
                    <a:pt x="7506" y="2507"/>
                    <a:pt x="7546" y="2677"/>
                  </a:cubicBezTo>
                  <a:cubicBezTo>
                    <a:pt x="7922" y="4302"/>
                    <a:pt x="8327" y="5956"/>
                    <a:pt x="8805" y="7370"/>
                  </a:cubicBezTo>
                  <a:cubicBezTo>
                    <a:pt x="9033" y="8062"/>
                    <a:pt x="9307" y="8741"/>
                    <a:pt x="9580" y="9434"/>
                  </a:cubicBezTo>
                  <a:cubicBezTo>
                    <a:pt x="9797" y="9985"/>
                    <a:pt x="10002" y="10593"/>
                    <a:pt x="10184" y="11314"/>
                  </a:cubicBezTo>
                  <a:lnTo>
                    <a:pt x="10663" y="11356"/>
                  </a:lnTo>
                  <a:lnTo>
                    <a:pt x="11432" y="11328"/>
                  </a:lnTo>
                  <a:cubicBezTo>
                    <a:pt x="11899" y="11300"/>
                    <a:pt x="12361" y="11229"/>
                    <a:pt x="12828" y="11130"/>
                  </a:cubicBezTo>
                  <a:cubicBezTo>
                    <a:pt x="11563" y="8543"/>
                    <a:pt x="10395" y="6196"/>
                    <a:pt x="9466" y="2917"/>
                  </a:cubicBezTo>
                  <a:cubicBezTo>
                    <a:pt x="9426" y="2790"/>
                    <a:pt x="9466" y="2507"/>
                    <a:pt x="9506" y="2620"/>
                  </a:cubicBezTo>
                  <a:cubicBezTo>
                    <a:pt x="9825" y="3581"/>
                    <a:pt x="10167" y="4486"/>
                    <a:pt x="10526" y="5377"/>
                  </a:cubicBezTo>
                  <a:cubicBezTo>
                    <a:pt x="10885" y="6239"/>
                    <a:pt x="11261" y="7087"/>
                    <a:pt x="11648" y="7978"/>
                  </a:cubicBezTo>
                  <a:cubicBezTo>
                    <a:pt x="12110" y="8981"/>
                    <a:pt x="12691" y="9547"/>
                    <a:pt x="13136" y="11045"/>
                  </a:cubicBezTo>
                  <a:cubicBezTo>
                    <a:pt x="13825" y="10861"/>
                    <a:pt x="14514" y="10593"/>
                    <a:pt x="15204" y="10254"/>
                  </a:cubicBezTo>
                  <a:cubicBezTo>
                    <a:pt x="15010" y="9999"/>
                    <a:pt x="14822" y="9702"/>
                    <a:pt x="14640" y="9391"/>
                  </a:cubicBezTo>
                  <a:cubicBezTo>
                    <a:pt x="14292" y="8812"/>
                    <a:pt x="13962" y="8190"/>
                    <a:pt x="13643" y="7568"/>
                  </a:cubicBezTo>
                  <a:cubicBezTo>
                    <a:pt x="13284" y="6875"/>
                    <a:pt x="12948" y="6154"/>
                    <a:pt x="12623" y="5320"/>
                  </a:cubicBezTo>
                  <a:cubicBezTo>
                    <a:pt x="12304" y="4472"/>
                    <a:pt x="12002" y="3567"/>
                    <a:pt x="11723" y="2549"/>
                  </a:cubicBezTo>
                  <a:cubicBezTo>
                    <a:pt x="11688" y="2408"/>
                    <a:pt x="11723" y="2125"/>
                    <a:pt x="11762" y="2252"/>
                  </a:cubicBezTo>
                  <a:cubicBezTo>
                    <a:pt x="12025" y="3016"/>
                    <a:pt x="12298" y="3765"/>
                    <a:pt x="12589" y="4472"/>
                  </a:cubicBezTo>
                  <a:cubicBezTo>
                    <a:pt x="12873" y="5165"/>
                    <a:pt x="13170" y="5801"/>
                    <a:pt x="13483" y="6423"/>
                  </a:cubicBezTo>
                  <a:cubicBezTo>
                    <a:pt x="13831" y="7129"/>
                    <a:pt x="14201" y="7695"/>
                    <a:pt x="14577" y="8289"/>
                  </a:cubicBezTo>
                  <a:cubicBezTo>
                    <a:pt x="14913" y="8812"/>
                    <a:pt x="15255" y="9405"/>
                    <a:pt x="15591" y="10056"/>
                  </a:cubicBezTo>
                  <a:cubicBezTo>
                    <a:pt x="15888" y="9900"/>
                    <a:pt x="16178" y="9730"/>
                    <a:pt x="16469" y="9561"/>
                  </a:cubicBezTo>
                  <a:cubicBezTo>
                    <a:pt x="16879" y="9306"/>
                    <a:pt x="17289" y="9038"/>
                    <a:pt x="17694" y="8741"/>
                  </a:cubicBezTo>
                  <a:cubicBezTo>
                    <a:pt x="17472" y="8430"/>
                    <a:pt x="17249" y="8062"/>
                    <a:pt x="17033" y="7709"/>
                  </a:cubicBezTo>
                  <a:cubicBezTo>
                    <a:pt x="16680" y="7115"/>
                    <a:pt x="16326" y="6507"/>
                    <a:pt x="15990" y="5942"/>
                  </a:cubicBezTo>
                  <a:cubicBezTo>
                    <a:pt x="15614" y="5320"/>
                    <a:pt x="15249" y="4698"/>
                    <a:pt x="14896" y="4076"/>
                  </a:cubicBezTo>
                  <a:cubicBezTo>
                    <a:pt x="14543" y="3440"/>
                    <a:pt x="14195" y="2747"/>
                    <a:pt x="13865" y="2083"/>
                  </a:cubicBezTo>
                  <a:cubicBezTo>
                    <a:pt x="13814" y="1984"/>
                    <a:pt x="13831" y="1687"/>
                    <a:pt x="13882" y="1772"/>
                  </a:cubicBezTo>
                  <a:cubicBezTo>
                    <a:pt x="14218" y="2337"/>
                    <a:pt x="14571" y="2917"/>
                    <a:pt x="14925" y="3426"/>
                  </a:cubicBezTo>
                  <a:cubicBezTo>
                    <a:pt x="15278" y="3949"/>
                    <a:pt x="15643" y="4486"/>
                    <a:pt x="16024" y="5080"/>
                  </a:cubicBezTo>
                  <a:cubicBezTo>
                    <a:pt x="16355" y="5574"/>
                    <a:pt x="16714" y="6041"/>
                    <a:pt x="17084" y="6621"/>
                  </a:cubicBezTo>
                  <a:cubicBezTo>
                    <a:pt x="17266" y="6903"/>
                    <a:pt x="17454" y="7214"/>
                    <a:pt x="17637" y="7568"/>
                  </a:cubicBezTo>
                  <a:cubicBezTo>
                    <a:pt x="17785" y="7836"/>
                    <a:pt x="17933" y="8147"/>
                    <a:pt x="18081" y="8486"/>
                  </a:cubicBezTo>
                  <a:cubicBezTo>
                    <a:pt x="18765" y="7978"/>
                    <a:pt x="19449" y="7440"/>
                    <a:pt x="20127" y="6847"/>
                  </a:cubicBezTo>
                  <a:cubicBezTo>
                    <a:pt x="19454" y="5900"/>
                    <a:pt x="18839" y="5490"/>
                    <a:pt x="18212" y="4684"/>
                  </a:cubicBezTo>
                  <a:cubicBezTo>
                    <a:pt x="17756" y="4090"/>
                    <a:pt x="17318" y="3412"/>
                    <a:pt x="16896" y="2677"/>
                  </a:cubicBezTo>
                  <a:cubicBezTo>
                    <a:pt x="16469" y="1913"/>
                    <a:pt x="16059" y="1107"/>
                    <a:pt x="15665" y="330"/>
                  </a:cubicBezTo>
                  <a:cubicBezTo>
                    <a:pt x="15614" y="231"/>
                    <a:pt x="15620" y="-80"/>
                    <a:pt x="15671" y="19"/>
                  </a:cubicBezTo>
                  <a:cubicBezTo>
                    <a:pt x="16087" y="796"/>
                    <a:pt x="16526" y="1574"/>
                    <a:pt x="16982" y="2252"/>
                  </a:cubicBezTo>
                  <a:cubicBezTo>
                    <a:pt x="17432" y="2917"/>
                    <a:pt x="17899" y="3553"/>
                    <a:pt x="18383" y="4161"/>
                  </a:cubicBezTo>
                  <a:cubicBezTo>
                    <a:pt x="19004" y="4882"/>
                    <a:pt x="19711" y="5066"/>
                    <a:pt x="20366" y="6564"/>
                  </a:cubicBezTo>
                  <a:cubicBezTo>
                    <a:pt x="20372" y="6578"/>
                    <a:pt x="20377" y="6606"/>
                    <a:pt x="20383" y="6621"/>
                  </a:cubicBezTo>
                  <a:cubicBezTo>
                    <a:pt x="20714" y="6338"/>
                    <a:pt x="21044" y="6041"/>
                    <a:pt x="21374" y="5744"/>
                  </a:cubicBezTo>
                  <a:cubicBezTo>
                    <a:pt x="21449" y="5673"/>
                    <a:pt x="21534" y="6097"/>
                    <a:pt x="21460" y="6196"/>
                  </a:cubicBezTo>
                  <a:cubicBezTo>
                    <a:pt x="21192" y="6592"/>
                    <a:pt x="20919" y="6960"/>
                    <a:pt x="20645" y="7313"/>
                  </a:cubicBezTo>
                  <a:cubicBezTo>
                    <a:pt x="20651" y="7356"/>
                    <a:pt x="20657" y="7384"/>
                    <a:pt x="20657" y="7440"/>
                  </a:cubicBezTo>
                  <a:cubicBezTo>
                    <a:pt x="20651" y="8557"/>
                    <a:pt x="20520" y="9462"/>
                    <a:pt x="20343" y="10296"/>
                  </a:cubicBezTo>
                  <a:cubicBezTo>
                    <a:pt x="20167" y="11130"/>
                    <a:pt x="19950" y="11893"/>
                    <a:pt x="19762" y="12671"/>
                  </a:cubicBezTo>
                  <a:cubicBezTo>
                    <a:pt x="19471" y="13830"/>
                    <a:pt x="19181" y="15102"/>
                    <a:pt x="18879" y="16389"/>
                  </a:cubicBezTo>
                  <a:cubicBezTo>
                    <a:pt x="18571" y="17647"/>
                    <a:pt x="18258" y="18933"/>
                    <a:pt x="17927" y="20219"/>
                  </a:cubicBezTo>
                  <a:cubicBezTo>
                    <a:pt x="17887" y="20375"/>
                    <a:pt x="17813" y="20106"/>
                    <a:pt x="17848" y="19965"/>
                  </a:cubicBezTo>
                  <a:cubicBezTo>
                    <a:pt x="18400" y="17717"/>
                    <a:pt x="18873" y="15441"/>
                    <a:pt x="19323" y="13208"/>
                  </a:cubicBezTo>
                  <a:cubicBezTo>
                    <a:pt x="19426" y="12699"/>
                    <a:pt x="19540" y="12218"/>
                    <a:pt x="19648" y="11752"/>
                  </a:cubicBezTo>
                  <a:cubicBezTo>
                    <a:pt x="19756" y="11271"/>
                    <a:pt x="19859" y="10791"/>
                    <a:pt x="19967" y="10310"/>
                  </a:cubicBezTo>
                  <a:cubicBezTo>
                    <a:pt x="20144" y="9462"/>
                    <a:pt x="20309" y="8600"/>
                    <a:pt x="20417" y="7610"/>
                  </a:cubicBezTo>
                  <a:cubicBezTo>
                    <a:pt x="19762" y="8416"/>
                    <a:pt x="19078" y="9094"/>
                    <a:pt x="18383" y="9674"/>
                  </a:cubicBezTo>
                  <a:cubicBezTo>
                    <a:pt x="18298" y="10762"/>
                    <a:pt x="18132" y="11752"/>
                    <a:pt x="17927" y="12643"/>
                  </a:cubicBezTo>
                  <a:cubicBezTo>
                    <a:pt x="17705" y="13604"/>
                    <a:pt x="17449" y="14523"/>
                    <a:pt x="17204" y="15371"/>
                  </a:cubicBezTo>
                  <a:cubicBezTo>
                    <a:pt x="16925" y="16332"/>
                    <a:pt x="16623" y="17237"/>
                    <a:pt x="16304" y="18113"/>
                  </a:cubicBezTo>
                  <a:cubicBezTo>
                    <a:pt x="15979" y="18961"/>
                    <a:pt x="15637" y="19781"/>
                    <a:pt x="15289" y="20644"/>
                  </a:cubicBezTo>
                  <a:cubicBezTo>
                    <a:pt x="15238" y="20771"/>
                    <a:pt x="15175" y="20502"/>
                    <a:pt x="15221" y="20361"/>
                  </a:cubicBezTo>
                  <a:cubicBezTo>
                    <a:pt x="15512" y="19499"/>
                    <a:pt x="15791" y="18650"/>
                    <a:pt x="16064" y="17788"/>
                  </a:cubicBezTo>
                  <a:cubicBezTo>
                    <a:pt x="16332" y="16926"/>
                    <a:pt x="16588" y="16021"/>
                    <a:pt x="16839" y="15159"/>
                  </a:cubicBezTo>
                  <a:cubicBezTo>
                    <a:pt x="17118" y="14226"/>
                    <a:pt x="17346" y="13123"/>
                    <a:pt x="17568" y="12049"/>
                  </a:cubicBezTo>
                  <a:cubicBezTo>
                    <a:pt x="17717" y="11328"/>
                    <a:pt x="17859" y="10649"/>
                    <a:pt x="18007" y="9971"/>
                  </a:cubicBezTo>
                  <a:cubicBezTo>
                    <a:pt x="17580" y="10296"/>
                    <a:pt x="17152" y="10593"/>
                    <a:pt x="16719" y="10847"/>
                  </a:cubicBezTo>
                  <a:cubicBezTo>
                    <a:pt x="16429" y="11017"/>
                    <a:pt x="16144" y="11158"/>
                    <a:pt x="15853" y="11300"/>
                  </a:cubicBezTo>
                  <a:cubicBezTo>
                    <a:pt x="15671" y="12162"/>
                    <a:pt x="15443" y="12911"/>
                    <a:pt x="15198" y="13618"/>
                  </a:cubicBezTo>
                  <a:cubicBezTo>
                    <a:pt x="14925" y="14410"/>
                    <a:pt x="14640" y="15201"/>
                    <a:pt x="14355" y="15950"/>
                  </a:cubicBezTo>
                  <a:cubicBezTo>
                    <a:pt x="13717" y="17732"/>
                    <a:pt x="13067" y="19527"/>
                    <a:pt x="12401" y="21393"/>
                  </a:cubicBezTo>
                  <a:cubicBezTo>
                    <a:pt x="12355" y="21520"/>
                    <a:pt x="12287" y="21266"/>
                    <a:pt x="12332" y="21110"/>
                  </a:cubicBezTo>
                  <a:cubicBezTo>
                    <a:pt x="12885" y="19117"/>
                    <a:pt x="13460" y="17505"/>
                    <a:pt x="14024" y="15823"/>
                  </a:cubicBezTo>
                  <a:cubicBezTo>
                    <a:pt x="14173" y="15371"/>
                    <a:pt x="14326" y="14918"/>
                    <a:pt x="14480" y="14452"/>
                  </a:cubicBezTo>
                  <a:cubicBezTo>
                    <a:pt x="14628" y="13985"/>
                    <a:pt x="14777" y="13505"/>
                    <a:pt x="14925" y="13038"/>
                  </a:cubicBezTo>
                  <a:cubicBezTo>
                    <a:pt x="15101" y="12473"/>
                    <a:pt x="15284" y="11964"/>
                    <a:pt x="15466" y="11469"/>
                  </a:cubicBezTo>
                  <a:cubicBezTo>
                    <a:pt x="14759" y="11766"/>
                    <a:pt x="14047" y="11978"/>
                    <a:pt x="13341" y="12134"/>
                  </a:cubicBezTo>
                  <a:cubicBezTo>
                    <a:pt x="13198" y="12939"/>
                    <a:pt x="12999" y="13547"/>
                    <a:pt x="12765" y="14070"/>
                  </a:cubicBezTo>
                  <a:cubicBezTo>
                    <a:pt x="12503" y="14664"/>
                    <a:pt x="12213" y="15173"/>
                    <a:pt x="11956" y="15752"/>
                  </a:cubicBezTo>
                  <a:cubicBezTo>
                    <a:pt x="11552" y="16615"/>
                    <a:pt x="11130" y="17519"/>
                    <a:pt x="10697" y="18396"/>
                  </a:cubicBezTo>
                  <a:cubicBezTo>
                    <a:pt x="10258" y="19230"/>
                    <a:pt x="9808" y="20121"/>
                    <a:pt x="9352" y="20969"/>
                  </a:cubicBezTo>
                  <a:cubicBezTo>
                    <a:pt x="9295" y="21068"/>
                    <a:pt x="9255" y="20785"/>
                    <a:pt x="9312" y="20658"/>
                  </a:cubicBezTo>
                  <a:cubicBezTo>
                    <a:pt x="10668" y="17703"/>
                    <a:pt x="11968" y="15272"/>
                    <a:pt x="13039" y="12204"/>
                  </a:cubicBezTo>
                  <a:cubicBezTo>
                    <a:pt x="12594" y="12289"/>
                    <a:pt x="12150" y="12346"/>
                    <a:pt x="11705" y="12388"/>
                  </a:cubicBezTo>
                  <a:cubicBezTo>
                    <a:pt x="11255" y="12416"/>
                    <a:pt x="10800" y="12416"/>
                    <a:pt x="10349" y="12388"/>
                  </a:cubicBezTo>
                  <a:cubicBezTo>
                    <a:pt x="9973" y="13759"/>
                    <a:pt x="9415" y="14650"/>
                    <a:pt x="8936" y="15540"/>
                  </a:cubicBezTo>
                  <a:cubicBezTo>
                    <a:pt x="8247" y="16897"/>
                    <a:pt x="7540" y="18269"/>
                    <a:pt x="6788" y="19696"/>
                  </a:cubicBezTo>
                  <a:cubicBezTo>
                    <a:pt x="6720" y="19824"/>
                    <a:pt x="6674" y="19470"/>
                    <a:pt x="6731" y="19315"/>
                  </a:cubicBezTo>
                  <a:cubicBezTo>
                    <a:pt x="7039" y="18467"/>
                    <a:pt x="7358" y="17732"/>
                    <a:pt x="7677" y="17081"/>
                  </a:cubicBezTo>
                  <a:cubicBezTo>
                    <a:pt x="7996" y="16445"/>
                    <a:pt x="8321" y="15851"/>
                    <a:pt x="8640" y="15244"/>
                  </a:cubicBezTo>
                  <a:cubicBezTo>
                    <a:pt x="8942" y="14650"/>
                    <a:pt x="9244" y="13971"/>
                    <a:pt x="9546" y="13321"/>
                  </a:cubicBezTo>
                  <a:cubicBezTo>
                    <a:pt x="9694" y="12982"/>
                    <a:pt x="9842" y="12657"/>
                    <a:pt x="9990" y="12374"/>
                  </a:cubicBezTo>
                  <a:cubicBezTo>
                    <a:pt x="9039" y="12289"/>
                    <a:pt x="8093" y="12077"/>
                    <a:pt x="7159" y="11710"/>
                  </a:cubicBezTo>
                  <a:cubicBezTo>
                    <a:pt x="6771" y="12883"/>
                    <a:pt x="6230" y="13250"/>
                    <a:pt x="5763" y="13957"/>
                  </a:cubicBezTo>
                  <a:cubicBezTo>
                    <a:pt x="5062" y="14933"/>
                    <a:pt x="4367" y="16488"/>
                    <a:pt x="3575" y="17110"/>
                  </a:cubicBezTo>
                  <a:cubicBezTo>
                    <a:pt x="3518" y="17152"/>
                    <a:pt x="3506" y="16912"/>
                    <a:pt x="3563" y="16827"/>
                  </a:cubicBezTo>
                  <a:cubicBezTo>
                    <a:pt x="4726" y="15130"/>
                    <a:pt x="5791" y="13067"/>
                    <a:pt x="6823" y="11568"/>
                  </a:cubicBezTo>
                  <a:cubicBezTo>
                    <a:pt x="6390" y="11384"/>
                    <a:pt x="5951" y="11172"/>
                    <a:pt x="5523" y="10932"/>
                  </a:cubicBezTo>
                  <a:cubicBezTo>
                    <a:pt x="5085" y="10692"/>
                    <a:pt x="4646" y="10423"/>
                    <a:pt x="4207" y="10140"/>
                  </a:cubicBezTo>
                  <a:cubicBezTo>
                    <a:pt x="4019" y="10579"/>
                    <a:pt x="3808" y="10875"/>
                    <a:pt x="3592" y="11116"/>
                  </a:cubicBezTo>
                  <a:cubicBezTo>
                    <a:pt x="3307" y="11427"/>
                    <a:pt x="3011" y="11611"/>
                    <a:pt x="2732" y="11907"/>
                  </a:cubicBezTo>
                  <a:cubicBezTo>
                    <a:pt x="1979" y="12741"/>
                    <a:pt x="1233" y="13957"/>
                    <a:pt x="413" y="14410"/>
                  </a:cubicBezTo>
                  <a:cubicBezTo>
                    <a:pt x="356" y="14438"/>
                    <a:pt x="356" y="14183"/>
                    <a:pt x="413" y="14127"/>
                  </a:cubicBezTo>
                  <a:cubicBezTo>
                    <a:pt x="1643" y="12741"/>
                    <a:pt x="2783" y="11102"/>
                    <a:pt x="3871" y="9900"/>
                  </a:cubicBezTo>
                  <a:cubicBezTo>
                    <a:pt x="2532" y="8981"/>
                    <a:pt x="1216" y="7794"/>
                    <a:pt x="54" y="5928"/>
                  </a:cubicBezTo>
                  <a:cubicBezTo>
                    <a:pt x="-66" y="5758"/>
                    <a:pt x="37" y="5207"/>
                    <a:pt x="139" y="5292"/>
                  </a:cubicBezTo>
                  <a:close/>
                </a:path>
              </a:pathLst>
            </a:custGeom>
            <a:solidFill>
              <a:schemeClr val="bg1">
                <a:alpha val="50000"/>
              </a:schemeClr>
            </a:solidFill>
            <a:ln w="12700">
              <a:miter lim="400000"/>
            </a:ln>
          </p:spPr>
          <p:txBody>
            <a:bodyPr lIns="38100" tIns="38100" rIns="38100" bIns="38100" anchor="ctr"/>
            <a:lstStyle/>
            <a:p>
              <a:pPr>
                <a:defRPr sz="3000">
                  <a:solidFill>
                    <a:srgbClr val="FFFFFF"/>
                  </a:solidFill>
                </a:defRPr>
              </a:pPr>
              <a:endParaRPr/>
            </a:p>
          </p:txBody>
        </p:sp>
      </p:grpSp>
    </p:spTree>
    <p:extLst>
      <p:ext uri="{BB962C8B-B14F-4D97-AF65-F5344CB8AC3E}">
        <p14:creationId xmlns:p14="http://schemas.microsoft.com/office/powerpoint/2010/main" val="417488564"/>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1" name="Picture Placeholder 10" descr="A christmas tree&#10;&#10;Description automatically generated">
            <a:extLst>
              <a:ext uri="{FF2B5EF4-FFF2-40B4-BE49-F238E27FC236}">
                <a16:creationId xmlns:a16="http://schemas.microsoft.com/office/drawing/2014/main" id="{F88AF9C5-0EC4-4940-AF49-3B91270CACD6}"/>
              </a:ext>
            </a:extLst>
          </p:cNvPr>
          <p:cNvPicPr>
            <a:picLocks noGrp="1" noChangeAspect="1"/>
          </p:cNvPicPr>
          <p:nvPr>
            <p:ph type="pic" sz="quarter" idx="13"/>
          </p:nvPr>
        </p:nvPicPr>
        <p:blipFill>
          <a:blip r:embed="rId3"/>
          <a:srcRect t="32" b="32"/>
          <a:stretch>
            <a:fillRect/>
          </a:stretch>
        </p:blipFill>
        <p:spPr/>
      </p:pic>
      <p:pic>
        <p:nvPicPr>
          <p:cNvPr id="3" name="Picture 2" descr="Shape, arrow&#10;&#10;Description automatically generated">
            <a:extLst>
              <a:ext uri="{FF2B5EF4-FFF2-40B4-BE49-F238E27FC236}">
                <a16:creationId xmlns:a16="http://schemas.microsoft.com/office/drawing/2014/main" id="{B1F8BA38-A51B-7A41-AEEB-D4374BE5B224}"/>
              </a:ext>
            </a:extLst>
          </p:cNvPr>
          <p:cNvPicPr>
            <a:picLocks noChangeAspect="1"/>
          </p:cNvPicPr>
          <p:nvPr/>
        </p:nvPicPr>
        <p:blipFill>
          <a:blip r:embed="rId4"/>
          <a:stretch>
            <a:fillRect/>
          </a:stretch>
        </p:blipFill>
        <p:spPr>
          <a:xfrm>
            <a:off x="0" y="0"/>
            <a:ext cx="12192000" cy="6858000"/>
          </a:xfrm>
          <a:prstGeom prst="rect">
            <a:avLst/>
          </a:prstGeom>
        </p:spPr>
      </p:pic>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a:xfrm>
            <a:off x="838200" y="365125"/>
            <a:ext cx="6278217" cy="1325563"/>
          </a:xfrm>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a:xfrm>
            <a:off x="838200" y="1825625"/>
            <a:ext cx="5602357" cy="4351338"/>
          </a:xfrm>
        </p:spPr>
        <p:txBody>
          <a:bodyPr>
            <a:noAutofit/>
          </a:bodyPr>
          <a:lstStyle/>
          <a:p>
            <a:r>
              <a:rPr lang="en-US" noProof="1"/>
              <a:t>Lorem ipsum dolor sit amet, tollit epicuri est ex, exerci accumsan singulis ei mel. Non blandit massa enim nec dui nunc mattis enim.</a:t>
            </a:r>
          </a:p>
          <a:p>
            <a:r>
              <a:rPr lang="en-US" noProof="1"/>
              <a:t>Duis aute irure dolor in reprehenderit in voluptate velit esse cillum dolore eu fugiat nulla pariatur. Excepteur sint occaecat cupidatat non proident, sunt in culpa qui officia deserunt mollit.</a:t>
            </a:r>
          </a:p>
        </p:txBody>
      </p:sp>
      <p:sp>
        <p:nvSpPr>
          <p:cNvPr id="6" name="Date Placeholder 5">
            <a:extLst>
              <a:ext uri="{FF2B5EF4-FFF2-40B4-BE49-F238E27FC236}">
                <a16:creationId xmlns:a16="http://schemas.microsoft.com/office/drawing/2014/main" id="{CCD26F59-6975-4286-98FB-2D4E0045784D}"/>
              </a:ext>
            </a:extLst>
          </p:cNvPr>
          <p:cNvSpPr>
            <a:spLocks noGrp="1"/>
          </p:cNvSpPr>
          <p:nvPr>
            <p:ph type="dt" sz="half" idx="10"/>
          </p:nvPr>
        </p:nvSpPr>
        <p:spPr>
          <a:xfrm>
            <a:off x="838200" y="6356350"/>
            <a:ext cx="2743200" cy="365125"/>
          </a:xfrm>
        </p:spPr>
        <p:txBody>
          <a:bodyPr/>
          <a:lstStyle/>
          <a:p>
            <a:r>
              <a:rPr lang="en-US"/>
              <a:t>Date</a:t>
            </a:r>
          </a:p>
        </p:txBody>
      </p:sp>
      <p:sp>
        <p:nvSpPr>
          <p:cNvPr id="7" name="Footer Placeholder 6">
            <a:extLst>
              <a:ext uri="{FF2B5EF4-FFF2-40B4-BE49-F238E27FC236}">
                <a16:creationId xmlns:a16="http://schemas.microsoft.com/office/drawing/2014/main" id="{91337D04-F29E-4894-AA2C-9C669787F86E}"/>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8" name="Slide Number Placeholder 7">
            <a:extLst>
              <a:ext uri="{FF2B5EF4-FFF2-40B4-BE49-F238E27FC236}">
                <a16:creationId xmlns:a16="http://schemas.microsoft.com/office/drawing/2014/main" id="{8E294D89-4B92-4C25-93C3-28017F1DCBE7}"/>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pPr/>
              <a:t>2</a:t>
            </a:fld>
            <a:endParaRPr lang="en-US"/>
          </a:p>
        </p:txBody>
      </p:sp>
    </p:spTree>
    <p:extLst>
      <p:ext uri="{BB962C8B-B14F-4D97-AF65-F5344CB8AC3E}">
        <p14:creationId xmlns:p14="http://schemas.microsoft.com/office/powerpoint/2010/main" val="23314975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2" name="Date Placeholder 1">
            <a:extLst>
              <a:ext uri="{FF2B5EF4-FFF2-40B4-BE49-F238E27FC236}">
                <a16:creationId xmlns:a16="http://schemas.microsoft.com/office/drawing/2014/main" id="{72B2E0B8-7E8C-4D5B-8720-7D6DF5745A86}"/>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508D2D0-7ED2-46AF-8889-FC3188626EE6}"/>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7E492738-5ABF-4B0E-8DE3-867BE4D42FC5}"/>
              </a:ext>
            </a:extLst>
          </p:cNvPr>
          <p:cNvSpPr>
            <a:spLocks noGrp="1"/>
          </p:cNvSpPr>
          <p:nvPr>
            <p:ph type="sldNum" sz="quarter" idx="12"/>
          </p:nvPr>
        </p:nvSpPr>
        <p:spPr/>
        <p:txBody>
          <a:bodyPr/>
          <a:lstStyle/>
          <a:p>
            <a:fld id="{672B7600-67E3-4D97-B453-880E2742B982}" type="slidenum">
              <a:rPr lang="en-US" smtClean="0"/>
              <a:t>3</a:t>
            </a:fld>
            <a:endParaRPr lang="en-US"/>
          </a:p>
        </p:txBody>
      </p:sp>
    </p:spTree>
    <p:extLst>
      <p:ext uri="{BB962C8B-B14F-4D97-AF65-F5344CB8AC3E}">
        <p14:creationId xmlns:p14="http://schemas.microsoft.com/office/powerpoint/2010/main" val="1257221392"/>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Date Placeholder 5">
            <a:extLst>
              <a:ext uri="{FF2B5EF4-FFF2-40B4-BE49-F238E27FC236}">
                <a16:creationId xmlns:a16="http://schemas.microsoft.com/office/drawing/2014/main" id="{D3DC3FBB-70C8-4B6F-AF79-5136DB1FBA02}"/>
              </a:ext>
            </a:extLst>
          </p:cNvPr>
          <p:cNvSpPr>
            <a:spLocks noGrp="1"/>
          </p:cNvSpPr>
          <p:nvPr>
            <p:ph type="dt" sz="half" idx="10"/>
          </p:nvPr>
        </p:nvSpPr>
        <p:spPr>
          <a:xfrm>
            <a:off x="838200" y="6356350"/>
            <a:ext cx="2743200" cy="365125"/>
          </a:xfrm>
        </p:spPr>
        <p:txBody>
          <a:bodyPr/>
          <a:lstStyle/>
          <a:p>
            <a:r>
              <a:rPr lang="en-US"/>
              <a:t>Date</a:t>
            </a:r>
          </a:p>
        </p:txBody>
      </p:sp>
      <p:sp>
        <p:nvSpPr>
          <p:cNvPr id="7" name="Footer Placeholder 6">
            <a:extLst>
              <a:ext uri="{FF2B5EF4-FFF2-40B4-BE49-F238E27FC236}">
                <a16:creationId xmlns:a16="http://schemas.microsoft.com/office/drawing/2014/main" id="{A23E8A3A-6FB3-4A01-980B-E2DB20DE2F5B}"/>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8" name="Slide Number Placeholder 7">
            <a:extLst>
              <a:ext uri="{FF2B5EF4-FFF2-40B4-BE49-F238E27FC236}">
                <a16:creationId xmlns:a16="http://schemas.microsoft.com/office/drawing/2014/main" id="{82ABB03D-568D-4321-8FC9-B6B10C349997}"/>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pPr/>
              <a:t>4</a:t>
            </a:fld>
            <a:endParaRPr lang="en-US"/>
          </a:p>
        </p:txBody>
      </p:sp>
      <p:sp>
        <p:nvSpPr>
          <p:cNvPr id="4" name="Title 3">
            <a:extLst>
              <a:ext uri="{FF2B5EF4-FFF2-40B4-BE49-F238E27FC236}">
                <a16:creationId xmlns:a16="http://schemas.microsoft.com/office/drawing/2014/main" id="{8284E382-9EF1-4EBC-8F04-8C4130B8A40A}"/>
              </a:ext>
            </a:extLst>
          </p:cNvPr>
          <p:cNvSpPr>
            <a:spLocks noGrp="1"/>
          </p:cNvSpPr>
          <p:nvPr>
            <p:ph type="ctrTitle"/>
          </p:nvPr>
        </p:nvSpPr>
        <p:spPr>
          <a:xfrm>
            <a:off x="2144109" y="1502979"/>
            <a:ext cx="7998373" cy="2247386"/>
          </a:xfrm>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subTitle" idx="1"/>
          </p:nvPr>
        </p:nvSpPr>
        <p:spPr>
          <a:xfrm>
            <a:off x="2449513" y="4876800"/>
            <a:ext cx="7283450" cy="858838"/>
          </a:xfrm>
        </p:spPr>
        <p:txBody>
          <a:bodyPr/>
          <a:lstStyle/>
          <a:p>
            <a:r>
              <a:rPr lang="en-US" dirty="0"/>
              <a:t>Here goes the subtitle of your section</a:t>
            </a:r>
          </a:p>
        </p:txBody>
      </p:sp>
      <p:grpSp>
        <p:nvGrpSpPr>
          <p:cNvPr id="17" name="Group 16">
            <a:extLst>
              <a:ext uri="{FF2B5EF4-FFF2-40B4-BE49-F238E27FC236}">
                <a16:creationId xmlns:a16="http://schemas.microsoft.com/office/drawing/2014/main" id="{A152C39F-5854-2947-BA4C-FCB776BE3082}"/>
              </a:ext>
            </a:extLst>
          </p:cNvPr>
          <p:cNvGrpSpPr/>
          <p:nvPr/>
        </p:nvGrpSpPr>
        <p:grpSpPr>
          <a:xfrm rot="399874">
            <a:off x="4265123" y="3657095"/>
            <a:ext cx="3652229" cy="1051937"/>
            <a:chOff x="3824898" y="3467676"/>
            <a:chExt cx="3652229" cy="1051937"/>
          </a:xfrm>
        </p:grpSpPr>
        <p:sp>
          <p:nvSpPr>
            <p:cNvPr id="18" name="Shape">
              <a:extLst>
                <a:ext uri="{FF2B5EF4-FFF2-40B4-BE49-F238E27FC236}">
                  <a16:creationId xmlns:a16="http://schemas.microsoft.com/office/drawing/2014/main" id="{68F5FD2D-EEEE-9B44-B535-173221F825AC}"/>
                </a:ext>
              </a:extLst>
            </p:cNvPr>
            <p:cNvSpPr/>
            <p:nvPr/>
          </p:nvSpPr>
          <p:spPr>
            <a:xfrm>
              <a:off x="3824898" y="3804226"/>
              <a:ext cx="1779954" cy="715387"/>
            </a:xfrm>
            <a:custGeom>
              <a:avLst/>
              <a:gdLst/>
              <a:ahLst/>
              <a:cxnLst>
                <a:cxn ang="0">
                  <a:pos x="wd2" y="hd2"/>
                </a:cxn>
                <a:cxn ang="5400000">
                  <a:pos x="wd2" y="hd2"/>
                </a:cxn>
                <a:cxn ang="10800000">
                  <a:pos x="wd2" y="hd2"/>
                </a:cxn>
                <a:cxn ang="16200000">
                  <a:pos x="wd2" y="hd2"/>
                </a:cxn>
              </a:cxnLst>
              <a:rect l="0" t="0" r="r" b="b"/>
              <a:pathLst>
                <a:path w="21489" h="21427" extrusionOk="0">
                  <a:moveTo>
                    <a:pt x="139" y="5292"/>
                  </a:moveTo>
                  <a:cubicBezTo>
                    <a:pt x="1438" y="6465"/>
                    <a:pt x="2732" y="7794"/>
                    <a:pt x="4065" y="8840"/>
                  </a:cubicBezTo>
                  <a:cubicBezTo>
                    <a:pt x="3968" y="8472"/>
                    <a:pt x="3871" y="8119"/>
                    <a:pt x="3774" y="7751"/>
                  </a:cubicBezTo>
                  <a:cubicBezTo>
                    <a:pt x="3609" y="7073"/>
                    <a:pt x="3455" y="6380"/>
                    <a:pt x="3313" y="5673"/>
                  </a:cubicBezTo>
                  <a:cubicBezTo>
                    <a:pt x="3022" y="4302"/>
                    <a:pt x="2777" y="2804"/>
                    <a:pt x="2578" y="1305"/>
                  </a:cubicBezTo>
                  <a:cubicBezTo>
                    <a:pt x="2561" y="1164"/>
                    <a:pt x="2629" y="938"/>
                    <a:pt x="2652" y="1065"/>
                  </a:cubicBezTo>
                  <a:cubicBezTo>
                    <a:pt x="2777" y="1729"/>
                    <a:pt x="2914" y="2380"/>
                    <a:pt x="3056" y="3058"/>
                  </a:cubicBezTo>
                  <a:cubicBezTo>
                    <a:pt x="3204" y="3708"/>
                    <a:pt x="3353" y="4387"/>
                    <a:pt x="3501" y="5051"/>
                  </a:cubicBezTo>
                  <a:cubicBezTo>
                    <a:pt x="3763" y="6281"/>
                    <a:pt x="4031" y="7554"/>
                    <a:pt x="4253" y="8981"/>
                  </a:cubicBezTo>
                  <a:cubicBezTo>
                    <a:pt x="4618" y="9250"/>
                    <a:pt x="4988" y="9518"/>
                    <a:pt x="5358" y="9730"/>
                  </a:cubicBezTo>
                  <a:cubicBezTo>
                    <a:pt x="5803" y="9999"/>
                    <a:pt x="6253" y="10225"/>
                    <a:pt x="6709" y="10423"/>
                  </a:cubicBezTo>
                  <a:cubicBezTo>
                    <a:pt x="5934" y="8119"/>
                    <a:pt x="5375" y="5221"/>
                    <a:pt x="4914" y="2351"/>
                  </a:cubicBezTo>
                  <a:cubicBezTo>
                    <a:pt x="4891" y="2224"/>
                    <a:pt x="4942" y="2012"/>
                    <a:pt x="4971" y="2125"/>
                  </a:cubicBezTo>
                  <a:cubicBezTo>
                    <a:pt x="5073" y="2493"/>
                    <a:pt x="5164" y="2903"/>
                    <a:pt x="5256" y="3327"/>
                  </a:cubicBezTo>
                  <a:cubicBezTo>
                    <a:pt x="5347" y="3737"/>
                    <a:pt x="5438" y="4175"/>
                    <a:pt x="5529" y="4627"/>
                  </a:cubicBezTo>
                  <a:cubicBezTo>
                    <a:pt x="5706" y="5518"/>
                    <a:pt x="5888" y="6451"/>
                    <a:pt x="6099" y="7313"/>
                  </a:cubicBezTo>
                  <a:cubicBezTo>
                    <a:pt x="6378" y="8416"/>
                    <a:pt x="6805" y="9165"/>
                    <a:pt x="7050" y="10565"/>
                  </a:cubicBezTo>
                  <a:cubicBezTo>
                    <a:pt x="7489" y="10734"/>
                    <a:pt x="7928" y="10890"/>
                    <a:pt x="8372" y="11017"/>
                  </a:cubicBezTo>
                  <a:cubicBezTo>
                    <a:pt x="8857" y="11102"/>
                    <a:pt x="9341" y="11243"/>
                    <a:pt x="9825" y="11271"/>
                  </a:cubicBezTo>
                  <a:cubicBezTo>
                    <a:pt x="9694" y="10974"/>
                    <a:pt x="9563" y="10635"/>
                    <a:pt x="9438" y="10296"/>
                  </a:cubicBezTo>
                  <a:cubicBezTo>
                    <a:pt x="9176" y="9533"/>
                    <a:pt x="8931" y="8727"/>
                    <a:pt x="8697" y="8034"/>
                  </a:cubicBezTo>
                  <a:cubicBezTo>
                    <a:pt x="8577" y="7681"/>
                    <a:pt x="8458" y="7313"/>
                    <a:pt x="8338" y="6946"/>
                  </a:cubicBezTo>
                  <a:cubicBezTo>
                    <a:pt x="8224" y="6564"/>
                    <a:pt x="8110" y="6168"/>
                    <a:pt x="8008" y="5744"/>
                  </a:cubicBezTo>
                  <a:cubicBezTo>
                    <a:pt x="7797" y="4910"/>
                    <a:pt x="7615" y="4019"/>
                    <a:pt x="7472" y="3002"/>
                  </a:cubicBezTo>
                  <a:cubicBezTo>
                    <a:pt x="7444" y="2818"/>
                    <a:pt x="7506" y="2507"/>
                    <a:pt x="7546" y="2677"/>
                  </a:cubicBezTo>
                  <a:cubicBezTo>
                    <a:pt x="7922" y="4302"/>
                    <a:pt x="8327" y="5956"/>
                    <a:pt x="8805" y="7370"/>
                  </a:cubicBezTo>
                  <a:cubicBezTo>
                    <a:pt x="9033" y="8062"/>
                    <a:pt x="9307" y="8741"/>
                    <a:pt x="9580" y="9434"/>
                  </a:cubicBezTo>
                  <a:cubicBezTo>
                    <a:pt x="9797" y="9985"/>
                    <a:pt x="10002" y="10593"/>
                    <a:pt x="10184" y="11314"/>
                  </a:cubicBezTo>
                  <a:lnTo>
                    <a:pt x="10663" y="11356"/>
                  </a:lnTo>
                  <a:lnTo>
                    <a:pt x="11432" y="11328"/>
                  </a:lnTo>
                  <a:cubicBezTo>
                    <a:pt x="11899" y="11300"/>
                    <a:pt x="12361" y="11229"/>
                    <a:pt x="12828" y="11130"/>
                  </a:cubicBezTo>
                  <a:cubicBezTo>
                    <a:pt x="11563" y="8543"/>
                    <a:pt x="10395" y="6196"/>
                    <a:pt x="9466" y="2917"/>
                  </a:cubicBezTo>
                  <a:cubicBezTo>
                    <a:pt x="9426" y="2790"/>
                    <a:pt x="9466" y="2507"/>
                    <a:pt x="9506" y="2620"/>
                  </a:cubicBezTo>
                  <a:cubicBezTo>
                    <a:pt x="9825" y="3581"/>
                    <a:pt x="10167" y="4486"/>
                    <a:pt x="10526" y="5377"/>
                  </a:cubicBezTo>
                  <a:cubicBezTo>
                    <a:pt x="10885" y="6239"/>
                    <a:pt x="11261" y="7087"/>
                    <a:pt x="11648" y="7978"/>
                  </a:cubicBezTo>
                  <a:cubicBezTo>
                    <a:pt x="12110" y="8981"/>
                    <a:pt x="12691" y="9547"/>
                    <a:pt x="13136" y="11045"/>
                  </a:cubicBezTo>
                  <a:cubicBezTo>
                    <a:pt x="13825" y="10861"/>
                    <a:pt x="14514" y="10593"/>
                    <a:pt x="15204" y="10254"/>
                  </a:cubicBezTo>
                  <a:cubicBezTo>
                    <a:pt x="15010" y="9999"/>
                    <a:pt x="14822" y="9702"/>
                    <a:pt x="14640" y="9391"/>
                  </a:cubicBezTo>
                  <a:cubicBezTo>
                    <a:pt x="14292" y="8812"/>
                    <a:pt x="13962" y="8190"/>
                    <a:pt x="13643" y="7568"/>
                  </a:cubicBezTo>
                  <a:cubicBezTo>
                    <a:pt x="13284" y="6875"/>
                    <a:pt x="12948" y="6154"/>
                    <a:pt x="12623" y="5320"/>
                  </a:cubicBezTo>
                  <a:cubicBezTo>
                    <a:pt x="12304" y="4472"/>
                    <a:pt x="12002" y="3567"/>
                    <a:pt x="11723" y="2549"/>
                  </a:cubicBezTo>
                  <a:cubicBezTo>
                    <a:pt x="11688" y="2408"/>
                    <a:pt x="11723" y="2125"/>
                    <a:pt x="11762" y="2252"/>
                  </a:cubicBezTo>
                  <a:cubicBezTo>
                    <a:pt x="12025" y="3016"/>
                    <a:pt x="12298" y="3765"/>
                    <a:pt x="12589" y="4472"/>
                  </a:cubicBezTo>
                  <a:cubicBezTo>
                    <a:pt x="12873" y="5165"/>
                    <a:pt x="13170" y="5801"/>
                    <a:pt x="13483" y="6423"/>
                  </a:cubicBezTo>
                  <a:cubicBezTo>
                    <a:pt x="13831" y="7129"/>
                    <a:pt x="14201" y="7695"/>
                    <a:pt x="14577" y="8289"/>
                  </a:cubicBezTo>
                  <a:cubicBezTo>
                    <a:pt x="14913" y="8812"/>
                    <a:pt x="15255" y="9405"/>
                    <a:pt x="15591" y="10056"/>
                  </a:cubicBezTo>
                  <a:cubicBezTo>
                    <a:pt x="15888" y="9900"/>
                    <a:pt x="16178" y="9730"/>
                    <a:pt x="16469" y="9561"/>
                  </a:cubicBezTo>
                  <a:cubicBezTo>
                    <a:pt x="16879" y="9306"/>
                    <a:pt x="17289" y="9038"/>
                    <a:pt x="17694" y="8741"/>
                  </a:cubicBezTo>
                  <a:cubicBezTo>
                    <a:pt x="17472" y="8430"/>
                    <a:pt x="17249" y="8062"/>
                    <a:pt x="17033" y="7709"/>
                  </a:cubicBezTo>
                  <a:cubicBezTo>
                    <a:pt x="16680" y="7115"/>
                    <a:pt x="16326" y="6507"/>
                    <a:pt x="15990" y="5942"/>
                  </a:cubicBezTo>
                  <a:cubicBezTo>
                    <a:pt x="15614" y="5320"/>
                    <a:pt x="15249" y="4698"/>
                    <a:pt x="14896" y="4076"/>
                  </a:cubicBezTo>
                  <a:cubicBezTo>
                    <a:pt x="14543" y="3440"/>
                    <a:pt x="14195" y="2747"/>
                    <a:pt x="13865" y="2083"/>
                  </a:cubicBezTo>
                  <a:cubicBezTo>
                    <a:pt x="13814" y="1984"/>
                    <a:pt x="13831" y="1687"/>
                    <a:pt x="13882" y="1772"/>
                  </a:cubicBezTo>
                  <a:cubicBezTo>
                    <a:pt x="14218" y="2337"/>
                    <a:pt x="14571" y="2917"/>
                    <a:pt x="14925" y="3426"/>
                  </a:cubicBezTo>
                  <a:cubicBezTo>
                    <a:pt x="15278" y="3949"/>
                    <a:pt x="15643" y="4486"/>
                    <a:pt x="16024" y="5080"/>
                  </a:cubicBezTo>
                  <a:cubicBezTo>
                    <a:pt x="16355" y="5574"/>
                    <a:pt x="16714" y="6041"/>
                    <a:pt x="17084" y="6621"/>
                  </a:cubicBezTo>
                  <a:cubicBezTo>
                    <a:pt x="17266" y="6903"/>
                    <a:pt x="17454" y="7214"/>
                    <a:pt x="17637" y="7568"/>
                  </a:cubicBezTo>
                  <a:cubicBezTo>
                    <a:pt x="17785" y="7836"/>
                    <a:pt x="17933" y="8147"/>
                    <a:pt x="18081" y="8486"/>
                  </a:cubicBezTo>
                  <a:cubicBezTo>
                    <a:pt x="18765" y="7978"/>
                    <a:pt x="19449" y="7440"/>
                    <a:pt x="20127" y="6847"/>
                  </a:cubicBezTo>
                  <a:cubicBezTo>
                    <a:pt x="19454" y="5900"/>
                    <a:pt x="18839" y="5490"/>
                    <a:pt x="18212" y="4684"/>
                  </a:cubicBezTo>
                  <a:cubicBezTo>
                    <a:pt x="17756" y="4090"/>
                    <a:pt x="17318" y="3412"/>
                    <a:pt x="16896" y="2677"/>
                  </a:cubicBezTo>
                  <a:cubicBezTo>
                    <a:pt x="16469" y="1913"/>
                    <a:pt x="16059" y="1107"/>
                    <a:pt x="15665" y="330"/>
                  </a:cubicBezTo>
                  <a:cubicBezTo>
                    <a:pt x="15614" y="231"/>
                    <a:pt x="15620" y="-80"/>
                    <a:pt x="15671" y="19"/>
                  </a:cubicBezTo>
                  <a:cubicBezTo>
                    <a:pt x="16087" y="796"/>
                    <a:pt x="16526" y="1574"/>
                    <a:pt x="16982" y="2252"/>
                  </a:cubicBezTo>
                  <a:cubicBezTo>
                    <a:pt x="17432" y="2917"/>
                    <a:pt x="17899" y="3553"/>
                    <a:pt x="18383" y="4161"/>
                  </a:cubicBezTo>
                  <a:cubicBezTo>
                    <a:pt x="19004" y="4882"/>
                    <a:pt x="19711" y="5066"/>
                    <a:pt x="20366" y="6564"/>
                  </a:cubicBezTo>
                  <a:cubicBezTo>
                    <a:pt x="20372" y="6578"/>
                    <a:pt x="20377" y="6606"/>
                    <a:pt x="20383" y="6621"/>
                  </a:cubicBezTo>
                  <a:cubicBezTo>
                    <a:pt x="20714" y="6338"/>
                    <a:pt x="21044" y="6041"/>
                    <a:pt x="21374" y="5744"/>
                  </a:cubicBezTo>
                  <a:cubicBezTo>
                    <a:pt x="21449" y="5673"/>
                    <a:pt x="21534" y="6097"/>
                    <a:pt x="21460" y="6196"/>
                  </a:cubicBezTo>
                  <a:cubicBezTo>
                    <a:pt x="21192" y="6592"/>
                    <a:pt x="20919" y="6960"/>
                    <a:pt x="20645" y="7313"/>
                  </a:cubicBezTo>
                  <a:cubicBezTo>
                    <a:pt x="20651" y="7356"/>
                    <a:pt x="20657" y="7384"/>
                    <a:pt x="20657" y="7440"/>
                  </a:cubicBezTo>
                  <a:cubicBezTo>
                    <a:pt x="20651" y="8557"/>
                    <a:pt x="20520" y="9462"/>
                    <a:pt x="20343" y="10296"/>
                  </a:cubicBezTo>
                  <a:cubicBezTo>
                    <a:pt x="20167" y="11130"/>
                    <a:pt x="19950" y="11893"/>
                    <a:pt x="19762" y="12671"/>
                  </a:cubicBezTo>
                  <a:cubicBezTo>
                    <a:pt x="19471" y="13830"/>
                    <a:pt x="19181" y="15102"/>
                    <a:pt x="18879" y="16389"/>
                  </a:cubicBezTo>
                  <a:cubicBezTo>
                    <a:pt x="18571" y="17647"/>
                    <a:pt x="18258" y="18933"/>
                    <a:pt x="17927" y="20219"/>
                  </a:cubicBezTo>
                  <a:cubicBezTo>
                    <a:pt x="17887" y="20375"/>
                    <a:pt x="17813" y="20106"/>
                    <a:pt x="17848" y="19965"/>
                  </a:cubicBezTo>
                  <a:cubicBezTo>
                    <a:pt x="18400" y="17717"/>
                    <a:pt x="18873" y="15441"/>
                    <a:pt x="19323" y="13208"/>
                  </a:cubicBezTo>
                  <a:cubicBezTo>
                    <a:pt x="19426" y="12699"/>
                    <a:pt x="19540" y="12218"/>
                    <a:pt x="19648" y="11752"/>
                  </a:cubicBezTo>
                  <a:cubicBezTo>
                    <a:pt x="19756" y="11271"/>
                    <a:pt x="19859" y="10791"/>
                    <a:pt x="19967" y="10310"/>
                  </a:cubicBezTo>
                  <a:cubicBezTo>
                    <a:pt x="20144" y="9462"/>
                    <a:pt x="20309" y="8600"/>
                    <a:pt x="20417" y="7610"/>
                  </a:cubicBezTo>
                  <a:cubicBezTo>
                    <a:pt x="19762" y="8416"/>
                    <a:pt x="19078" y="9094"/>
                    <a:pt x="18383" y="9674"/>
                  </a:cubicBezTo>
                  <a:cubicBezTo>
                    <a:pt x="18298" y="10762"/>
                    <a:pt x="18132" y="11752"/>
                    <a:pt x="17927" y="12643"/>
                  </a:cubicBezTo>
                  <a:cubicBezTo>
                    <a:pt x="17705" y="13604"/>
                    <a:pt x="17449" y="14523"/>
                    <a:pt x="17204" y="15371"/>
                  </a:cubicBezTo>
                  <a:cubicBezTo>
                    <a:pt x="16925" y="16332"/>
                    <a:pt x="16623" y="17237"/>
                    <a:pt x="16304" y="18113"/>
                  </a:cubicBezTo>
                  <a:cubicBezTo>
                    <a:pt x="15979" y="18961"/>
                    <a:pt x="15637" y="19781"/>
                    <a:pt x="15289" y="20644"/>
                  </a:cubicBezTo>
                  <a:cubicBezTo>
                    <a:pt x="15238" y="20771"/>
                    <a:pt x="15175" y="20502"/>
                    <a:pt x="15221" y="20361"/>
                  </a:cubicBezTo>
                  <a:cubicBezTo>
                    <a:pt x="15512" y="19499"/>
                    <a:pt x="15791" y="18650"/>
                    <a:pt x="16064" y="17788"/>
                  </a:cubicBezTo>
                  <a:cubicBezTo>
                    <a:pt x="16332" y="16926"/>
                    <a:pt x="16588" y="16021"/>
                    <a:pt x="16839" y="15159"/>
                  </a:cubicBezTo>
                  <a:cubicBezTo>
                    <a:pt x="17118" y="14226"/>
                    <a:pt x="17346" y="13123"/>
                    <a:pt x="17568" y="12049"/>
                  </a:cubicBezTo>
                  <a:cubicBezTo>
                    <a:pt x="17717" y="11328"/>
                    <a:pt x="17859" y="10649"/>
                    <a:pt x="18007" y="9971"/>
                  </a:cubicBezTo>
                  <a:cubicBezTo>
                    <a:pt x="17580" y="10296"/>
                    <a:pt x="17152" y="10593"/>
                    <a:pt x="16719" y="10847"/>
                  </a:cubicBezTo>
                  <a:cubicBezTo>
                    <a:pt x="16429" y="11017"/>
                    <a:pt x="16144" y="11158"/>
                    <a:pt x="15853" y="11300"/>
                  </a:cubicBezTo>
                  <a:cubicBezTo>
                    <a:pt x="15671" y="12162"/>
                    <a:pt x="15443" y="12911"/>
                    <a:pt x="15198" y="13618"/>
                  </a:cubicBezTo>
                  <a:cubicBezTo>
                    <a:pt x="14925" y="14410"/>
                    <a:pt x="14640" y="15201"/>
                    <a:pt x="14355" y="15950"/>
                  </a:cubicBezTo>
                  <a:cubicBezTo>
                    <a:pt x="13717" y="17732"/>
                    <a:pt x="13067" y="19527"/>
                    <a:pt x="12401" y="21393"/>
                  </a:cubicBezTo>
                  <a:cubicBezTo>
                    <a:pt x="12355" y="21520"/>
                    <a:pt x="12287" y="21266"/>
                    <a:pt x="12332" y="21110"/>
                  </a:cubicBezTo>
                  <a:cubicBezTo>
                    <a:pt x="12885" y="19117"/>
                    <a:pt x="13460" y="17505"/>
                    <a:pt x="14024" y="15823"/>
                  </a:cubicBezTo>
                  <a:cubicBezTo>
                    <a:pt x="14173" y="15371"/>
                    <a:pt x="14326" y="14918"/>
                    <a:pt x="14480" y="14452"/>
                  </a:cubicBezTo>
                  <a:cubicBezTo>
                    <a:pt x="14628" y="13985"/>
                    <a:pt x="14777" y="13505"/>
                    <a:pt x="14925" y="13038"/>
                  </a:cubicBezTo>
                  <a:cubicBezTo>
                    <a:pt x="15101" y="12473"/>
                    <a:pt x="15284" y="11964"/>
                    <a:pt x="15466" y="11469"/>
                  </a:cubicBezTo>
                  <a:cubicBezTo>
                    <a:pt x="14759" y="11766"/>
                    <a:pt x="14047" y="11978"/>
                    <a:pt x="13341" y="12134"/>
                  </a:cubicBezTo>
                  <a:cubicBezTo>
                    <a:pt x="13198" y="12939"/>
                    <a:pt x="12999" y="13547"/>
                    <a:pt x="12765" y="14070"/>
                  </a:cubicBezTo>
                  <a:cubicBezTo>
                    <a:pt x="12503" y="14664"/>
                    <a:pt x="12213" y="15173"/>
                    <a:pt x="11956" y="15752"/>
                  </a:cubicBezTo>
                  <a:cubicBezTo>
                    <a:pt x="11552" y="16615"/>
                    <a:pt x="11130" y="17519"/>
                    <a:pt x="10697" y="18396"/>
                  </a:cubicBezTo>
                  <a:cubicBezTo>
                    <a:pt x="10258" y="19230"/>
                    <a:pt x="9808" y="20121"/>
                    <a:pt x="9352" y="20969"/>
                  </a:cubicBezTo>
                  <a:cubicBezTo>
                    <a:pt x="9295" y="21068"/>
                    <a:pt x="9255" y="20785"/>
                    <a:pt x="9312" y="20658"/>
                  </a:cubicBezTo>
                  <a:cubicBezTo>
                    <a:pt x="10668" y="17703"/>
                    <a:pt x="11968" y="15272"/>
                    <a:pt x="13039" y="12204"/>
                  </a:cubicBezTo>
                  <a:cubicBezTo>
                    <a:pt x="12594" y="12289"/>
                    <a:pt x="12150" y="12346"/>
                    <a:pt x="11705" y="12388"/>
                  </a:cubicBezTo>
                  <a:cubicBezTo>
                    <a:pt x="11255" y="12416"/>
                    <a:pt x="10800" y="12416"/>
                    <a:pt x="10349" y="12388"/>
                  </a:cubicBezTo>
                  <a:cubicBezTo>
                    <a:pt x="9973" y="13759"/>
                    <a:pt x="9415" y="14650"/>
                    <a:pt x="8936" y="15540"/>
                  </a:cubicBezTo>
                  <a:cubicBezTo>
                    <a:pt x="8247" y="16897"/>
                    <a:pt x="7540" y="18269"/>
                    <a:pt x="6788" y="19696"/>
                  </a:cubicBezTo>
                  <a:cubicBezTo>
                    <a:pt x="6720" y="19824"/>
                    <a:pt x="6674" y="19470"/>
                    <a:pt x="6731" y="19315"/>
                  </a:cubicBezTo>
                  <a:cubicBezTo>
                    <a:pt x="7039" y="18467"/>
                    <a:pt x="7358" y="17732"/>
                    <a:pt x="7677" y="17081"/>
                  </a:cubicBezTo>
                  <a:cubicBezTo>
                    <a:pt x="7996" y="16445"/>
                    <a:pt x="8321" y="15851"/>
                    <a:pt x="8640" y="15244"/>
                  </a:cubicBezTo>
                  <a:cubicBezTo>
                    <a:pt x="8942" y="14650"/>
                    <a:pt x="9244" y="13971"/>
                    <a:pt x="9546" y="13321"/>
                  </a:cubicBezTo>
                  <a:cubicBezTo>
                    <a:pt x="9694" y="12982"/>
                    <a:pt x="9842" y="12657"/>
                    <a:pt x="9990" y="12374"/>
                  </a:cubicBezTo>
                  <a:cubicBezTo>
                    <a:pt x="9039" y="12289"/>
                    <a:pt x="8093" y="12077"/>
                    <a:pt x="7159" y="11710"/>
                  </a:cubicBezTo>
                  <a:cubicBezTo>
                    <a:pt x="6771" y="12883"/>
                    <a:pt x="6230" y="13250"/>
                    <a:pt x="5763" y="13957"/>
                  </a:cubicBezTo>
                  <a:cubicBezTo>
                    <a:pt x="5062" y="14933"/>
                    <a:pt x="4367" y="16488"/>
                    <a:pt x="3575" y="17110"/>
                  </a:cubicBezTo>
                  <a:cubicBezTo>
                    <a:pt x="3518" y="17152"/>
                    <a:pt x="3506" y="16912"/>
                    <a:pt x="3563" y="16827"/>
                  </a:cubicBezTo>
                  <a:cubicBezTo>
                    <a:pt x="4726" y="15130"/>
                    <a:pt x="5791" y="13067"/>
                    <a:pt x="6823" y="11568"/>
                  </a:cubicBezTo>
                  <a:cubicBezTo>
                    <a:pt x="6390" y="11384"/>
                    <a:pt x="5951" y="11172"/>
                    <a:pt x="5523" y="10932"/>
                  </a:cubicBezTo>
                  <a:cubicBezTo>
                    <a:pt x="5085" y="10692"/>
                    <a:pt x="4646" y="10423"/>
                    <a:pt x="4207" y="10140"/>
                  </a:cubicBezTo>
                  <a:cubicBezTo>
                    <a:pt x="4019" y="10579"/>
                    <a:pt x="3808" y="10875"/>
                    <a:pt x="3592" y="11116"/>
                  </a:cubicBezTo>
                  <a:cubicBezTo>
                    <a:pt x="3307" y="11427"/>
                    <a:pt x="3011" y="11611"/>
                    <a:pt x="2732" y="11907"/>
                  </a:cubicBezTo>
                  <a:cubicBezTo>
                    <a:pt x="1979" y="12741"/>
                    <a:pt x="1233" y="13957"/>
                    <a:pt x="413" y="14410"/>
                  </a:cubicBezTo>
                  <a:cubicBezTo>
                    <a:pt x="356" y="14438"/>
                    <a:pt x="356" y="14183"/>
                    <a:pt x="413" y="14127"/>
                  </a:cubicBezTo>
                  <a:cubicBezTo>
                    <a:pt x="1643" y="12741"/>
                    <a:pt x="2783" y="11102"/>
                    <a:pt x="3871" y="9900"/>
                  </a:cubicBezTo>
                  <a:cubicBezTo>
                    <a:pt x="2532" y="8981"/>
                    <a:pt x="1216" y="7794"/>
                    <a:pt x="54" y="5928"/>
                  </a:cubicBezTo>
                  <a:cubicBezTo>
                    <a:pt x="-66" y="5758"/>
                    <a:pt x="37" y="5207"/>
                    <a:pt x="139" y="5292"/>
                  </a:cubicBezTo>
                  <a:close/>
                </a:path>
              </a:pathLst>
            </a:custGeom>
            <a:solidFill>
              <a:schemeClr val="bg1">
                <a:alpha val="50000"/>
              </a:schemeClr>
            </a:solidFill>
            <a:ln w="12700">
              <a:miter lim="400000"/>
            </a:ln>
          </p:spPr>
          <p:txBody>
            <a:bodyPr lIns="38100" tIns="38100" rIns="38100" bIns="38100" anchor="ctr"/>
            <a:lstStyle/>
            <a:p>
              <a:pPr>
                <a:defRPr sz="3000">
                  <a:solidFill>
                    <a:srgbClr val="FFFFFF"/>
                  </a:solidFill>
                </a:defRPr>
              </a:pPr>
              <a:endParaRPr/>
            </a:p>
          </p:txBody>
        </p:sp>
        <p:sp>
          <p:nvSpPr>
            <p:cNvPr id="19" name="Shape">
              <a:extLst>
                <a:ext uri="{FF2B5EF4-FFF2-40B4-BE49-F238E27FC236}">
                  <a16:creationId xmlns:a16="http://schemas.microsoft.com/office/drawing/2014/main" id="{28A3BB05-FD8E-0141-B205-8F3701F2BE43}"/>
                </a:ext>
              </a:extLst>
            </p:cNvPr>
            <p:cNvSpPr/>
            <p:nvPr/>
          </p:nvSpPr>
          <p:spPr>
            <a:xfrm rot="10800000">
              <a:off x="5697173" y="3467676"/>
              <a:ext cx="1779954" cy="715387"/>
            </a:xfrm>
            <a:custGeom>
              <a:avLst/>
              <a:gdLst/>
              <a:ahLst/>
              <a:cxnLst>
                <a:cxn ang="0">
                  <a:pos x="wd2" y="hd2"/>
                </a:cxn>
                <a:cxn ang="5400000">
                  <a:pos x="wd2" y="hd2"/>
                </a:cxn>
                <a:cxn ang="10800000">
                  <a:pos x="wd2" y="hd2"/>
                </a:cxn>
                <a:cxn ang="16200000">
                  <a:pos x="wd2" y="hd2"/>
                </a:cxn>
              </a:cxnLst>
              <a:rect l="0" t="0" r="r" b="b"/>
              <a:pathLst>
                <a:path w="21489" h="21427" extrusionOk="0">
                  <a:moveTo>
                    <a:pt x="139" y="5292"/>
                  </a:moveTo>
                  <a:cubicBezTo>
                    <a:pt x="1438" y="6465"/>
                    <a:pt x="2732" y="7794"/>
                    <a:pt x="4065" y="8840"/>
                  </a:cubicBezTo>
                  <a:cubicBezTo>
                    <a:pt x="3968" y="8472"/>
                    <a:pt x="3871" y="8119"/>
                    <a:pt x="3774" y="7751"/>
                  </a:cubicBezTo>
                  <a:cubicBezTo>
                    <a:pt x="3609" y="7073"/>
                    <a:pt x="3455" y="6380"/>
                    <a:pt x="3313" y="5673"/>
                  </a:cubicBezTo>
                  <a:cubicBezTo>
                    <a:pt x="3022" y="4302"/>
                    <a:pt x="2777" y="2804"/>
                    <a:pt x="2578" y="1305"/>
                  </a:cubicBezTo>
                  <a:cubicBezTo>
                    <a:pt x="2561" y="1164"/>
                    <a:pt x="2629" y="938"/>
                    <a:pt x="2652" y="1065"/>
                  </a:cubicBezTo>
                  <a:cubicBezTo>
                    <a:pt x="2777" y="1729"/>
                    <a:pt x="2914" y="2380"/>
                    <a:pt x="3056" y="3058"/>
                  </a:cubicBezTo>
                  <a:cubicBezTo>
                    <a:pt x="3204" y="3708"/>
                    <a:pt x="3353" y="4387"/>
                    <a:pt x="3501" y="5051"/>
                  </a:cubicBezTo>
                  <a:cubicBezTo>
                    <a:pt x="3763" y="6281"/>
                    <a:pt x="4031" y="7554"/>
                    <a:pt x="4253" y="8981"/>
                  </a:cubicBezTo>
                  <a:cubicBezTo>
                    <a:pt x="4618" y="9250"/>
                    <a:pt x="4988" y="9518"/>
                    <a:pt x="5358" y="9730"/>
                  </a:cubicBezTo>
                  <a:cubicBezTo>
                    <a:pt x="5803" y="9999"/>
                    <a:pt x="6253" y="10225"/>
                    <a:pt x="6709" y="10423"/>
                  </a:cubicBezTo>
                  <a:cubicBezTo>
                    <a:pt x="5934" y="8119"/>
                    <a:pt x="5375" y="5221"/>
                    <a:pt x="4914" y="2351"/>
                  </a:cubicBezTo>
                  <a:cubicBezTo>
                    <a:pt x="4891" y="2224"/>
                    <a:pt x="4942" y="2012"/>
                    <a:pt x="4971" y="2125"/>
                  </a:cubicBezTo>
                  <a:cubicBezTo>
                    <a:pt x="5073" y="2493"/>
                    <a:pt x="5164" y="2903"/>
                    <a:pt x="5256" y="3327"/>
                  </a:cubicBezTo>
                  <a:cubicBezTo>
                    <a:pt x="5347" y="3737"/>
                    <a:pt x="5438" y="4175"/>
                    <a:pt x="5529" y="4627"/>
                  </a:cubicBezTo>
                  <a:cubicBezTo>
                    <a:pt x="5706" y="5518"/>
                    <a:pt x="5888" y="6451"/>
                    <a:pt x="6099" y="7313"/>
                  </a:cubicBezTo>
                  <a:cubicBezTo>
                    <a:pt x="6378" y="8416"/>
                    <a:pt x="6805" y="9165"/>
                    <a:pt x="7050" y="10565"/>
                  </a:cubicBezTo>
                  <a:cubicBezTo>
                    <a:pt x="7489" y="10734"/>
                    <a:pt x="7928" y="10890"/>
                    <a:pt x="8372" y="11017"/>
                  </a:cubicBezTo>
                  <a:cubicBezTo>
                    <a:pt x="8857" y="11102"/>
                    <a:pt x="9341" y="11243"/>
                    <a:pt x="9825" y="11271"/>
                  </a:cubicBezTo>
                  <a:cubicBezTo>
                    <a:pt x="9694" y="10974"/>
                    <a:pt x="9563" y="10635"/>
                    <a:pt x="9438" y="10296"/>
                  </a:cubicBezTo>
                  <a:cubicBezTo>
                    <a:pt x="9176" y="9533"/>
                    <a:pt x="8931" y="8727"/>
                    <a:pt x="8697" y="8034"/>
                  </a:cubicBezTo>
                  <a:cubicBezTo>
                    <a:pt x="8577" y="7681"/>
                    <a:pt x="8458" y="7313"/>
                    <a:pt x="8338" y="6946"/>
                  </a:cubicBezTo>
                  <a:cubicBezTo>
                    <a:pt x="8224" y="6564"/>
                    <a:pt x="8110" y="6168"/>
                    <a:pt x="8008" y="5744"/>
                  </a:cubicBezTo>
                  <a:cubicBezTo>
                    <a:pt x="7797" y="4910"/>
                    <a:pt x="7615" y="4019"/>
                    <a:pt x="7472" y="3002"/>
                  </a:cubicBezTo>
                  <a:cubicBezTo>
                    <a:pt x="7444" y="2818"/>
                    <a:pt x="7506" y="2507"/>
                    <a:pt x="7546" y="2677"/>
                  </a:cubicBezTo>
                  <a:cubicBezTo>
                    <a:pt x="7922" y="4302"/>
                    <a:pt x="8327" y="5956"/>
                    <a:pt x="8805" y="7370"/>
                  </a:cubicBezTo>
                  <a:cubicBezTo>
                    <a:pt x="9033" y="8062"/>
                    <a:pt x="9307" y="8741"/>
                    <a:pt x="9580" y="9434"/>
                  </a:cubicBezTo>
                  <a:cubicBezTo>
                    <a:pt x="9797" y="9985"/>
                    <a:pt x="10002" y="10593"/>
                    <a:pt x="10184" y="11314"/>
                  </a:cubicBezTo>
                  <a:lnTo>
                    <a:pt x="10663" y="11356"/>
                  </a:lnTo>
                  <a:lnTo>
                    <a:pt x="11432" y="11328"/>
                  </a:lnTo>
                  <a:cubicBezTo>
                    <a:pt x="11899" y="11300"/>
                    <a:pt x="12361" y="11229"/>
                    <a:pt x="12828" y="11130"/>
                  </a:cubicBezTo>
                  <a:cubicBezTo>
                    <a:pt x="11563" y="8543"/>
                    <a:pt x="10395" y="6196"/>
                    <a:pt x="9466" y="2917"/>
                  </a:cubicBezTo>
                  <a:cubicBezTo>
                    <a:pt x="9426" y="2790"/>
                    <a:pt x="9466" y="2507"/>
                    <a:pt x="9506" y="2620"/>
                  </a:cubicBezTo>
                  <a:cubicBezTo>
                    <a:pt x="9825" y="3581"/>
                    <a:pt x="10167" y="4486"/>
                    <a:pt x="10526" y="5377"/>
                  </a:cubicBezTo>
                  <a:cubicBezTo>
                    <a:pt x="10885" y="6239"/>
                    <a:pt x="11261" y="7087"/>
                    <a:pt x="11648" y="7978"/>
                  </a:cubicBezTo>
                  <a:cubicBezTo>
                    <a:pt x="12110" y="8981"/>
                    <a:pt x="12691" y="9547"/>
                    <a:pt x="13136" y="11045"/>
                  </a:cubicBezTo>
                  <a:cubicBezTo>
                    <a:pt x="13825" y="10861"/>
                    <a:pt x="14514" y="10593"/>
                    <a:pt x="15204" y="10254"/>
                  </a:cubicBezTo>
                  <a:cubicBezTo>
                    <a:pt x="15010" y="9999"/>
                    <a:pt x="14822" y="9702"/>
                    <a:pt x="14640" y="9391"/>
                  </a:cubicBezTo>
                  <a:cubicBezTo>
                    <a:pt x="14292" y="8812"/>
                    <a:pt x="13962" y="8190"/>
                    <a:pt x="13643" y="7568"/>
                  </a:cubicBezTo>
                  <a:cubicBezTo>
                    <a:pt x="13284" y="6875"/>
                    <a:pt x="12948" y="6154"/>
                    <a:pt x="12623" y="5320"/>
                  </a:cubicBezTo>
                  <a:cubicBezTo>
                    <a:pt x="12304" y="4472"/>
                    <a:pt x="12002" y="3567"/>
                    <a:pt x="11723" y="2549"/>
                  </a:cubicBezTo>
                  <a:cubicBezTo>
                    <a:pt x="11688" y="2408"/>
                    <a:pt x="11723" y="2125"/>
                    <a:pt x="11762" y="2252"/>
                  </a:cubicBezTo>
                  <a:cubicBezTo>
                    <a:pt x="12025" y="3016"/>
                    <a:pt x="12298" y="3765"/>
                    <a:pt x="12589" y="4472"/>
                  </a:cubicBezTo>
                  <a:cubicBezTo>
                    <a:pt x="12873" y="5165"/>
                    <a:pt x="13170" y="5801"/>
                    <a:pt x="13483" y="6423"/>
                  </a:cubicBezTo>
                  <a:cubicBezTo>
                    <a:pt x="13831" y="7129"/>
                    <a:pt x="14201" y="7695"/>
                    <a:pt x="14577" y="8289"/>
                  </a:cubicBezTo>
                  <a:cubicBezTo>
                    <a:pt x="14913" y="8812"/>
                    <a:pt x="15255" y="9405"/>
                    <a:pt x="15591" y="10056"/>
                  </a:cubicBezTo>
                  <a:cubicBezTo>
                    <a:pt x="15888" y="9900"/>
                    <a:pt x="16178" y="9730"/>
                    <a:pt x="16469" y="9561"/>
                  </a:cubicBezTo>
                  <a:cubicBezTo>
                    <a:pt x="16879" y="9306"/>
                    <a:pt x="17289" y="9038"/>
                    <a:pt x="17694" y="8741"/>
                  </a:cubicBezTo>
                  <a:cubicBezTo>
                    <a:pt x="17472" y="8430"/>
                    <a:pt x="17249" y="8062"/>
                    <a:pt x="17033" y="7709"/>
                  </a:cubicBezTo>
                  <a:cubicBezTo>
                    <a:pt x="16680" y="7115"/>
                    <a:pt x="16326" y="6507"/>
                    <a:pt x="15990" y="5942"/>
                  </a:cubicBezTo>
                  <a:cubicBezTo>
                    <a:pt x="15614" y="5320"/>
                    <a:pt x="15249" y="4698"/>
                    <a:pt x="14896" y="4076"/>
                  </a:cubicBezTo>
                  <a:cubicBezTo>
                    <a:pt x="14543" y="3440"/>
                    <a:pt x="14195" y="2747"/>
                    <a:pt x="13865" y="2083"/>
                  </a:cubicBezTo>
                  <a:cubicBezTo>
                    <a:pt x="13814" y="1984"/>
                    <a:pt x="13831" y="1687"/>
                    <a:pt x="13882" y="1772"/>
                  </a:cubicBezTo>
                  <a:cubicBezTo>
                    <a:pt x="14218" y="2337"/>
                    <a:pt x="14571" y="2917"/>
                    <a:pt x="14925" y="3426"/>
                  </a:cubicBezTo>
                  <a:cubicBezTo>
                    <a:pt x="15278" y="3949"/>
                    <a:pt x="15643" y="4486"/>
                    <a:pt x="16024" y="5080"/>
                  </a:cubicBezTo>
                  <a:cubicBezTo>
                    <a:pt x="16355" y="5574"/>
                    <a:pt x="16714" y="6041"/>
                    <a:pt x="17084" y="6621"/>
                  </a:cubicBezTo>
                  <a:cubicBezTo>
                    <a:pt x="17266" y="6903"/>
                    <a:pt x="17454" y="7214"/>
                    <a:pt x="17637" y="7568"/>
                  </a:cubicBezTo>
                  <a:cubicBezTo>
                    <a:pt x="17785" y="7836"/>
                    <a:pt x="17933" y="8147"/>
                    <a:pt x="18081" y="8486"/>
                  </a:cubicBezTo>
                  <a:cubicBezTo>
                    <a:pt x="18765" y="7978"/>
                    <a:pt x="19449" y="7440"/>
                    <a:pt x="20127" y="6847"/>
                  </a:cubicBezTo>
                  <a:cubicBezTo>
                    <a:pt x="19454" y="5900"/>
                    <a:pt x="18839" y="5490"/>
                    <a:pt x="18212" y="4684"/>
                  </a:cubicBezTo>
                  <a:cubicBezTo>
                    <a:pt x="17756" y="4090"/>
                    <a:pt x="17318" y="3412"/>
                    <a:pt x="16896" y="2677"/>
                  </a:cubicBezTo>
                  <a:cubicBezTo>
                    <a:pt x="16469" y="1913"/>
                    <a:pt x="16059" y="1107"/>
                    <a:pt x="15665" y="330"/>
                  </a:cubicBezTo>
                  <a:cubicBezTo>
                    <a:pt x="15614" y="231"/>
                    <a:pt x="15620" y="-80"/>
                    <a:pt x="15671" y="19"/>
                  </a:cubicBezTo>
                  <a:cubicBezTo>
                    <a:pt x="16087" y="796"/>
                    <a:pt x="16526" y="1574"/>
                    <a:pt x="16982" y="2252"/>
                  </a:cubicBezTo>
                  <a:cubicBezTo>
                    <a:pt x="17432" y="2917"/>
                    <a:pt x="17899" y="3553"/>
                    <a:pt x="18383" y="4161"/>
                  </a:cubicBezTo>
                  <a:cubicBezTo>
                    <a:pt x="19004" y="4882"/>
                    <a:pt x="19711" y="5066"/>
                    <a:pt x="20366" y="6564"/>
                  </a:cubicBezTo>
                  <a:cubicBezTo>
                    <a:pt x="20372" y="6578"/>
                    <a:pt x="20377" y="6606"/>
                    <a:pt x="20383" y="6621"/>
                  </a:cubicBezTo>
                  <a:cubicBezTo>
                    <a:pt x="20714" y="6338"/>
                    <a:pt x="21044" y="6041"/>
                    <a:pt x="21374" y="5744"/>
                  </a:cubicBezTo>
                  <a:cubicBezTo>
                    <a:pt x="21449" y="5673"/>
                    <a:pt x="21534" y="6097"/>
                    <a:pt x="21460" y="6196"/>
                  </a:cubicBezTo>
                  <a:cubicBezTo>
                    <a:pt x="21192" y="6592"/>
                    <a:pt x="20919" y="6960"/>
                    <a:pt x="20645" y="7313"/>
                  </a:cubicBezTo>
                  <a:cubicBezTo>
                    <a:pt x="20651" y="7356"/>
                    <a:pt x="20657" y="7384"/>
                    <a:pt x="20657" y="7440"/>
                  </a:cubicBezTo>
                  <a:cubicBezTo>
                    <a:pt x="20651" y="8557"/>
                    <a:pt x="20520" y="9462"/>
                    <a:pt x="20343" y="10296"/>
                  </a:cubicBezTo>
                  <a:cubicBezTo>
                    <a:pt x="20167" y="11130"/>
                    <a:pt x="19950" y="11893"/>
                    <a:pt x="19762" y="12671"/>
                  </a:cubicBezTo>
                  <a:cubicBezTo>
                    <a:pt x="19471" y="13830"/>
                    <a:pt x="19181" y="15102"/>
                    <a:pt x="18879" y="16389"/>
                  </a:cubicBezTo>
                  <a:cubicBezTo>
                    <a:pt x="18571" y="17647"/>
                    <a:pt x="18258" y="18933"/>
                    <a:pt x="17927" y="20219"/>
                  </a:cubicBezTo>
                  <a:cubicBezTo>
                    <a:pt x="17887" y="20375"/>
                    <a:pt x="17813" y="20106"/>
                    <a:pt x="17848" y="19965"/>
                  </a:cubicBezTo>
                  <a:cubicBezTo>
                    <a:pt x="18400" y="17717"/>
                    <a:pt x="18873" y="15441"/>
                    <a:pt x="19323" y="13208"/>
                  </a:cubicBezTo>
                  <a:cubicBezTo>
                    <a:pt x="19426" y="12699"/>
                    <a:pt x="19540" y="12218"/>
                    <a:pt x="19648" y="11752"/>
                  </a:cubicBezTo>
                  <a:cubicBezTo>
                    <a:pt x="19756" y="11271"/>
                    <a:pt x="19859" y="10791"/>
                    <a:pt x="19967" y="10310"/>
                  </a:cubicBezTo>
                  <a:cubicBezTo>
                    <a:pt x="20144" y="9462"/>
                    <a:pt x="20309" y="8600"/>
                    <a:pt x="20417" y="7610"/>
                  </a:cubicBezTo>
                  <a:cubicBezTo>
                    <a:pt x="19762" y="8416"/>
                    <a:pt x="19078" y="9094"/>
                    <a:pt x="18383" y="9674"/>
                  </a:cubicBezTo>
                  <a:cubicBezTo>
                    <a:pt x="18298" y="10762"/>
                    <a:pt x="18132" y="11752"/>
                    <a:pt x="17927" y="12643"/>
                  </a:cubicBezTo>
                  <a:cubicBezTo>
                    <a:pt x="17705" y="13604"/>
                    <a:pt x="17449" y="14523"/>
                    <a:pt x="17204" y="15371"/>
                  </a:cubicBezTo>
                  <a:cubicBezTo>
                    <a:pt x="16925" y="16332"/>
                    <a:pt x="16623" y="17237"/>
                    <a:pt x="16304" y="18113"/>
                  </a:cubicBezTo>
                  <a:cubicBezTo>
                    <a:pt x="15979" y="18961"/>
                    <a:pt x="15637" y="19781"/>
                    <a:pt x="15289" y="20644"/>
                  </a:cubicBezTo>
                  <a:cubicBezTo>
                    <a:pt x="15238" y="20771"/>
                    <a:pt x="15175" y="20502"/>
                    <a:pt x="15221" y="20361"/>
                  </a:cubicBezTo>
                  <a:cubicBezTo>
                    <a:pt x="15512" y="19499"/>
                    <a:pt x="15791" y="18650"/>
                    <a:pt x="16064" y="17788"/>
                  </a:cubicBezTo>
                  <a:cubicBezTo>
                    <a:pt x="16332" y="16926"/>
                    <a:pt x="16588" y="16021"/>
                    <a:pt x="16839" y="15159"/>
                  </a:cubicBezTo>
                  <a:cubicBezTo>
                    <a:pt x="17118" y="14226"/>
                    <a:pt x="17346" y="13123"/>
                    <a:pt x="17568" y="12049"/>
                  </a:cubicBezTo>
                  <a:cubicBezTo>
                    <a:pt x="17717" y="11328"/>
                    <a:pt x="17859" y="10649"/>
                    <a:pt x="18007" y="9971"/>
                  </a:cubicBezTo>
                  <a:cubicBezTo>
                    <a:pt x="17580" y="10296"/>
                    <a:pt x="17152" y="10593"/>
                    <a:pt x="16719" y="10847"/>
                  </a:cubicBezTo>
                  <a:cubicBezTo>
                    <a:pt x="16429" y="11017"/>
                    <a:pt x="16144" y="11158"/>
                    <a:pt x="15853" y="11300"/>
                  </a:cubicBezTo>
                  <a:cubicBezTo>
                    <a:pt x="15671" y="12162"/>
                    <a:pt x="15443" y="12911"/>
                    <a:pt x="15198" y="13618"/>
                  </a:cubicBezTo>
                  <a:cubicBezTo>
                    <a:pt x="14925" y="14410"/>
                    <a:pt x="14640" y="15201"/>
                    <a:pt x="14355" y="15950"/>
                  </a:cubicBezTo>
                  <a:cubicBezTo>
                    <a:pt x="13717" y="17732"/>
                    <a:pt x="13067" y="19527"/>
                    <a:pt x="12401" y="21393"/>
                  </a:cubicBezTo>
                  <a:cubicBezTo>
                    <a:pt x="12355" y="21520"/>
                    <a:pt x="12287" y="21266"/>
                    <a:pt x="12332" y="21110"/>
                  </a:cubicBezTo>
                  <a:cubicBezTo>
                    <a:pt x="12885" y="19117"/>
                    <a:pt x="13460" y="17505"/>
                    <a:pt x="14024" y="15823"/>
                  </a:cubicBezTo>
                  <a:cubicBezTo>
                    <a:pt x="14173" y="15371"/>
                    <a:pt x="14326" y="14918"/>
                    <a:pt x="14480" y="14452"/>
                  </a:cubicBezTo>
                  <a:cubicBezTo>
                    <a:pt x="14628" y="13985"/>
                    <a:pt x="14777" y="13505"/>
                    <a:pt x="14925" y="13038"/>
                  </a:cubicBezTo>
                  <a:cubicBezTo>
                    <a:pt x="15101" y="12473"/>
                    <a:pt x="15284" y="11964"/>
                    <a:pt x="15466" y="11469"/>
                  </a:cubicBezTo>
                  <a:cubicBezTo>
                    <a:pt x="14759" y="11766"/>
                    <a:pt x="14047" y="11978"/>
                    <a:pt x="13341" y="12134"/>
                  </a:cubicBezTo>
                  <a:cubicBezTo>
                    <a:pt x="13198" y="12939"/>
                    <a:pt x="12999" y="13547"/>
                    <a:pt x="12765" y="14070"/>
                  </a:cubicBezTo>
                  <a:cubicBezTo>
                    <a:pt x="12503" y="14664"/>
                    <a:pt x="12213" y="15173"/>
                    <a:pt x="11956" y="15752"/>
                  </a:cubicBezTo>
                  <a:cubicBezTo>
                    <a:pt x="11552" y="16615"/>
                    <a:pt x="11130" y="17519"/>
                    <a:pt x="10697" y="18396"/>
                  </a:cubicBezTo>
                  <a:cubicBezTo>
                    <a:pt x="10258" y="19230"/>
                    <a:pt x="9808" y="20121"/>
                    <a:pt x="9352" y="20969"/>
                  </a:cubicBezTo>
                  <a:cubicBezTo>
                    <a:pt x="9295" y="21068"/>
                    <a:pt x="9255" y="20785"/>
                    <a:pt x="9312" y="20658"/>
                  </a:cubicBezTo>
                  <a:cubicBezTo>
                    <a:pt x="10668" y="17703"/>
                    <a:pt x="11968" y="15272"/>
                    <a:pt x="13039" y="12204"/>
                  </a:cubicBezTo>
                  <a:cubicBezTo>
                    <a:pt x="12594" y="12289"/>
                    <a:pt x="12150" y="12346"/>
                    <a:pt x="11705" y="12388"/>
                  </a:cubicBezTo>
                  <a:cubicBezTo>
                    <a:pt x="11255" y="12416"/>
                    <a:pt x="10800" y="12416"/>
                    <a:pt x="10349" y="12388"/>
                  </a:cubicBezTo>
                  <a:cubicBezTo>
                    <a:pt x="9973" y="13759"/>
                    <a:pt x="9415" y="14650"/>
                    <a:pt x="8936" y="15540"/>
                  </a:cubicBezTo>
                  <a:cubicBezTo>
                    <a:pt x="8247" y="16897"/>
                    <a:pt x="7540" y="18269"/>
                    <a:pt x="6788" y="19696"/>
                  </a:cubicBezTo>
                  <a:cubicBezTo>
                    <a:pt x="6720" y="19824"/>
                    <a:pt x="6674" y="19470"/>
                    <a:pt x="6731" y="19315"/>
                  </a:cubicBezTo>
                  <a:cubicBezTo>
                    <a:pt x="7039" y="18467"/>
                    <a:pt x="7358" y="17732"/>
                    <a:pt x="7677" y="17081"/>
                  </a:cubicBezTo>
                  <a:cubicBezTo>
                    <a:pt x="7996" y="16445"/>
                    <a:pt x="8321" y="15851"/>
                    <a:pt x="8640" y="15244"/>
                  </a:cubicBezTo>
                  <a:cubicBezTo>
                    <a:pt x="8942" y="14650"/>
                    <a:pt x="9244" y="13971"/>
                    <a:pt x="9546" y="13321"/>
                  </a:cubicBezTo>
                  <a:cubicBezTo>
                    <a:pt x="9694" y="12982"/>
                    <a:pt x="9842" y="12657"/>
                    <a:pt x="9990" y="12374"/>
                  </a:cubicBezTo>
                  <a:cubicBezTo>
                    <a:pt x="9039" y="12289"/>
                    <a:pt x="8093" y="12077"/>
                    <a:pt x="7159" y="11710"/>
                  </a:cubicBezTo>
                  <a:cubicBezTo>
                    <a:pt x="6771" y="12883"/>
                    <a:pt x="6230" y="13250"/>
                    <a:pt x="5763" y="13957"/>
                  </a:cubicBezTo>
                  <a:cubicBezTo>
                    <a:pt x="5062" y="14933"/>
                    <a:pt x="4367" y="16488"/>
                    <a:pt x="3575" y="17110"/>
                  </a:cubicBezTo>
                  <a:cubicBezTo>
                    <a:pt x="3518" y="17152"/>
                    <a:pt x="3506" y="16912"/>
                    <a:pt x="3563" y="16827"/>
                  </a:cubicBezTo>
                  <a:cubicBezTo>
                    <a:pt x="4726" y="15130"/>
                    <a:pt x="5791" y="13067"/>
                    <a:pt x="6823" y="11568"/>
                  </a:cubicBezTo>
                  <a:cubicBezTo>
                    <a:pt x="6390" y="11384"/>
                    <a:pt x="5951" y="11172"/>
                    <a:pt x="5523" y="10932"/>
                  </a:cubicBezTo>
                  <a:cubicBezTo>
                    <a:pt x="5085" y="10692"/>
                    <a:pt x="4646" y="10423"/>
                    <a:pt x="4207" y="10140"/>
                  </a:cubicBezTo>
                  <a:cubicBezTo>
                    <a:pt x="4019" y="10579"/>
                    <a:pt x="3808" y="10875"/>
                    <a:pt x="3592" y="11116"/>
                  </a:cubicBezTo>
                  <a:cubicBezTo>
                    <a:pt x="3307" y="11427"/>
                    <a:pt x="3011" y="11611"/>
                    <a:pt x="2732" y="11907"/>
                  </a:cubicBezTo>
                  <a:cubicBezTo>
                    <a:pt x="1979" y="12741"/>
                    <a:pt x="1233" y="13957"/>
                    <a:pt x="413" y="14410"/>
                  </a:cubicBezTo>
                  <a:cubicBezTo>
                    <a:pt x="356" y="14438"/>
                    <a:pt x="356" y="14183"/>
                    <a:pt x="413" y="14127"/>
                  </a:cubicBezTo>
                  <a:cubicBezTo>
                    <a:pt x="1643" y="12741"/>
                    <a:pt x="2783" y="11102"/>
                    <a:pt x="3871" y="9900"/>
                  </a:cubicBezTo>
                  <a:cubicBezTo>
                    <a:pt x="2532" y="8981"/>
                    <a:pt x="1216" y="7794"/>
                    <a:pt x="54" y="5928"/>
                  </a:cubicBezTo>
                  <a:cubicBezTo>
                    <a:pt x="-66" y="5758"/>
                    <a:pt x="37" y="5207"/>
                    <a:pt x="139" y="5292"/>
                  </a:cubicBezTo>
                  <a:close/>
                </a:path>
              </a:pathLst>
            </a:custGeom>
            <a:solidFill>
              <a:schemeClr val="bg1">
                <a:alpha val="50000"/>
              </a:schemeClr>
            </a:solidFill>
            <a:ln w="12700">
              <a:miter lim="400000"/>
            </a:ln>
          </p:spPr>
          <p:txBody>
            <a:bodyPr lIns="38100" tIns="38100" rIns="38100" bIns="38100" anchor="ctr"/>
            <a:lstStyle/>
            <a:p>
              <a:pPr>
                <a:defRPr sz="3000">
                  <a:solidFill>
                    <a:srgbClr val="FFFFFF"/>
                  </a:solidFill>
                </a:defRPr>
              </a:pPr>
              <a:endParaRPr/>
            </a:p>
          </p:txBody>
        </p:sp>
      </p:grpSp>
    </p:spTree>
    <p:extLst>
      <p:ext uri="{BB962C8B-B14F-4D97-AF65-F5344CB8AC3E}">
        <p14:creationId xmlns:p14="http://schemas.microsoft.com/office/powerpoint/2010/main" val="11212265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Date Placeholder 1">
            <a:extLst>
              <a:ext uri="{FF2B5EF4-FFF2-40B4-BE49-F238E27FC236}">
                <a16:creationId xmlns:a16="http://schemas.microsoft.com/office/drawing/2014/main" id="{B2290AD6-CF4F-40D6-93FA-5F998F8EE638}"/>
              </a:ext>
            </a:extLst>
          </p:cNvPr>
          <p:cNvSpPr>
            <a:spLocks noGrp="1"/>
          </p:cNvSpPr>
          <p:nvPr>
            <p:ph type="dt" sz="half" idx="10"/>
          </p:nvPr>
        </p:nvSpPr>
        <p:spPr>
          <a:xfrm>
            <a:off x="838200" y="6356350"/>
            <a:ext cx="2743200" cy="365125"/>
          </a:xfrm>
        </p:spPr>
        <p:txBody>
          <a:bodyPr/>
          <a:lstStyle/>
          <a:p>
            <a:r>
              <a:rPr lang="en-US"/>
              <a:t>Date</a:t>
            </a:r>
          </a:p>
        </p:txBody>
      </p:sp>
      <p:sp>
        <p:nvSpPr>
          <p:cNvPr id="3" name="Footer Placeholder 2">
            <a:extLst>
              <a:ext uri="{FF2B5EF4-FFF2-40B4-BE49-F238E27FC236}">
                <a16:creationId xmlns:a16="http://schemas.microsoft.com/office/drawing/2014/main" id="{EF2D6725-98B3-4236-A20D-B359CC0DFAE5}"/>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6" name="Slide Number Placeholder 5">
            <a:extLst>
              <a:ext uri="{FF2B5EF4-FFF2-40B4-BE49-F238E27FC236}">
                <a16:creationId xmlns:a16="http://schemas.microsoft.com/office/drawing/2014/main" id="{27CE8A21-3691-4C04-B978-15B30DA2E932}"/>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pPr/>
              <a:t>5</a:t>
            </a:fld>
            <a:endParaRPr lang="en-US"/>
          </a:p>
        </p:txBody>
      </p:sp>
      <p:sp>
        <p:nvSpPr>
          <p:cNvPr id="4" name="Title 3">
            <a:extLst>
              <a:ext uri="{FF2B5EF4-FFF2-40B4-BE49-F238E27FC236}">
                <a16:creationId xmlns:a16="http://schemas.microsoft.com/office/drawing/2014/main" id="{8284E382-9EF1-4EBC-8F04-8C4130B8A40A}"/>
              </a:ext>
            </a:extLst>
          </p:cNvPr>
          <p:cNvSpPr>
            <a:spLocks noGrp="1"/>
          </p:cNvSpPr>
          <p:nvPr>
            <p:ph type="ctrTitle"/>
          </p:nvPr>
        </p:nvSpPr>
        <p:spPr>
          <a:xfrm>
            <a:off x="2144109" y="1502979"/>
            <a:ext cx="7998373" cy="2247386"/>
          </a:xfrm>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subTitle" idx="1"/>
          </p:nvPr>
        </p:nvSpPr>
        <p:spPr>
          <a:xfrm>
            <a:off x="2449513" y="4876800"/>
            <a:ext cx="7283450" cy="858838"/>
          </a:xfrm>
        </p:spPr>
        <p:txBody>
          <a:bodyPr/>
          <a:lstStyle/>
          <a:p>
            <a:r>
              <a:rPr lang="en-US" dirty="0"/>
              <a:t>Here goes the subtitle of your section</a:t>
            </a:r>
          </a:p>
        </p:txBody>
      </p:sp>
      <p:grpSp>
        <p:nvGrpSpPr>
          <p:cNvPr id="17" name="Group 16">
            <a:extLst>
              <a:ext uri="{FF2B5EF4-FFF2-40B4-BE49-F238E27FC236}">
                <a16:creationId xmlns:a16="http://schemas.microsoft.com/office/drawing/2014/main" id="{6BE08F10-39A2-7448-B918-5B7FC08157A0}"/>
              </a:ext>
            </a:extLst>
          </p:cNvPr>
          <p:cNvGrpSpPr/>
          <p:nvPr/>
        </p:nvGrpSpPr>
        <p:grpSpPr>
          <a:xfrm rot="399874">
            <a:off x="4265123" y="3657095"/>
            <a:ext cx="3652229" cy="1051937"/>
            <a:chOff x="3824898" y="3467676"/>
            <a:chExt cx="3652229" cy="1051937"/>
          </a:xfrm>
        </p:grpSpPr>
        <p:sp>
          <p:nvSpPr>
            <p:cNvPr id="18" name="Shape">
              <a:extLst>
                <a:ext uri="{FF2B5EF4-FFF2-40B4-BE49-F238E27FC236}">
                  <a16:creationId xmlns:a16="http://schemas.microsoft.com/office/drawing/2014/main" id="{15E27164-CE0D-5B42-A12B-BAB17171207D}"/>
                </a:ext>
              </a:extLst>
            </p:cNvPr>
            <p:cNvSpPr/>
            <p:nvPr/>
          </p:nvSpPr>
          <p:spPr>
            <a:xfrm>
              <a:off x="3824898" y="3804226"/>
              <a:ext cx="1779954" cy="715387"/>
            </a:xfrm>
            <a:custGeom>
              <a:avLst/>
              <a:gdLst/>
              <a:ahLst/>
              <a:cxnLst>
                <a:cxn ang="0">
                  <a:pos x="wd2" y="hd2"/>
                </a:cxn>
                <a:cxn ang="5400000">
                  <a:pos x="wd2" y="hd2"/>
                </a:cxn>
                <a:cxn ang="10800000">
                  <a:pos x="wd2" y="hd2"/>
                </a:cxn>
                <a:cxn ang="16200000">
                  <a:pos x="wd2" y="hd2"/>
                </a:cxn>
              </a:cxnLst>
              <a:rect l="0" t="0" r="r" b="b"/>
              <a:pathLst>
                <a:path w="21489" h="21427" extrusionOk="0">
                  <a:moveTo>
                    <a:pt x="139" y="5292"/>
                  </a:moveTo>
                  <a:cubicBezTo>
                    <a:pt x="1438" y="6465"/>
                    <a:pt x="2732" y="7794"/>
                    <a:pt x="4065" y="8840"/>
                  </a:cubicBezTo>
                  <a:cubicBezTo>
                    <a:pt x="3968" y="8472"/>
                    <a:pt x="3871" y="8119"/>
                    <a:pt x="3774" y="7751"/>
                  </a:cubicBezTo>
                  <a:cubicBezTo>
                    <a:pt x="3609" y="7073"/>
                    <a:pt x="3455" y="6380"/>
                    <a:pt x="3313" y="5673"/>
                  </a:cubicBezTo>
                  <a:cubicBezTo>
                    <a:pt x="3022" y="4302"/>
                    <a:pt x="2777" y="2804"/>
                    <a:pt x="2578" y="1305"/>
                  </a:cubicBezTo>
                  <a:cubicBezTo>
                    <a:pt x="2561" y="1164"/>
                    <a:pt x="2629" y="938"/>
                    <a:pt x="2652" y="1065"/>
                  </a:cubicBezTo>
                  <a:cubicBezTo>
                    <a:pt x="2777" y="1729"/>
                    <a:pt x="2914" y="2380"/>
                    <a:pt x="3056" y="3058"/>
                  </a:cubicBezTo>
                  <a:cubicBezTo>
                    <a:pt x="3204" y="3708"/>
                    <a:pt x="3353" y="4387"/>
                    <a:pt x="3501" y="5051"/>
                  </a:cubicBezTo>
                  <a:cubicBezTo>
                    <a:pt x="3763" y="6281"/>
                    <a:pt x="4031" y="7554"/>
                    <a:pt x="4253" y="8981"/>
                  </a:cubicBezTo>
                  <a:cubicBezTo>
                    <a:pt x="4618" y="9250"/>
                    <a:pt x="4988" y="9518"/>
                    <a:pt x="5358" y="9730"/>
                  </a:cubicBezTo>
                  <a:cubicBezTo>
                    <a:pt x="5803" y="9999"/>
                    <a:pt x="6253" y="10225"/>
                    <a:pt x="6709" y="10423"/>
                  </a:cubicBezTo>
                  <a:cubicBezTo>
                    <a:pt x="5934" y="8119"/>
                    <a:pt x="5375" y="5221"/>
                    <a:pt x="4914" y="2351"/>
                  </a:cubicBezTo>
                  <a:cubicBezTo>
                    <a:pt x="4891" y="2224"/>
                    <a:pt x="4942" y="2012"/>
                    <a:pt x="4971" y="2125"/>
                  </a:cubicBezTo>
                  <a:cubicBezTo>
                    <a:pt x="5073" y="2493"/>
                    <a:pt x="5164" y="2903"/>
                    <a:pt x="5256" y="3327"/>
                  </a:cubicBezTo>
                  <a:cubicBezTo>
                    <a:pt x="5347" y="3737"/>
                    <a:pt x="5438" y="4175"/>
                    <a:pt x="5529" y="4627"/>
                  </a:cubicBezTo>
                  <a:cubicBezTo>
                    <a:pt x="5706" y="5518"/>
                    <a:pt x="5888" y="6451"/>
                    <a:pt x="6099" y="7313"/>
                  </a:cubicBezTo>
                  <a:cubicBezTo>
                    <a:pt x="6378" y="8416"/>
                    <a:pt x="6805" y="9165"/>
                    <a:pt x="7050" y="10565"/>
                  </a:cubicBezTo>
                  <a:cubicBezTo>
                    <a:pt x="7489" y="10734"/>
                    <a:pt x="7928" y="10890"/>
                    <a:pt x="8372" y="11017"/>
                  </a:cubicBezTo>
                  <a:cubicBezTo>
                    <a:pt x="8857" y="11102"/>
                    <a:pt x="9341" y="11243"/>
                    <a:pt x="9825" y="11271"/>
                  </a:cubicBezTo>
                  <a:cubicBezTo>
                    <a:pt x="9694" y="10974"/>
                    <a:pt x="9563" y="10635"/>
                    <a:pt x="9438" y="10296"/>
                  </a:cubicBezTo>
                  <a:cubicBezTo>
                    <a:pt x="9176" y="9533"/>
                    <a:pt x="8931" y="8727"/>
                    <a:pt x="8697" y="8034"/>
                  </a:cubicBezTo>
                  <a:cubicBezTo>
                    <a:pt x="8577" y="7681"/>
                    <a:pt x="8458" y="7313"/>
                    <a:pt x="8338" y="6946"/>
                  </a:cubicBezTo>
                  <a:cubicBezTo>
                    <a:pt x="8224" y="6564"/>
                    <a:pt x="8110" y="6168"/>
                    <a:pt x="8008" y="5744"/>
                  </a:cubicBezTo>
                  <a:cubicBezTo>
                    <a:pt x="7797" y="4910"/>
                    <a:pt x="7615" y="4019"/>
                    <a:pt x="7472" y="3002"/>
                  </a:cubicBezTo>
                  <a:cubicBezTo>
                    <a:pt x="7444" y="2818"/>
                    <a:pt x="7506" y="2507"/>
                    <a:pt x="7546" y="2677"/>
                  </a:cubicBezTo>
                  <a:cubicBezTo>
                    <a:pt x="7922" y="4302"/>
                    <a:pt x="8327" y="5956"/>
                    <a:pt x="8805" y="7370"/>
                  </a:cubicBezTo>
                  <a:cubicBezTo>
                    <a:pt x="9033" y="8062"/>
                    <a:pt x="9307" y="8741"/>
                    <a:pt x="9580" y="9434"/>
                  </a:cubicBezTo>
                  <a:cubicBezTo>
                    <a:pt x="9797" y="9985"/>
                    <a:pt x="10002" y="10593"/>
                    <a:pt x="10184" y="11314"/>
                  </a:cubicBezTo>
                  <a:lnTo>
                    <a:pt x="10663" y="11356"/>
                  </a:lnTo>
                  <a:lnTo>
                    <a:pt x="11432" y="11328"/>
                  </a:lnTo>
                  <a:cubicBezTo>
                    <a:pt x="11899" y="11300"/>
                    <a:pt x="12361" y="11229"/>
                    <a:pt x="12828" y="11130"/>
                  </a:cubicBezTo>
                  <a:cubicBezTo>
                    <a:pt x="11563" y="8543"/>
                    <a:pt x="10395" y="6196"/>
                    <a:pt x="9466" y="2917"/>
                  </a:cubicBezTo>
                  <a:cubicBezTo>
                    <a:pt x="9426" y="2790"/>
                    <a:pt x="9466" y="2507"/>
                    <a:pt x="9506" y="2620"/>
                  </a:cubicBezTo>
                  <a:cubicBezTo>
                    <a:pt x="9825" y="3581"/>
                    <a:pt x="10167" y="4486"/>
                    <a:pt x="10526" y="5377"/>
                  </a:cubicBezTo>
                  <a:cubicBezTo>
                    <a:pt x="10885" y="6239"/>
                    <a:pt x="11261" y="7087"/>
                    <a:pt x="11648" y="7978"/>
                  </a:cubicBezTo>
                  <a:cubicBezTo>
                    <a:pt x="12110" y="8981"/>
                    <a:pt x="12691" y="9547"/>
                    <a:pt x="13136" y="11045"/>
                  </a:cubicBezTo>
                  <a:cubicBezTo>
                    <a:pt x="13825" y="10861"/>
                    <a:pt x="14514" y="10593"/>
                    <a:pt x="15204" y="10254"/>
                  </a:cubicBezTo>
                  <a:cubicBezTo>
                    <a:pt x="15010" y="9999"/>
                    <a:pt x="14822" y="9702"/>
                    <a:pt x="14640" y="9391"/>
                  </a:cubicBezTo>
                  <a:cubicBezTo>
                    <a:pt x="14292" y="8812"/>
                    <a:pt x="13962" y="8190"/>
                    <a:pt x="13643" y="7568"/>
                  </a:cubicBezTo>
                  <a:cubicBezTo>
                    <a:pt x="13284" y="6875"/>
                    <a:pt x="12948" y="6154"/>
                    <a:pt x="12623" y="5320"/>
                  </a:cubicBezTo>
                  <a:cubicBezTo>
                    <a:pt x="12304" y="4472"/>
                    <a:pt x="12002" y="3567"/>
                    <a:pt x="11723" y="2549"/>
                  </a:cubicBezTo>
                  <a:cubicBezTo>
                    <a:pt x="11688" y="2408"/>
                    <a:pt x="11723" y="2125"/>
                    <a:pt x="11762" y="2252"/>
                  </a:cubicBezTo>
                  <a:cubicBezTo>
                    <a:pt x="12025" y="3016"/>
                    <a:pt x="12298" y="3765"/>
                    <a:pt x="12589" y="4472"/>
                  </a:cubicBezTo>
                  <a:cubicBezTo>
                    <a:pt x="12873" y="5165"/>
                    <a:pt x="13170" y="5801"/>
                    <a:pt x="13483" y="6423"/>
                  </a:cubicBezTo>
                  <a:cubicBezTo>
                    <a:pt x="13831" y="7129"/>
                    <a:pt x="14201" y="7695"/>
                    <a:pt x="14577" y="8289"/>
                  </a:cubicBezTo>
                  <a:cubicBezTo>
                    <a:pt x="14913" y="8812"/>
                    <a:pt x="15255" y="9405"/>
                    <a:pt x="15591" y="10056"/>
                  </a:cubicBezTo>
                  <a:cubicBezTo>
                    <a:pt x="15888" y="9900"/>
                    <a:pt x="16178" y="9730"/>
                    <a:pt x="16469" y="9561"/>
                  </a:cubicBezTo>
                  <a:cubicBezTo>
                    <a:pt x="16879" y="9306"/>
                    <a:pt x="17289" y="9038"/>
                    <a:pt x="17694" y="8741"/>
                  </a:cubicBezTo>
                  <a:cubicBezTo>
                    <a:pt x="17472" y="8430"/>
                    <a:pt x="17249" y="8062"/>
                    <a:pt x="17033" y="7709"/>
                  </a:cubicBezTo>
                  <a:cubicBezTo>
                    <a:pt x="16680" y="7115"/>
                    <a:pt x="16326" y="6507"/>
                    <a:pt x="15990" y="5942"/>
                  </a:cubicBezTo>
                  <a:cubicBezTo>
                    <a:pt x="15614" y="5320"/>
                    <a:pt x="15249" y="4698"/>
                    <a:pt x="14896" y="4076"/>
                  </a:cubicBezTo>
                  <a:cubicBezTo>
                    <a:pt x="14543" y="3440"/>
                    <a:pt x="14195" y="2747"/>
                    <a:pt x="13865" y="2083"/>
                  </a:cubicBezTo>
                  <a:cubicBezTo>
                    <a:pt x="13814" y="1984"/>
                    <a:pt x="13831" y="1687"/>
                    <a:pt x="13882" y="1772"/>
                  </a:cubicBezTo>
                  <a:cubicBezTo>
                    <a:pt x="14218" y="2337"/>
                    <a:pt x="14571" y="2917"/>
                    <a:pt x="14925" y="3426"/>
                  </a:cubicBezTo>
                  <a:cubicBezTo>
                    <a:pt x="15278" y="3949"/>
                    <a:pt x="15643" y="4486"/>
                    <a:pt x="16024" y="5080"/>
                  </a:cubicBezTo>
                  <a:cubicBezTo>
                    <a:pt x="16355" y="5574"/>
                    <a:pt x="16714" y="6041"/>
                    <a:pt x="17084" y="6621"/>
                  </a:cubicBezTo>
                  <a:cubicBezTo>
                    <a:pt x="17266" y="6903"/>
                    <a:pt x="17454" y="7214"/>
                    <a:pt x="17637" y="7568"/>
                  </a:cubicBezTo>
                  <a:cubicBezTo>
                    <a:pt x="17785" y="7836"/>
                    <a:pt x="17933" y="8147"/>
                    <a:pt x="18081" y="8486"/>
                  </a:cubicBezTo>
                  <a:cubicBezTo>
                    <a:pt x="18765" y="7978"/>
                    <a:pt x="19449" y="7440"/>
                    <a:pt x="20127" y="6847"/>
                  </a:cubicBezTo>
                  <a:cubicBezTo>
                    <a:pt x="19454" y="5900"/>
                    <a:pt x="18839" y="5490"/>
                    <a:pt x="18212" y="4684"/>
                  </a:cubicBezTo>
                  <a:cubicBezTo>
                    <a:pt x="17756" y="4090"/>
                    <a:pt x="17318" y="3412"/>
                    <a:pt x="16896" y="2677"/>
                  </a:cubicBezTo>
                  <a:cubicBezTo>
                    <a:pt x="16469" y="1913"/>
                    <a:pt x="16059" y="1107"/>
                    <a:pt x="15665" y="330"/>
                  </a:cubicBezTo>
                  <a:cubicBezTo>
                    <a:pt x="15614" y="231"/>
                    <a:pt x="15620" y="-80"/>
                    <a:pt x="15671" y="19"/>
                  </a:cubicBezTo>
                  <a:cubicBezTo>
                    <a:pt x="16087" y="796"/>
                    <a:pt x="16526" y="1574"/>
                    <a:pt x="16982" y="2252"/>
                  </a:cubicBezTo>
                  <a:cubicBezTo>
                    <a:pt x="17432" y="2917"/>
                    <a:pt x="17899" y="3553"/>
                    <a:pt x="18383" y="4161"/>
                  </a:cubicBezTo>
                  <a:cubicBezTo>
                    <a:pt x="19004" y="4882"/>
                    <a:pt x="19711" y="5066"/>
                    <a:pt x="20366" y="6564"/>
                  </a:cubicBezTo>
                  <a:cubicBezTo>
                    <a:pt x="20372" y="6578"/>
                    <a:pt x="20377" y="6606"/>
                    <a:pt x="20383" y="6621"/>
                  </a:cubicBezTo>
                  <a:cubicBezTo>
                    <a:pt x="20714" y="6338"/>
                    <a:pt x="21044" y="6041"/>
                    <a:pt x="21374" y="5744"/>
                  </a:cubicBezTo>
                  <a:cubicBezTo>
                    <a:pt x="21449" y="5673"/>
                    <a:pt x="21534" y="6097"/>
                    <a:pt x="21460" y="6196"/>
                  </a:cubicBezTo>
                  <a:cubicBezTo>
                    <a:pt x="21192" y="6592"/>
                    <a:pt x="20919" y="6960"/>
                    <a:pt x="20645" y="7313"/>
                  </a:cubicBezTo>
                  <a:cubicBezTo>
                    <a:pt x="20651" y="7356"/>
                    <a:pt x="20657" y="7384"/>
                    <a:pt x="20657" y="7440"/>
                  </a:cubicBezTo>
                  <a:cubicBezTo>
                    <a:pt x="20651" y="8557"/>
                    <a:pt x="20520" y="9462"/>
                    <a:pt x="20343" y="10296"/>
                  </a:cubicBezTo>
                  <a:cubicBezTo>
                    <a:pt x="20167" y="11130"/>
                    <a:pt x="19950" y="11893"/>
                    <a:pt x="19762" y="12671"/>
                  </a:cubicBezTo>
                  <a:cubicBezTo>
                    <a:pt x="19471" y="13830"/>
                    <a:pt x="19181" y="15102"/>
                    <a:pt x="18879" y="16389"/>
                  </a:cubicBezTo>
                  <a:cubicBezTo>
                    <a:pt x="18571" y="17647"/>
                    <a:pt x="18258" y="18933"/>
                    <a:pt x="17927" y="20219"/>
                  </a:cubicBezTo>
                  <a:cubicBezTo>
                    <a:pt x="17887" y="20375"/>
                    <a:pt x="17813" y="20106"/>
                    <a:pt x="17848" y="19965"/>
                  </a:cubicBezTo>
                  <a:cubicBezTo>
                    <a:pt x="18400" y="17717"/>
                    <a:pt x="18873" y="15441"/>
                    <a:pt x="19323" y="13208"/>
                  </a:cubicBezTo>
                  <a:cubicBezTo>
                    <a:pt x="19426" y="12699"/>
                    <a:pt x="19540" y="12218"/>
                    <a:pt x="19648" y="11752"/>
                  </a:cubicBezTo>
                  <a:cubicBezTo>
                    <a:pt x="19756" y="11271"/>
                    <a:pt x="19859" y="10791"/>
                    <a:pt x="19967" y="10310"/>
                  </a:cubicBezTo>
                  <a:cubicBezTo>
                    <a:pt x="20144" y="9462"/>
                    <a:pt x="20309" y="8600"/>
                    <a:pt x="20417" y="7610"/>
                  </a:cubicBezTo>
                  <a:cubicBezTo>
                    <a:pt x="19762" y="8416"/>
                    <a:pt x="19078" y="9094"/>
                    <a:pt x="18383" y="9674"/>
                  </a:cubicBezTo>
                  <a:cubicBezTo>
                    <a:pt x="18298" y="10762"/>
                    <a:pt x="18132" y="11752"/>
                    <a:pt x="17927" y="12643"/>
                  </a:cubicBezTo>
                  <a:cubicBezTo>
                    <a:pt x="17705" y="13604"/>
                    <a:pt x="17449" y="14523"/>
                    <a:pt x="17204" y="15371"/>
                  </a:cubicBezTo>
                  <a:cubicBezTo>
                    <a:pt x="16925" y="16332"/>
                    <a:pt x="16623" y="17237"/>
                    <a:pt x="16304" y="18113"/>
                  </a:cubicBezTo>
                  <a:cubicBezTo>
                    <a:pt x="15979" y="18961"/>
                    <a:pt x="15637" y="19781"/>
                    <a:pt x="15289" y="20644"/>
                  </a:cubicBezTo>
                  <a:cubicBezTo>
                    <a:pt x="15238" y="20771"/>
                    <a:pt x="15175" y="20502"/>
                    <a:pt x="15221" y="20361"/>
                  </a:cubicBezTo>
                  <a:cubicBezTo>
                    <a:pt x="15512" y="19499"/>
                    <a:pt x="15791" y="18650"/>
                    <a:pt x="16064" y="17788"/>
                  </a:cubicBezTo>
                  <a:cubicBezTo>
                    <a:pt x="16332" y="16926"/>
                    <a:pt x="16588" y="16021"/>
                    <a:pt x="16839" y="15159"/>
                  </a:cubicBezTo>
                  <a:cubicBezTo>
                    <a:pt x="17118" y="14226"/>
                    <a:pt x="17346" y="13123"/>
                    <a:pt x="17568" y="12049"/>
                  </a:cubicBezTo>
                  <a:cubicBezTo>
                    <a:pt x="17717" y="11328"/>
                    <a:pt x="17859" y="10649"/>
                    <a:pt x="18007" y="9971"/>
                  </a:cubicBezTo>
                  <a:cubicBezTo>
                    <a:pt x="17580" y="10296"/>
                    <a:pt x="17152" y="10593"/>
                    <a:pt x="16719" y="10847"/>
                  </a:cubicBezTo>
                  <a:cubicBezTo>
                    <a:pt x="16429" y="11017"/>
                    <a:pt x="16144" y="11158"/>
                    <a:pt x="15853" y="11300"/>
                  </a:cubicBezTo>
                  <a:cubicBezTo>
                    <a:pt x="15671" y="12162"/>
                    <a:pt x="15443" y="12911"/>
                    <a:pt x="15198" y="13618"/>
                  </a:cubicBezTo>
                  <a:cubicBezTo>
                    <a:pt x="14925" y="14410"/>
                    <a:pt x="14640" y="15201"/>
                    <a:pt x="14355" y="15950"/>
                  </a:cubicBezTo>
                  <a:cubicBezTo>
                    <a:pt x="13717" y="17732"/>
                    <a:pt x="13067" y="19527"/>
                    <a:pt x="12401" y="21393"/>
                  </a:cubicBezTo>
                  <a:cubicBezTo>
                    <a:pt x="12355" y="21520"/>
                    <a:pt x="12287" y="21266"/>
                    <a:pt x="12332" y="21110"/>
                  </a:cubicBezTo>
                  <a:cubicBezTo>
                    <a:pt x="12885" y="19117"/>
                    <a:pt x="13460" y="17505"/>
                    <a:pt x="14024" y="15823"/>
                  </a:cubicBezTo>
                  <a:cubicBezTo>
                    <a:pt x="14173" y="15371"/>
                    <a:pt x="14326" y="14918"/>
                    <a:pt x="14480" y="14452"/>
                  </a:cubicBezTo>
                  <a:cubicBezTo>
                    <a:pt x="14628" y="13985"/>
                    <a:pt x="14777" y="13505"/>
                    <a:pt x="14925" y="13038"/>
                  </a:cubicBezTo>
                  <a:cubicBezTo>
                    <a:pt x="15101" y="12473"/>
                    <a:pt x="15284" y="11964"/>
                    <a:pt x="15466" y="11469"/>
                  </a:cubicBezTo>
                  <a:cubicBezTo>
                    <a:pt x="14759" y="11766"/>
                    <a:pt x="14047" y="11978"/>
                    <a:pt x="13341" y="12134"/>
                  </a:cubicBezTo>
                  <a:cubicBezTo>
                    <a:pt x="13198" y="12939"/>
                    <a:pt x="12999" y="13547"/>
                    <a:pt x="12765" y="14070"/>
                  </a:cubicBezTo>
                  <a:cubicBezTo>
                    <a:pt x="12503" y="14664"/>
                    <a:pt x="12213" y="15173"/>
                    <a:pt x="11956" y="15752"/>
                  </a:cubicBezTo>
                  <a:cubicBezTo>
                    <a:pt x="11552" y="16615"/>
                    <a:pt x="11130" y="17519"/>
                    <a:pt x="10697" y="18396"/>
                  </a:cubicBezTo>
                  <a:cubicBezTo>
                    <a:pt x="10258" y="19230"/>
                    <a:pt x="9808" y="20121"/>
                    <a:pt x="9352" y="20969"/>
                  </a:cubicBezTo>
                  <a:cubicBezTo>
                    <a:pt x="9295" y="21068"/>
                    <a:pt x="9255" y="20785"/>
                    <a:pt x="9312" y="20658"/>
                  </a:cubicBezTo>
                  <a:cubicBezTo>
                    <a:pt x="10668" y="17703"/>
                    <a:pt x="11968" y="15272"/>
                    <a:pt x="13039" y="12204"/>
                  </a:cubicBezTo>
                  <a:cubicBezTo>
                    <a:pt x="12594" y="12289"/>
                    <a:pt x="12150" y="12346"/>
                    <a:pt x="11705" y="12388"/>
                  </a:cubicBezTo>
                  <a:cubicBezTo>
                    <a:pt x="11255" y="12416"/>
                    <a:pt x="10800" y="12416"/>
                    <a:pt x="10349" y="12388"/>
                  </a:cubicBezTo>
                  <a:cubicBezTo>
                    <a:pt x="9973" y="13759"/>
                    <a:pt x="9415" y="14650"/>
                    <a:pt x="8936" y="15540"/>
                  </a:cubicBezTo>
                  <a:cubicBezTo>
                    <a:pt x="8247" y="16897"/>
                    <a:pt x="7540" y="18269"/>
                    <a:pt x="6788" y="19696"/>
                  </a:cubicBezTo>
                  <a:cubicBezTo>
                    <a:pt x="6720" y="19824"/>
                    <a:pt x="6674" y="19470"/>
                    <a:pt x="6731" y="19315"/>
                  </a:cubicBezTo>
                  <a:cubicBezTo>
                    <a:pt x="7039" y="18467"/>
                    <a:pt x="7358" y="17732"/>
                    <a:pt x="7677" y="17081"/>
                  </a:cubicBezTo>
                  <a:cubicBezTo>
                    <a:pt x="7996" y="16445"/>
                    <a:pt x="8321" y="15851"/>
                    <a:pt x="8640" y="15244"/>
                  </a:cubicBezTo>
                  <a:cubicBezTo>
                    <a:pt x="8942" y="14650"/>
                    <a:pt x="9244" y="13971"/>
                    <a:pt x="9546" y="13321"/>
                  </a:cubicBezTo>
                  <a:cubicBezTo>
                    <a:pt x="9694" y="12982"/>
                    <a:pt x="9842" y="12657"/>
                    <a:pt x="9990" y="12374"/>
                  </a:cubicBezTo>
                  <a:cubicBezTo>
                    <a:pt x="9039" y="12289"/>
                    <a:pt x="8093" y="12077"/>
                    <a:pt x="7159" y="11710"/>
                  </a:cubicBezTo>
                  <a:cubicBezTo>
                    <a:pt x="6771" y="12883"/>
                    <a:pt x="6230" y="13250"/>
                    <a:pt x="5763" y="13957"/>
                  </a:cubicBezTo>
                  <a:cubicBezTo>
                    <a:pt x="5062" y="14933"/>
                    <a:pt x="4367" y="16488"/>
                    <a:pt x="3575" y="17110"/>
                  </a:cubicBezTo>
                  <a:cubicBezTo>
                    <a:pt x="3518" y="17152"/>
                    <a:pt x="3506" y="16912"/>
                    <a:pt x="3563" y="16827"/>
                  </a:cubicBezTo>
                  <a:cubicBezTo>
                    <a:pt x="4726" y="15130"/>
                    <a:pt x="5791" y="13067"/>
                    <a:pt x="6823" y="11568"/>
                  </a:cubicBezTo>
                  <a:cubicBezTo>
                    <a:pt x="6390" y="11384"/>
                    <a:pt x="5951" y="11172"/>
                    <a:pt x="5523" y="10932"/>
                  </a:cubicBezTo>
                  <a:cubicBezTo>
                    <a:pt x="5085" y="10692"/>
                    <a:pt x="4646" y="10423"/>
                    <a:pt x="4207" y="10140"/>
                  </a:cubicBezTo>
                  <a:cubicBezTo>
                    <a:pt x="4019" y="10579"/>
                    <a:pt x="3808" y="10875"/>
                    <a:pt x="3592" y="11116"/>
                  </a:cubicBezTo>
                  <a:cubicBezTo>
                    <a:pt x="3307" y="11427"/>
                    <a:pt x="3011" y="11611"/>
                    <a:pt x="2732" y="11907"/>
                  </a:cubicBezTo>
                  <a:cubicBezTo>
                    <a:pt x="1979" y="12741"/>
                    <a:pt x="1233" y="13957"/>
                    <a:pt x="413" y="14410"/>
                  </a:cubicBezTo>
                  <a:cubicBezTo>
                    <a:pt x="356" y="14438"/>
                    <a:pt x="356" y="14183"/>
                    <a:pt x="413" y="14127"/>
                  </a:cubicBezTo>
                  <a:cubicBezTo>
                    <a:pt x="1643" y="12741"/>
                    <a:pt x="2783" y="11102"/>
                    <a:pt x="3871" y="9900"/>
                  </a:cubicBezTo>
                  <a:cubicBezTo>
                    <a:pt x="2532" y="8981"/>
                    <a:pt x="1216" y="7794"/>
                    <a:pt x="54" y="5928"/>
                  </a:cubicBezTo>
                  <a:cubicBezTo>
                    <a:pt x="-66" y="5758"/>
                    <a:pt x="37" y="5207"/>
                    <a:pt x="139" y="5292"/>
                  </a:cubicBezTo>
                  <a:close/>
                </a:path>
              </a:pathLst>
            </a:custGeom>
            <a:solidFill>
              <a:schemeClr val="bg1">
                <a:alpha val="50000"/>
              </a:schemeClr>
            </a:solidFill>
            <a:ln w="12700">
              <a:miter lim="400000"/>
            </a:ln>
          </p:spPr>
          <p:txBody>
            <a:bodyPr lIns="38100" tIns="38100" rIns="38100" bIns="38100" anchor="ctr"/>
            <a:lstStyle/>
            <a:p>
              <a:pPr>
                <a:defRPr sz="3000">
                  <a:solidFill>
                    <a:srgbClr val="FFFFFF"/>
                  </a:solidFill>
                </a:defRPr>
              </a:pPr>
              <a:endParaRPr/>
            </a:p>
          </p:txBody>
        </p:sp>
        <p:sp>
          <p:nvSpPr>
            <p:cNvPr id="19" name="Shape">
              <a:extLst>
                <a:ext uri="{FF2B5EF4-FFF2-40B4-BE49-F238E27FC236}">
                  <a16:creationId xmlns:a16="http://schemas.microsoft.com/office/drawing/2014/main" id="{EC8D33B6-CD6E-434A-AC88-97B3601CA303}"/>
                </a:ext>
              </a:extLst>
            </p:cNvPr>
            <p:cNvSpPr/>
            <p:nvPr/>
          </p:nvSpPr>
          <p:spPr>
            <a:xfrm rot="10800000">
              <a:off x="5697173" y="3467676"/>
              <a:ext cx="1779954" cy="715387"/>
            </a:xfrm>
            <a:custGeom>
              <a:avLst/>
              <a:gdLst/>
              <a:ahLst/>
              <a:cxnLst>
                <a:cxn ang="0">
                  <a:pos x="wd2" y="hd2"/>
                </a:cxn>
                <a:cxn ang="5400000">
                  <a:pos x="wd2" y="hd2"/>
                </a:cxn>
                <a:cxn ang="10800000">
                  <a:pos x="wd2" y="hd2"/>
                </a:cxn>
                <a:cxn ang="16200000">
                  <a:pos x="wd2" y="hd2"/>
                </a:cxn>
              </a:cxnLst>
              <a:rect l="0" t="0" r="r" b="b"/>
              <a:pathLst>
                <a:path w="21489" h="21427" extrusionOk="0">
                  <a:moveTo>
                    <a:pt x="139" y="5292"/>
                  </a:moveTo>
                  <a:cubicBezTo>
                    <a:pt x="1438" y="6465"/>
                    <a:pt x="2732" y="7794"/>
                    <a:pt x="4065" y="8840"/>
                  </a:cubicBezTo>
                  <a:cubicBezTo>
                    <a:pt x="3968" y="8472"/>
                    <a:pt x="3871" y="8119"/>
                    <a:pt x="3774" y="7751"/>
                  </a:cubicBezTo>
                  <a:cubicBezTo>
                    <a:pt x="3609" y="7073"/>
                    <a:pt x="3455" y="6380"/>
                    <a:pt x="3313" y="5673"/>
                  </a:cubicBezTo>
                  <a:cubicBezTo>
                    <a:pt x="3022" y="4302"/>
                    <a:pt x="2777" y="2804"/>
                    <a:pt x="2578" y="1305"/>
                  </a:cubicBezTo>
                  <a:cubicBezTo>
                    <a:pt x="2561" y="1164"/>
                    <a:pt x="2629" y="938"/>
                    <a:pt x="2652" y="1065"/>
                  </a:cubicBezTo>
                  <a:cubicBezTo>
                    <a:pt x="2777" y="1729"/>
                    <a:pt x="2914" y="2380"/>
                    <a:pt x="3056" y="3058"/>
                  </a:cubicBezTo>
                  <a:cubicBezTo>
                    <a:pt x="3204" y="3708"/>
                    <a:pt x="3353" y="4387"/>
                    <a:pt x="3501" y="5051"/>
                  </a:cubicBezTo>
                  <a:cubicBezTo>
                    <a:pt x="3763" y="6281"/>
                    <a:pt x="4031" y="7554"/>
                    <a:pt x="4253" y="8981"/>
                  </a:cubicBezTo>
                  <a:cubicBezTo>
                    <a:pt x="4618" y="9250"/>
                    <a:pt x="4988" y="9518"/>
                    <a:pt x="5358" y="9730"/>
                  </a:cubicBezTo>
                  <a:cubicBezTo>
                    <a:pt x="5803" y="9999"/>
                    <a:pt x="6253" y="10225"/>
                    <a:pt x="6709" y="10423"/>
                  </a:cubicBezTo>
                  <a:cubicBezTo>
                    <a:pt x="5934" y="8119"/>
                    <a:pt x="5375" y="5221"/>
                    <a:pt x="4914" y="2351"/>
                  </a:cubicBezTo>
                  <a:cubicBezTo>
                    <a:pt x="4891" y="2224"/>
                    <a:pt x="4942" y="2012"/>
                    <a:pt x="4971" y="2125"/>
                  </a:cubicBezTo>
                  <a:cubicBezTo>
                    <a:pt x="5073" y="2493"/>
                    <a:pt x="5164" y="2903"/>
                    <a:pt x="5256" y="3327"/>
                  </a:cubicBezTo>
                  <a:cubicBezTo>
                    <a:pt x="5347" y="3737"/>
                    <a:pt x="5438" y="4175"/>
                    <a:pt x="5529" y="4627"/>
                  </a:cubicBezTo>
                  <a:cubicBezTo>
                    <a:pt x="5706" y="5518"/>
                    <a:pt x="5888" y="6451"/>
                    <a:pt x="6099" y="7313"/>
                  </a:cubicBezTo>
                  <a:cubicBezTo>
                    <a:pt x="6378" y="8416"/>
                    <a:pt x="6805" y="9165"/>
                    <a:pt x="7050" y="10565"/>
                  </a:cubicBezTo>
                  <a:cubicBezTo>
                    <a:pt x="7489" y="10734"/>
                    <a:pt x="7928" y="10890"/>
                    <a:pt x="8372" y="11017"/>
                  </a:cubicBezTo>
                  <a:cubicBezTo>
                    <a:pt x="8857" y="11102"/>
                    <a:pt x="9341" y="11243"/>
                    <a:pt x="9825" y="11271"/>
                  </a:cubicBezTo>
                  <a:cubicBezTo>
                    <a:pt x="9694" y="10974"/>
                    <a:pt x="9563" y="10635"/>
                    <a:pt x="9438" y="10296"/>
                  </a:cubicBezTo>
                  <a:cubicBezTo>
                    <a:pt x="9176" y="9533"/>
                    <a:pt x="8931" y="8727"/>
                    <a:pt x="8697" y="8034"/>
                  </a:cubicBezTo>
                  <a:cubicBezTo>
                    <a:pt x="8577" y="7681"/>
                    <a:pt x="8458" y="7313"/>
                    <a:pt x="8338" y="6946"/>
                  </a:cubicBezTo>
                  <a:cubicBezTo>
                    <a:pt x="8224" y="6564"/>
                    <a:pt x="8110" y="6168"/>
                    <a:pt x="8008" y="5744"/>
                  </a:cubicBezTo>
                  <a:cubicBezTo>
                    <a:pt x="7797" y="4910"/>
                    <a:pt x="7615" y="4019"/>
                    <a:pt x="7472" y="3002"/>
                  </a:cubicBezTo>
                  <a:cubicBezTo>
                    <a:pt x="7444" y="2818"/>
                    <a:pt x="7506" y="2507"/>
                    <a:pt x="7546" y="2677"/>
                  </a:cubicBezTo>
                  <a:cubicBezTo>
                    <a:pt x="7922" y="4302"/>
                    <a:pt x="8327" y="5956"/>
                    <a:pt x="8805" y="7370"/>
                  </a:cubicBezTo>
                  <a:cubicBezTo>
                    <a:pt x="9033" y="8062"/>
                    <a:pt x="9307" y="8741"/>
                    <a:pt x="9580" y="9434"/>
                  </a:cubicBezTo>
                  <a:cubicBezTo>
                    <a:pt x="9797" y="9985"/>
                    <a:pt x="10002" y="10593"/>
                    <a:pt x="10184" y="11314"/>
                  </a:cubicBezTo>
                  <a:lnTo>
                    <a:pt x="10663" y="11356"/>
                  </a:lnTo>
                  <a:lnTo>
                    <a:pt x="11432" y="11328"/>
                  </a:lnTo>
                  <a:cubicBezTo>
                    <a:pt x="11899" y="11300"/>
                    <a:pt x="12361" y="11229"/>
                    <a:pt x="12828" y="11130"/>
                  </a:cubicBezTo>
                  <a:cubicBezTo>
                    <a:pt x="11563" y="8543"/>
                    <a:pt x="10395" y="6196"/>
                    <a:pt x="9466" y="2917"/>
                  </a:cubicBezTo>
                  <a:cubicBezTo>
                    <a:pt x="9426" y="2790"/>
                    <a:pt x="9466" y="2507"/>
                    <a:pt x="9506" y="2620"/>
                  </a:cubicBezTo>
                  <a:cubicBezTo>
                    <a:pt x="9825" y="3581"/>
                    <a:pt x="10167" y="4486"/>
                    <a:pt x="10526" y="5377"/>
                  </a:cubicBezTo>
                  <a:cubicBezTo>
                    <a:pt x="10885" y="6239"/>
                    <a:pt x="11261" y="7087"/>
                    <a:pt x="11648" y="7978"/>
                  </a:cubicBezTo>
                  <a:cubicBezTo>
                    <a:pt x="12110" y="8981"/>
                    <a:pt x="12691" y="9547"/>
                    <a:pt x="13136" y="11045"/>
                  </a:cubicBezTo>
                  <a:cubicBezTo>
                    <a:pt x="13825" y="10861"/>
                    <a:pt x="14514" y="10593"/>
                    <a:pt x="15204" y="10254"/>
                  </a:cubicBezTo>
                  <a:cubicBezTo>
                    <a:pt x="15010" y="9999"/>
                    <a:pt x="14822" y="9702"/>
                    <a:pt x="14640" y="9391"/>
                  </a:cubicBezTo>
                  <a:cubicBezTo>
                    <a:pt x="14292" y="8812"/>
                    <a:pt x="13962" y="8190"/>
                    <a:pt x="13643" y="7568"/>
                  </a:cubicBezTo>
                  <a:cubicBezTo>
                    <a:pt x="13284" y="6875"/>
                    <a:pt x="12948" y="6154"/>
                    <a:pt x="12623" y="5320"/>
                  </a:cubicBezTo>
                  <a:cubicBezTo>
                    <a:pt x="12304" y="4472"/>
                    <a:pt x="12002" y="3567"/>
                    <a:pt x="11723" y="2549"/>
                  </a:cubicBezTo>
                  <a:cubicBezTo>
                    <a:pt x="11688" y="2408"/>
                    <a:pt x="11723" y="2125"/>
                    <a:pt x="11762" y="2252"/>
                  </a:cubicBezTo>
                  <a:cubicBezTo>
                    <a:pt x="12025" y="3016"/>
                    <a:pt x="12298" y="3765"/>
                    <a:pt x="12589" y="4472"/>
                  </a:cubicBezTo>
                  <a:cubicBezTo>
                    <a:pt x="12873" y="5165"/>
                    <a:pt x="13170" y="5801"/>
                    <a:pt x="13483" y="6423"/>
                  </a:cubicBezTo>
                  <a:cubicBezTo>
                    <a:pt x="13831" y="7129"/>
                    <a:pt x="14201" y="7695"/>
                    <a:pt x="14577" y="8289"/>
                  </a:cubicBezTo>
                  <a:cubicBezTo>
                    <a:pt x="14913" y="8812"/>
                    <a:pt x="15255" y="9405"/>
                    <a:pt x="15591" y="10056"/>
                  </a:cubicBezTo>
                  <a:cubicBezTo>
                    <a:pt x="15888" y="9900"/>
                    <a:pt x="16178" y="9730"/>
                    <a:pt x="16469" y="9561"/>
                  </a:cubicBezTo>
                  <a:cubicBezTo>
                    <a:pt x="16879" y="9306"/>
                    <a:pt x="17289" y="9038"/>
                    <a:pt x="17694" y="8741"/>
                  </a:cubicBezTo>
                  <a:cubicBezTo>
                    <a:pt x="17472" y="8430"/>
                    <a:pt x="17249" y="8062"/>
                    <a:pt x="17033" y="7709"/>
                  </a:cubicBezTo>
                  <a:cubicBezTo>
                    <a:pt x="16680" y="7115"/>
                    <a:pt x="16326" y="6507"/>
                    <a:pt x="15990" y="5942"/>
                  </a:cubicBezTo>
                  <a:cubicBezTo>
                    <a:pt x="15614" y="5320"/>
                    <a:pt x="15249" y="4698"/>
                    <a:pt x="14896" y="4076"/>
                  </a:cubicBezTo>
                  <a:cubicBezTo>
                    <a:pt x="14543" y="3440"/>
                    <a:pt x="14195" y="2747"/>
                    <a:pt x="13865" y="2083"/>
                  </a:cubicBezTo>
                  <a:cubicBezTo>
                    <a:pt x="13814" y="1984"/>
                    <a:pt x="13831" y="1687"/>
                    <a:pt x="13882" y="1772"/>
                  </a:cubicBezTo>
                  <a:cubicBezTo>
                    <a:pt x="14218" y="2337"/>
                    <a:pt x="14571" y="2917"/>
                    <a:pt x="14925" y="3426"/>
                  </a:cubicBezTo>
                  <a:cubicBezTo>
                    <a:pt x="15278" y="3949"/>
                    <a:pt x="15643" y="4486"/>
                    <a:pt x="16024" y="5080"/>
                  </a:cubicBezTo>
                  <a:cubicBezTo>
                    <a:pt x="16355" y="5574"/>
                    <a:pt x="16714" y="6041"/>
                    <a:pt x="17084" y="6621"/>
                  </a:cubicBezTo>
                  <a:cubicBezTo>
                    <a:pt x="17266" y="6903"/>
                    <a:pt x="17454" y="7214"/>
                    <a:pt x="17637" y="7568"/>
                  </a:cubicBezTo>
                  <a:cubicBezTo>
                    <a:pt x="17785" y="7836"/>
                    <a:pt x="17933" y="8147"/>
                    <a:pt x="18081" y="8486"/>
                  </a:cubicBezTo>
                  <a:cubicBezTo>
                    <a:pt x="18765" y="7978"/>
                    <a:pt x="19449" y="7440"/>
                    <a:pt x="20127" y="6847"/>
                  </a:cubicBezTo>
                  <a:cubicBezTo>
                    <a:pt x="19454" y="5900"/>
                    <a:pt x="18839" y="5490"/>
                    <a:pt x="18212" y="4684"/>
                  </a:cubicBezTo>
                  <a:cubicBezTo>
                    <a:pt x="17756" y="4090"/>
                    <a:pt x="17318" y="3412"/>
                    <a:pt x="16896" y="2677"/>
                  </a:cubicBezTo>
                  <a:cubicBezTo>
                    <a:pt x="16469" y="1913"/>
                    <a:pt x="16059" y="1107"/>
                    <a:pt x="15665" y="330"/>
                  </a:cubicBezTo>
                  <a:cubicBezTo>
                    <a:pt x="15614" y="231"/>
                    <a:pt x="15620" y="-80"/>
                    <a:pt x="15671" y="19"/>
                  </a:cubicBezTo>
                  <a:cubicBezTo>
                    <a:pt x="16087" y="796"/>
                    <a:pt x="16526" y="1574"/>
                    <a:pt x="16982" y="2252"/>
                  </a:cubicBezTo>
                  <a:cubicBezTo>
                    <a:pt x="17432" y="2917"/>
                    <a:pt x="17899" y="3553"/>
                    <a:pt x="18383" y="4161"/>
                  </a:cubicBezTo>
                  <a:cubicBezTo>
                    <a:pt x="19004" y="4882"/>
                    <a:pt x="19711" y="5066"/>
                    <a:pt x="20366" y="6564"/>
                  </a:cubicBezTo>
                  <a:cubicBezTo>
                    <a:pt x="20372" y="6578"/>
                    <a:pt x="20377" y="6606"/>
                    <a:pt x="20383" y="6621"/>
                  </a:cubicBezTo>
                  <a:cubicBezTo>
                    <a:pt x="20714" y="6338"/>
                    <a:pt x="21044" y="6041"/>
                    <a:pt x="21374" y="5744"/>
                  </a:cubicBezTo>
                  <a:cubicBezTo>
                    <a:pt x="21449" y="5673"/>
                    <a:pt x="21534" y="6097"/>
                    <a:pt x="21460" y="6196"/>
                  </a:cubicBezTo>
                  <a:cubicBezTo>
                    <a:pt x="21192" y="6592"/>
                    <a:pt x="20919" y="6960"/>
                    <a:pt x="20645" y="7313"/>
                  </a:cubicBezTo>
                  <a:cubicBezTo>
                    <a:pt x="20651" y="7356"/>
                    <a:pt x="20657" y="7384"/>
                    <a:pt x="20657" y="7440"/>
                  </a:cubicBezTo>
                  <a:cubicBezTo>
                    <a:pt x="20651" y="8557"/>
                    <a:pt x="20520" y="9462"/>
                    <a:pt x="20343" y="10296"/>
                  </a:cubicBezTo>
                  <a:cubicBezTo>
                    <a:pt x="20167" y="11130"/>
                    <a:pt x="19950" y="11893"/>
                    <a:pt x="19762" y="12671"/>
                  </a:cubicBezTo>
                  <a:cubicBezTo>
                    <a:pt x="19471" y="13830"/>
                    <a:pt x="19181" y="15102"/>
                    <a:pt x="18879" y="16389"/>
                  </a:cubicBezTo>
                  <a:cubicBezTo>
                    <a:pt x="18571" y="17647"/>
                    <a:pt x="18258" y="18933"/>
                    <a:pt x="17927" y="20219"/>
                  </a:cubicBezTo>
                  <a:cubicBezTo>
                    <a:pt x="17887" y="20375"/>
                    <a:pt x="17813" y="20106"/>
                    <a:pt x="17848" y="19965"/>
                  </a:cubicBezTo>
                  <a:cubicBezTo>
                    <a:pt x="18400" y="17717"/>
                    <a:pt x="18873" y="15441"/>
                    <a:pt x="19323" y="13208"/>
                  </a:cubicBezTo>
                  <a:cubicBezTo>
                    <a:pt x="19426" y="12699"/>
                    <a:pt x="19540" y="12218"/>
                    <a:pt x="19648" y="11752"/>
                  </a:cubicBezTo>
                  <a:cubicBezTo>
                    <a:pt x="19756" y="11271"/>
                    <a:pt x="19859" y="10791"/>
                    <a:pt x="19967" y="10310"/>
                  </a:cubicBezTo>
                  <a:cubicBezTo>
                    <a:pt x="20144" y="9462"/>
                    <a:pt x="20309" y="8600"/>
                    <a:pt x="20417" y="7610"/>
                  </a:cubicBezTo>
                  <a:cubicBezTo>
                    <a:pt x="19762" y="8416"/>
                    <a:pt x="19078" y="9094"/>
                    <a:pt x="18383" y="9674"/>
                  </a:cubicBezTo>
                  <a:cubicBezTo>
                    <a:pt x="18298" y="10762"/>
                    <a:pt x="18132" y="11752"/>
                    <a:pt x="17927" y="12643"/>
                  </a:cubicBezTo>
                  <a:cubicBezTo>
                    <a:pt x="17705" y="13604"/>
                    <a:pt x="17449" y="14523"/>
                    <a:pt x="17204" y="15371"/>
                  </a:cubicBezTo>
                  <a:cubicBezTo>
                    <a:pt x="16925" y="16332"/>
                    <a:pt x="16623" y="17237"/>
                    <a:pt x="16304" y="18113"/>
                  </a:cubicBezTo>
                  <a:cubicBezTo>
                    <a:pt x="15979" y="18961"/>
                    <a:pt x="15637" y="19781"/>
                    <a:pt x="15289" y="20644"/>
                  </a:cubicBezTo>
                  <a:cubicBezTo>
                    <a:pt x="15238" y="20771"/>
                    <a:pt x="15175" y="20502"/>
                    <a:pt x="15221" y="20361"/>
                  </a:cubicBezTo>
                  <a:cubicBezTo>
                    <a:pt x="15512" y="19499"/>
                    <a:pt x="15791" y="18650"/>
                    <a:pt x="16064" y="17788"/>
                  </a:cubicBezTo>
                  <a:cubicBezTo>
                    <a:pt x="16332" y="16926"/>
                    <a:pt x="16588" y="16021"/>
                    <a:pt x="16839" y="15159"/>
                  </a:cubicBezTo>
                  <a:cubicBezTo>
                    <a:pt x="17118" y="14226"/>
                    <a:pt x="17346" y="13123"/>
                    <a:pt x="17568" y="12049"/>
                  </a:cubicBezTo>
                  <a:cubicBezTo>
                    <a:pt x="17717" y="11328"/>
                    <a:pt x="17859" y="10649"/>
                    <a:pt x="18007" y="9971"/>
                  </a:cubicBezTo>
                  <a:cubicBezTo>
                    <a:pt x="17580" y="10296"/>
                    <a:pt x="17152" y="10593"/>
                    <a:pt x="16719" y="10847"/>
                  </a:cubicBezTo>
                  <a:cubicBezTo>
                    <a:pt x="16429" y="11017"/>
                    <a:pt x="16144" y="11158"/>
                    <a:pt x="15853" y="11300"/>
                  </a:cubicBezTo>
                  <a:cubicBezTo>
                    <a:pt x="15671" y="12162"/>
                    <a:pt x="15443" y="12911"/>
                    <a:pt x="15198" y="13618"/>
                  </a:cubicBezTo>
                  <a:cubicBezTo>
                    <a:pt x="14925" y="14410"/>
                    <a:pt x="14640" y="15201"/>
                    <a:pt x="14355" y="15950"/>
                  </a:cubicBezTo>
                  <a:cubicBezTo>
                    <a:pt x="13717" y="17732"/>
                    <a:pt x="13067" y="19527"/>
                    <a:pt x="12401" y="21393"/>
                  </a:cubicBezTo>
                  <a:cubicBezTo>
                    <a:pt x="12355" y="21520"/>
                    <a:pt x="12287" y="21266"/>
                    <a:pt x="12332" y="21110"/>
                  </a:cubicBezTo>
                  <a:cubicBezTo>
                    <a:pt x="12885" y="19117"/>
                    <a:pt x="13460" y="17505"/>
                    <a:pt x="14024" y="15823"/>
                  </a:cubicBezTo>
                  <a:cubicBezTo>
                    <a:pt x="14173" y="15371"/>
                    <a:pt x="14326" y="14918"/>
                    <a:pt x="14480" y="14452"/>
                  </a:cubicBezTo>
                  <a:cubicBezTo>
                    <a:pt x="14628" y="13985"/>
                    <a:pt x="14777" y="13505"/>
                    <a:pt x="14925" y="13038"/>
                  </a:cubicBezTo>
                  <a:cubicBezTo>
                    <a:pt x="15101" y="12473"/>
                    <a:pt x="15284" y="11964"/>
                    <a:pt x="15466" y="11469"/>
                  </a:cubicBezTo>
                  <a:cubicBezTo>
                    <a:pt x="14759" y="11766"/>
                    <a:pt x="14047" y="11978"/>
                    <a:pt x="13341" y="12134"/>
                  </a:cubicBezTo>
                  <a:cubicBezTo>
                    <a:pt x="13198" y="12939"/>
                    <a:pt x="12999" y="13547"/>
                    <a:pt x="12765" y="14070"/>
                  </a:cubicBezTo>
                  <a:cubicBezTo>
                    <a:pt x="12503" y="14664"/>
                    <a:pt x="12213" y="15173"/>
                    <a:pt x="11956" y="15752"/>
                  </a:cubicBezTo>
                  <a:cubicBezTo>
                    <a:pt x="11552" y="16615"/>
                    <a:pt x="11130" y="17519"/>
                    <a:pt x="10697" y="18396"/>
                  </a:cubicBezTo>
                  <a:cubicBezTo>
                    <a:pt x="10258" y="19230"/>
                    <a:pt x="9808" y="20121"/>
                    <a:pt x="9352" y="20969"/>
                  </a:cubicBezTo>
                  <a:cubicBezTo>
                    <a:pt x="9295" y="21068"/>
                    <a:pt x="9255" y="20785"/>
                    <a:pt x="9312" y="20658"/>
                  </a:cubicBezTo>
                  <a:cubicBezTo>
                    <a:pt x="10668" y="17703"/>
                    <a:pt x="11968" y="15272"/>
                    <a:pt x="13039" y="12204"/>
                  </a:cubicBezTo>
                  <a:cubicBezTo>
                    <a:pt x="12594" y="12289"/>
                    <a:pt x="12150" y="12346"/>
                    <a:pt x="11705" y="12388"/>
                  </a:cubicBezTo>
                  <a:cubicBezTo>
                    <a:pt x="11255" y="12416"/>
                    <a:pt x="10800" y="12416"/>
                    <a:pt x="10349" y="12388"/>
                  </a:cubicBezTo>
                  <a:cubicBezTo>
                    <a:pt x="9973" y="13759"/>
                    <a:pt x="9415" y="14650"/>
                    <a:pt x="8936" y="15540"/>
                  </a:cubicBezTo>
                  <a:cubicBezTo>
                    <a:pt x="8247" y="16897"/>
                    <a:pt x="7540" y="18269"/>
                    <a:pt x="6788" y="19696"/>
                  </a:cubicBezTo>
                  <a:cubicBezTo>
                    <a:pt x="6720" y="19824"/>
                    <a:pt x="6674" y="19470"/>
                    <a:pt x="6731" y="19315"/>
                  </a:cubicBezTo>
                  <a:cubicBezTo>
                    <a:pt x="7039" y="18467"/>
                    <a:pt x="7358" y="17732"/>
                    <a:pt x="7677" y="17081"/>
                  </a:cubicBezTo>
                  <a:cubicBezTo>
                    <a:pt x="7996" y="16445"/>
                    <a:pt x="8321" y="15851"/>
                    <a:pt x="8640" y="15244"/>
                  </a:cubicBezTo>
                  <a:cubicBezTo>
                    <a:pt x="8942" y="14650"/>
                    <a:pt x="9244" y="13971"/>
                    <a:pt x="9546" y="13321"/>
                  </a:cubicBezTo>
                  <a:cubicBezTo>
                    <a:pt x="9694" y="12982"/>
                    <a:pt x="9842" y="12657"/>
                    <a:pt x="9990" y="12374"/>
                  </a:cubicBezTo>
                  <a:cubicBezTo>
                    <a:pt x="9039" y="12289"/>
                    <a:pt x="8093" y="12077"/>
                    <a:pt x="7159" y="11710"/>
                  </a:cubicBezTo>
                  <a:cubicBezTo>
                    <a:pt x="6771" y="12883"/>
                    <a:pt x="6230" y="13250"/>
                    <a:pt x="5763" y="13957"/>
                  </a:cubicBezTo>
                  <a:cubicBezTo>
                    <a:pt x="5062" y="14933"/>
                    <a:pt x="4367" y="16488"/>
                    <a:pt x="3575" y="17110"/>
                  </a:cubicBezTo>
                  <a:cubicBezTo>
                    <a:pt x="3518" y="17152"/>
                    <a:pt x="3506" y="16912"/>
                    <a:pt x="3563" y="16827"/>
                  </a:cubicBezTo>
                  <a:cubicBezTo>
                    <a:pt x="4726" y="15130"/>
                    <a:pt x="5791" y="13067"/>
                    <a:pt x="6823" y="11568"/>
                  </a:cubicBezTo>
                  <a:cubicBezTo>
                    <a:pt x="6390" y="11384"/>
                    <a:pt x="5951" y="11172"/>
                    <a:pt x="5523" y="10932"/>
                  </a:cubicBezTo>
                  <a:cubicBezTo>
                    <a:pt x="5085" y="10692"/>
                    <a:pt x="4646" y="10423"/>
                    <a:pt x="4207" y="10140"/>
                  </a:cubicBezTo>
                  <a:cubicBezTo>
                    <a:pt x="4019" y="10579"/>
                    <a:pt x="3808" y="10875"/>
                    <a:pt x="3592" y="11116"/>
                  </a:cubicBezTo>
                  <a:cubicBezTo>
                    <a:pt x="3307" y="11427"/>
                    <a:pt x="3011" y="11611"/>
                    <a:pt x="2732" y="11907"/>
                  </a:cubicBezTo>
                  <a:cubicBezTo>
                    <a:pt x="1979" y="12741"/>
                    <a:pt x="1233" y="13957"/>
                    <a:pt x="413" y="14410"/>
                  </a:cubicBezTo>
                  <a:cubicBezTo>
                    <a:pt x="356" y="14438"/>
                    <a:pt x="356" y="14183"/>
                    <a:pt x="413" y="14127"/>
                  </a:cubicBezTo>
                  <a:cubicBezTo>
                    <a:pt x="1643" y="12741"/>
                    <a:pt x="2783" y="11102"/>
                    <a:pt x="3871" y="9900"/>
                  </a:cubicBezTo>
                  <a:cubicBezTo>
                    <a:pt x="2532" y="8981"/>
                    <a:pt x="1216" y="7794"/>
                    <a:pt x="54" y="5928"/>
                  </a:cubicBezTo>
                  <a:cubicBezTo>
                    <a:pt x="-66" y="5758"/>
                    <a:pt x="37" y="5207"/>
                    <a:pt x="139" y="5292"/>
                  </a:cubicBezTo>
                  <a:close/>
                </a:path>
              </a:pathLst>
            </a:custGeom>
            <a:solidFill>
              <a:schemeClr val="bg1">
                <a:alpha val="50000"/>
              </a:schemeClr>
            </a:solidFill>
            <a:ln w="12700">
              <a:miter lim="400000"/>
            </a:ln>
          </p:spPr>
          <p:txBody>
            <a:bodyPr lIns="38100" tIns="38100" rIns="38100" bIns="38100" anchor="ctr"/>
            <a:lstStyle/>
            <a:p>
              <a:pPr>
                <a:defRPr sz="3000">
                  <a:solidFill>
                    <a:srgbClr val="FFFFFF"/>
                  </a:solidFill>
                </a:defRPr>
              </a:pPr>
              <a:endParaRPr/>
            </a:p>
          </p:txBody>
        </p:sp>
      </p:grpSp>
    </p:spTree>
    <p:extLst>
      <p:ext uri="{BB962C8B-B14F-4D97-AF65-F5344CB8AC3E}">
        <p14:creationId xmlns:p14="http://schemas.microsoft.com/office/powerpoint/2010/main" val="2507502585"/>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3" name="Picture Placeholder 12" descr="A picture containing indoor, table, sitting, bow&#10;&#10;Description automatically generated">
            <a:extLst>
              <a:ext uri="{FF2B5EF4-FFF2-40B4-BE49-F238E27FC236}">
                <a16:creationId xmlns:a16="http://schemas.microsoft.com/office/drawing/2014/main" id="{D006227C-9D00-4E09-AB6B-C83EDB5272F4}"/>
              </a:ext>
            </a:extLst>
          </p:cNvPr>
          <p:cNvPicPr>
            <a:picLocks noGrp="1" noChangeAspect="1"/>
          </p:cNvPicPr>
          <p:nvPr>
            <p:ph type="pic" sz="quarter" idx="17"/>
          </p:nvPr>
        </p:nvPicPr>
        <p:blipFill rotWithShape="1">
          <a:blip r:embed="rId3"/>
          <a:srcRect t="7486" b="7486"/>
          <a:stretch/>
        </p:blipFill>
        <p:spPr/>
      </p:pic>
      <p:pic>
        <p:nvPicPr>
          <p:cNvPr id="16" name="Picture 15" descr="A picture containing green, table, sitting, large&#10;&#10;Description automatically generated">
            <a:extLst>
              <a:ext uri="{FF2B5EF4-FFF2-40B4-BE49-F238E27FC236}">
                <a16:creationId xmlns:a16="http://schemas.microsoft.com/office/drawing/2014/main" id="{A2D60AB4-6ECF-C64E-B9B9-B05C2989E1FC}"/>
              </a:ext>
            </a:extLst>
          </p:cNvPr>
          <p:cNvPicPr>
            <a:picLocks noChangeAspect="1"/>
          </p:cNvPicPr>
          <p:nvPr/>
        </p:nvPicPr>
        <p:blipFill>
          <a:blip r:embed="rId4"/>
          <a:stretch>
            <a:fillRect/>
          </a:stretch>
        </p:blipFill>
        <p:spPr>
          <a:xfrm>
            <a:off x="0" y="0"/>
            <a:ext cx="12192000" cy="6858000"/>
          </a:xfrm>
          <a:prstGeom prst="rect">
            <a:avLst/>
          </a:prstGeom>
        </p:spPr>
      </p:pic>
      <p:sp>
        <p:nvSpPr>
          <p:cNvPr id="2" name="Title 1">
            <a:extLst>
              <a:ext uri="{FF2B5EF4-FFF2-40B4-BE49-F238E27FC236}">
                <a16:creationId xmlns:a16="http://schemas.microsoft.com/office/drawing/2014/main" id="{00ACB435-CC94-4A79-91D6-FFCD67E9C8AC}"/>
              </a:ext>
            </a:extLst>
          </p:cNvPr>
          <p:cNvSpPr>
            <a:spLocks noGrp="1"/>
          </p:cNvSpPr>
          <p:nvPr>
            <p:ph type="title"/>
          </p:nvPr>
        </p:nvSpPr>
        <p:spPr/>
        <p:txBody>
          <a:bodyPr/>
          <a:lstStyle/>
          <a:p>
            <a:r>
              <a:rPr lang="en-US" dirty="0"/>
              <a:t>Thank You!</a:t>
            </a:r>
          </a:p>
        </p:txBody>
      </p:sp>
      <p:sp>
        <p:nvSpPr>
          <p:cNvPr id="3" name="Text Placeholder 2">
            <a:extLst>
              <a:ext uri="{FF2B5EF4-FFF2-40B4-BE49-F238E27FC236}">
                <a16:creationId xmlns:a16="http://schemas.microsoft.com/office/drawing/2014/main" id="{143CB89D-0D9C-4549-AD4E-9811C01F9384}"/>
              </a:ext>
            </a:extLst>
          </p:cNvPr>
          <p:cNvSpPr>
            <a:spLocks noGrp="1"/>
          </p:cNvSpPr>
          <p:nvPr>
            <p:ph type="body" idx="1"/>
          </p:nvPr>
        </p:nvSpPr>
        <p:spPr/>
        <p:txBody>
          <a:bodyPr/>
          <a:lstStyle/>
          <a:p>
            <a:r>
              <a:rPr lang="en-US" noProof="1"/>
              <a:t>Lorem ipsum dolor sit amet, tollit epicuri est ex, exerci accumsan singulis ei mel.</a:t>
            </a:r>
          </a:p>
        </p:txBody>
      </p:sp>
      <p:sp>
        <p:nvSpPr>
          <p:cNvPr id="17" name="Picture Placeholder 16">
            <a:extLst>
              <a:ext uri="{FF2B5EF4-FFF2-40B4-BE49-F238E27FC236}">
                <a16:creationId xmlns:a16="http://schemas.microsoft.com/office/drawing/2014/main" id="{44929AD4-217D-4C0F-978D-4361AECE7C86}"/>
              </a:ext>
            </a:extLst>
          </p:cNvPr>
          <p:cNvSpPr>
            <a:spLocks noGrp="1"/>
          </p:cNvSpPr>
          <p:nvPr>
            <p:ph type="pic" sz="quarter" idx="13"/>
          </p:nvPr>
        </p:nvSpPr>
        <p:spPr/>
        <p:txBody>
          <a:bodyPr/>
          <a:lstStyle/>
          <a:p>
            <a:endParaRPr lang="es-ES"/>
          </a:p>
        </p:txBody>
      </p:sp>
      <p:sp>
        <p:nvSpPr>
          <p:cNvPr id="8" name="Text Placeholder 7">
            <a:extLst>
              <a:ext uri="{FF2B5EF4-FFF2-40B4-BE49-F238E27FC236}">
                <a16:creationId xmlns:a16="http://schemas.microsoft.com/office/drawing/2014/main" id="{E706E319-CFF6-47B5-A20A-6B1263E9CFFA}"/>
              </a:ext>
            </a:extLst>
          </p:cNvPr>
          <p:cNvSpPr>
            <a:spLocks noGrp="1"/>
          </p:cNvSpPr>
          <p:nvPr>
            <p:ph type="body" sz="quarter" idx="14"/>
          </p:nvPr>
        </p:nvSpPr>
        <p:spPr/>
        <p:txBody>
          <a:bodyPr/>
          <a:lstStyle/>
          <a:p>
            <a:r>
              <a:rPr lang="en-US" dirty="0"/>
              <a:t>First / Last Name</a:t>
            </a:r>
          </a:p>
        </p:txBody>
      </p:sp>
      <p:sp>
        <p:nvSpPr>
          <p:cNvPr id="9" name="Text Placeholder 8">
            <a:extLst>
              <a:ext uri="{FF2B5EF4-FFF2-40B4-BE49-F238E27FC236}">
                <a16:creationId xmlns:a16="http://schemas.microsoft.com/office/drawing/2014/main" id="{498D2B60-6EBF-438D-ACDF-B187F7759195}"/>
              </a:ext>
            </a:extLst>
          </p:cNvPr>
          <p:cNvSpPr>
            <a:spLocks noGrp="1"/>
          </p:cNvSpPr>
          <p:nvPr>
            <p:ph type="body" sz="quarter" idx="15"/>
          </p:nvPr>
        </p:nvSpPr>
        <p:spPr/>
        <p:txBody>
          <a:bodyPr/>
          <a:lstStyle/>
          <a:p>
            <a:r>
              <a:rPr lang="en-US" dirty="0"/>
              <a:t>(123) 456-7890</a:t>
            </a:r>
          </a:p>
        </p:txBody>
      </p:sp>
      <p:sp>
        <p:nvSpPr>
          <p:cNvPr id="11" name="Text Placeholder 10">
            <a:extLst>
              <a:ext uri="{FF2B5EF4-FFF2-40B4-BE49-F238E27FC236}">
                <a16:creationId xmlns:a16="http://schemas.microsoft.com/office/drawing/2014/main" id="{CEAF7DC0-4335-4DB8-9A10-5BE769E70780}"/>
              </a:ext>
            </a:extLst>
          </p:cNvPr>
          <p:cNvSpPr>
            <a:spLocks noGrp="1"/>
          </p:cNvSpPr>
          <p:nvPr>
            <p:ph type="body" sz="quarter" idx="16"/>
          </p:nvPr>
        </p:nvSpPr>
        <p:spPr/>
        <p:txBody>
          <a:bodyPr/>
          <a:lstStyle/>
          <a:p>
            <a:r>
              <a:rPr lang="en-US" dirty="0"/>
              <a:t>Your Company</a:t>
            </a:r>
          </a:p>
        </p:txBody>
      </p:sp>
      <p:sp>
        <p:nvSpPr>
          <p:cNvPr id="4" name="Date Placeholder 3">
            <a:extLst>
              <a:ext uri="{FF2B5EF4-FFF2-40B4-BE49-F238E27FC236}">
                <a16:creationId xmlns:a16="http://schemas.microsoft.com/office/drawing/2014/main" id="{2E7E543D-C5A6-4D43-B39E-5403AE6384FD}"/>
              </a:ext>
            </a:extLst>
          </p:cNvPr>
          <p:cNvSpPr>
            <a:spLocks noGrp="1"/>
          </p:cNvSpPr>
          <p:nvPr>
            <p:ph type="dt" sz="half" idx="10"/>
          </p:nvPr>
        </p:nvSpPr>
        <p:spPr/>
        <p:txBody>
          <a:bodyPr/>
          <a:lstStyle/>
          <a:p>
            <a:r>
              <a:rPr lang="en-US"/>
              <a:t>Date</a:t>
            </a:r>
          </a:p>
        </p:txBody>
      </p:sp>
      <p:sp>
        <p:nvSpPr>
          <p:cNvPr id="5" name="Footer Placeholder 4">
            <a:extLst>
              <a:ext uri="{FF2B5EF4-FFF2-40B4-BE49-F238E27FC236}">
                <a16:creationId xmlns:a16="http://schemas.microsoft.com/office/drawing/2014/main" id="{EEAECD98-5237-4EFB-ACE2-3AF54D228737}"/>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2978E58-1DFD-4153-BE18-AC20F7B49FCE}"/>
              </a:ext>
            </a:extLst>
          </p:cNvPr>
          <p:cNvSpPr>
            <a:spLocks noGrp="1"/>
          </p:cNvSpPr>
          <p:nvPr>
            <p:ph type="sldNum" sz="quarter" idx="12"/>
          </p:nvPr>
        </p:nvSpPr>
        <p:spPr/>
        <p:txBody>
          <a:bodyPr/>
          <a:lstStyle/>
          <a:p>
            <a:fld id="{672B7600-67E3-4D97-B453-880E2742B982}" type="slidenum">
              <a:rPr lang="en-US" smtClean="0"/>
              <a:pPr/>
              <a:t>6</a:t>
            </a:fld>
            <a:endParaRPr lang="en-US"/>
          </a:p>
        </p:txBody>
      </p:sp>
      <p:pic>
        <p:nvPicPr>
          <p:cNvPr id="20" name="Graphic 19" descr="Holiday wreath">
            <a:extLst>
              <a:ext uri="{FF2B5EF4-FFF2-40B4-BE49-F238E27FC236}">
                <a16:creationId xmlns:a16="http://schemas.microsoft.com/office/drawing/2014/main" id="{13219253-B5B6-4084-8D95-65B8237A31F0}"/>
              </a:ext>
            </a:extLst>
          </p:cNvPr>
          <p:cNvPicPr>
            <a:picLocks noChangeAspect="1"/>
          </p:cNvPicPr>
          <p:nvPr/>
        </p:nvPicPr>
        <p:blipFill>
          <a:blip r:embed="rId5">
            <a:extLst>
              <a:ext uri="{96DAC541-7B7A-43D3-8B79-37D633B846F1}">
                <asvg:svgBlip xmlns:asvg="http://schemas.microsoft.com/office/drawing/2016/SVG/main" r:embed="rId6"/>
              </a:ext>
            </a:extLst>
          </a:blip>
          <a:stretch>
            <a:fillRect/>
          </a:stretch>
        </p:blipFill>
        <p:spPr>
          <a:xfrm rot="1105790">
            <a:off x="8568306" y="-138904"/>
            <a:ext cx="3790931" cy="3790931"/>
          </a:xfrm>
          <a:prstGeom prst="rect">
            <a:avLst/>
          </a:prstGeom>
        </p:spPr>
      </p:pic>
    </p:spTree>
    <p:extLst>
      <p:ext uri="{BB962C8B-B14F-4D97-AF65-F5344CB8AC3E}">
        <p14:creationId xmlns:p14="http://schemas.microsoft.com/office/powerpoint/2010/main" val="480356134"/>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itle 8">
            <a:extLst>
              <a:ext uri="{FF2B5EF4-FFF2-40B4-BE49-F238E27FC236}">
                <a16:creationId xmlns:a16="http://schemas.microsoft.com/office/drawing/2014/main" id="{830BCEAC-9D2A-4F2E-911E-7147EC8657C0}"/>
              </a:ext>
            </a:extLst>
          </p:cNvPr>
          <p:cNvSpPr>
            <a:spLocks noGrp="1"/>
          </p:cNvSpPr>
          <p:nvPr>
            <p:ph type="title"/>
          </p:nvPr>
        </p:nvSpPr>
        <p:spPr>
          <a:xfrm>
            <a:off x="838200" y="365125"/>
            <a:ext cx="10515600" cy="1325563"/>
          </a:xfrm>
        </p:spPr>
        <p:txBody>
          <a:bodyPr/>
          <a:lstStyle/>
          <a:p>
            <a:r>
              <a:rPr lang="en-US" dirty="0"/>
              <a:t>Color Theme</a:t>
            </a:r>
          </a:p>
        </p:txBody>
      </p:sp>
      <p:sp>
        <p:nvSpPr>
          <p:cNvPr id="10" name="Text Placeholder 9">
            <a:extLst>
              <a:ext uri="{FF2B5EF4-FFF2-40B4-BE49-F238E27FC236}">
                <a16:creationId xmlns:a16="http://schemas.microsoft.com/office/drawing/2014/main" id="{B0AC6566-81E8-42BE-A88A-2D036A429A35}"/>
              </a:ext>
            </a:extLst>
          </p:cNvPr>
          <p:cNvSpPr>
            <a:spLocks noGrp="1"/>
          </p:cNvSpPr>
          <p:nvPr>
            <p:ph type="body" sz="quarter" idx="10"/>
          </p:nvPr>
        </p:nvSpPr>
        <p:spPr>
          <a:xfrm>
            <a:off x="838199" y="3709150"/>
            <a:ext cx="10515600" cy="1325880"/>
          </a:xfrm>
        </p:spPr>
        <p:txBody>
          <a:bodyPr/>
          <a:lstStyle/>
          <a:p>
            <a:r>
              <a:rPr lang="en-US" dirty="0"/>
              <a:t>Typography</a:t>
            </a:r>
          </a:p>
        </p:txBody>
      </p:sp>
      <p:sp>
        <p:nvSpPr>
          <p:cNvPr id="11" name="Text Placeholder 10">
            <a:extLst>
              <a:ext uri="{FF2B5EF4-FFF2-40B4-BE49-F238E27FC236}">
                <a16:creationId xmlns:a16="http://schemas.microsoft.com/office/drawing/2014/main" id="{D38A80D6-0B80-42D9-A22D-0E8D2FA47308}"/>
              </a:ext>
            </a:extLst>
          </p:cNvPr>
          <p:cNvSpPr>
            <a:spLocks noGrp="1"/>
          </p:cNvSpPr>
          <p:nvPr>
            <p:ph type="body" sz="quarter" idx="11"/>
          </p:nvPr>
        </p:nvSpPr>
        <p:spPr>
          <a:xfrm>
            <a:off x="4697757" y="6124726"/>
            <a:ext cx="2394180" cy="564999"/>
          </a:xfrm>
        </p:spPr>
        <p:txBody>
          <a:bodyPr>
            <a:noAutofit/>
          </a:bodyPr>
          <a:lstStyle/>
          <a:p>
            <a:r>
              <a:rPr lang="en-US" dirty="0"/>
              <a:t>Calibri</a:t>
            </a:r>
          </a:p>
        </p:txBody>
      </p:sp>
      <p:sp>
        <p:nvSpPr>
          <p:cNvPr id="12" name="Text Placeholder 11">
            <a:extLst>
              <a:ext uri="{FF2B5EF4-FFF2-40B4-BE49-F238E27FC236}">
                <a16:creationId xmlns:a16="http://schemas.microsoft.com/office/drawing/2014/main" id="{E7B7AE20-4734-48F6-9B03-936A83AA8E0C}"/>
              </a:ext>
            </a:extLst>
          </p:cNvPr>
          <p:cNvSpPr>
            <a:spLocks noGrp="1"/>
          </p:cNvSpPr>
          <p:nvPr>
            <p:ph type="body" sz="quarter" idx="12"/>
          </p:nvPr>
        </p:nvSpPr>
        <p:spPr>
          <a:xfrm>
            <a:off x="7685088" y="6124575"/>
            <a:ext cx="3668712" cy="565150"/>
          </a:xfrm>
        </p:spPr>
        <p:txBody>
          <a:bodyPr>
            <a:noAutofit/>
          </a:bodyPr>
          <a:lstStyle/>
          <a:p>
            <a:r>
              <a:rPr lang="en-US" dirty="0"/>
              <a:t>Mountains of Christmas</a:t>
            </a:r>
          </a:p>
        </p:txBody>
      </p:sp>
    </p:spTree>
    <p:extLst>
      <p:ext uri="{BB962C8B-B14F-4D97-AF65-F5344CB8AC3E}">
        <p14:creationId xmlns:p14="http://schemas.microsoft.com/office/powerpoint/2010/main" val="3328212005"/>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Tree>
    <p:extLst>
      <p:ext uri="{BB962C8B-B14F-4D97-AF65-F5344CB8AC3E}">
        <p14:creationId xmlns:p14="http://schemas.microsoft.com/office/powerpoint/2010/main" val="1442999800"/>
      </p:ext>
    </p:extLst>
  </p:cSld>
  <p:clrMapOvr>
    <a:masterClrMapping/>
  </p:clrMapOvr>
</p:sld>
</file>

<file path=ppt/theme/theme1.xml><?xml version="1.0" encoding="utf-8"?>
<a:theme xmlns:a="http://schemas.openxmlformats.org/drawingml/2006/main" name="PresentationGO">
  <a:themeElements>
    <a:clrScheme name="XMAS">
      <a:dk1>
        <a:srgbClr val="000000"/>
      </a:dk1>
      <a:lt1>
        <a:srgbClr val="FFFFFF"/>
      </a:lt1>
      <a:dk2>
        <a:srgbClr val="003703"/>
      </a:dk2>
      <a:lt2>
        <a:srgbClr val="E7E6E6"/>
      </a:lt2>
      <a:accent1>
        <a:srgbClr val="6E0B00"/>
      </a:accent1>
      <a:accent2>
        <a:srgbClr val="EC2627"/>
      </a:accent2>
      <a:accent3>
        <a:srgbClr val="082A53"/>
      </a:accent3>
      <a:accent4>
        <a:srgbClr val="C0B27A"/>
      </a:accent4>
      <a:accent5>
        <a:srgbClr val="888888"/>
      </a:accent5>
      <a:accent6>
        <a:srgbClr val="145239"/>
      </a:accent6>
      <a:hlink>
        <a:srgbClr val="948253"/>
      </a:hlink>
      <a:folHlink>
        <a:srgbClr val="878787"/>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200_T_PGO_XMAS-Frames-16x9.pptx" id="{522CB94E-DEF3-43E4-B2FD-0AC147B833ED}" vid="{674260BA-3B09-418D-99CE-20F88A20AD73}"/>
    </a:ext>
  </a:extLst>
</a:theme>
</file>

<file path=ppt/theme/theme2.xml><?xml version="1.0" encoding="utf-8"?>
<a:theme xmlns:a="http://schemas.openxmlformats.org/drawingml/2006/main" name="Designed by PresentationGO">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panose="020F0302020204030204"/>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200_T_PGO_XMAS-Frames-16x9.pptx" id="{522CB94E-DEF3-43E4-B2FD-0AC147B833ED}" vid="{2844F9D4-1E23-4D3A-AD1E-EB739E1AD00D}"/>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0200_T_PGO_Christmas-Frames-16x9</Template>
  <TotalTime>0</TotalTime>
  <Words>351</Words>
  <Application>Microsoft Office PowerPoint</Application>
  <PresentationFormat>Panorámica</PresentationFormat>
  <Paragraphs>52</Paragraphs>
  <Slides>8</Slides>
  <Notes>8</Notes>
  <HiddenSlides>0</HiddenSlides>
  <MMClips>0</MMClips>
  <ScaleCrop>false</ScaleCrop>
  <HeadingPairs>
    <vt:vector size="6" baseType="variant">
      <vt:variant>
        <vt:lpstr>Fuentes usadas</vt:lpstr>
      </vt:variant>
      <vt:variant>
        <vt:i4>5</vt:i4>
      </vt:variant>
      <vt:variant>
        <vt:lpstr>Tema</vt:lpstr>
      </vt:variant>
      <vt:variant>
        <vt:i4>2</vt:i4>
      </vt:variant>
      <vt:variant>
        <vt:lpstr>Títulos de diapositiva</vt:lpstr>
      </vt:variant>
      <vt:variant>
        <vt:i4>8</vt:i4>
      </vt:variant>
    </vt:vector>
  </HeadingPairs>
  <TitlesOfParts>
    <vt:vector size="15" baseType="lpstr">
      <vt:lpstr>Arial</vt:lpstr>
      <vt:lpstr>Calibri</vt:lpstr>
      <vt:lpstr>Calibri Light</vt:lpstr>
      <vt:lpstr>Mountains of Christmas</vt:lpstr>
      <vt:lpstr>Open Sans</vt:lpstr>
      <vt:lpstr>PresentationGO</vt:lpstr>
      <vt:lpstr>Designed by PresentationGO</vt:lpstr>
      <vt:lpstr>Title of your Presentation</vt:lpstr>
      <vt:lpstr>Title of your Slide</vt:lpstr>
      <vt:lpstr>Title of your Slide</vt:lpstr>
      <vt:lpstr>Title of your Section</vt:lpstr>
      <vt:lpstr>Title of your Section</vt:lpstr>
      <vt:lpstr>Thank You!</vt:lpstr>
      <vt:lpstr>Color Theme</vt:lpstr>
      <vt:lpstr>Presentación de PowerPoint</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
  <dc:creator>Hector Benedi</dc:creator>
  <dc:description>© Copyright PresentationGo.com</dc:description>
  <cp:lastModifiedBy>Hector Benedi</cp:lastModifiedBy>
  <cp:revision>1</cp:revision>
  <dcterms:created xsi:type="dcterms:W3CDTF">2024-10-11T08:07:07Z</dcterms:created>
  <dcterms:modified xsi:type="dcterms:W3CDTF">2024-10-11T08:07:17Z</dcterms:modified>
  <cp:category>Templates</cp:category>
</cp:coreProperties>
</file>