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officedocument.obfuscatedFont" Extension="odttf"/>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Lst>
  <p:sldSz cy="10287000" cx="18288000"/>
  <p:notesSz cx="6858000" cy="9144000"/>
  <p:embeddedFontLst>
    <p:embeddedFont>
      <p:font typeface="Inclusive Sans"/>
      <p:regular r:id="rId19"/>
      <p:bold r:id="rId20"/>
      <p:italic r:id="rId21"/>
      <p:boldItalic r:id="rId22"/>
    </p:embeddedFont>
    <p:embeddedFont>
      <p:font typeface="Martel"/>
      <p:regular r:id="rId23"/>
      <p:bold r:id="rId2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000000"/>
          </p15:clr>
        </p15:guide>
        <p15:guide id="2" pos="2880">
          <p15:clr>
            <a:srgbClr val="000000"/>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288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InclusiveSans-bold.fntdata"/><Relationship Id="rId11" Type="http://schemas.openxmlformats.org/officeDocument/2006/relationships/slide" Target="slides/slide6.xml"/><Relationship Id="rId22" Type="http://schemas.openxmlformats.org/officeDocument/2006/relationships/font" Target="fonts/InclusiveSans-boldItalic.fntdata"/><Relationship Id="rId10" Type="http://schemas.openxmlformats.org/officeDocument/2006/relationships/slide" Target="slides/slide5.xml"/><Relationship Id="rId21" Type="http://schemas.openxmlformats.org/officeDocument/2006/relationships/font" Target="fonts/InclusiveSans-italic.fntdata"/><Relationship Id="rId13" Type="http://schemas.openxmlformats.org/officeDocument/2006/relationships/slide" Target="slides/slide8.xml"/><Relationship Id="rId24" Type="http://schemas.openxmlformats.org/officeDocument/2006/relationships/font" Target="fonts/Martel-bold.fntdata"/><Relationship Id="rId12" Type="http://schemas.openxmlformats.org/officeDocument/2006/relationships/slide" Target="slides/slide7.xml"/><Relationship Id="rId23" Type="http://schemas.openxmlformats.org/officeDocument/2006/relationships/font" Target="fonts/Martel-regular.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5" Type="http://schemas.openxmlformats.org/officeDocument/2006/relationships/notesMaster" Target="notesMasters/notesMaster1.xml"/><Relationship Id="rId19" Type="http://schemas.openxmlformats.org/officeDocument/2006/relationships/font" Target="fonts/InclusiveSans-regular.fntdata"/><Relationship Id="rId6" Type="http://schemas.openxmlformats.org/officeDocument/2006/relationships/slide" Target="slides/slide1.xml"/><Relationship Id="rId18" Type="http://schemas.openxmlformats.org/officeDocument/2006/relationships/slide" Target="slides/slide13.xml"/><Relationship Id="rId7" Type="http://schemas.openxmlformats.org/officeDocument/2006/relationships/slide" Target="slides/slide2.xml"/><Relationship Id="rId8" Type="http://schemas.openxmlformats.org/officeDocument/2006/relationships/slide" Target="slides/slide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9" name="Shape 129"/>
        <p:cNvGrpSpPr/>
        <p:nvPr/>
      </p:nvGrpSpPr>
      <p:grpSpPr>
        <a:xfrm>
          <a:off x="0" y="0"/>
          <a:ext cx="0" cy="0"/>
          <a:chOff x="0" y="0"/>
          <a:chExt cx="0" cy="0"/>
        </a:xfrm>
      </p:grpSpPr>
      <p:sp>
        <p:nvSpPr>
          <p:cNvPr id="130" name="Google Shape;130;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 name="Shape 149"/>
        <p:cNvGrpSpPr/>
        <p:nvPr/>
      </p:nvGrpSpPr>
      <p:grpSpPr>
        <a:xfrm>
          <a:off x="0" y="0"/>
          <a:ext cx="0" cy="0"/>
          <a:chOff x="0" y="0"/>
          <a:chExt cx="0" cy="0"/>
        </a:xfrm>
      </p:grpSpPr>
      <p:sp>
        <p:nvSpPr>
          <p:cNvPr id="150" name="Google Shape;150;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2" name="Shape 212"/>
        <p:cNvGrpSpPr/>
        <p:nvPr/>
      </p:nvGrpSpPr>
      <p:grpSpPr>
        <a:xfrm>
          <a:off x="0" y="0"/>
          <a:ext cx="0" cy="0"/>
          <a:chOff x="0" y="0"/>
          <a:chExt cx="0" cy="0"/>
        </a:xfrm>
      </p:grpSpPr>
      <p:sp>
        <p:nvSpPr>
          <p:cNvPr id="213" name="Google Shape;213;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14" name="Google Shape;214;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3" name="Shape 233"/>
        <p:cNvGrpSpPr/>
        <p:nvPr/>
      </p:nvGrpSpPr>
      <p:grpSpPr>
        <a:xfrm>
          <a:off x="0" y="0"/>
          <a:ext cx="0" cy="0"/>
          <a:chOff x="0" y="0"/>
          <a:chExt cx="0" cy="0"/>
        </a:xfrm>
      </p:grpSpPr>
      <p:sp>
        <p:nvSpPr>
          <p:cNvPr id="234" name="Google Shape;234;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4" name="Shape 244"/>
        <p:cNvGrpSpPr/>
        <p:nvPr/>
      </p:nvGrpSpPr>
      <p:grpSpPr>
        <a:xfrm>
          <a:off x="0" y="0"/>
          <a:ext cx="0" cy="0"/>
          <a:chOff x="0" y="0"/>
          <a:chExt cx="0" cy="0"/>
        </a:xfrm>
      </p:grpSpPr>
      <p:sp>
        <p:nvSpPr>
          <p:cNvPr id="245" name="Google Shape;245;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6" name="Shape 256"/>
        <p:cNvGrpSpPr/>
        <p:nvPr/>
      </p:nvGrpSpPr>
      <p:grpSpPr>
        <a:xfrm>
          <a:off x="0" y="0"/>
          <a:ext cx="0" cy="0"/>
          <a:chOff x="0" y="0"/>
          <a:chExt cx="0" cy="0"/>
        </a:xfrm>
      </p:grpSpPr>
      <p:sp>
        <p:nvSpPr>
          <p:cNvPr id="257" name="Google Shape;257;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9" name="Shape 269"/>
        <p:cNvGrpSpPr/>
        <p:nvPr/>
      </p:nvGrpSpPr>
      <p:grpSpPr>
        <a:xfrm>
          <a:off x="0" y="0"/>
          <a:ext cx="0" cy="0"/>
          <a:chOff x="0" y="0"/>
          <a:chExt cx="0" cy="0"/>
        </a:xfrm>
      </p:grpSpPr>
      <p:sp>
        <p:nvSpPr>
          <p:cNvPr id="270" name="Google Shape;270;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1" name="Shape 291"/>
        <p:cNvGrpSpPr/>
        <p:nvPr/>
      </p:nvGrpSpPr>
      <p:grpSpPr>
        <a:xfrm>
          <a:off x="0" y="0"/>
          <a:ext cx="0" cy="0"/>
          <a:chOff x="0" y="0"/>
          <a:chExt cx="0" cy="0"/>
        </a:xfrm>
      </p:grpSpPr>
      <p:sp>
        <p:nvSpPr>
          <p:cNvPr id="292" name="Google Shape;292;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6" name="Shape 326"/>
        <p:cNvGrpSpPr/>
        <p:nvPr/>
      </p:nvGrpSpPr>
      <p:grpSpPr>
        <a:xfrm>
          <a:off x="0" y="0"/>
          <a:ext cx="0" cy="0"/>
          <a:chOff x="0" y="0"/>
          <a:chExt cx="0" cy="0"/>
        </a:xfrm>
      </p:grpSpPr>
      <p:sp>
        <p:nvSpPr>
          <p:cNvPr id="327" name="Google Shape;327;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2" name="Shape 362"/>
        <p:cNvGrpSpPr/>
        <p:nvPr/>
      </p:nvGrpSpPr>
      <p:grpSpPr>
        <a:xfrm>
          <a:off x="0" y="0"/>
          <a:ext cx="0" cy="0"/>
          <a:chOff x="0" y="0"/>
          <a:chExt cx="0" cy="0"/>
        </a:xfrm>
      </p:grpSpPr>
      <p:sp>
        <p:nvSpPr>
          <p:cNvPr id="363" name="Google Shape;363;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9" name="Shape 389"/>
        <p:cNvGrpSpPr/>
        <p:nvPr/>
      </p:nvGrpSpPr>
      <p:grpSpPr>
        <a:xfrm>
          <a:off x="0" y="0"/>
          <a:ext cx="0" cy="0"/>
          <a:chOff x="0" y="0"/>
          <a:chExt cx="0" cy="0"/>
        </a:xfrm>
      </p:grpSpPr>
      <p:sp>
        <p:nvSpPr>
          <p:cNvPr id="390" name="Google Shape;390;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91" name="Google Shape;391;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4" name="Shape 404"/>
        <p:cNvGrpSpPr/>
        <p:nvPr/>
      </p:nvGrpSpPr>
      <p:grpSpPr>
        <a:xfrm>
          <a:off x="0" y="0"/>
          <a:ext cx="0" cy="0"/>
          <a:chOff x="0" y="0"/>
          <a:chExt cx="0" cy="0"/>
        </a:xfrm>
      </p:grpSpPr>
      <p:sp>
        <p:nvSpPr>
          <p:cNvPr id="405" name="Google Shape;405;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2" name="Shape 462"/>
        <p:cNvGrpSpPr/>
        <p:nvPr/>
      </p:nvGrpSpPr>
      <p:grpSpPr>
        <a:xfrm>
          <a:off x="0" y="0"/>
          <a:ext cx="0" cy="0"/>
          <a:chOff x="0" y="0"/>
          <a:chExt cx="0" cy="0"/>
        </a:xfrm>
      </p:grpSpPr>
      <p:sp>
        <p:nvSpPr>
          <p:cNvPr id="463" name="Google Shape;463;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3.png"/><Relationship Id="rId4" Type="http://schemas.openxmlformats.org/officeDocument/2006/relationships/image" Target="../media/image1.png"/><Relationship Id="rId5" Type="http://schemas.openxmlformats.org/officeDocument/2006/relationships/image" Target="../media/image23.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8.png"/><Relationship Id="rId3" Type="http://schemas.openxmlformats.org/officeDocument/2006/relationships/image" Target="../media/image19.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5.png"/><Relationship Id="rId3" Type="http://schemas.openxmlformats.org/officeDocument/2006/relationships/image" Target="../media/image4.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 Id="rId3" Type="http://schemas.openxmlformats.org/officeDocument/2006/relationships/image" Target="../media/image15.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png"/><Relationship Id="rId3" Type="http://schemas.openxmlformats.org/officeDocument/2006/relationships/image" Target="../media/image6.png"/><Relationship Id="rId4" Type="http://schemas.openxmlformats.org/officeDocument/2006/relationships/image" Target="../media/image27.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1" name="Shape 11"/>
        <p:cNvGrpSpPr/>
        <p:nvPr/>
      </p:nvGrpSpPr>
      <p:grpSpPr>
        <a:xfrm>
          <a:off x="0" y="0"/>
          <a:ext cx="0" cy="0"/>
          <a:chOff x="0" y="0"/>
          <a:chExt cx="0" cy="0"/>
        </a:xfrm>
      </p:grpSpPr>
      <p:sp>
        <p:nvSpPr>
          <p:cNvPr id="12" name="Google Shape;12;p2"/>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 name="Google Shape;13;p2"/>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4" name="Google Shape;14;p2"/>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bg>
      <p:bgPr>
        <a:solidFill>
          <a:srgbClr val="E17411"/>
        </a:solidFill>
      </p:bgPr>
    </p:bg>
    <p:spTree>
      <p:nvGrpSpPr>
        <p:cNvPr id="15" name="Shape 15"/>
        <p:cNvGrpSpPr/>
        <p:nvPr/>
      </p:nvGrpSpPr>
      <p:grpSpPr>
        <a:xfrm>
          <a:off x="0" y="0"/>
          <a:ext cx="0" cy="0"/>
          <a:chOff x="0" y="0"/>
          <a:chExt cx="0" cy="0"/>
        </a:xfrm>
      </p:grpSpPr>
      <p:grpSp>
        <p:nvGrpSpPr>
          <p:cNvPr id="16" name="Google Shape;16;p3"/>
          <p:cNvGrpSpPr/>
          <p:nvPr/>
        </p:nvGrpSpPr>
        <p:grpSpPr>
          <a:xfrm>
            <a:off x="1028700" y="1290263"/>
            <a:ext cx="2023576" cy="4245817"/>
            <a:chOff x="0" y="0"/>
            <a:chExt cx="380400" cy="798146"/>
          </a:xfrm>
        </p:grpSpPr>
        <p:sp>
          <p:nvSpPr>
            <p:cNvPr id="17" name="Google Shape;17;p3"/>
            <p:cNvSpPr/>
            <p:nvPr/>
          </p:nvSpPr>
          <p:spPr>
            <a:xfrm>
              <a:off x="0" y="0"/>
              <a:ext cx="380267" cy="798146"/>
            </a:xfrm>
            <a:custGeom>
              <a:rect b="b" l="l" r="r" t="t"/>
              <a:pathLst>
                <a:path extrusionOk="0" h="798146" w="380267">
                  <a:moveTo>
                    <a:pt x="133952" y="0"/>
                  </a:moveTo>
                  <a:lnTo>
                    <a:pt x="246314" y="0"/>
                  </a:lnTo>
                  <a:cubicBezTo>
                    <a:pt x="320294" y="0"/>
                    <a:pt x="380267" y="59972"/>
                    <a:pt x="380267" y="133952"/>
                  </a:cubicBezTo>
                  <a:lnTo>
                    <a:pt x="380267" y="664194"/>
                  </a:lnTo>
                  <a:cubicBezTo>
                    <a:pt x="380267" y="738174"/>
                    <a:pt x="320294" y="798146"/>
                    <a:pt x="246314" y="798146"/>
                  </a:cubicBezTo>
                  <a:lnTo>
                    <a:pt x="133952" y="798146"/>
                  </a:lnTo>
                  <a:cubicBezTo>
                    <a:pt x="59972" y="798146"/>
                    <a:pt x="0" y="738174"/>
                    <a:pt x="0" y="664194"/>
                  </a:cubicBezTo>
                  <a:lnTo>
                    <a:pt x="0" y="133952"/>
                  </a:lnTo>
                  <a:cubicBezTo>
                    <a:pt x="0" y="59972"/>
                    <a:pt x="59972" y="0"/>
                    <a:pt x="133952" y="0"/>
                  </a:cubicBezTo>
                  <a:close/>
                </a:path>
              </a:pathLst>
            </a:custGeom>
            <a:solidFill>
              <a:srgbClr val="90960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3"/>
            <p:cNvSpPr txBox="1"/>
            <p:nvPr/>
          </p:nvSpPr>
          <p:spPr>
            <a:xfrm>
              <a:off x="0" y="104775"/>
              <a:ext cx="380400" cy="693300"/>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9" name="Google Shape;19;p3"/>
          <p:cNvSpPr/>
          <p:nvPr/>
        </p:nvSpPr>
        <p:spPr>
          <a:xfrm rot="-994539">
            <a:off x="9488702" y="192278"/>
            <a:ext cx="3641358" cy="3098464"/>
          </a:xfrm>
          <a:custGeom>
            <a:rect b="b" l="l" r="r" t="t"/>
            <a:pathLst>
              <a:path extrusionOk="0" h="3101519" w="3644948">
                <a:moveTo>
                  <a:pt x="0" y="0"/>
                </a:moveTo>
                <a:lnTo>
                  <a:pt x="3644948" y="0"/>
                </a:lnTo>
                <a:lnTo>
                  <a:pt x="3644948" y="3101519"/>
                </a:lnTo>
                <a:lnTo>
                  <a:pt x="0" y="3101519"/>
                </a:lnTo>
                <a:lnTo>
                  <a:pt x="0" y="0"/>
                </a:lnTo>
                <a:close/>
              </a:path>
            </a:pathLst>
          </a:custGeom>
          <a:blipFill rotWithShape="1">
            <a:blip r:embed="rId2">
              <a:alphaModFix/>
            </a:blip>
            <a:stretch>
              <a:fillRect b="0" l="0" r="0" t="0"/>
            </a:stretch>
          </a:blipFill>
          <a:ln>
            <a:noFill/>
          </a:ln>
        </p:spPr>
      </p:sp>
      <p:grpSp>
        <p:nvGrpSpPr>
          <p:cNvPr id="20" name="Google Shape;20;p3"/>
          <p:cNvGrpSpPr/>
          <p:nvPr/>
        </p:nvGrpSpPr>
        <p:grpSpPr>
          <a:xfrm>
            <a:off x="1028700" y="2255939"/>
            <a:ext cx="13255523" cy="5739582"/>
            <a:chOff x="0" y="0"/>
            <a:chExt cx="2491827" cy="1078950"/>
          </a:xfrm>
        </p:grpSpPr>
        <p:sp>
          <p:nvSpPr>
            <p:cNvPr id="21" name="Google Shape;21;p3"/>
            <p:cNvSpPr/>
            <p:nvPr/>
          </p:nvSpPr>
          <p:spPr>
            <a:xfrm>
              <a:off x="0" y="0"/>
              <a:ext cx="2491827" cy="1078928"/>
            </a:xfrm>
            <a:custGeom>
              <a:rect b="b" l="l" r="r" t="t"/>
              <a:pathLst>
                <a:path extrusionOk="0" h="1078928" w="2491827">
                  <a:moveTo>
                    <a:pt x="20442" y="0"/>
                  </a:moveTo>
                  <a:lnTo>
                    <a:pt x="2471385" y="0"/>
                  </a:lnTo>
                  <a:cubicBezTo>
                    <a:pt x="2476807" y="0"/>
                    <a:pt x="2482006" y="2154"/>
                    <a:pt x="2485840" y="5987"/>
                  </a:cubicBezTo>
                  <a:cubicBezTo>
                    <a:pt x="2489673" y="9821"/>
                    <a:pt x="2491827" y="15020"/>
                    <a:pt x="2491827" y="20442"/>
                  </a:cubicBezTo>
                  <a:lnTo>
                    <a:pt x="2491827" y="1058487"/>
                  </a:lnTo>
                  <a:cubicBezTo>
                    <a:pt x="2491827" y="1063908"/>
                    <a:pt x="2489673" y="1069108"/>
                    <a:pt x="2485840" y="1072941"/>
                  </a:cubicBezTo>
                  <a:cubicBezTo>
                    <a:pt x="2482006" y="1076775"/>
                    <a:pt x="2476807" y="1078928"/>
                    <a:pt x="2471385" y="1078928"/>
                  </a:cubicBezTo>
                  <a:lnTo>
                    <a:pt x="20442" y="1078928"/>
                  </a:lnTo>
                  <a:cubicBezTo>
                    <a:pt x="15020" y="1078928"/>
                    <a:pt x="9821" y="1076775"/>
                    <a:pt x="5987" y="1072941"/>
                  </a:cubicBezTo>
                  <a:cubicBezTo>
                    <a:pt x="2154" y="1069108"/>
                    <a:pt x="0" y="1063908"/>
                    <a:pt x="0" y="1058487"/>
                  </a:cubicBezTo>
                  <a:lnTo>
                    <a:pt x="0" y="20442"/>
                  </a:lnTo>
                  <a:cubicBezTo>
                    <a:pt x="0" y="15020"/>
                    <a:pt x="2154" y="9821"/>
                    <a:pt x="5987" y="5987"/>
                  </a:cubicBezTo>
                  <a:cubicBezTo>
                    <a:pt x="9821" y="2154"/>
                    <a:pt x="15020" y="0"/>
                    <a:pt x="20442"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3"/>
            <p:cNvSpPr txBox="1"/>
            <p:nvPr/>
          </p:nvSpPr>
          <p:spPr>
            <a:xfrm>
              <a:off x="0" y="133350"/>
              <a:ext cx="2491800" cy="945600"/>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3" name="Google Shape;23;p3"/>
          <p:cNvSpPr/>
          <p:nvPr/>
        </p:nvSpPr>
        <p:spPr>
          <a:xfrm>
            <a:off x="1028700" y="8450838"/>
            <a:ext cx="6627796" cy="908841"/>
          </a:xfrm>
          <a:custGeom>
            <a:rect b="b" l="l" r="r" t="t"/>
            <a:pathLst>
              <a:path extrusionOk="0" h="239364" w="1745581">
                <a:moveTo>
                  <a:pt x="40884" y="0"/>
                </a:moveTo>
                <a:lnTo>
                  <a:pt x="1704697" y="0"/>
                </a:lnTo>
                <a:cubicBezTo>
                  <a:pt x="1727277" y="0"/>
                  <a:pt x="1745581" y="18304"/>
                  <a:pt x="1745581" y="40884"/>
                </a:cubicBezTo>
                <a:lnTo>
                  <a:pt x="1745581" y="198481"/>
                </a:lnTo>
                <a:cubicBezTo>
                  <a:pt x="1745581" y="209324"/>
                  <a:pt x="1741274" y="219723"/>
                  <a:pt x="1733606" y="227390"/>
                </a:cubicBezTo>
                <a:cubicBezTo>
                  <a:pt x="1725939" y="235057"/>
                  <a:pt x="1715540" y="239364"/>
                  <a:pt x="1704697" y="239364"/>
                </a:cubicBezTo>
                <a:lnTo>
                  <a:pt x="40884" y="239364"/>
                </a:lnTo>
                <a:cubicBezTo>
                  <a:pt x="18304" y="239364"/>
                  <a:pt x="0" y="221060"/>
                  <a:pt x="0" y="198481"/>
                </a:cubicBezTo>
                <a:lnTo>
                  <a:pt x="0" y="40884"/>
                </a:lnTo>
                <a:cubicBezTo>
                  <a:pt x="0" y="18304"/>
                  <a:pt x="18304" y="0"/>
                  <a:pt x="40884" y="0"/>
                </a:cubicBezTo>
                <a:close/>
              </a:path>
            </a:pathLst>
          </a:custGeom>
          <a:solidFill>
            <a:srgbClr val="EDC7E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3"/>
          <p:cNvSpPr/>
          <p:nvPr/>
        </p:nvSpPr>
        <p:spPr>
          <a:xfrm rot="-806735">
            <a:off x="15450544" y="-1593690"/>
            <a:ext cx="2669618" cy="4344053"/>
          </a:xfrm>
          <a:custGeom>
            <a:rect b="b" l="l" r="r" t="t"/>
            <a:pathLst>
              <a:path extrusionOk="0" h="4344460" w="2669868">
                <a:moveTo>
                  <a:pt x="0" y="0"/>
                </a:moveTo>
                <a:lnTo>
                  <a:pt x="2669868" y="0"/>
                </a:lnTo>
                <a:lnTo>
                  <a:pt x="2669868" y="4344460"/>
                </a:lnTo>
                <a:lnTo>
                  <a:pt x="0" y="4344460"/>
                </a:lnTo>
                <a:lnTo>
                  <a:pt x="0" y="0"/>
                </a:lnTo>
                <a:close/>
              </a:path>
            </a:pathLst>
          </a:custGeom>
          <a:blipFill rotWithShape="1">
            <a:blip r:embed="rId3">
              <a:alphaModFix/>
            </a:blip>
            <a:stretch>
              <a:fillRect b="0" l="0" r="0" t="0"/>
            </a:stretch>
          </a:blipFill>
          <a:ln>
            <a:noFill/>
          </a:ln>
        </p:spPr>
      </p:sp>
      <p:sp>
        <p:nvSpPr>
          <p:cNvPr id="25" name="Google Shape;25;p3"/>
          <p:cNvSpPr/>
          <p:nvPr/>
        </p:nvSpPr>
        <p:spPr>
          <a:xfrm rot="111687">
            <a:off x="9825709" y="1656833"/>
            <a:ext cx="8619396" cy="9462409"/>
          </a:xfrm>
          <a:custGeom>
            <a:rect b="b" l="l" r="r" t="t"/>
            <a:pathLst>
              <a:path extrusionOk="0" h="9457416" w="8614847">
                <a:moveTo>
                  <a:pt x="0" y="0"/>
                </a:moveTo>
                <a:lnTo>
                  <a:pt x="8614846" y="0"/>
                </a:lnTo>
                <a:lnTo>
                  <a:pt x="8614846" y="9457417"/>
                </a:lnTo>
                <a:lnTo>
                  <a:pt x="0" y="9457417"/>
                </a:lnTo>
                <a:lnTo>
                  <a:pt x="0" y="0"/>
                </a:lnTo>
                <a:close/>
              </a:path>
            </a:pathLst>
          </a:custGeom>
          <a:blipFill rotWithShape="1">
            <a:blip r:embed="rId4">
              <a:alphaModFix/>
            </a:blip>
            <a:stretch>
              <a:fillRect b="0" l="0" r="0" t="0"/>
            </a:stretch>
          </a:blipFill>
          <a:ln>
            <a:noFill/>
          </a:ln>
        </p:spPr>
      </p:sp>
      <p:sp>
        <p:nvSpPr>
          <p:cNvPr id="26" name="Google Shape;26;p3"/>
          <p:cNvSpPr/>
          <p:nvPr/>
        </p:nvSpPr>
        <p:spPr>
          <a:xfrm>
            <a:off x="16360795" y="9032719"/>
            <a:ext cx="1458342" cy="1439781"/>
          </a:xfrm>
          <a:custGeom>
            <a:rect b="b" l="l" r="r" t="t"/>
            <a:pathLst>
              <a:path extrusionOk="0" h="1439781" w="1458342">
                <a:moveTo>
                  <a:pt x="0" y="0"/>
                </a:moveTo>
                <a:lnTo>
                  <a:pt x="1458342" y="0"/>
                </a:lnTo>
                <a:lnTo>
                  <a:pt x="1458342" y="1439781"/>
                </a:lnTo>
                <a:lnTo>
                  <a:pt x="0" y="1439781"/>
                </a:lnTo>
                <a:lnTo>
                  <a:pt x="0" y="0"/>
                </a:lnTo>
                <a:close/>
              </a:path>
            </a:pathLst>
          </a:custGeom>
          <a:blipFill rotWithShape="1">
            <a:blip r:embed="rId5">
              <a:alphaModFix/>
            </a:blip>
            <a:stretch>
              <a:fillRect b="0" l="0" r="0" t="0"/>
            </a:stretch>
          </a:blipFill>
          <a:ln>
            <a:noFill/>
          </a:ln>
        </p:spPr>
      </p:sp>
      <p:sp>
        <p:nvSpPr>
          <p:cNvPr id="27" name="Google Shape;27;p3"/>
          <p:cNvSpPr txBox="1"/>
          <p:nvPr/>
        </p:nvSpPr>
        <p:spPr>
          <a:xfrm>
            <a:off x="1526906" y="1519339"/>
            <a:ext cx="1026600" cy="461700"/>
          </a:xfrm>
          <a:prstGeom prst="rect">
            <a:avLst/>
          </a:prstGeom>
          <a:noFill/>
          <a:ln>
            <a:noFill/>
          </a:ln>
        </p:spPr>
        <p:txBody>
          <a:bodyPr anchorCtr="0" anchor="t" bIns="0" lIns="0" spcFirstLastPara="1" rIns="0" wrap="square" tIns="0">
            <a:spAutoFit/>
          </a:bodyPr>
          <a:lstStyle/>
          <a:p>
            <a:pPr indent="0" lvl="0" marL="0" marR="0" rtl="0" algn="ctr">
              <a:lnSpc>
                <a:spcPct val="130009"/>
              </a:lnSpc>
              <a:spcBef>
                <a:spcPts val="0"/>
              </a:spcBef>
              <a:spcAft>
                <a:spcPts val="0"/>
              </a:spcAft>
              <a:buNone/>
            </a:pPr>
            <a:r>
              <a:rPr b="1" i="0" lang="en-US" sz="2999" u="none" cap="none" strike="noStrike">
                <a:solidFill>
                  <a:srgbClr val="FAEADD"/>
                </a:solidFill>
                <a:latin typeface="Inclusive Sans"/>
                <a:ea typeface="Inclusive Sans"/>
                <a:cs typeface="Inclusive Sans"/>
                <a:sym typeface="Inclusive Sans"/>
              </a:rPr>
              <a:t>2030</a:t>
            </a:r>
            <a:endParaRPr/>
          </a:p>
        </p:txBody>
      </p:sp>
      <p:sp>
        <p:nvSpPr>
          <p:cNvPr id="28" name="Google Shape;28;p3"/>
          <p:cNvSpPr txBox="1"/>
          <p:nvPr>
            <p:ph type="title"/>
          </p:nvPr>
        </p:nvSpPr>
        <p:spPr>
          <a:xfrm>
            <a:off x="1697400" y="3279000"/>
            <a:ext cx="9254100" cy="3729000"/>
          </a:xfrm>
          <a:prstGeom prst="rect">
            <a:avLst/>
          </a:prstGeom>
          <a:noFill/>
          <a:ln>
            <a:noFill/>
          </a:ln>
        </p:spPr>
        <p:txBody>
          <a:bodyPr anchorCtr="0" anchor="ctr" bIns="45700" lIns="91425" spcFirstLastPara="1" rIns="91425" wrap="square" tIns="45700">
            <a:normAutofit/>
          </a:bodyPr>
          <a:lstStyle>
            <a:lvl1pPr lvl="0" marR="0" algn="l">
              <a:spcBef>
                <a:spcPts val="0"/>
              </a:spcBef>
              <a:spcAft>
                <a:spcPts val="0"/>
              </a:spcAft>
              <a:buClr>
                <a:schemeClr val="dk1"/>
              </a:buClr>
              <a:buSzPts val="10000"/>
              <a:buFont typeface="Martel"/>
              <a:buNone/>
              <a:defRPr i="0" sz="10000" u="none" cap="none" strike="noStrike">
                <a:solidFill>
                  <a:schemeClr val="dk1"/>
                </a:solidFill>
                <a:latin typeface="Martel"/>
                <a:ea typeface="Martel"/>
                <a:cs typeface="Martel"/>
                <a:sym typeface="Marte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9" name="Google Shape;29;p3"/>
          <p:cNvSpPr txBox="1"/>
          <p:nvPr>
            <p:ph idx="2" type="title"/>
          </p:nvPr>
        </p:nvSpPr>
        <p:spPr>
          <a:xfrm>
            <a:off x="1339950" y="8450925"/>
            <a:ext cx="5946600" cy="908700"/>
          </a:xfrm>
          <a:prstGeom prst="rect">
            <a:avLst/>
          </a:prstGeom>
          <a:noFill/>
          <a:ln>
            <a:noFill/>
          </a:ln>
        </p:spPr>
        <p:txBody>
          <a:bodyPr anchorCtr="0" anchor="ctr" bIns="45700" lIns="91425" spcFirstLastPara="1" rIns="91425" wrap="square" tIns="45700">
            <a:normAutofit/>
          </a:bodyPr>
          <a:lstStyle>
            <a:lvl1pPr lvl="0" marR="0" rtl="0">
              <a:spcBef>
                <a:spcPts val="0"/>
              </a:spcBef>
              <a:spcAft>
                <a:spcPts val="0"/>
              </a:spcAft>
              <a:buClr>
                <a:schemeClr val="dk1"/>
              </a:buClr>
              <a:buSzPts val="2500"/>
              <a:buFont typeface="Inclusive Sans"/>
              <a:buNone/>
              <a:defRPr i="0" sz="2500" u="none" cap="none" strike="noStrike">
                <a:solidFill>
                  <a:schemeClr val="dk1"/>
                </a:solidFill>
                <a:latin typeface="Inclusive Sans"/>
                <a:ea typeface="Inclusive Sans"/>
                <a:cs typeface="Inclusive Sans"/>
                <a:sym typeface="Inclusive Sans"/>
              </a:defRPr>
            </a:lvl1pPr>
            <a:lvl2pPr lvl="1" rtl="0">
              <a:spcBef>
                <a:spcPts val="0"/>
              </a:spcBef>
              <a:spcAft>
                <a:spcPts val="0"/>
              </a:spcAft>
              <a:buSzPts val="1400"/>
              <a:buNone/>
              <a:defRPr sz="1800"/>
            </a:lvl2pPr>
            <a:lvl3pPr lvl="2" rtl="0">
              <a:spcBef>
                <a:spcPts val="0"/>
              </a:spcBef>
              <a:spcAft>
                <a:spcPts val="0"/>
              </a:spcAft>
              <a:buSzPts val="1400"/>
              <a:buNone/>
              <a:defRPr sz="1800"/>
            </a:lvl3pPr>
            <a:lvl4pPr lvl="3" rtl="0">
              <a:spcBef>
                <a:spcPts val="0"/>
              </a:spcBef>
              <a:spcAft>
                <a:spcPts val="0"/>
              </a:spcAft>
              <a:buSzPts val="1400"/>
              <a:buNone/>
              <a:defRPr sz="1800"/>
            </a:lvl4pPr>
            <a:lvl5pPr lvl="4" rtl="0">
              <a:spcBef>
                <a:spcPts val="0"/>
              </a:spcBef>
              <a:spcAft>
                <a:spcPts val="0"/>
              </a:spcAft>
              <a:buSzPts val="1400"/>
              <a:buNone/>
              <a:defRPr sz="1800"/>
            </a:lvl5pPr>
            <a:lvl6pPr lvl="5" rtl="0">
              <a:spcBef>
                <a:spcPts val="0"/>
              </a:spcBef>
              <a:spcAft>
                <a:spcPts val="0"/>
              </a:spcAft>
              <a:buSzPts val="1400"/>
              <a:buNone/>
              <a:defRPr sz="1800"/>
            </a:lvl6pPr>
            <a:lvl7pPr lvl="6" rtl="0">
              <a:spcBef>
                <a:spcPts val="0"/>
              </a:spcBef>
              <a:spcAft>
                <a:spcPts val="0"/>
              </a:spcAft>
              <a:buSzPts val="1400"/>
              <a:buNone/>
              <a:defRPr sz="1800"/>
            </a:lvl7pPr>
            <a:lvl8pPr lvl="7" rtl="0">
              <a:spcBef>
                <a:spcPts val="0"/>
              </a:spcBef>
              <a:spcAft>
                <a:spcPts val="0"/>
              </a:spcAft>
              <a:buSzPts val="1400"/>
              <a:buNone/>
              <a:defRPr sz="1800"/>
            </a:lvl8pPr>
            <a:lvl9pPr lvl="8" rtl="0">
              <a:spcBef>
                <a:spcPts val="0"/>
              </a:spcBef>
              <a:spcAft>
                <a:spcPts val="0"/>
              </a:spcAft>
              <a:buSzPts val="1400"/>
              <a:buNone/>
              <a:defRPr sz="18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Content" type="obj">
  <p:cSld name="OBJECT">
    <p:bg>
      <p:bgPr>
        <a:solidFill>
          <a:srgbClr val="90960F"/>
        </a:solidFill>
      </p:bgPr>
    </p:bg>
    <p:spTree>
      <p:nvGrpSpPr>
        <p:cNvPr id="30" name="Shape 30"/>
        <p:cNvGrpSpPr/>
        <p:nvPr/>
      </p:nvGrpSpPr>
      <p:grpSpPr>
        <a:xfrm>
          <a:off x="0" y="0"/>
          <a:ext cx="0" cy="0"/>
          <a:chOff x="0" y="0"/>
          <a:chExt cx="0" cy="0"/>
        </a:xfrm>
      </p:grpSpPr>
      <p:grpSp>
        <p:nvGrpSpPr>
          <p:cNvPr id="31" name="Google Shape;31;p4"/>
          <p:cNvGrpSpPr/>
          <p:nvPr/>
        </p:nvGrpSpPr>
        <p:grpSpPr>
          <a:xfrm>
            <a:off x="1028700" y="4361597"/>
            <a:ext cx="1104349" cy="1130282"/>
            <a:chOff x="0" y="0"/>
            <a:chExt cx="207600" cy="212475"/>
          </a:xfrm>
        </p:grpSpPr>
        <p:sp>
          <p:nvSpPr>
            <p:cNvPr id="32" name="Google Shape;32;p4"/>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4"/>
            <p:cNvSpPr txBox="1"/>
            <p:nvPr/>
          </p:nvSpPr>
          <p:spPr>
            <a:xfrm>
              <a:off x="0" y="104775"/>
              <a:ext cx="207600" cy="107700"/>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4" name="Google Shape;34;p4"/>
          <p:cNvGrpSpPr/>
          <p:nvPr/>
        </p:nvGrpSpPr>
        <p:grpSpPr>
          <a:xfrm>
            <a:off x="5150231" y="4361597"/>
            <a:ext cx="1104349" cy="1130282"/>
            <a:chOff x="0" y="0"/>
            <a:chExt cx="207600" cy="212475"/>
          </a:xfrm>
        </p:grpSpPr>
        <p:sp>
          <p:nvSpPr>
            <p:cNvPr id="35" name="Google Shape;35;p4"/>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4"/>
            <p:cNvSpPr txBox="1"/>
            <p:nvPr/>
          </p:nvSpPr>
          <p:spPr>
            <a:xfrm>
              <a:off x="0" y="104775"/>
              <a:ext cx="207600" cy="107700"/>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7" name="Google Shape;37;p4"/>
          <p:cNvGrpSpPr/>
          <p:nvPr/>
        </p:nvGrpSpPr>
        <p:grpSpPr>
          <a:xfrm>
            <a:off x="5150231" y="4792710"/>
            <a:ext cx="3870009" cy="1736317"/>
            <a:chOff x="0" y="-9525"/>
            <a:chExt cx="727500" cy="326400"/>
          </a:xfrm>
        </p:grpSpPr>
        <p:sp>
          <p:nvSpPr>
            <p:cNvPr id="38" name="Google Shape;38;p4"/>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4"/>
            <p:cNvSpPr txBox="1"/>
            <p:nvPr/>
          </p:nvSpPr>
          <p:spPr>
            <a:xfrm>
              <a:off x="0" y="-9525"/>
              <a:ext cx="727500" cy="326400"/>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t/>
              </a:r>
              <a:endParaRPr/>
            </a:p>
          </p:txBody>
        </p:sp>
      </p:grpSp>
      <p:grpSp>
        <p:nvGrpSpPr>
          <p:cNvPr id="40" name="Google Shape;40;p4"/>
          <p:cNvGrpSpPr/>
          <p:nvPr/>
        </p:nvGrpSpPr>
        <p:grpSpPr>
          <a:xfrm>
            <a:off x="1028233" y="4792710"/>
            <a:ext cx="3870009" cy="1736317"/>
            <a:chOff x="0" y="-9525"/>
            <a:chExt cx="727500" cy="326400"/>
          </a:xfrm>
        </p:grpSpPr>
        <p:sp>
          <p:nvSpPr>
            <p:cNvPr id="41" name="Google Shape;41;p4"/>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4"/>
            <p:cNvSpPr txBox="1"/>
            <p:nvPr/>
          </p:nvSpPr>
          <p:spPr>
            <a:xfrm>
              <a:off x="0" y="-9525"/>
              <a:ext cx="727500" cy="326400"/>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t/>
              </a:r>
              <a:endParaRPr/>
            </a:p>
          </p:txBody>
        </p:sp>
      </p:grpSp>
      <p:grpSp>
        <p:nvGrpSpPr>
          <p:cNvPr id="43" name="Google Shape;43;p4"/>
          <p:cNvGrpSpPr/>
          <p:nvPr/>
        </p:nvGrpSpPr>
        <p:grpSpPr>
          <a:xfrm>
            <a:off x="9267592" y="4361597"/>
            <a:ext cx="1104349" cy="1130282"/>
            <a:chOff x="0" y="0"/>
            <a:chExt cx="207600" cy="212475"/>
          </a:xfrm>
        </p:grpSpPr>
        <p:sp>
          <p:nvSpPr>
            <p:cNvPr id="44" name="Google Shape;44;p4"/>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 name="Google Shape;45;p4"/>
            <p:cNvSpPr txBox="1"/>
            <p:nvPr/>
          </p:nvSpPr>
          <p:spPr>
            <a:xfrm>
              <a:off x="0" y="104775"/>
              <a:ext cx="207600" cy="107700"/>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6" name="Google Shape;46;p4"/>
          <p:cNvGrpSpPr/>
          <p:nvPr/>
        </p:nvGrpSpPr>
        <p:grpSpPr>
          <a:xfrm>
            <a:off x="9267592" y="4792710"/>
            <a:ext cx="3870009" cy="1736317"/>
            <a:chOff x="0" y="-9525"/>
            <a:chExt cx="727500" cy="326400"/>
          </a:xfrm>
        </p:grpSpPr>
        <p:sp>
          <p:nvSpPr>
            <p:cNvPr id="47" name="Google Shape;47;p4"/>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4"/>
            <p:cNvSpPr txBox="1"/>
            <p:nvPr/>
          </p:nvSpPr>
          <p:spPr>
            <a:xfrm>
              <a:off x="0" y="-9525"/>
              <a:ext cx="727500" cy="326400"/>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t/>
              </a:r>
              <a:endParaRPr/>
            </a:p>
          </p:txBody>
        </p:sp>
      </p:grpSp>
      <p:grpSp>
        <p:nvGrpSpPr>
          <p:cNvPr id="49" name="Google Shape;49;p4"/>
          <p:cNvGrpSpPr/>
          <p:nvPr/>
        </p:nvGrpSpPr>
        <p:grpSpPr>
          <a:xfrm>
            <a:off x="13389589" y="4361597"/>
            <a:ext cx="1104349" cy="1130282"/>
            <a:chOff x="0" y="0"/>
            <a:chExt cx="207600" cy="212475"/>
          </a:xfrm>
        </p:grpSpPr>
        <p:sp>
          <p:nvSpPr>
            <p:cNvPr id="50" name="Google Shape;50;p4"/>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4"/>
            <p:cNvSpPr txBox="1"/>
            <p:nvPr/>
          </p:nvSpPr>
          <p:spPr>
            <a:xfrm>
              <a:off x="0" y="104775"/>
              <a:ext cx="207600" cy="107700"/>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52" name="Google Shape;52;p4"/>
          <p:cNvGrpSpPr/>
          <p:nvPr/>
        </p:nvGrpSpPr>
        <p:grpSpPr>
          <a:xfrm>
            <a:off x="13389589" y="4792710"/>
            <a:ext cx="3870009" cy="1736317"/>
            <a:chOff x="0" y="-9525"/>
            <a:chExt cx="727500" cy="326400"/>
          </a:xfrm>
        </p:grpSpPr>
        <p:sp>
          <p:nvSpPr>
            <p:cNvPr id="53" name="Google Shape;53;p4"/>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4"/>
            <p:cNvSpPr txBox="1"/>
            <p:nvPr/>
          </p:nvSpPr>
          <p:spPr>
            <a:xfrm>
              <a:off x="0" y="-9525"/>
              <a:ext cx="727500" cy="326400"/>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t/>
              </a:r>
              <a:endParaRPr/>
            </a:p>
          </p:txBody>
        </p:sp>
      </p:grpSp>
      <p:grpSp>
        <p:nvGrpSpPr>
          <p:cNvPr id="55" name="Google Shape;55;p4"/>
          <p:cNvGrpSpPr/>
          <p:nvPr/>
        </p:nvGrpSpPr>
        <p:grpSpPr>
          <a:xfrm>
            <a:off x="1028233" y="6696206"/>
            <a:ext cx="1104349" cy="1130282"/>
            <a:chOff x="0" y="0"/>
            <a:chExt cx="207600" cy="212475"/>
          </a:xfrm>
        </p:grpSpPr>
        <p:sp>
          <p:nvSpPr>
            <p:cNvPr id="56" name="Google Shape;56;p4"/>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4"/>
            <p:cNvSpPr txBox="1"/>
            <p:nvPr/>
          </p:nvSpPr>
          <p:spPr>
            <a:xfrm>
              <a:off x="0" y="104775"/>
              <a:ext cx="207600" cy="107700"/>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58" name="Google Shape;58;p4"/>
          <p:cNvGrpSpPr/>
          <p:nvPr/>
        </p:nvGrpSpPr>
        <p:grpSpPr>
          <a:xfrm>
            <a:off x="5149764" y="6696206"/>
            <a:ext cx="1104349" cy="1130282"/>
            <a:chOff x="0" y="0"/>
            <a:chExt cx="207600" cy="212475"/>
          </a:xfrm>
        </p:grpSpPr>
        <p:sp>
          <p:nvSpPr>
            <p:cNvPr id="59" name="Google Shape;59;p4"/>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4"/>
            <p:cNvSpPr txBox="1"/>
            <p:nvPr/>
          </p:nvSpPr>
          <p:spPr>
            <a:xfrm>
              <a:off x="0" y="104775"/>
              <a:ext cx="207600" cy="107700"/>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61" name="Google Shape;61;p4"/>
          <p:cNvGrpSpPr/>
          <p:nvPr/>
        </p:nvGrpSpPr>
        <p:grpSpPr>
          <a:xfrm>
            <a:off x="9267125" y="6696206"/>
            <a:ext cx="1104349" cy="1130282"/>
            <a:chOff x="0" y="0"/>
            <a:chExt cx="207600" cy="212475"/>
          </a:xfrm>
        </p:grpSpPr>
        <p:sp>
          <p:nvSpPr>
            <p:cNvPr id="62" name="Google Shape;62;p4"/>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4"/>
            <p:cNvSpPr txBox="1"/>
            <p:nvPr/>
          </p:nvSpPr>
          <p:spPr>
            <a:xfrm>
              <a:off x="0" y="104775"/>
              <a:ext cx="207600" cy="107700"/>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64" name="Google Shape;64;p4"/>
          <p:cNvGrpSpPr/>
          <p:nvPr/>
        </p:nvGrpSpPr>
        <p:grpSpPr>
          <a:xfrm>
            <a:off x="13389122" y="6696206"/>
            <a:ext cx="1104349" cy="1130282"/>
            <a:chOff x="0" y="0"/>
            <a:chExt cx="207600" cy="212475"/>
          </a:xfrm>
        </p:grpSpPr>
        <p:sp>
          <p:nvSpPr>
            <p:cNvPr id="65" name="Google Shape;65;p4"/>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4"/>
            <p:cNvSpPr txBox="1"/>
            <p:nvPr/>
          </p:nvSpPr>
          <p:spPr>
            <a:xfrm>
              <a:off x="0" y="104775"/>
              <a:ext cx="207600" cy="107700"/>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67" name="Google Shape;67;p4"/>
          <p:cNvGrpSpPr/>
          <p:nvPr/>
        </p:nvGrpSpPr>
        <p:grpSpPr>
          <a:xfrm>
            <a:off x="1028233" y="7140437"/>
            <a:ext cx="3870009" cy="1736317"/>
            <a:chOff x="0" y="-9525"/>
            <a:chExt cx="727500" cy="326400"/>
          </a:xfrm>
        </p:grpSpPr>
        <p:sp>
          <p:nvSpPr>
            <p:cNvPr id="68" name="Google Shape;68;p4"/>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4"/>
            <p:cNvSpPr txBox="1"/>
            <p:nvPr/>
          </p:nvSpPr>
          <p:spPr>
            <a:xfrm>
              <a:off x="0" y="-9525"/>
              <a:ext cx="727500" cy="326400"/>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t/>
              </a:r>
              <a:endParaRPr/>
            </a:p>
          </p:txBody>
        </p:sp>
      </p:grpSp>
      <p:grpSp>
        <p:nvGrpSpPr>
          <p:cNvPr id="70" name="Google Shape;70;p4"/>
          <p:cNvGrpSpPr/>
          <p:nvPr/>
        </p:nvGrpSpPr>
        <p:grpSpPr>
          <a:xfrm>
            <a:off x="5150231" y="7140437"/>
            <a:ext cx="3870009" cy="1736317"/>
            <a:chOff x="0" y="-9525"/>
            <a:chExt cx="727500" cy="326400"/>
          </a:xfrm>
        </p:grpSpPr>
        <p:sp>
          <p:nvSpPr>
            <p:cNvPr id="71" name="Google Shape;71;p4"/>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4"/>
            <p:cNvSpPr txBox="1"/>
            <p:nvPr/>
          </p:nvSpPr>
          <p:spPr>
            <a:xfrm>
              <a:off x="0" y="-9525"/>
              <a:ext cx="727500" cy="326400"/>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t/>
              </a:r>
              <a:endParaRPr/>
            </a:p>
          </p:txBody>
        </p:sp>
      </p:grpSp>
      <p:grpSp>
        <p:nvGrpSpPr>
          <p:cNvPr id="73" name="Google Shape;73;p4"/>
          <p:cNvGrpSpPr/>
          <p:nvPr/>
        </p:nvGrpSpPr>
        <p:grpSpPr>
          <a:xfrm>
            <a:off x="9267592" y="7140437"/>
            <a:ext cx="3870009" cy="1736317"/>
            <a:chOff x="0" y="-9525"/>
            <a:chExt cx="727500" cy="326400"/>
          </a:xfrm>
        </p:grpSpPr>
        <p:sp>
          <p:nvSpPr>
            <p:cNvPr id="74" name="Google Shape;74;p4"/>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4"/>
            <p:cNvSpPr txBox="1"/>
            <p:nvPr/>
          </p:nvSpPr>
          <p:spPr>
            <a:xfrm>
              <a:off x="0" y="-9525"/>
              <a:ext cx="727500" cy="326400"/>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t/>
              </a:r>
              <a:endParaRPr/>
            </a:p>
          </p:txBody>
        </p:sp>
      </p:grpSp>
      <p:grpSp>
        <p:nvGrpSpPr>
          <p:cNvPr id="76" name="Google Shape;76;p4"/>
          <p:cNvGrpSpPr/>
          <p:nvPr/>
        </p:nvGrpSpPr>
        <p:grpSpPr>
          <a:xfrm>
            <a:off x="13389589" y="7140437"/>
            <a:ext cx="3870009" cy="1736317"/>
            <a:chOff x="0" y="-9525"/>
            <a:chExt cx="727500" cy="326400"/>
          </a:xfrm>
        </p:grpSpPr>
        <p:sp>
          <p:nvSpPr>
            <p:cNvPr id="77" name="Google Shape;77;p4"/>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4"/>
            <p:cNvSpPr txBox="1"/>
            <p:nvPr/>
          </p:nvSpPr>
          <p:spPr>
            <a:xfrm>
              <a:off x="0" y="-9525"/>
              <a:ext cx="727500" cy="326400"/>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t/>
              </a:r>
              <a:endParaRPr/>
            </a:p>
          </p:txBody>
        </p:sp>
      </p:grpSp>
      <p:sp>
        <p:nvSpPr>
          <p:cNvPr id="79" name="Google Shape;79;p4"/>
          <p:cNvSpPr/>
          <p:nvPr/>
        </p:nvSpPr>
        <p:spPr>
          <a:xfrm>
            <a:off x="15012785" y="-646367"/>
            <a:ext cx="3884227" cy="3834792"/>
          </a:xfrm>
          <a:custGeom>
            <a:rect b="b" l="l" r="r" t="t"/>
            <a:pathLst>
              <a:path extrusionOk="0" h="3834792" w="3884227">
                <a:moveTo>
                  <a:pt x="0" y="0"/>
                </a:moveTo>
                <a:lnTo>
                  <a:pt x="3884227" y="0"/>
                </a:lnTo>
                <a:lnTo>
                  <a:pt x="3884227" y="3834792"/>
                </a:lnTo>
                <a:lnTo>
                  <a:pt x="0" y="3834792"/>
                </a:lnTo>
                <a:lnTo>
                  <a:pt x="0" y="0"/>
                </a:lnTo>
                <a:close/>
              </a:path>
            </a:pathLst>
          </a:custGeom>
          <a:blipFill rotWithShape="1">
            <a:blip r:embed="rId2">
              <a:alphaModFix/>
            </a:blip>
            <a:stretch>
              <a:fillRect b="0" l="0" r="0" t="0"/>
            </a:stretch>
          </a:blipFill>
          <a:ln>
            <a:noFill/>
          </a:ln>
        </p:spPr>
      </p:sp>
      <p:sp>
        <p:nvSpPr>
          <p:cNvPr id="80" name="Google Shape;80;p4"/>
          <p:cNvSpPr/>
          <p:nvPr/>
        </p:nvSpPr>
        <p:spPr>
          <a:xfrm rot="1092509">
            <a:off x="-466733" y="536583"/>
            <a:ext cx="3742107" cy="2510614"/>
          </a:xfrm>
          <a:custGeom>
            <a:rect b="b" l="l" r="r" t="t"/>
            <a:pathLst>
              <a:path extrusionOk="0" h="2510418" w="3741815">
                <a:moveTo>
                  <a:pt x="0" y="0"/>
                </a:moveTo>
                <a:lnTo>
                  <a:pt x="3741814" y="0"/>
                </a:lnTo>
                <a:lnTo>
                  <a:pt x="3741814" y="2510417"/>
                </a:lnTo>
                <a:lnTo>
                  <a:pt x="0" y="2510417"/>
                </a:lnTo>
                <a:lnTo>
                  <a:pt x="0" y="0"/>
                </a:lnTo>
                <a:close/>
              </a:path>
            </a:pathLst>
          </a:custGeom>
          <a:blipFill rotWithShape="1">
            <a:blip r:embed="rId3">
              <a:alphaModFix/>
            </a:blip>
            <a:stretch>
              <a:fillRect b="0" l="0" r="0" t="0"/>
            </a:stretch>
          </a:blipFill>
          <a:ln>
            <a:noFill/>
          </a:ln>
        </p:spPr>
      </p:sp>
      <p:sp>
        <p:nvSpPr>
          <p:cNvPr id="81" name="Google Shape;81;p4"/>
          <p:cNvSpPr txBox="1"/>
          <p:nvPr/>
        </p:nvSpPr>
        <p:spPr>
          <a:xfrm>
            <a:off x="5335477" y="4432890"/>
            <a:ext cx="733800" cy="30780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02</a:t>
            </a:r>
            <a:endParaRPr/>
          </a:p>
        </p:txBody>
      </p:sp>
      <p:sp>
        <p:nvSpPr>
          <p:cNvPr id="82" name="Google Shape;82;p4"/>
          <p:cNvSpPr txBox="1"/>
          <p:nvPr/>
        </p:nvSpPr>
        <p:spPr>
          <a:xfrm>
            <a:off x="9452838" y="4432890"/>
            <a:ext cx="733800" cy="30780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03</a:t>
            </a:r>
            <a:endParaRPr/>
          </a:p>
        </p:txBody>
      </p:sp>
      <p:sp>
        <p:nvSpPr>
          <p:cNvPr id="83" name="Google Shape;83;p4"/>
          <p:cNvSpPr txBox="1"/>
          <p:nvPr/>
        </p:nvSpPr>
        <p:spPr>
          <a:xfrm>
            <a:off x="13574835" y="4432890"/>
            <a:ext cx="733800" cy="30780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04</a:t>
            </a:r>
            <a:endParaRPr/>
          </a:p>
        </p:txBody>
      </p:sp>
      <p:sp>
        <p:nvSpPr>
          <p:cNvPr id="84" name="Google Shape;84;p4"/>
          <p:cNvSpPr txBox="1"/>
          <p:nvPr/>
        </p:nvSpPr>
        <p:spPr>
          <a:xfrm>
            <a:off x="5335010" y="6767499"/>
            <a:ext cx="733800" cy="30780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06</a:t>
            </a:r>
            <a:endParaRPr/>
          </a:p>
        </p:txBody>
      </p:sp>
      <p:sp>
        <p:nvSpPr>
          <p:cNvPr id="85" name="Google Shape;85;p4"/>
          <p:cNvSpPr txBox="1"/>
          <p:nvPr/>
        </p:nvSpPr>
        <p:spPr>
          <a:xfrm>
            <a:off x="9452371" y="6767499"/>
            <a:ext cx="733800" cy="30780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07</a:t>
            </a:r>
            <a:endParaRPr/>
          </a:p>
        </p:txBody>
      </p:sp>
      <p:sp>
        <p:nvSpPr>
          <p:cNvPr id="86" name="Google Shape;86;p4"/>
          <p:cNvSpPr txBox="1"/>
          <p:nvPr/>
        </p:nvSpPr>
        <p:spPr>
          <a:xfrm>
            <a:off x="13574368" y="6767499"/>
            <a:ext cx="733800" cy="30780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08</a:t>
            </a:r>
            <a:endParaRPr/>
          </a:p>
        </p:txBody>
      </p:sp>
      <p:sp>
        <p:nvSpPr>
          <p:cNvPr id="87" name="Google Shape;87;p4"/>
          <p:cNvSpPr txBox="1"/>
          <p:nvPr/>
        </p:nvSpPr>
        <p:spPr>
          <a:xfrm>
            <a:off x="1213480" y="6767499"/>
            <a:ext cx="733800" cy="30780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05</a:t>
            </a:r>
            <a:endParaRPr/>
          </a:p>
        </p:txBody>
      </p:sp>
      <p:sp>
        <p:nvSpPr>
          <p:cNvPr id="88" name="Google Shape;88;p4"/>
          <p:cNvSpPr txBox="1"/>
          <p:nvPr/>
        </p:nvSpPr>
        <p:spPr>
          <a:xfrm>
            <a:off x="1213946" y="4432890"/>
            <a:ext cx="733800" cy="30780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01</a:t>
            </a:r>
            <a:endParaRPr/>
          </a:p>
        </p:txBody>
      </p:sp>
      <p:sp>
        <p:nvSpPr>
          <p:cNvPr id="89" name="Google Shape;89;p4"/>
          <p:cNvSpPr txBox="1"/>
          <p:nvPr>
            <p:ph type="title"/>
          </p:nvPr>
        </p:nvSpPr>
        <p:spPr>
          <a:xfrm>
            <a:off x="4516950" y="1306875"/>
            <a:ext cx="9254100" cy="1850400"/>
          </a:xfrm>
          <a:prstGeom prst="rect">
            <a:avLst/>
          </a:prstGeom>
          <a:noFill/>
          <a:ln>
            <a:noFill/>
          </a:ln>
        </p:spPr>
        <p:txBody>
          <a:bodyPr anchorCtr="0" anchor="ctr" bIns="45700" lIns="91425" spcFirstLastPara="1" rIns="91425" wrap="square" tIns="45700">
            <a:normAutofit/>
          </a:bodyPr>
          <a:lstStyle>
            <a:lvl1pPr lvl="0" marR="0">
              <a:spcBef>
                <a:spcPts val="0"/>
              </a:spcBef>
              <a:spcAft>
                <a:spcPts val="0"/>
              </a:spcAft>
              <a:buClr>
                <a:srgbClr val="FAEADD"/>
              </a:buClr>
              <a:buSzPts val="8000"/>
              <a:buFont typeface="Martel"/>
              <a:buNone/>
              <a:defRPr i="0" sz="8000" u="none" cap="none" strike="noStrike">
                <a:solidFill>
                  <a:srgbClr val="FAEADD"/>
                </a:solidFill>
                <a:latin typeface="Martel"/>
                <a:ea typeface="Martel"/>
                <a:cs typeface="Martel"/>
                <a:sym typeface="Marte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90" name="Google Shape;90;p4"/>
          <p:cNvSpPr txBox="1"/>
          <p:nvPr>
            <p:ph idx="2" type="title"/>
          </p:nvPr>
        </p:nvSpPr>
        <p:spPr>
          <a:xfrm>
            <a:off x="1338225" y="5264100"/>
            <a:ext cx="3249900" cy="908700"/>
          </a:xfrm>
          <a:prstGeom prst="rect">
            <a:avLst/>
          </a:prstGeom>
          <a:noFill/>
          <a:ln>
            <a:noFill/>
          </a:ln>
        </p:spPr>
        <p:txBody>
          <a:bodyPr anchorCtr="0" anchor="ctr" bIns="45700" lIns="91425" spcFirstLastPara="1" rIns="91425" wrap="square" tIns="45700">
            <a:normAutofit/>
          </a:bodyPr>
          <a:lstStyle>
            <a:lvl1pPr lvl="0" marR="0">
              <a:spcBef>
                <a:spcPts val="0"/>
              </a:spcBef>
              <a:spcAft>
                <a:spcPts val="0"/>
              </a:spcAft>
              <a:buClr>
                <a:schemeClr val="dk1"/>
              </a:buClr>
              <a:buSzPts val="2000"/>
              <a:buFont typeface="Inclusive Sans"/>
              <a:buNone/>
              <a:defRPr i="0" sz="2000" u="none" cap="none" strike="noStrike">
                <a:solidFill>
                  <a:schemeClr val="dk1"/>
                </a:solidFill>
                <a:latin typeface="Inclusive Sans"/>
                <a:ea typeface="Inclusive Sans"/>
                <a:cs typeface="Inclusive Sans"/>
                <a:sym typeface="Inclusive Sans"/>
              </a:defRPr>
            </a:lvl1pPr>
            <a:lvl2pPr lvl="1">
              <a:spcBef>
                <a:spcPts val="0"/>
              </a:spcBef>
              <a:spcAft>
                <a:spcPts val="0"/>
              </a:spcAft>
              <a:buSzPts val="2000"/>
              <a:buNone/>
              <a:defRPr sz="2000"/>
            </a:lvl2pPr>
            <a:lvl3pPr lvl="2">
              <a:spcBef>
                <a:spcPts val="0"/>
              </a:spcBef>
              <a:spcAft>
                <a:spcPts val="0"/>
              </a:spcAft>
              <a:buSzPts val="2000"/>
              <a:buNone/>
              <a:defRPr sz="2000"/>
            </a:lvl3pPr>
            <a:lvl4pPr lvl="3">
              <a:spcBef>
                <a:spcPts val="0"/>
              </a:spcBef>
              <a:spcAft>
                <a:spcPts val="0"/>
              </a:spcAft>
              <a:buSzPts val="2000"/>
              <a:buNone/>
              <a:defRPr sz="2000"/>
            </a:lvl4pPr>
            <a:lvl5pPr lvl="4">
              <a:spcBef>
                <a:spcPts val="0"/>
              </a:spcBef>
              <a:spcAft>
                <a:spcPts val="0"/>
              </a:spcAft>
              <a:buSzPts val="2000"/>
              <a:buNone/>
              <a:defRPr sz="2000"/>
            </a:lvl5pPr>
            <a:lvl6pPr lvl="5">
              <a:spcBef>
                <a:spcPts val="0"/>
              </a:spcBef>
              <a:spcAft>
                <a:spcPts val="0"/>
              </a:spcAft>
              <a:buSzPts val="2000"/>
              <a:buNone/>
              <a:defRPr sz="2000"/>
            </a:lvl6pPr>
            <a:lvl7pPr lvl="6">
              <a:spcBef>
                <a:spcPts val="0"/>
              </a:spcBef>
              <a:spcAft>
                <a:spcPts val="0"/>
              </a:spcAft>
              <a:buSzPts val="2000"/>
              <a:buNone/>
              <a:defRPr sz="2000"/>
            </a:lvl7pPr>
            <a:lvl8pPr lvl="7">
              <a:spcBef>
                <a:spcPts val="0"/>
              </a:spcBef>
              <a:spcAft>
                <a:spcPts val="0"/>
              </a:spcAft>
              <a:buSzPts val="2000"/>
              <a:buNone/>
              <a:defRPr sz="2000"/>
            </a:lvl8pPr>
            <a:lvl9pPr lvl="8">
              <a:spcBef>
                <a:spcPts val="0"/>
              </a:spcBef>
              <a:spcAft>
                <a:spcPts val="0"/>
              </a:spcAft>
              <a:buSzPts val="2000"/>
              <a:buNone/>
              <a:defRPr sz="2000"/>
            </a:lvl9pPr>
          </a:lstStyle>
          <a:p/>
        </p:txBody>
      </p:sp>
      <p:sp>
        <p:nvSpPr>
          <p:cNvPr id="91" name="Google Shape;91;p4"/>
          <p:cNvSpPr txBox="1"/>
          <p:nvPr>
            <p:ph idx="3" type="title"/>
          </p:nvPr>
        </p:nvSpPr>
        <p:spPr>
          <a:xfrm>
            <a:off x="5457975" y="5264100"/>
            <a:ext cx="3249900" cy="908700"/>
          </a:xfrm>
          <a:prstGeom prst="rect">
            <a:avLst/>
          </a:prstGeom>
          <a:noFill/>
          <a:ln>
            <a:noFill/>
          </a:ln>
        </p:spPr>
        <p:txBody>
          <a:bodyPr anchorCtr="0" anchor="ctr" bIns="45700" lIns="91425" spcFirstLastPara="1" rIns="91425" wrap="square" tIns="45700">
            <a:normAutofit/>
          </a:bodyPr>
          <a:lstStyle>
            <a:lvl1pPr lvl="0" marR="0" rtl="0">
              <a:spcBef>
                <a:spcPts val="0"/>
              </a:spcBef>
              <a:spcAft>
                <a:spcPts val="0"/>
              </a:spcAft>
              <a:buClr>
                <a:schemeClr val="dk1"/>
              </a:buClr>
              <a:buSzPts val="2000"/>
              <a:buFont typeface="Inclusive Sans"/>
              <a:buNone/>
              <a:defRPr i="0" sz="2000" u="none" cap="none" strike="noStrike">
                <a:solidFill>
                  <a:schemeClr val="dk1"/>
                </a:solidFill>
                <a:latin typeface="Inclusive Sans"/>
                <a:ea typeface="Inclusive Sans"/>
                <a:cs typeface="Inclusive Sans"/>
                <a:sym typeface="Inclusive Sans"/>
              </a:defRPr>
            </a:lvl1pPr>
            <a:lvl2pPr lvl="1" rtl="0">
              <a:spcBef>
                <a:spcPts val="0"/>
              </a:spcBef>
              <a:spcAft>
                <a:spcPts val="0"/>
              </a:spcAft>
              <a:buSzPts val="2000"/>
              <a:buNone/>
              <a:defRPr sz="2000"/>
            </a:lvl2pPr>
            <a:lvl3pPr lvl="2" rtl="0">
              <a:spcBef>
                <a:spcPts val="0"/>
              </a:spcBef>
              <a:spcAft>
                <a:spcPts val="0"/>
              </a:spcAft>
              <a:buSzPts val="2000"/>
              <a:buNone/>
              <a:defRPr sz="2000"/>
            </a:lvl3pPr>
            <a:lvl4pPr lvl="3" rtl="0">
              <a:spcBef>
                <a:spcPts val="0"/>
              </a:spcBef>
              <a:spcAft>
                <a:spcPts val="0"/>
              </a:spcAft>
              <a:buSzPts val="2000"/>
              <a:buNone/>
              <a:defRPr sz="2000"/>
            </a:lvl4pPr>
            <a:lvl5pPr lvl="4" rtl="0">
              <a:spcBef>
                <a:spcPts val="0"/>
              </a:spcBef>
              <a:spcAft>
                <a:spcPts val="0"/>
              </a:spcAft>
              <a:buSzPts val="2000"/>
              <a:buNone/>
              <a:defRPr sz="2000"/>
            </a:lvl5pPr>
            <a:lvl6pPr lvl="5" rtl="0">
              <a:spcBef>
                <a:spcPts val="0"/>
              </a:spcBef>
              <a:spcAft>
                <a:spcPts val="0"/>
              </a:spcAft>
              <a:buSzPts val="2000"/>
              <a:buNone/>
              <a:defRPr sz="2000"/>
            </a:lvl6pPr>
            <a:lvl7pPr lvl="6" rtl="0">
              <a:spcBef>
                <a:spcPts val="0"/>
              </a:spcBef>
              <a:spcAft>
                <a:spcPts val="0"/>
              </a:spcAft>
              <a:buSzPts val="2000"/>
              <a:buNone/>
              <a:defRPr sz="2000"/>
            </a:lvl7pPr>
            <a:lvl8pPr lvl="7" rtl="0">
              <a:spcBef>
                <a:spcPts val="0"/>
              </a:spcBef>
              <a:spcAft>
                <a:spcPts val="0"/>
              </a:spcAft>
              <a:buSzPts val="2000"/>
              <a:buNone/>
              <a:defRPr sz="2000"/>
            </a:lvl8pPr>
            <a:lvl9pPr lvl="8" rtl="0">
              <a:spcBef>
                <a:spcPts val="0"/>
              </a:spcBef>
              <a:spcAft>
                <a:spcPts val="0"/>
              </a:spcAft>
              <a:buSzPts val="2000"/>
              <a:buNone/>
              <a:defRPr sz="2000"/>
            </a:lvl9pPr>
          </a:lstStyle>
          <a:p/>
        </p:txBody>
      </p:sp>
      <p:sp>
        <p:nvSpPr>
          <p:cNvPr id="92" name="Google Shape;92;p4"/>
          <p:cNvSpPr txBox="1"/>
          <p:nvPr>
            <p:ph idx="4" type="title"/>
          </p:nvPr>
        </p:nvSpPr>
        <p:spPr>
          <a:xfrm>
            <a:off x="9579975" y="5264100"/>
            <a:ext cx="3249900" cy="908700"/>
          </a:xfrm>
          <a:prstGeom prst="rect">
            <a:avLst/>
          </a:prstGeom>
          <a:noFill/>
          <a:ln>
            <a:noFill/>
          </a:ln>
        </p:spPr>
        <p:txBody>
          <a:bodyPr anchorCtr="0" anchor="ctr" bIns="45700" lIns="91425" spcFirstLastPara="1" rIns="91425" wrap="square" tIns="45700">
            <a:normAutofit/>
          </a:bodyPr>
          <a:lstStyle>
            <a:lvl1pPr lvl="0" marR="0" rtl="0">
              <a:spcBef>
                <a:spcPts val="0"/>
              </a:spcBef>
              <a:spcAft>
                <a:spcPts val="0"/>
              </a:spcAft>
              <a:buClr>
                <a:schemeClr val="dk1"/>
              </a:buClr>
              <a:buSzPts val="2000"/>
              <a:buFont typeface="Inclusive Sans"/>
              <a:buNone/>
              <a:defRPr i="0" sz="2000" u="none" cap="none" strike="noStrike">
                <a:solidFill>
                  <a:schemeClr val="dk1"/>
                </a:solidFill>
                <a:latin typeface="Inclusive Sans"/>
                <a:ea typeface="Inclusive Sans"/>
                <a:cs typeface="Inclusive Sans"/>
                <a:sym typeface="Inclusive Sans"/>
              </a:defRPr>
            </a:lvl1pPr>
            <a:lvl2pPr lvl="1" rtl="0">
              <a:spcBef>
                <a:spcPts val="0"/>
              </a:spcBef>
              <a:spcAft>
                <a:spcPts val="0"/>
              </a:spcAft>
              <a:buSzPts val="2000"/>
              <a:buNone/>
              <a:defRPr sz="2000"/>
            </a:lvl2pPr>
            <a:lvl3pPr lvl="2" rtl="0">
              <a:spcBef>
                <a:spcPts val="0"/>
              </a:spcBef>
              <a:spcAft>
                <a:spcPts val="0"/>
              </a:spcAft>
              <a:buSzPts val="2000"/>
              <a:buNone/>
              <a:defRPr sz="2000"/>
            </a:lvl3pPr>
            <a:lvl4pPr lvl="3" rtl="0">
              <a:spcBef>
                <a:spcPts val="0"/>
              </a:spcBef>
              <a:spcAft>
                <a:spcPts val="0"/>
              </a:spcAft>
              <a:buSzPts val="2000"/>
              <a:buNone/>
              <a:defRPr sz="2000"/>
            </a:lvl4pPr>
            <a:lvl5pPr lvl="4" rtl="0">
              <a:spcBef>
                <a:spcPts val="0"/>
              </a:spcBef>
              <a:spcAft>
                <a:spcPts val="0"/>
              </a:spcAft>
              <a:buSzPts val="2000"/>
              <a:buNone/>
              <a:defRPr sz="2000"/>
            </a:lvl5pPr>
            <a:lvl6pPr lvl="5" rtl="0">
              <a:spcBef>
                <a:spcPts val="0"/>
              </a:spcBef>
              <a:spcAft>
                <a:spcPts val="0"/>
              </a:spcAft>
              <a:buSzPts val="2000"/>
              <a:buNone/>
              <a:defRPr sz="2000"/>
            </a:lvl6pPr>
            <a:lvl7pPr lvl="6" rtl="0">
              <a:spcBef>
                <a:spcPts val="0"/>
              </a:spcBef>
              <a:spcAft>
                <a:spcPts val="0"/>
              </a:spcAft>
              <a:buSzPts val="2000"/>
              <a:buNone/>
              <a:defRPr sz="2000"/>
            </a:lvl7pPr>
            <a:lvl8pPr lvl="7" rtl="0">
              <a:spcBef>
                <a:spcPts val="0"/>
              </a:spcBef>
              <a:spcAft>
                <a:spcPts val="0"/>
              </a:spcAft>
              <a:buSzPts val="2000"/>
              <a:buNone/>
              <a:defRPr sz="2000"/>
            </a:lvl8pPr>
            <a:lvl9pPr lvl="8" rtl="0">
              <a:spcBef>
                <a:spcPts val="0"/>
              </a:spcBef>
              <a:spcAft>
                <a:spcPts val="0"/>
              </a:spcAft>
              <a:buSzPts val="2000"/>
              <a:buNone/>
              <a:defRPr sz="2000"/>
            </a:lvl9pPr>
          </a:lstStyle>
          <a:p/>
        </p:txBody>
      </p:sp>
      <p:sp>
        <p:nvSpPr>
          <p:cNvPr id="93" name="Google Shape;93;p4"/>
          <p:cNvSpPr txBox="1"/>
          <p:nvPr>
            <p:ph idx="5" type="title"/>
          </p:nvPr>
        </p:nvSpPr>
        <p:spPr>
          <a:xfrm>
            <a:off x="13697325" y="5264100"/>
            <a:ext cx="3249900" cy="908700"/>
          </a:xfrm>
          <a:prstGeom prst="rect">
            <a:avLst/>
          </a:prstGeom>
          <a:noFill/>
          <a:ln>
            <a:noFill/>
          </a:ln>
        </p:spPr>
        <p:txBody>
          <a:bodyPr anchorCtr="0" anchor="ctr" bIns="45700" lIns="91425" spcFirstLastPara="1" rIns="91425" wrap="square" tIns="45700">
            <a:normAutofit/>
          </a:bodyPr>
          <a:lstStyle>
            <a:lvl1pPr lvl="0" marR="0" rtl="0">
              <a:spcBef>
                <a:spcPts val="0"/>
              </a:spcBef>
              <a:spcAft>
                <a:spcPts val="0"/>
              </a:spcAft>
              <a:buClr>
                <a:schemeClr val="dk1"/>
              </a:buClr>
              <a:buSzPts val="2000"/>
              <a:buFont typeface="Inclusive Sans"/>
              <a:buNone/>
              <a:defRPr i="0" sz="2000" u="none" cap="none" strike="noStrike">
                <a:solidFill>
                  <a:schemeClr val="dk1"/>
                </a:solidFill>
                <a:latin typeface="Inclusive Sans"/>
                <a:ea typeface="Inclusive Sans"/>
                <a:cs typeface="Inclusive Sans"/>
                <a:sym typeface="Inclusive Sans"/>
              </a:defRPr>
            </a:lvl1pPr>
            <a:lvl2pPr lvl="1" rtl="0">
              <a:spcBef>
                <a:spcPts val="0"/>
              </a:spcBef>
              <a:spcAft>
                <a:spcPts val="0"/>
              </a:spcAft>
              <a:buSzPts val="2000"/>
              <a:buNone/>
              <a:defRPr sz="2000"/>
            </a:lvl2pPr>
            <a:lvl3pPr lvl="2" rtl="0">
              <a:spcBef>
                <a:spcPts val="0"/>
              </a:spcBef>
              <a:spcAft>
                <a:spcPts val="0"/>
              </a:spcAft>
              <a:buSzPts val="2000"/>
              <a:buNone/>
              <a:defRPr sz="2000"/>
            </a:lvl3pPr>
            <a:lvl4pPr lvl="3" rtl="0">
              <a:spcBef>
                <a:spcPts val="0"/>
              </a:spcBef>
              <a:spcAft>
                <a:spcPts val="0"/>
              </a:spcAft>
              <a:buSzPts val="2000"/>
              <a:buNone/>
              <a:defRPr sz="2000"/>
            </a:lvl4pPr>
            <a:lvl5pPr lvl="4" rtl="0">
              <a:spcBef>
                <a:spcPts val="0"/>
              </a:spcBef>
              <a:spcAft>
                <a:spcPts val="0"/>
              </a:spcAft>
              <a:buSzPts val="2000"/>
              <a:buNone/>
              <a:defRPr sz="2000"/>
            </a:lvl5pPr>
            <a:lvl6pPr lvl="5" rtl="0">
              <a:spcBef>
                <a:spcPts val="0"/>
              </a:spcBef>
              <a:spcAft>
                <a:spcPts val="0"/>
              </a:spcAft>
              <a:buSzPts val="2000"/>
              <a:buNone/>
              <a:defRPr sz="2000"/>
            </a:lvl6pPr>
            <a:lvl7pPr lvl="6" rtl="0">
              <a:spcBef>
                <a:spcPts val="0"/>
              </a:spcBef>
              <a:spcAft>
                <a:spcPts val="0"/>
              </a:spcAft>
              <a:buSzPts val="2000"/>
              <a:buNone/>
              <a:defRPr sz="2000"/>
            </a:lvl7pPr>
            <a:lvl8pPr lvl="7" rtl="0">
              <a:spcBef>
                <a:spcPts val="0"/>
              </a:spcBef>
              <a:spcAft>
                <a:spcPts val="0"/>
              </a:spcAft>
              <a:buSzPts val="2000"/>
              <a:buNone/>
              <a:defRPr sz="2000"/>
            </a:lvl8pPr>
            <a:lvl9pPr lvl="8" rtl="0">
              <a:spcBef>
                <a:spcPts val="0"/>
              </a:spcBef>
              <a:spcAft>
                <a:spcPts val="0"/>
              </a:spcAft>
              <a:buSzPts val="2000"/>
              <a:buNone/>
              <a:defRPr sz="2000"/>
            </a:lvl9pPr>
          </a:lstStyle>
          <a:p/>
        </p:txBody>
      </p:sp>
      <p:sp>
        <p:nvSpPr>
          <p:cNvPr id="94" name="Google Shape;94;p4"/>
          <p:cNvSpPr txBox="1"/>
          <p:nvPr>
            <p:ph idx="6" type="title"/>
          </p:nvPr>
        </p:nvSpPr>
        <p:spPr>
          <a:xfrm>
            <a:off x="1338225" y="7554238"/>
            <a:ext cx="3249900" cy="908700"/>
          </a:xfrm>
          <a:prstGeom prst="rect">
            <a:avLst/>
          </a:prstGeom>
          <a:noFill/>
          <a:ln>
            <a:noFill/>
          </a:ln>
        </p:spPr>
        <p:txBody>
          <a:bodyPr anchorCtr="0" anchor="ctr" bIns="45700" lIns="91425" spcFirstLastPara="1" rIns="91425" wrap="square" tIns="45700">
            <a:normAutofit/>
          </a:bodyPr>
          <a:lstStyle>
            <a:lvl1pPr lvl="0" marR="0" rtl="0">
              <a:spcBef>
                <a:spcPts val="0"/>
              </a:spcBef>
              <a:spcAft>
                <a:spcPts val="0"/>
              </a:spcAft>
              <a:buClr>
                <a:schemeClr val="dk1"/>
              </a:buClr>
              <a:buSzPts val="2000"/>
              <a:buFont typeface="Inclusive Sans"/>
              <a:buNone/>
              <a:defRPr i="0" sz="2000" u="none" cap="none" strike="noStrike">
                <a:solidFill>
                  <a:schemeClr val="dk1"/>
                </a:solidFill>
                <a:latin typeface="Inclusive Sans"/>
                <a:ea typeface="Inclusive Sans"/>
                <a:cs typeface="Inclusive Sans"/>
                <a:sym typeface="Inclusive Sans"/>
              </a:defRPr>
            </a:lvl1pPr>
            <a:lvl2pPr lvl="1" rtl="0">
              <a:spcBef>
                <a:spcPts val="0"/>
              </a:spcBef>
              <a:spcAft>
                <a:spcPts val="0"/>
              </a:spcAft>
              <a:buSzPts val="2000"/>
              <a:buNone/>
              <a:defRPr sz="2000"/>
            </a:lvl2pPr>
            <a:lvl3pPr lvl="2" rtl="0">
              <a:spcBef>
                <a:spcPts val="0"/>
              </a:spcBef>
              <a:spcAft>
                <a:spcPts val="0"/>
              </a:spcAft>
              <a:buSzPts val="2000"/>
              <a:buNone/>
              <a:defRPr sz="2000"/>
            </a:lvl3pPr>
            <a:lvl4pPr lvl="3" rtl="0">
              <a:spcBef>
                <a:spcPts val="0"/>
              </a:spcBef>
              <a:spcAft>
                <a:spcPts val="0"/>
              </a:spcAft>
              <a:buSzPts val="2000"/>
              <a:buNone/>
              <a:defRPr sz="2000"/>
            </a:lvl4pPr>
            <a:lvl5pPr lvl="4" rtl="0">
              <a:spcBef>
                <a:spcPts val="0"/>
              </a:spcBef>
              <a:spcAft>
                <a:spcPts val="0"/>
              </a:spcAft>
              <a:buSzPts val="2000"/>
              <a:buNone/>
              <a:defRPr sz="2000"/>
            </a:lvl5pPr>
            <a:lvl6pPr lvl="5" rtl="0">
              <a:spcBef>
                <a:spcPts val="0"/>
              </a:spcBef>
              <a:spcAft>
                <a:spcPts val="0"/>
              </a:spcAft>
              <a:buSzPts val="2000"/>
              <a:buNone/>
              <a:defRPr sz="2000"/>
            </a:lvl6pPr>
            <a:lvl7pPr lvl="6" rtl="0">
              <a:spcBef>
                <a:spcPts val="0"/>
              </a:spcBef>
              <a:spcAft>
                <a:spcPts val="0"/>
              </a:spcAft>
              <a:buSzPts val="2000"/>
              <a:buNone/>
              <a:defRPr sz="2000"/>
            </a:lvl7pPr>
            <a:lvl8pPr lvl="7" rtl="0">
              <a:spcBef>
                <a:spcPts val="0"/>
              </a:spcBef>
              <a:spcAft>
                <a:spcPts val="0"/>
              </a:spcAft>
              <a:buSzPts val="2000"/>
              <a:buNone/>
              <a:defRPr sz="2000"/>
            </a:lvl8pPr>
            <a:lvl9pPr lvl="8" rtl="0">
              <a:spcBef>
                <a:spcPts val="0"/>
              </a:spcBef>
              <a:spcAft>
                <a:spcPts val="0"/>
              </a:spcAft>
              <a:buSzPts val="2000"/>
              <a:buNone/>
              <a:defRPr sz="2000"/>
            </a:lvl9pPr>
          </a:lstStyle>
          <a:p/>
        </p:txBody>
      </p:sp>
      <p:sp>
        <p:nvSpPr>
          <p:cNvPr id="95" name="Google Shape;95;p4"/>
          <p:cNvSpPr txBox="1"/>
          <p:nvPr>
            <p:ph idx="7" type="title"/>
          </p:nvPr>
        </p:nvSpPr>
        <p:spPr>
          <a:xfrm>
            <a:off x="5457975" y="7554238"/>
            <a:ext cx="3249900" cy="908700"/>
          </a:xfrm>
          <a:prstGeom prst="rect">
            <a:avLst/>
          </a:prstGeom>
          <a:noFill/>
          <a:ln>
            <a:noFill/>
          </a:ln>
        </p:spPr>
        <p:txBody>
          <a:bodyPr anchorCtr="0" anchor="ctr" bIns="45700" lIns="91425" spcFirstLastPara="1" rIns="91425" wrap="square" tIns="45700">
            <a:normAutofit/>
          </a:bodyPr>
          <a:lstStyle>
            <a:lvl1pPr lvl="0" marR="0" rtl="0">
              <a:spcBef>
                <a:spcPts val="0"/>
              </a:spcBef>
              <a:spcAft>
                <a:spcPts val="0"/>
              </a:spcAft>
              <a:buClr>
                <a:schemeClr val="dk1"/>
              </a:buClr>
              <a:buSzPts val="2000"/>
              <a:buFont typeface="Inclusive Sans"/>
              <a:buNone/>
              <a:defRPr i="0" sz="2000" u="none" cap="none" strike="noStrike">
                <a:solidFill>
                  <a:schemeClr val="dk1"/>
                </a:solidFill>
                <a:latin typeface="Inclusive Sans"/>
                <a:ea typeface="Inclusive Sans"/>
                <a:cs typeface="Inclusive Sans"/>
                <a:sym typeface="Inclusive Sans"/>
              </a:defRPr>
            </a:lvl1pPr>
            <a:lvl2pPr lvl="1" rtl="0">
              <a:spcBef>
                <a:spcPts val="0"/>
              </a:spcBef>
              <a:spcAft>
                <a:spcPts val="0"/>
              </a:spcAft>
              <a:buSzPts val="2000"/>
              <a:buNone/>
              <a:defRPr sz="2000"/>
            </a:lvl2pPr>
            <a:lvl3pPr lvl="2" rtl="0">
              <a:spcBef>
                <a:spcPts val="0"/>
              </a:spcBef>
              <a:spcAft>
                <a:spcPts val="0"/>
              </a:spcAft>
              <a:buSzPts val="2000"/>
              <a:buNone/>
              <a:defRPr sz="2000"/>
            </a:lvl3pPr>
            <a:lvl4pPr lvl="3" rtl="0">
              <a:spcBef>
                <a:spcPts val="0"/>
              </a:spcBef>
              <a:spcAft>
                <a:spcPts val="0"/>
              </a:spcAft>
              <a:buSzPts val="2000"/>
              <a:buNone/>
              <a:defRPr sz="2000"/>
            </a:lvl4pPr>
            <a:lvl5pPr lvl="4" rtl="0">
              <a:spcBef>
                <a:spcPts val="0"/>
              </a:spcBef>
              <a:spcAft>
                <a:spcPts val="0"/>
              </a:spcAft>
              <a:buSzPts val="2000"/>
              <a:buNone/>
              <a:defRPr sz="2000"/>
            </a:lvl5pPr>
            <a:lvl6pPr lvl="5" rtl="0">
              <a:spcBef>
                <a:spcPts val="0"/>
              </a:spcBef>
              <a:spcAft>
                <a:spcPts val="0"/>
              </a:spcAft>
              <a:buSzPts val="2000"/>
              <a:buNone/>
              <a:defRPr sz="2000"/>
            </a:lvl6pPr>
            <a:lvl7pPr lvl="6" rtl="0">
              <a:spcBef>
                <a:spcPts val="0"/>
              </a:spcBef>
              <a:spcAft>
                <a:spcPts val="0"/>
              </a:spcAft>
              <a:buSzPts val="2000"/>
              <a:buNone/>
              <a:defRPr sz="2000"/>
            </a:lvl7pPr>
            <a:lvl8pPr lvl="7" rtl="0">
              <a:spcBef>
                <a:spcPts val="0"/>
              </a:spcBef>
              <a:spcAft>
                <a:spcPts val="0"/>
              </a:spcAft>
              <a:buSzPts val="2000"/>
              <a:buNone/>
              <a:defRPr sz="2000"/>
            </a:lvl8pPr>
            <a:lvl9pPr lvl="8" rtl="0">
              <a:spcBef>
                <a:spcPts val="0"/>
              </a:spcBef>
              <a:spcAft>
                <a:spcPts val="0"/>
              </a:spcAft>
              <a:buSzPts val="2000"/>
              <a:buNone/>
              <a:defRPr sz="2000"/>
            </a:lvl9pPr>
          </a:lstStyle>
          <a:p/>
        </p:txBody>
      </p:sp>
      <p:sp>
        <p:nvSpPr>
          <p:cNvPr id="96" name="Google Shape;96;p4"/>
          <p:cNvSpPr txBox="1"/>
          <p:nvPr>
            <p:ph idx="8" type="title"/>
          </p:nvPr>
        </p:nvSpPr>
        <p:spPr>
          <a:xfrm>
            <a:off x="9579975" y="7554238"/>
            <a:ext cx="3249900" cy="908700"/>
          </a:xfrm>
          <a:prstGeom prst="rect">
            <a:avLst/>
          </a:prstGeom>
          <a:noFill/>
          <a:ln>
            <a:noFill/>
          </a:ln>
        </p:spPr>
        <p:txBody>
          <a:bodyPr anchorCtr="0" anchor="ctr" bIns="45700" lIns="91425" spcFirstLastPara="1" rIns="91425" wrap="square" tIns="45700">
            <a:normAutofit/>
          </a:bodyPr>
          <a:lstStyle>
            <a:lvl1pPr lvl="0" marR="0" rtl="0">
              <a:spcBef>
                <a:spcPts val="0"/>
              </a:spcBef>
              <a:spcAft>
                <a:spcPts val="0"/>
              </a:spcAft>
              <a:buClr>
                <a:schemeClr val="dk1"/>
              </a:buClr>
              <a:buSzPts val="2000"/>
              <a:buFont typeface="Inclusive Sans"/>
              <a:buNone/>
              <a:defRPr i="0" sz="2000" u="none" cap="none" strike="noStrike">
                <a:solidFill>
                  <a:schemeClr val="dk1"/>
                </a:solidFill>
                <a:latin typeface="Inclusive Sans"/>
                <a:ea typeface="Inclusive Sans"/>
                <a:cs typeface="Inclusive Sans"/>
                <a:sym typeface="Inclusive Sans"/>
              </a:defRPr>
            </a:lvl1pPr>
            <a:lvl2pPr lvl="1" rtl="0">
              <a:spcBef>
                <a:spcPts val="0"/>
              </a:spcBef>
              <a:spcAft>
                <a:spcPts val="0"/>
              </a:spcAft>
              <a:buSzPts val="2000"/>
              <a:buNone/>
              <a:defRPr sz="2000"/>
            </a:lvl2pPr>
            <a:lvl3pPr lvl="2" rtl="0">
              <a:spcBef>
                <a:spcPts val="0"/>
              </a:spcBef>
              <a:spcAft>
                <a:spcPts val="0"/>
              </a:spcAft>
              <a:buSzPts val="2000"/>
              <a:buNone/>
              <a:defRPr sz="2000"/>
            </a:lvl3pPr>
            <a:lvl4pPr lvl="3" rtl="0">
              <a:spcBef>
                <a:spcPts val="0"/>
              </a:spcBef>
              <a:spcAft>
                <a:spcPts val="0"/>
              </a:spcAft>
              <a:buSzPts val="2000"/>
              <a:buNone/>
              <a:defRPr sz="2000"/>
            </a:lvl4pPr>
            <a:lvl5pPr lvl="4" rtl="0">
              <a:spcBef>
                <a:spcPts val="0"/>
              </a:spcBef>
              <a:spcAft>
                <a:spcPts val="0"/>
              </a:spcAft>
              <a:buSzPts val="2000"/>
              <a:buNone/>
              <a:defRPr sz="2000"/>
            </a:lvl5pPr>
            <a:lvl6pPr lvl="5" rtl="0">
              <a:spcBef>
                <a:spcPts val="0"/>
              </a:spcBef>
              <a:spcAft>
                <a:spcPts val="0"/>
              </a:spcAft>
              <a:buSzPts val="2000"/>
              <a:buNone/>
              <a:defRPr sz="2000"/>
            </a:lvl6pPr>
            <a:lvl7pPr lvl="6" rtl="0">
              <a:spcBef>
                <a:spcPts val="0"/>
              </a:spcBef>
              <a:spcAft>
                <a:spcPts val="0"/>
              </a:spcAft>
              <a:buSzPts val="2000"/>
              <a:buNone/>
              <a:defRPr sz="2000"/>
            </a:lvl7pPr>
            <a:lvl8pPr lvl="7" rtl="0">
              <a:spcBef>
                <a:spcPts val="0"/>
              </a:spcBef>
              <a:spcAft>
                <a:spcPts val="0"/>
              </a:spcAft>
              <a:buSzPts val="2000"/>
              <a:buNone/>
              <a:defRPr sz="2000"/>
            </a:lvl8pPr>
            <a:lvl9pPr lvl="8" rtl="0">
              <a:spcBef>
                <a:spcPts val="0"/>
              </a:spcBef>
              <a:spcAft>
                <a:spcPts val="0"/>
              </a:spcAft>
              <a:buSzPts val="2000"/>
              <a:buNone/>
              <a:defRPr sz="2000"/>
            </a:lvl9pPr>
          </a:lstStyle>
          <a:p/>
        </p:txBody>
      </p:sp>
      <p:sp>
        <p:nvSpPr>
          <p:cNvPr id="97" name="Google Shape;97;p4"/>
          <p:cNvSpPr txBox="1"/>
          <p:nvPr>
            <p:ph idx="9" type="title"/>
          </p:nvPr>
        </p:nvSpPr>
        <p:spPr>
          <a:xfrm>
            <a:off x="13697325" y="7554238"/>
            <a:ext cx="3249900" cy="908700"/>
          </a:xfrm>
          <a:prstGeom prst="rect">
            <a:avLst/>
          </a:prstGeom>
          <a:noFill/>
          <a:ln>
            <a:noFill/>
          </a:ln>
        </p:spPr>
        <p:txBody>
          <a:bodyPr anchorCtr="0" anchor="ctr" bIns="45700" lIns="91425" spcFirstLastPara="1" rIns="91425" wrap="square" tIns="45700">
            <a:normAutofit/>
          </a:bodyPr>
          <a:lstStyle>
            <a:lvl1pPr lvl="0" marR="0" rtl="0">
              <a:spcBef>
                <a:spcPts val="0"/>
              </a:spcBef>
              <a:spcAft>
                <a:spcPts val="0"/>
              </a:spcAft>
              <a:buClr>
                <a:schemeClr val="dk1"/>
              </a:buClr>
              <a:buSzPts val="2000"/>
              <a:buFont typeface="Inclusive Sans"/>
              <a:buNone/>
              <a:defRPr i="0" sz="2000" u="none" cap="none" strike="noStrike">
                <a:solidFill>
                  <a:schemeClr val="dk1"/>
                </a:solidFill>
                <a:latin typeface="Inclusive Sans"/>
                <a:ea typeface="Inclusive Sans"/>
                <a:cs typeface="Inclusive Sans"/>
                <a:sym typeface="Inclusive Sans"/>
              </a:defRPr>
            </a:lvl1pPr>
            <a:lvl2pPr lvl="1" rtl="0">
              <a:spcBef>
                <a:spcPts val="0"/>
              </a:spcBef>
              <a:spcAft>
                <a:spcPts val="0"/>
              </a:spcAft>
              <a:buSzPts val="2000"/>
              <a:buNone/>
              <a:defRPr sz="2000"/>
            </a:lvl2pPr>
            <a:lvl3pPr lvl="2" rtl="0">
              <a:spcBef>
                <a:spcPts val="0"/>
              </a:spcBef>
              <a:spcAft>
                <a:spcPts val="0"/>
              </a:spcAft>
              <a:buSzPts val="2000"/>
              <a:buNone/>
              <a:defRPr sz="2000"/>
            </a:lvl3pPr>
            <a:lvl4pPr lvl="3" rtl="0">
              <a:spcBef>
                <a:spcPts val="0"/>
              </a:spcBef>
              <a:spcAft>
                <a:spcPts val="0"/>
              </a:spcAft>
              <a:buSzPts val="2000"/>
              <a:buNone/>
              <a:defRPr sz="2000"/>
            </a:lvl4pPr>
            <a:lvl5pPr lvl="4" rtl="0">
              <a:spcBef>
                <a:spcPts val="0"/>
              </a:spcBef>
              <a:spcAft>
                <a:spcPts val="0"/>
              </a:spcAft>
              <a:buSzPts val="2000"/>
              <a:buNone/>
              <a:defRPr sz="2000"/>
            </a:lvl5pPr>
            <a:lvl6pPr lvl="5" rtl="0">
              <a:spcBef>
                <a:spcPts val="0"/>
              </a:spcBef>
              <a:spcAft>
                <a:spcPts val="0"/>
              </a:spcAft>
              <a:buSzPts val="2000"/>
              <a:buNone/>
              <a:defRPr sz="2000"/>
            </a:lvl6pPr>
            <a:lvl7pPr lvl="6" rtl="0">
              <a:spcBef>
                <a:spcPts val="0"/>
              </a:spcBef>
              <a:spcAft>
                <a:spcPts val="0"/>
              </a:spcAft>
              <a:buSzPts val="2000"/>
              <a:buNone/>
              <a:defRPr sz="2000"/>
            </a:lvl7pPr>
            <a:lvl8pPr lvl="7" rtl="0">
              <a:spcBef>
                <a:spcPts val="0"/>
              </a:spcBef>
              <a:spcAft>
                <a:spcPts val="0"/>
              </a:spcAft>
              <a:buSzPts val="2000"/>
              <a:buNone/>
              <a:defRPr sz="2000"/>
            </a:lvl8pPr>
            <a:lvl9pPr lvl="8" rtl="0">
              <a:spcBef>
                <a:spcPts val="0"/>
              </a:spcBef>
              <a:spcAft>
                <a:spcPts val="0"/>
              </a:spcAft>
              <a:buSzPts val="2000"/>
              <a:buNone/>
              <a:defRPr sz="2000"/>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bg>
      <p:bgPr>
        <a:solidFill>
          <a:srgbClr val="B8C5DD"/>
        </a:solidFill>
      </p:bgPr>
    </p:bg>
    <p:spTree>
      <p:nvGrpSpPr>
        <p:cNvPr id="98" name="Shape 98"/>
        <p:cNvGrpSpPr/>
        <p:nvPr/>
      </p:nvGrpSpPr>
      <p:grpSpPr>
        <a:xfrm>
          <a:off x="0" y="0"/>
          <a:ext cx="0" cy="0"/>
          <a:chOff x="0" y="0"/>
          <a:chExt cx="0" cy="0"/>
        </a:xfrm>
      </p:grpSpPr>
      <p:sp>
        <p:nvSpPr>
          <p:cNvPr id="99" name="Google Shape;99;p5"/>
          <p:cNvSpPr/>
          <p:nvPr/>
        </p:nvSpPr>
        <p:spPr>
          <a:xfrm>
            <a:off x="1028700" y="3139677"/>
            <a:ext cx="7524799" cy="740087"/>
          </a:xfrm>
          <a:custGeom>
            <a:rect b="b" l="l" r="r" t="t"/>
            <a:pathLst>
              <a:path extrusionOk="0" h="337277" w="1981827">
                <a:moveTo>
                  <a:pt x="36010" y="0"/>
                </a:moveTo>
                <a:lnTo>
                  <a:pt x="1945817" y="0"/>
                </a:lnTo>
                <a:cubicBezTo>
                  <a:pt x="1965705" y="0"/>
                  <a:pt x="1981827" y="16122"/>
                  <a:pt x="1981827" y="36010"/>
                </a:cubicBezTo>
                <a:lnTo>
                  <a:pt x="1981827" y="301267"/>
                </a:lnTo>
                <a:cubicBezTo>
                  <a:pt x="1981827" y="310817"/>
                  <a:pt x="1978033" y="319976"/>
                  <a:pt x="1971280" y="326730"/>
                </a:cubicBezTo>
                <a:cubicBezTo>
                  <a:pt x="1964527" y="333483"/>
                  <a:pt x="1955367" y="337277"/>
                  <a:pt x="1945817" y="337277"/>
                </a:cubicBezTo>
                <a:lnTo>
                  <a:pt x="36010" y="337277"/>
                </a:lnTo>
                <a:cubicBezTo>
                  <a:pt x="16122" y="337277"/>
                  <a:pt x="0" y="321154"/>
                  <a:pt x="0" y="301267"/>
                </a:cubicBezTo>
                <a:lnTo>
                  <a:pt x="0" y="36010"/>
                </a:lnTo>
                <a:cubicBezTo>
                  <a:pt x="0" y="16122"/>
                  <a:pt x="16122" y="0"/>
                  <a:pt x="36010" y="0"/>
                </a:cubicBezTo>
                <a:close/>
              </a:path>
            </a:pathLst>
          </a:custGeom>
          <a:solidFill>
            <a:srgbClr val="90960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5"/>
          <p:cNvSpPr/>
          <p:nvPr/>
        </p:nvSpPr>
        <p:spPr>
          <a:xfrm rot="-4530708">
            <a:off x="137669" y="6443444"/>
            <a:ext cx="3711974" cy="6850958"/>
          </a:xfrm>
          <a:custGeom>
            <a:rect b="b" l="l" r="r" t="t"/>
            <a:pathLst>
              <a:path extrusionOk="0" h="6855909" w="3714656">
                <a:moveTo>
                  <a:pt x="0" y="0"/>
                </a:moveTo>
                <a:lnTo>
                  <a:pt x="3714656" y="0"/>
                </a:lnTo>
                <a:lnTo>
                  <a:pt x="3714656" y="6855909"/>
                </a:lnTo>
                <a:lnTo>
                  <a:pt x="0" y="6855909"/>
                </a:lnTo>
                <a:lnTo>
                  <a:pt x="0" y="0"/>
                </a:lnTo>
                <a:close/>
              </a:path>
            </a:pathLst>
          </a:custGeom>
          <a:blipFill rotWithShape="1">
            <a:blip r:embed="rId2">
              <a:alphaModFix/>
            </a:blip>
            <a:stretch>
              <a:fillRect b="0" l="0" r="0" t="0"/>
            </a:stretch>
          </a:blipFill>
          <a:ln>
            <a:noFill/>
          </a:ln>
        </p:spPr>
      </p:sp>
      <p:grpSp>
        <p:nvGrpSpPr>
          <p:cNvPr id="101" name="Google Shape;101;p5"/>
          <p:cNvGrpSpPr/>
          <p:nvPr/>
        </p:nvGrpSpPr>
        <p:grpSpPr>
          <a:xfrm>
            <a:off x="1028700" y="3879740"/>
            <a:ext cx="7524760" cy="5058142"/>
            <a:chOff x="0" y="0"/>
            <a:chExt cx="1414535" cy="950850"/>
          </a:xfrm>
        </p:grpSpPr>
        <p:sp>
          <p:nvSpPr>
            <p:cNvPr id="102" name="Google Shape;102;p5"/>
            <p:cNvSpPr/>
            <p:nvPr/>
          </p:nvSpPr>
          <p:spPr>
            <a:xfrm>
              <a:off x="0" y="0"/>
              <a:ext cx="1414535" cy="950703"/>
            </a:xfrm>
            <a:custGeom>
              <a:rect b="b" l="l" r="r" t="t"/>
              <a:pathLst>
                <a:path extrusionOk="0" h="950703" w="1414535">
                  <a:moveTo>
                    <a:pt x="36010" y="0"/>
                  </a:moveTo>
                  <a:lnTo>
                    <a:pt x="1378525" y="0"/>
                  </a:lnTo>
                  <a:cubicBezTo>
                    <a:pt x="1388075" y="0"/>
                    <a:pt x="1397235" y="3794"/>
                    <a:pt x="1403988" y="10547"/>
                  </a:cubicBezTo>
                  <a:cubicBezTo>
                    <a:pt x="1410741" y="17300"/>
                    <a:pt x="1414535" y="26460"/>
                    <a:pt x="1414535" y="36010"/>
                  </a:cubicBezTo>
                  <a:lnTo>
                    <a:pt x="1414535" y="914693"/>
                  </a:lnTo>
                  <a:cubicBezTo>
                    <a:pt x="1414535" y="934580"/>
                    <a:pt x="1398413" y="950703"/>
                    <a:pt x="1378525" y="950703"/>
                  </a:cubicBezTo>
                  <a:lnTo>
                    <a:pt x="36010" y="950703"/>
                  </a:lnTo>
                  <a:cubicBezTo>
                    <a:pt x="16122" y="950703"/>
                    <a:pt x="0" y="934580"/>
                    <a:pt x="0" y="914693"/>
                  </a:cubicBezTo>
                  <a:lnTo>
                    <a:pt x="0" y="36010"/>
                  </a:lnTo>
                  <a:cubicBezTo>
                    <a:pt x="0" y="16122"/>
                    <a:pt x="16122" y="0"/>
                    <a:pt x="36010"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5"/>
            <p:cNvSpPr txBox="1"/>
            <p:nvPr/>
          </p:nvSpPr>
          <p:spPr>
            <a:xfrm>
              <a:off x="0" y="133350"/>
              <a:ext cx="1414500" cy="817500"/>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04" name="Google Shape;104;p5"/>
          <p:cNvSpPr/>
          <p:nvPr/>
        </p:nvSpPr>
        <p:spPr>
          <a:xfrm>
            <a:off x="9734550" y="3139680"/>
            <a:ext cx="7525988" cy="1280809"/>
          </a:xfrm>
          <a:custGeom>
            <a:rect b="b" l="l" r="r" t="t"/>
            <a:pathLst>
              <a:path extrusionOk="0" h="337277" w="1981827">
                <a:moveTo>
                  <a:pt x="36010" y="0"/>
                </a:moveTo>
                <a:lnTo>
                  <a:pt x="1945817" y="0"/>
                </a:lnTo>
                <a:cubicBezTo>
                  <a:pt x="1965705" y="0"/>
                  <a:pt x="1981827" y="16122"/>
                  <a:pt x="1981827" y="36010"/>
                </a:cubicBezTo>
                <a:lnTo>
                  <a:pt x="1981827" y="301267"/>
                </a:lnTo>
                <a:cubicBezTo>
                  <a:pt x="1981827" y="310817"/>
                  <a:pt x="1978033" y="319976"/>
                  <a:pt x="1971280" y="326730"/>
                </a:cubicBezTo>
                <a:cubicBezTo>
                  <a:pt x="1964527" y="333483"/>
                  <a:pt x="1955367" y="337277"/>
                  <a:pt x="1945817" y="337277"/>
                </a:cubicBezTo>
                <a:lnTo>
                  <a:pt x="36010" y="337277"/>
                </a:lnTo>
                <a:cubicBezTo>
                  <a:pt x="16122" y="337277"/>
                  <a:pt x="0" y="321154"/>
                  <a:pt x="0" y="301267"/>
                </a:cubicBezTo>
                <a:lnTo>
                  <a:pt x="0" y="36010"/>
                </a:lnTo>
                <a:cubicBezTo>
                  <a:pt x="0" y="16122"/>
                  <a:pt x="16122" y="0"/>
                  <a:pt x="36010" y="0"/>
                </a:cubicBezTo>
                <a:close/>
              </a:path>
            </a:pathLst>
          </a:custGeom>
          <a:solidFill>
            <a:srgbClr val="90960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5"/>
          <p:cNvSpPr/>
          <p:nvPr/>
        </p:nvSpPr>
        <p:spPr>
          <a:xfrm rot="-1266572">
            <a:off x="11236708" y="8220950"/>
            <a:ext cx="8467067" cy="1724203"/>
          </a:xfrm>
          <a:custGeom>
            <a:rect b="b" l="l" r="r" t="t"/>
            <a:pathLst>
              <a:path extrusionOk="0" h="1724931" w="8470641">
                <a:moveTo>
                  <a:pt x="0" y="0"/>
                </a:moveTo>
                <a:lnTo>
                  <a:pt x="8470641" y="0"/>
                </a:lnTo>
                <a:lnTo>
                  <a:pt x="8470641" y="1724931"/>
                </a:lnTo>
                <a:lnTo>
                  <a:pt x="0" y="1724931"/>
                </a:lnTo>
                <a:lnTo>
                  <a:pt x="0" y="0"/>
                </a:lnTo>
                <a:close/>
              </a:path>
            </a:pathLst>
          </a:custGeom>
          <a:blipFill rotWithShape="1">
            <a:blip r:embed="rId3">
              <a:alphaModFix/>
            </a:blip>
            <a:stretch>
              <a:fillRect b="0" l="0" r="0" t="0"/>
            </a:stretch>
          </a:blipFill>
          <a:ln>
            <a:noFill/>
          </a:ln>
        </p:spPr>
      </p:sp>
      <p:grpSp>
        <p:nvGrpSpPr>
          <p:cNvPr id="106" name="Google Shape;106;p5"/>
          <p:cNvGrpSpPr/>
          <p:nvPr/>
        </p:nvGrpSpPr>
        <p:grpSpPr>
          <a:xfrm>
            <a:off x="9734550" y="3879740"/>
            <a:ext cx="7524760" cy="5058142"/>
            <a:chOff x="0" y="0"/>
            <a:chExt cx="1414535" cy="950850"/>
          </a:xfrm>
        </p:grpSpPr>
        <p:sp>
          <p:nvSpPr>
            <p:cNvPr id="107" name="Google Shape;107;p5"/>
            <p:cNvSpPr/>
            <p:nvPr/>
          </p:nvSpPr>
          <p:spPr>
            <a:xfrm>
              <a:off x="0" y="0"/>
              <a:ext cx="1414535" cy="950703"/>
            </a:xfrm>
            <a:custGeom>
              <a:rect b="b" l="l" r="r" t="t"/>
              <a:pathLst>
                <a:path extrusionOk="0" h="950703" w="1414535">
                  <a:moveTo>
                    <a:pt x="36010" y="0"/>
                  </a:moveTo>
                  <a:lnTo>
                    <a:pt x="1378525" y="0"/>
                  </a:lnTo>
                  <a:cubicBezTo>
                    <a:pt x="1388075" y="0"/>
                    <a:pt x="1397235" y="3794"/>
                    <a:pt x="1403988" y="10547"/>
                  </a:cubicBezTo>
                  <a:cubicBezTo>
                    <a:pt x="1410741" y="17300"/>
                    <a:pt x="1414535" y="26460"/>
                    <a:pt x="1414535" y="36010"/>
                  </a:cubicBezTo>
                  <a:lnTo>
                    <a:pt x="1414535" y="914693"/>
                  </a:lnTo>
                  <a:cubicBezTo>
                    <a:pt x="1414535" y="934580"/>
                    <a:pt x="1398413" y="950703"/>
                    <a:pt x="1378525" y="950703"/>
                  </a:cubicBezTo>
                  <a:lnTo>
                    <a:pt x="36010" y="950703"/>
                  </a:lnTo>
                  <a:cubicBezTo>
                    <a:pt x="16122" y="950703"/>
                    <a:pt x="0" y="934580"/>
                    <a:pt x="0" y="914693"/>
                  </a:cubicBezTo>
                  <a:lnTo>
                    <a:pt x="0" y="36010"/>
                  </a:lnTo>
                  <a:cubicBezTo>
                    <a:pt x="0" y="16122"/>
                    <a:pt x="16122" y="0"/>
                    <a:pt x="36010"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5"/>
            <p:cNvSpPr txBox="1"/>
            <p:nvPr/>
          </p:nvSpPr>
          <p:spPr>
            <a:xfrm>
              <a:off x="0" y="133350"/>
              <a:ext cx="1414500" cy="817500"/>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09" name="Google Shape;109;p5"/>
          <p:cNvSpPr txBox="1"/>
          <p:nvPr>
            <p:ph type="title"/>
          </p:nvPr>
        </p:nvSpPr>
        <p:spPr>
          <a:xfrm>
            <a:off x="1028700" y="1145625"/>
            <a:ext cx="9254100" cy="1491600"/>
          </a:xfrm>
          <a:prstGeom prst="rect">
            <a:avLst/>
          </a:prstGeom>
          <a:noFill/>
          <a:ln>
            <a:noFill/>
          </a:ln>
        </p:spPr>
        <p:txBody>
          <a:bodyPr anchorCtr="0" anchor="ctr" bIns="45700" lIns="91425" spcFirstLastPara="1" rIns="91425" wrap="square" tIns="45700">
            <a:normAutofit/>
          </a:bodyPr>
          <a:lstStyle>
            <a:lvl1pPr lvl="0" marR="0" algn="l">
              <a:spcBef>
                <a:spcPts val="0"/>
              </a:spcBef>
              <a:spcAft>
                <a:spcPts val="0"/>
              </a:spcAft>
              <a:buSzPts val="6000"/>
              <a:buFont typeface="Martel"/>
              <a:buNone/>
              <a:defRPr i="0" sz="6000" u="none" cap="none" strike="noStrike">
                <a:latin typeface="Martel"/>
                <a:ea typeface="Martel"/>
                <a:cs typeface="Martel"/>
                <a:sym typeface="Marte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0" name="Google Shape;110;p5"/>
          <p:cNvSpPr txBox="1"/>
          <p:nvPr>
            <p:ph idx="2" type="title"/>
          </p:nvPr>
        </p:nvSpPr>
        <p:spPr>
          <a:xfrm>
            <a:off x="12416750" y="1245275"/>
            <a:ext cx="4843800" cy="406500"/>
          </a:xfrm>
          <a:prstGeom prst="rect">
            <a:avLst/>
          </a:prstGeom>
          <a:noFill/>
          <a:ln>
            <a:noFill/>
          </a:ln>
        </p:spPr>
        <p:txBody>
          <a:bodyPr anchorCtr="0" anchor="ctr" bIns="45700" lIns="91425" spcFirstLastPara="1" rIns="91425" wrap="square" tIns="45700">
            <a:normAutofit/>
          </a:bodyPr>
          <a:lstStyle>
            <a:lvl1pPr lvl="0" marR="0" algn="l">
              <a:spcBef>
                <a:spcPts val="0"/>
              </a:spcBef>
              <a:spcAft>
                <a:spcPts val="0"/>
              </a:spcAft>
              <a:buClr>
                <a:schemeClr val="dk1"/>
              </a:buClr>
              <a:buSzPts val="2000"/>
              <a:buFont typeface="Inclusive Sans"/>
              <a:buNone/>
              <a:defRPr i="0" sz="2000" u="none" cap="none" strike="noStrike">
                <a:solidFill>
                  <a:schemeClr val="dk1"/>
                </a:solidFill>
                <a:latin typeface="Inclusive Sans"/>
                <a:ea typeface="Inclusive Sans"/>
                <a:cs typeface="Inclusive Sans"/>
                <a:sym typeface="Inclusive Sans"/>
              </a:defRPr>
            </a:lvl1pPr>
            <a:lvl2pPr lvl="1">
              <a:spcBef>
                <a:spcPts val="0"/>
              </a:spcBef>
              <a:spcAft>
                <a:spcPts val="0"/>
              </a:spcAft>
              <a:buSzPts val="2000"/>
              <a:buNone/>
              <a:defRPr sz="2000"/>
            </a:lvl2pPr>
            <a:lvl3pPr lvl="2">
              <a:spcBef>
                <a:spcPts val="0"/>
              </a:spcBef>
              <a:spcAft>
                <a:spcPts val="0"/>
              </a:spcAft>
              <a:buSzPts val="2000"/>
              <a:buNone/>
              <a:defRPr sz="2000"/>
            </a:lvl3pPr>
            <a:lvl4pPr lvl="3">
              <a:spcBef>
                <a:spcPts val="0"/>
              </a:spcBef>
              <a:spcAft>
                <a:spcPts val="0"/>
              </a:spcAft>
              <a:buSzPts val="2000"/>
              <a:buNone/>
              <a:defRPr sz="2000"/>
            </a:lvl4pPr>
            <a:lvl5pPr lvl="4">
              <a:spcBef>
                <a:spcPts val="0"/>
              </a:spcBef>
              <a:spcAft>
                <a:spcPts val="0"/>
              </a:spcAft>
              <a:buSzPts val="2000"/>
              <a:buNone/>
              <a:defRPr sz="2000"/>
            </a:lvl5pPr>
            <a:lvl6pPr lvl="5">
              <a:spcBef>
                <a:spcPts val="0"/>
              </a:spcBef>
              <a:spcAft>
                <a:spcPts val="0"/>
              </a:spcAft>
              <a:buSzPts val="2000"/>
              <a:buNone/>
              <a:defRPr sz="2000"/>
            </a:lvl6pPr>
            <a:lvl7pPr lvl="6">
              <a:spcBef>
                <a:spcPts val="0"/>
              </a:spcBef>
              <a:spcAft>
                <a:spcPts val="0"/>
              </a:spcAft>
              <a:buSzPts val="2000"/>
              <a:buNone/>
              <a:defRPr sz="2000"/>
            </a:lvl7pPr>
            <a:lvl8pPr lvl="7">
              <a:spcBef>
                <a:spcPts val="0"/>
              </a:spcBef>
              <a:spcAft>
                <a:spcPts val="0"/>
              </a:spcAft>
              <a:buSzPts val="2000"/>
              <a:buNone/>
              <a:defRPr sz="2000"/>
            </a:lvl8pPr>
            <a:lvl9pPr lvl="8">
              <a:spcBef>
                <a:spcPts val="0"/>
              </a:spcBef>
              <a:spcAft>
                <a:spcPts val="0"/>
              </a:spcAft>
              <a:buSzPts val="2000"/>
              <a:buNone/>
              <a:defRPr sz="2000"/>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wo Content" type="twoObj">
  <p:cSld name="TWO_OBJECTS">
    <p:bg>
      <p:bgPr>
        <a:solidFill>
          <a:srgbClr val="E17411"/>
        </a:solidFill>
      </p:bgPr>
    </p:bg>
    <p:spTree>
      <p:nvGrpSpPr>
        <p:cNvPr id="111" name="Shape 111"/>
        <p:cNvGrpSpPr/>
        <p:nvPr/>
      </p:nvGrpSpPr>
      <p:grpSpPr>
        <a:xfrm>
          <a:off x="0" y="0"/>
          <a:ext cx="0" cy="0"/>
          <a:chOff x="0" y="0"/>
          <a:chExt cx="0" cy="0"/>
        </a:xfrm>
      </p:grpSpPr>
      <p:sp>
        <p:nvSpPr>
          <p:cNvPr id="112" name="Google Shape;112;p6"/>
          <p:cNvSpPr/>
          <p:nvPr/>
        </p:nvSpPr>
        <p:spPr>
          <a:xfrm rot="10317056">
            <a:off x="6942682" y="-706100"/>
            <a:ext cx="4116702" cy="3465515"/>
          </a:xfrm>
          <a:custGeom>
            <a:rect b="b" l="l" r="r" t="t"/>
            <a:pathLst>
              <a:path extrusionOk="0" h="3466035" w="4117320">
                <a:moveTo>
                  <a:pt x="0" y="0"/>
                </a:moveTo>
                <a:lnTo>
                  <a:pt x="4117320" y="0"/>
                </a:lnTo>
                <a:lnTo>
                  <a:pt x="4117320" y="3466036"/>
                </a:lnTo>
                <a:lnTo>
                  <a:pt x="0" y="3466036"/>
                </a:lnTo>
                <a:lnTo>
                  <a:pt x="0" y="0"/>
                </a:lnTo>
                <a:close/>
              </a:path>
            </a:pathLst>
          </a:custGeom>
          <a:blipFill rotWithShape="1">
            <a:blip r:embed="rId2">
              <a:alphaModFix/>
            </a:blip>
            <a:stretch>
              <a:fillRect b="0" l="0" r="0" t="0"/>
            </a:stretch>
          </a:blipFill>
          <a:ln>
            <a:noFill/>
          </a:ln>
        </p:spPr>
      </p:sp>
      <p:grpSp>
        <p:nvGrpSpPr>
          <p:cNvPr id="113" name="Google Shape;113;p6"/>
          <p:cNvGrpSpPr/>
          <p:nvPr/>
        </p:nvGrpSpPr>
        <p:grpSpPr>
          <a:xfrm>
            <a:off x="894924" y="1028700"/>
            <a:ext cx="6932503" cy="8489284"/>
            <a:chOff x="0" y="0"/>
            <a:chExt cx="1303200" cy="1595850"/>
          </a:xfrm>
        </p:grpSpPr>
        <p:sp>
          <p:nvSpPr>
            <p:cNvPr id="114" name="Google Shape;114;p6"/>
            <p:cNvSpPr/>
            <p:nvPr/>
          </p:nvSpPr>
          <p:spPr>
            <a:xfrm>
              <a:off x="0" y="0"/>
              <a:ext cx="1303167" cy="1595828"/>
            </a:xfrm>
            <a:custGeom>
              <a:rect b="b" l="l" r="r" t="t"/>
              <a:pathLst>
                <a:path extrusionOk="0" h="1595828" w="1303167">
                  <a:moveTo>
                    <a:pt x="39088" y="0"/>
                  </a:moveTo>
                  <a:lnTo>
                    <a:pt x="1264079" y="0"/>
                  </a:lnTo>
                  <a:cubicBezTo>
                    <a:pt x="1285666" y="0"/>
                    <a:pt x="1303167" y="17500"/>
                    <a:pt x="1303167" y="39088"/>
                  </a:cubicBezTo>
                  <a:lnTo>
                    <a:pt x="1303167" y="1556741"/>
                  </a:lnTo>
                  <a:cubicBezTo>
                    <a:pt x="1303167" y="1578328"/>
                    <a:pt x="1285666" y="1595828"/>
                    <a:pt x="1264079" y="1595828"/>
                  </a:cubicBezTo>
                  <a:lnTo>
                    <a:pt x="39088" y="1595828"/>
                  </a:lnTo>
                  <a:cubicBezTo>
                    <a:pt x="17500" y="1595828"/>
                    <a:pt x="0" y="1578328"/>
                    <a:pt x="0" y="1556741"/>
                  </a:cubicBezTo>
                  <a:lnTo>
                    <a:pt x="0" y="39088"/>
                  </a:lnTo>
                  <a:cubicBezTo>
                    <a:pt x="0" y="17500"/>
                    <a:pt x="17500" y="0"/>
                    <a:pt x="39088"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6"/>
            <p:cNvSpPr txBox="1"/>
            <p:nvPr/>
          </p:nvSpPr>
          <p:spPr>
            <a:xfrm>
              <a:off x="0" y="133350"/>
              <a:ext cx="1303200" cy="1462500"/>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16" name="Google Shape;116;p6"/>
          <p:cNvSpPr/>
          <p:nvPr/>
        </p:nvSpPr>
        <p:spPr>
          <a:xfrm rot="-7557222">
            <a:off x="15284977" y="6784575"/>
            <a:ext cx="2678701" cy="4943911"/>
          </a:xfrm>
          <a:custGeom>
            <a:rect b="b" l="l" r="r" t="t"/>
            <a:pathLst>
              <a:path extrusionOk="0" h="4940809" w="2677020">
                <a:moveTo>
                  <a:pt x="0" y="0"/>
                </a:moveTo>
                <a:lnTo>
                  <a:pt x="2677020" y="0"/>
                </a:lnTo>
                <a:lnTo>
                  <a:pt x="2677020" y="4940808"/>
                </a:lnTo>
                <a:lnTo>
                  <a:pt x="0" y="4940808"/>
                </a:lnTo>
                <a:lnTo>
                  <a:pt x="0" y="0"/>
                </a:lnTo>
                <a:close/>
              </a:path>
            </a:pathLst>
          </a:custGeom>
          <a:blipFill rotWithShape="1">
            <a:blip r:embed="rId3">
              <a:alphaModFix/>
            </a:blip>
            <a:stretch>
              <a:fillRect b="0" l="0" r="0" t="0"/>
            </a:stretch>
          </a:blipFill>
          <a:ln>
            <a:noFill/>
          </a:ln>
        </p:spPr>
      </p:sp>
      <p:sp>
        <p:nvSpPr>
          <p:cNvPr id="117" name="Google Shape;117;p6"/>
          <p:cNvSpPr/>
          <p:nvPr>
            <p:ph idx="2" type="pic"/>
          </p:nvPr>
        </p:nvSpPr>
        <p:spPr>
          <a:xfrm>
            <a:off x="1298250" y="1449600"/>
            <a:ext cx="6079200" cy="7673700"/>
          </a:xfrm>
          <a:prstGeom prst="rect">
            <a:avLst/>
          </a:prstGeom>
          <a:noFill/>
          <a:ln>
            <a:noFill/>
          </a:ln>
        </p:spPr>
      </p:sp>
      <p:sp>
        <p:nvSpPr>
          <p:cNvPr id="118" name="Google Shape;118;p6"/>
          <p:cNvSpPr txBox="1"/>
          <p:nvPr>
            <p:ph type="title"/>
          </p:nvPr>
        </p:nvSpPr>
        <p:spPr>
          <a:xfrm>
            <a:off x="8990325" y="2773400"/>
            <a:ext cx="8228700" cy="1491600"/>
          </a:xfrm>
          <a:prstGeom prst="rect">
            <a:avLst/>
          </a:prstGeom>
          <a:noFill/>
          <a:ln>
            <a:noFill/>
          </a:ln>
        </p:spPr>
        <p:txBody>
          <a:bodyPr anchorCtr="0" anchor="ctr" bIns="45700" lIns="91425" spcFirstLastPara="1" rIns="91425" wrap="square" tIns="45700">
            <a:normAutofit/>
          </a:bodyPr>
          <a:lstStyle>
            <a:lvl1pPr lvl="0" marR="0" algn="l">
              <a:spcBef>
                <a:spcPts val="0"/>
              </a:spcBef>
              <a:spcAft>
                <a:spcPts val="0"/>
              </a:spcAft>
              <a:buClr>
                <a:srgbClr val="FAEADD"/>
              </a:buClr>
              <a:buSzPts val="6000"/>
              <a:buFont typeface="Martel"/>
              <a:buNone/>
              <a:defRPr i="0" sz="6000" u="none" cap="none" strike="noStrike">
                <a:solidFill>
                  <a:srgbClr val="FAEADD"/>
                </a:solidFill>
                <a:latin typeface="Martel"/>
                <a:ea typeface="Martel"/>
                <a:cs typeface="Martel"/>
                <a:sym typeface="Marte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9" name="Google Shape;119;p6"/>
          <p:cNvSpPr txBox="1"/>
          <p:nvPr>
            <p:ph idx="1" type="body"/>
          </p:nvPr>
        </p:nvSpPr>
        <p:spPr>
          <a:xfrm>
            <a:off x="8989875" y="4597200"/>
            <a:ext cx="8229600" cy="4526100"/>
          </a:xfrm>
          <a:prstGeom prst="rect">
            <a:avLst/>
          </a:prstGeom>
          <a:noFill/>
          <a:ln>
            <a:noFill/>
          </a:ln>
        </p:spPr>
        <p:txBody>
          <a:bodyPr anchorCtr="0" anchor="t" bIns="45700" lIns="91425" spcFirstLastPara="1" rIns="91425" wrap="square" tIns="45700">
            <a:normAutofit/>
          </a:bodyPr>
          <a:lstStyle>
            <a:lvl1pPr indent="-355600" lvl="0" marL="457200" marR="0" algn="l">
              <a:spcBef>
                <a:spcPts val="640"/>
              </a:spcBef>
              <a:spcAft>
                <a:spcPts val="0"/>
              </a:spcAft>
              <a:buClr>
                <a:srgbClr val="FAEADD"/>
              </a:buClr>
              <a:buSzPts val="2000"/>
              <a:buFont typeface="Inclusive Sans"/>
              <a:buChar char="•"/>
              <a:defRPr i="0" sz="2000" u="none" cap="none" strike="noStrike">
                <a:solidFill>
                  <a:srgbClr val="FAEADD"/>
                </a:solidFill>
                <a:latin typeface="Inclusive Sans"/>
                <a:ea typeface="Inclusive Sans"/>
                <a:cs typeface="Inclusive Sans"/>
                <a:sym typeface="Inclusive Sans"/>
              </a:defRPr>
            </a:lvl1pPr>
            <a:lvl2pPr indent="-355600" lvl="1" marL="914400" marR="0" algn="l">
              <a:spcBef>
                <a:spcPts val="560"/>
              </a:spcBef>
              <a:spcAft>
                <a:spcPts val="0"/>
              </a:spcAft>
              <a:buClr>
                <a:srgbClr val="FAEADD"/>
              </a:buClr>
              <a:buSzPts val="2000"/>
              <a:buFont typeface="Inclusive Sans"/>
              <a:buChar char="–"/>
              <a:defRPr i="0" sz="2000" u="none" cap="none" strike="noStrike">
                <a:solidFill>
                  <a:srgbClr val="FAEADD"/>
                </a:solidFill>
                <a:latin typeface="Inclusive Sans"/>
                <a:ea typeface="Inclusive Sans"/>
                <a:cs typeface="Inclusive Sans"/>
                <a:sym typeface="Inclusive Sans"/>
              </a:defRPr>
            </a:lvl2pPr>
            <a:lvl3pPr indent="-355600" lvl="2" marL="1371600" marR="0" algn="l">
              <a:spcBef>
                <a:spcPts val="480"/>
              </a:spcBef>
              <a:spcAft>
                <a:spcPts val="0"/>
              </a:spcAft>
              <a:buClr>
                <a:srgbClr val="FAEADD"/>
              </a:buClr>
              <a:buSzPts val="2000"/>
              <a:buFont typeface="Inclusive Sans"/>
              <a:buChar char="•"/>
              <a:defRPr i="0" sz="2000" u="none" cap="none" strike="noStrike">
                <a:solidFill>
                  <a:srgbClr val="FAEADD"/>
                </a:solidFill>
                <a:latin typeface="Inclusive Sans"/>
                <a:ea typeface="Inclusive Sans"/>
                <a:cs typeface="Inclusive Sans"/>
                <a:sym typeface="Inclusive Sans"/>
              </a:defRPr>
            </a:lvl3pPr>
            <a:lvl4pPr indent="-355600" lvl="3" marL="1828800" marR="0" algn="l">
              <a:spcBef>
                <a:spcPts val="400"/>
              </a:spcBef>
              <a:spcAft>
                <a:spcPts val="0"/>
              </a:spcAft>
              <a:buClr>
                <a:srgbClr val="FAEADD"/>
              </a:buClr>
              <a:buSzPts val="2000"/>
              <a:buFont typeface="Inclusive Sans"/>
              <a:buChar char="–"/>
              <a:defRPr i="0" sz="2000" u="none" cap="none" strike="noStrike">
                <a:solidFill>
                  <a:srgbClr val="FAEADD"/>
                </a:solidFill>
                <a:latin typeface="Inclusive Sans"/>
                <a:ea typeface="Inclusive Sans"/>
                <a:cs typeface="Inclusive Sans"/>
                <a:sym typeface="Inclusive Sans"/>
              </a:defRPr>
            </a:lvl4pPr>
            <a:lvl5pPr indent="-355600" lvl="4" marL="2286000" marR="0" algn="l">
              <a:spcBef>
                <a:spcPts val="400"/>
              </a:spcBef>
              <a:spcAft>
                <a:spcPts val="0"/>
              </a:spcAft>
              <a:buClr>
                <a:srgbClr val="FAEADD"/>
              </a:buClr>
              <a:buSzPts val="2000"/>
              <a:buFont typeface="Inclusive Sans"/>
              <a:buChar char="»"/>
              <a:defRPr i="0" sz="2000" u="none" cap="none" strike="noStrike">
                <a:solidFill>
                  <a:srgbClr val="FAEADD"/>
                </a:solidFill>
                <a:latin typeface="Inclusive Sans"/>
                <a:ea typeface="Inclusive Sans"/>
                <a:cs typeface="Inclusive Sans"/>
                <a:sym typeface="Inclusive Sans"/>
              </a:defRPr>
            </a:lvl5pPr>
            <a:lvl6pPr indent="-355600" lvl="5" marL="2743200" marR="0" algn="l">
              <a:spcBef>
                <a:spcPts val="400"/>
              </a:spcBef>
              <a:spcAft>
                <a:spcPts val="0"/>
              </a:spcAft>
              <a:buClr>
                <a:srgbClr val="FAEADD"/>
              </a:buClr>
              <a:buSzPts val="2000"/>
              <a:buFont typeface="Inclusive Sans"/>
              <a:buChar char="•"/>
              <a:defRPr i="0" sz="2000" u="none" cap="none" strike="noStrike">
                <a:solidFill>
                  <a:srgbClr val="FAEADD"/>
                </a:solidFill>
                <a:latin typeface="Inclusive Sans"/>
                <a:ea typeface="Inclusive Sans"/>
                <a:cs typeface="Inclusive Sans"/>
                <a:sym typeface="Inclusive Sans"/>
              </a:defRPr>
            </a:lvl6pPr>
            <a:lvl7pPr indent="-355600" lvl="6" marL="3200400" marR="0" algn="l">
              <a:spcBef>
                <a:spcPts val="400"/>
              </a:spcBef>
              <a:spcAft>
                <a:spcPts val="0"/>
              </a:spcAft>
              <a:buClr>
                <a:srgbClr val="FAEADD"/>
              </a:buClr>
              <a:buSzPts val="2000"/>
              <a:buFont typeface="Inclusive Sans"/>
              <a:buChar char="•"/>
              <a:defRPr i="0" sz="2000" u="none" cap="none" strike="noStrike">
                <a:solidFill>
                  <a:srgbClr val="FAEADD"/>
                </a:solidFill>
                <a:latin typeface="Inclusive Sans"/>
                <a:ea typeface="Inclusive Sans"/>
                <a:cs typeface="Inclusive Sans"/>
                <a:sym typeface="Inclusive Sans"/>
              </a:defRPr>
            </a:lvl7pPr>
            <a:lvl8pPr indent="-355600" lvl="7" marL="3657600" marR="0" algn="l">
              <a:spcBef>
                <a:spcPts val="400"/>
              </a:spcBef>
              <a:spcAft>
                <a:spcPts val="0"/>
              </a:spcAft>
              <a:buClr>
                <a:srgbClr val="FAEADD"/>
              </a:buClr>
              <a:buSzPts val="2000"/>
              <a:buFont typeface="Inclusive Sans"/>
              <a:buChar char="•"/>
              <a:defRPr i="0" sz="2000" u="none" cap="none" strike="noStrike">
                <a:solidFill>
                  <a:srgbClr val="FAEADD"/>
                </a:solidFill>
                <a:latin typeface="Inclusive Sans"/>
                <a:ea typeface="Inclusive Sans"/>
                <a:cs typeface="Inclusive Sans"/>
                <a:sym typeface="Inclusive Sans"/>
              </a:defRPr>
            </a:lvl8pPr>
            <a:lvl9pPr indent="-355600" lvl="8" marL="4114800" marR="0" algn="l">
              <a:spcBef>
                <a:spcPts val="400"/>
              </a:spcBef>
              <a:spcAft>
                <a:spcPts val="0"/>
              </a:spcAft>
              <a:buClr>
                <a:srgbClr val="FAEADD"/>
              </a:buClr>
              <a:buSzPts val="2000"/>
              <a:buFont typeface="Inclusive Sans"/>
              <a:buChar char="•"/>
              <a:defRPr i="0" sz="2000" u="none" cap="none" strike="noStrike">
                <a:solidFill>
                  <a:srgbClr val="FAEADD"/>
                </a:solidFill>
                <a:latin typeface="Inclusive Sans"/>
                <a:ea typeface="Inclusive Sans"/>
                <a:cs typeface="Inclusive Sans"/>
                <a:sym typeface="Inclusive Sans"/>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mparison" type="twoTxTwoObj">
  <p:cSld name="TWO_OBJECTS_WITH_TEXT">
    <p:bg>
      <p:bgPr>
        <a:solidFill>
          <a:srgbClr val="90960F"/>
        </a:solidFill>
      </p:bgPr>
    </p:bg>
    <p:spTree>
      <p:nvGrpSpPr>
        <p:cNvPr id="120" name="Shape 120"/>
        <p:cNvGrpSpPr/>
        <p:nvPr/>
      </p:nvGrpSpPr>
      <p:grpSpPr>
        <a:xfrm>
          <a:off x="0" y="0"/>
          <a:ext cx="0" cy="0"/>
          <a:chOff x="0" y="0"/>
          <a:chExt cx="0" cy="0"/>
        </a:xfrm>
      </p:grpSpPr>
      <p:grpSp>
        <p:nvGrpSpPr>
          <p:cNvPr id="121" name="Google Shape;121;p7"/>
          <p:cNvGrpSpPr/>
          <p:nvPr/>
        </p:nvGrpSpPr>
        <p:grpSpPr>
          <a:xfrm>
            <a:off x="3586043" y="2433604"/>
            <a:ext cx="13255523" cy="5739582"/>
            <a:chOff x="0" y="0"/>
            <a:chExt cx="2491827" cy="1078950"/>
          </a:xfrm>
        </p:grpSpPr>
        <p:sp>
          <p:nvSpPr>
            <p:cNvPr id="122" name="Google Shape;122;p7"/>
            <p:cNvSpPr/>
            <p:nvPr/>
          </p:nvSpPr>
          <p:spPr>
            <a:xfrm>
              <a:off x="0" y="0"/>
              <a:ext cx="2491827" cy="1078928"/>
            </a:xfrm>
            <a:custGeom>
              <a:rect b="b" l="l" r="r" t="t"/>
              <a:pathLst>
                <a:path extrusionOk="0" h="1078928" w="2491827">
                  <a:moveTo>
                    <a:pt x="20442" y="0"/>
                  </a:moveTo>
                  <a:lnTo>
                    <a:pt x="2471385" y="0"/>
                  </a:lnTo>
                  <a:cubicBezTo>
                    <a:pt x="2476807" y="0"/>
                    <a:pt x="2482006" y="2154"/>
                    <a:pt x="2485840" y="5987"/>
                  </a:cubicBezTo>
                  <a:cubicBezTo>
                    <a:pt x="2489673" y="9821"/>
                    <a:pt x="2491827" y="15020"/>
                    <a:pt x="2491827" y="20442"/>
                  </a:cubicBezTo>
                  <a:lnTo>
                    <a:pt x="2491827" y="1058487"/>
                  </a:lnTo>
                  <a:cubicBezTo>
                    <a:pt x="2491827" y="1063908"/>
                    <a:pt x="2489673" y="1069108"/>
                    <a:pt x="2485840" y="1072941"/>
                  </a:cubicBezTo>
                  <a:cubicBezTo>
                    <a:pt x="2482006" y="1076775"/>
                    <a:pt x="2476807" y="1078928"/>
                    <a:pt x="2471385" y="1078928"/>
                  </a:cubicBezTo>
                  <a:lnTo>
                    <a:pt x="20442" y="1078928"/>
                  </a:lnTo>
                  <a:cubicBezTo>
                    <a:pt x="15020" y="1078928"/>
                    <a:pt x="9821" y="1076775"/>
                    <a:pt x="5987" y="1072941"/>
                  </a:cubicBezTo>
                  <a:cubicBezTo>
                    <a:pt x="2154" y="1069108"/>
                    <a:pt x="0" y="1063908"/>
                    <a:pt x="0" y="1058487"/>
                  </a:cubicBezTo>
                  <a:lnTo>
                    <a:pt x="0" y="20442"/>
                  </a:lnTo>
                  <a:cubicBezTo>
                    <a:pt x="0" y="15020"/>
                    <a:pt x="2154" y="9821"/>
                    <a:pt x="5987" y="5987"/>
                  </a:cubicBezTo>
                  <a:cubicBezTo>
                    <a:pt x="9821" y="2154"/>
                    <a:pt x="15020" y="0"/>
                    <a:pt x="20442"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7"/>
            <p:cNvSpPr txBox="1"/>
            <p:nvPr/>
          </p:nvSpPr>
          <p:spPr>
            <a:xfrm>
              <a:off x="0" y="133350"/>
              <a:ext cx="2491800" cy="945600"/>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24" name="Google Shape;124;p7"/>
          <p:cNvSpPr/>
          <p:nvPr/>
        </p:nvSpPr>
        <p:spPr>
          <a:xfrm flipH="1" rot="-612915">
            <a:off x="-264809" y="2879843"/>
            <a:ext cx="7891113" cy="7231128"/>
          </a:xfrm>
          <a:custGeom>
            <a:rect b="b" l="l" r="r" t="t"/>
            <a:pathLst>
              <a:path extrusionOk="0" h="7224877" w="7884291">
                <a:moveTo>
                  <a:pt x="7884291" y="0"/>
                </a:moveTo>
                <a:lnTo>
                  <a:pt x="0" y="0"/>
                </a:lnTo>
                <a:lnTo>
                  <a:pt x="0" y="7224878"/>
                </a:lnTo>
                <a:lnTo>
                  <a:pt x="7884291" y="7224878"/>
                </a:lnTo>
                <a:lnTo>
                  <a:pt x="7884291" y="0"/>
                </a:lnTo>
                <a:close/>
              </a:path>
            </a:pathLst>
          </a:custGeom>
          <a:blipFill rotWithShape="1">
            <a:blip r:embed="rId2">
              <a:alphaModFix/>
            </a:blip>
            <a:stretch>
              <a:fillRect b="0" l="0" r="0" t="0"/>
            </a:stretch>
          </a:blipFill>
          <a:ln>
            <a:noFill/>
          </a:ln>
        </p:spPr>
      </p:sp>
      <p:sp>
        <p:nvSpPr>
          <p:cNvPr id="125" name="Google Shape;125;p7"/>
          <p:cNvSpPr/>
          <p:nvPr/>
        </p:nvSpPr>
        <p:spPr>
          <a:xfrm rot="6986212">
            <a:off x="240069" y="-896770"/>
            <a:ext cx="3850147" cy="3535135"/>
          </a:xfrm>
          <a:custGeom>
            <a:rect b="b" l="l" r="r" t="t"/>
            <a:pathLst>
              <a:path extrusionOk="0" h="3536815" w="3851977">
                <a:moveTo>
                  <a:pt x="0" y="0"/>
                </a:moveTo>
                <a:lnTo>
                  <a:pt x="3851977" y="0"/>
                </a:lnTo>
                <a:lnTo>
                  <a:pt x="3851977" y="3536815"/>
                </a:lnTo>
                <a:lnTo>
                  <a:pt x="0" y="3536815"/>
                </a:lnTo>
                <a:lnTo>
                  <a:pt x="0" y="0"/>
                </a:lnTo>
                <a:close/>
              </a:path>
            </a:pathLst>
          </a:custGeom>
          <a:blipFill rotWithShape="1">
            <a:blip r:embed="rId3">
              <a:alphaModFix/>
            </a:blip>
            <a:stretch>
              <a:fillRect b="0" l="0" r="0" t="0"/>
            </a:stretch>
          </a:blipFill>
          <a:ln>
            <a:noFill/>
          </a:ln>
        </p:spPr>
      </p:sp>
      <p:sp>
        <p:nvSpPr>
          <p:cNvPr id="126" name="Google Shape;126;p7"/>
          <p:cNvSpPr/>
          <p:nvPr/>
        </p:nvSpPr>
        <p:spPr>
          <a:xfrm rot="-128855">
            <a:off x="-640880" y="8430194"/>
            <a:ext cx="2749896" cy="2948233"/>
          </a:xfrm>
          <a:custGeom>
            <a:rect b="b" l="l" r="r" t="t"/>
            <a:pathLst>
              <a:path extrusionOk="0" h="2946162" w="2747965">
                <a:moveTo>
                  <a:pt x="0" y="0"/>
                </a:moveTo>
                <a:lnTo>
                  <a:pt x="2747965" y="0"/>
                </a:lnTo>
                <a:lnTo>
                  <a:pt x="2747965" y="2946161"/>
                </a:lnTo>
                <a:lnTo>
                  <a:pt x="0" y="2946161"/>
                </a:lnTo>
                <a:lnTo>
                  <a:pt x="0" y="0"/>
                </a:lnTo>
                <a:close/>
              </a:path>
            </a:pathLst>
          </a:custGeom>
          <a:blipFill rotWithShape="1">
            <a:blip r:embed="rId4">
              <a:alphaModFix/>
            </a:blip>
            <a:stretch>
              <a:fillRect b="0" l="0" r="0" t="0"/>
            </a:stretch>
          </a:blipFill>
          <a:ln>
            <a:noFill/>
          </a:ln>
        </p:spPr>
      </p:sp>
      <p:sp>
        <p:nvSpPr>
          <p:cNvPr id="127" name="Google Shape;127;p7"/>
          <p:cNvSpPr txBox="1"/>
          <p:nvPr>
            <p:ph type="title"/>
          </p:nvPr>
        </p:nvSpPr>
        <p:spPr>
          <a:xfrm>
            <a:off x="8159825" y="2906275"/>
            <a:ext cx="8228700" cy="1491600"/>
          </a:xfrm>
          <a:prstGeom prst="rect">
            <a:avLst/>
          </a:prstGeom>
          <a:noFill/>
          <a:ln>
            <a:noFill/>
          </a:ln>
        </p:spPr>
        <p:txBody>
          <a:bodyPr anchorCtr="0" anchor="ctr" bIns="45700" lIns="91425" spcFirstLastPara="1" rIns="91425" wrap="square" tIns="45700">
            <a:normAutofit/>
          </a:bodyPr>
          <a:lstStyle>
            <a:lvl1pPr lvl="0" marR="0" algn="l">
              <a:spcBef>
                <a:spcPts val="0"/>
              </a:spcBef>
              <a:spcAft>
                <a:spcPts val="0"/>
              </a:spcAft>
              <a:buSzPts val="6000"/>
              <a:buFont typeface="Martel"/>
              <a:buNone/>
              <a:defRPr i="0" sz="6000" u="none" cap="none" strike="noStrike">
                <a:latin typeface="Martel"/>
                <a:ea typeface="Martel"/>
                <a:cs typeface="Martel"/>
                <a:sym typeface="Martel"/>
              </a:defRPr>
            </a:lvl1pPr>
            <a:lvl2pPr lvl="1">
              <a:spcBef>
                <a:spcPts val="0"/>
              </a:spcBef>
              <a:spcAft>
                <a:spcPts val="0"/>
              </a:spcAft>
              <a:buClr>
                <a:schemeClr val="dk1"/>
              </a:buClr>
              <a:buSzPts val="1400"/>
              <a:buNone/>
              <a:defRPr sz="1800">
                <a:solidFill>
                  <a:schemeClr val="dk1"/>
                </a:solidFill>
              </a:defRPr>
            </a:lvl2pPr>
            <a:lvl3pPr lvl="2">
              <a:spcBef>
                <a:spcPts val="0"/>
              </a:spcBef>
              <a:spcAft>
                <a:spcPts val="0"/>
              </a:spcAft>
              <a:buClr>
                <a:schemeClr val="dk1"/>
              </a:buClr>
              <a:buSzPts val="1400"/>
              <a:buNone/>
              <a:defRPr sz="1800">
                <a:solidFill>
                  <a:schemeClr val="dk1"/>
                </a:solidFill>
              </a:defRPr>
            </a:lvl3pPr>
            <a:lvl4pPr lvl="3">
              <a:spcBef>
                <a:spcPts val="0"/>
              </a:spcBef>
              <a:spcAft>
                <a:spcPts val="0"/>
              </a:spcAft>
              <a:buClr>
                <a:schemeClr val="dk1"/>
              </a:buClr>
              <a:buSzPts val="1400"/>
              <a:buNone/>
              <a:defRPr sz="1800">
                <a:solidFill>
                  <a:schemeClr val="dk1"/>
                </a:solidFill>
              </a:defRPr>
            </a:lvl4pPr>
            <a:lvl5pPr lvl="4">
              <a:spcBef>
                <a:spcPts val="0"/>
              </a:spcBef>
              <a:spcAft>
                <a:spcPts val="0"/>
              </a:spcAft>
              <a:buClr>
                <a:schemeClr val="dk1"/>
              </a:buClr>
              <a:buSzPts val="1400"/>
              <a:buNone/>
              <a:defRPr sz="1800">
                <a:solidFill>
                  <a:schemeClr val="dk1"/>
                </a:solidFill>
              </a:defRPr>
            </a:lvl5pPr>
            <a:lvl6pPr lvl="5">
              <a:spcBef>
                <a:spcPts val="0"/>
              </a:spcBef>
              <a:spcAft>
                <a:spcPts val="0"/>
              </a:spcAft>
              <a:buClr>
                <a:schemeClr val="dk1"/>
              </a:buClr>
              <a:buSzPts val="1400"/>
              <a:buNone/>
              <a:defRPr sz="1800">
                <a:solidFill>
                  <a:schemeClr val="dk1"/>
                </a:solidFill>
              </a:defRPr>
            </a:lvl6pPr>
            <a:lvl7pPr lvl="6">
              <a:spcBef>
                <a:spcPts val="0"/>
              </a:spcBef>
              <a:spcAft>
                <a:spcPts val="0"/>
              </a:spcAft>
              <a:buClr>
                <a:schemeClr val="dk1"/>
              </a:buClr>
              <a:buSzPts val="1400"/>
              <a:buNone/>
              <a:defRPr sz="1800">
                <a:solidFill>
                  <a:schemeClr val="dk1"/>
                </a:solidFill>
              </a:defRPr>
            </a:lvl7pPr>
            <a:lvl8pPr lvl="7">
              <a:spcBef>
                <a:spcPts val="0"/>
              </a:spcBef>
              <a:spcAft>
                <a:spcPts val="0"/>
              </a:spcAft>
              <a:buClr>
                <a:schemeClr val="dk1"/>
              </a:buClr>
              <a:buSzPts val="1400"/>
              <a:buNone/>
              <a:defRPr sz="1800">
                <a:solidFill>
                  <a:schemeClr val="dk1"/>
                </a:solidFill>
              </a:defRPr>
            </a:lvl8pPr>
            <a:lvl9pPr lvl="8">
              <a:spcBef>
                <a:spcPts val="0"/>
              </a:spcBef>
              <a:spcAft>
                <a:spcPts val="0"/>
              </a:spcAft>
              <a:buClr>
                <a:schemeClr val="dk1"/>
              </a:buClr>
              <a:buSzPts val="1400"/>
              <a:buNone/>
              <a:defRPr sz="1800">
                <a:solidFill>
                  <a:schemeClr val="dk1"/>
                </a:solidFill>
              </a:defRPr>
            </a:lvl9pPr>
          </a:lstStyle>
          <a:p/>
        </p:txBody>
      </p:sp>
      <p:sp>
        <p:nvSpPr>
          <p:cNvPr id="128" name="Google Shape;128;p7"/>
          <p:cNvSpPr txBox="1"/>
          <p:nvPr>
            <p:ph idx="1" type="body"/>
          </p:nvPr>
        </p:nvSpPr>
        <p:spPr>
          <a:xfrm>
            <a:off x="8159375" y="4730075"/>
            <a:ext cx="8229600" cy="2979300"/>
          </a:xfrm>
          <a:prstGeom prst="rect">
            <a:avLst/>
          </a:prstGeom>
          <a:noFill/>
          <a:ln>
            <a:noFill/>
          </a:ln>
        </p:spPr>
        <p:txBody>
          <a:bodyPr anchorCtr="0" anchor="t" bIns="45700" lIns="91425" spcFirstLastPara="1" rIns="91425" wrap="square" tIns="45700">
            <a:normAutofit/>
          </a:bodyPr>
          <a:lstStyle>
            <a:lvl1pPr indent="-355600" lvl="0" marL="457200" marR="0" algn="l">
              <a:spcBef>
                <a:spcPts val="640"/>
              </a:spcBef>
              <a:spcAft>
                <a:spcPts val="0"/>
              </a:spcAft>
              <a:buSzPts val="2000"/>
              <a:buFont typeface="Inclusive Sans"/>
              <a:buChar char="•"/>
              <a:defRPr i="0" sz="2000" u="none" cap="none" strike="noStrike">
                <a:latin typeface="Inclusive Sans"/>
                <a:ea typeface="Inclusive Sans"/>
                <a:cs typeface="Inclusive Sans"/>
                <a:sym typeface="Inclusive Sans"/>
              </a:defRPr>
            </a:lvl1pPr>
            <a:lvl2pPr indent="-355600" lvl="1" marL="914400" marR="0" algn="l">
              <a:spcBef>
                <a:spcPts val="560"/>
              </a:spcBef>
              <a:spcAft>
                <a:spcPts val="0"/>
              </a:spcAft>
              <a:buSzPts val="2000"/>
              <a:buFont typeface="Inclusive Sans"/>
              <a:buChar char="–"/>
              <a:defRPr i="0" sz="2000" u="none" cap="none" strike="noStrike">
                <a:latin typeface="Inclusive Sans"/>
                <a:ea typeface="Inclusive Sans"/>
                <a:cs typeface="Inclusive Sans"/>
                <a:sym typeface="Inclusive Sans"/>
              </a:defRPr>
            </a:lvl2pPr>
            <a:lvl3pPr indent="-355600" lvl="2" marL="1371600" marR="0" algn="l">
              <a:spcBef>
                <a:spcPts val="480"/>
              </a:spcBef>
              <a:spcAft>
                <a:spcPts val="0"/>
              </a:spcAft>
              <a:buSzPts val="2000"/>
              <a:buFont typeface="Inclusive Sans"/>
              <a:buChar char="•"/>
              <a:defRPr i="0" sz="2000" u="none" cap="none" strike="noStrike">
                <a:latin typeface="Inclusive Sans"/>
                <a:ea typeface="Inclusive Sans"/>
                <a:cs typeface="Inclusive Sans"/>
                <a:sym typeface="Inclusive Sans"/>
              </a:defRPr>
            </a:lvl3pPr>
            <a:lvl4pPr indent="-355600" lvl="3" marL="1828800" marR="0" algn="l">
              <a:spcBef>
                <a:spcPts val="400"/>
              </a:spcBef>
              <a:spcAft>
                <a:spcPts val="0"/>
              </a:spcAft>
              <a:buSzPts val="2000"/>
              <a:buFont typeface="Inclusive Sans"/>
              <a:buChar char="–"/>
              <a:defRPr i="0" sz="2000" u="none" cap="none" strike="noStrike">
                <a:latin typeface="Inclusive Sans"/>
                <a:ea typeface="Inclusive Sans"/>
                <a:cs typeface="Inclusive Sans"/>
                <a:sym typeface="Inclusive Sans"/>
              </a:defRPr>
            </a:lvl4pPr>
            <a:lvl5pPr indent="-355600" lvl="4" marL="2286000" marR="0" algn="l">
              <a:spcBef>
                <a:spcPts val="400"/>
              </a:spcBef>
              <a:spcAft>
                <a:spcPts val="0"/>
              </a:spcAft>
              <a:buSzPts val="2000"/>
              <a:buFont typeface="Inclusive Sans"/>
              <a:buChar char="»"/>
              <a:defRPr i="0" sz="2000" u="none" cap="none" strike="noStrike">
                <a:latin typeface="Inclusive Sans"/>
                <a:ea typeface="Inclusive Sans"/>
                <a:cs typeface="Inclusive Sans"/>
                <a:sym typeface="Inclusive Sans"/>
              </a:defRPr>
            </a:lvl5pPr>
            <a:lvl6pPr indent="-355600" lvl="5" marL="2743200" marR="0" algn="l">
              <a:spcBef>
                <a:spcPts val="400"/>
              </a:spcBef>
              <a:spcAft>
                <a:spcPts val="0"/>
              </a:spcAft>
              <a:buSzPts val="2000"/>
              <a:buFont typeface="Inclusive Sans"/>
              <a:buChar char="•"/>
              <a:defRPr i="0" sz="2000" u="none" cap="none" strike="noStrike">
                <a:latin typeface="Inclusive Sans"/>
                <a:ea typeface="Inclusive Sans"/>
                <a:cs typeface="Inclusive Sans"/>
                <a:sym typeface="Inclusive Sans"/>
              </a:defRPr>
            </a:lvl6pPr>
            <a:lvl7pPr indent="-355600" lvl="6" marL="3200400" marR="0" algn="l">
              <a:spcBef>
                <a:spcPts val="400"/>
              </a:spcBef>
              <a:spcAft>
                <a:spcPts val="0"/>
              </a:spcAft>
              <a:buSzPts val="2000"/>
              <a:buFont typeface="Inclusive Sans"/>
              <a:buChar char="•"/>
              <a:defRPr i="0" sz="2000" u="none" cap="none" strike="noStrike">
                <a:latin typeface="Inclusive Sans"/>
                <a:ea typeface="Inclusive Sans"/>
                <a:cs typeface="Inclusive Sans"/>
                <a:sym typeface="Inclusive Sans"/>
              </a:defRPr>
            </a:lvl7pPr>
            <a:lvl8pPr indent="-355600" lvl="7" marL="3657600" marR="0" algn="l">
              <a:spcBef>
                <a:spcPts val="400"/>
              </a:spcBef>
              <a:spcAft>
                <a:spcPts val="0"/>
              </a:spcAft>
              <a:buSzPts val="2000"/>
              <a:buFont typeface="Inclusive Sans"/>
              <a:buChar char="•"/>
              <a:defRPr i="0" sz="2000" u="none" cap="none" strike="noStrike">
                <a:latin typeface="Inclusive Sans"/>
                <a:ea typeface="Inclusive Sans"/>
                <a:cs typeface="Inclusive Sans"/>
                <a:sym typeface="Inclusive Sans"/>
              </a:defRPr>
            </a:lvl8pPr>
            <a:lvl9pPr indent="-355600" lvl="8" marL="4114800" marR="0" algn="l">
              <a:spcBef>
                <a:spcPts val="400"/>
              </a:spcBef>
              <a:spcAft>
                <a:spcPts val="0"/>
              </a:spcAft>
              <a:buSzPts val="2000"/>
              <a:buFont typeface="Inclusive Sans"/>
              <a:buChar char="•"/>
              <a:defRPr i="0" sz="2000" u="none" cap="none" strike="noStrike">
                <a:latin typeface="Inclusive Sans"/>
                <a:ea typeface="Inclusive Sans"/>
                <a:cs typeface="Inclusive Sans"/>
                <a:sym typeface="Inclusive Sans"/>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theme" Target="../theme/theme2.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marR="0" rtl="0" algn="ctr">
              <a:spcBef>
                <a:spcPts val="0"/>
              </a:spcBef>
              <a:spcAft>
                <a:spcPts val="0"/>
              </a:spcAft>
              <a:buClr>
                <a:schemeClr val="dk1"/>
              </a:buClr>
              <a:buSzPts val="4400"/>
              <a:buFont typeface="Martel"/>
              <a:buNone/>
              <a:defRPr i="0" sz="4400" u="none" cap="none" strike="noStrike">
                <a:solidFill>
                  <a:schemeClr val="dk1"/>
                </a:solidFill>
                <a:latin typeface="Martel"/>
                <a:ea typeface="Martel"/>
                <a:cs typeface="Martel"/>
                <a:sym typeface="Marte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1"/>
          <p:cNvSpPr txBox="1"/>
          <p:nvPr>
            <p:ph idx="1" type="body"/>
          </p:nvPr>
        </p:nvSpPr>
        <p:spPr>
          <a:xfrm>
            <a:off x="457200" y="1600200"/>
            <a:ext cx="8229600" cy="4525963"/>
          </a:xfrm>
          <a:prstGeom prst="rect">
            <a:avLst/>
          </a:prstGeom>
          <a:noFill/>
          <a:ln>
            <a:noFill/>
          </a:ln>
        </p:spPr>
        <p:txBody>
          <a:bodyPr anchorCtr="0" anchor="t" bIns="45700" lIns="91425" spcFirstLastPara="1" rIns="91425" wrap="square" tIns="45700">
            <a:normAutofit/>
          </a:bodyPr>
          <a:lstStyle>
            <a:lvl1pPr indent="-355600" lvl="0" marL="457200" marR="0" rtl="0" algn="l">
              <a:spcBef>
                <a:spcPts val="640"/>
              </a:spcBef>
              <a:spcAft>
                <a:spcPts val="0"/>
              </a:spcAft>
              <a:buClr>
                <a:schemeClr val="dk1"/>
              </a:buClr>
              <a:buSzPts val="2000"/>
              <a:buFont typeface="Inclusive Sans"/>
              <a:buChar char="•"/>
              <a:defRPr i="0" sz="2000" u="none" cap="none" strike="noStrike">
                <a:solidFill>
                  <a:schemeClr val="dk1"/>
                </a:solidFill>
                <a:latin typeface="Inclusive Sans"/>
                <a:ea typeface="Inclusive Sans"/>
                <a:cs typeface="Inclusive Sans"/>
                <a:sym typeface="Inclusive Sans"/>
              </a:defRPr>
            </a:lvl1pPr>
            <a:lvl2pPr indent="-355600" lvl="1" marL="914400" marR="0" rtl="0" algn="l">
              <a:spcBef>
                <a:spcPts val="560"/>
              </a:spcBef>
              <a:spcAft>
                <a:spcPts val="0"/>
              </a:spcAft>
              <a:buClr>
                <a:schemeClr val="dk1"/>
              </a:buClr>
              <a:buSzPts val="2000"/>
              <a:buFont typeface="Inclusive Sans"/>
              <a:buChar char="–"/>
              <a:defRPr i="0" sz="2000" u="none" cap="none" strike="noStrike">
                <a:solidFill>
                  <a:schemeClr val="dk1"/>
                </a:solidFill>
                <a:latin typeface="Inclusive Sans"/>
                <a:ea typeface="Inclusive Sans"/>
                <a:cs typeface="Inclusive Sans"/>
                <a:sym typeface="Inclusive Sans"/>
              </a:defRPr>
            </a:lvl2pPr>
            <a:lvl3pPr indent="-355600" lvl="2" marL="1371600" marR="0" rtl="0" algn="l">
              <a:spcBef>
                <a:spcPts val="480"/>
              </a:spcBef>
              <a:spcAft>
                <a:spcPts val="0"/>
              </a:spcAft>
              <a:buClr>
                <a:schemeClr val="dk1"/>
              </a:buClr>
              <a:buSzPts val="2000"/>
              <a:buFont typeface="Inclusive Sans"/>
              <a:buChar char="•"/>
              <a:defRPr i="0" sz="2000" u="none" cap="none" strike="noStrike">
                <a:solidFill>
                  <a:schemeClr val="dk1"/>
                </a:solidFill>
                <a:latin typeface="Inclusive Sans"/>
                <a:ea typeface="Inclusive Sans"/>
                <a:cs typeface="Inclusive Sans"/>
                <a:sym typeface="Inclusive Sans"/>
              </a:defRPr>
            </a:lvl3pPr>
            <a:lvl4pPr indent="-355600" lvl="3" marL="1828800" marR="0" rtl="0" algn="l">
              <a:spcBef>
                <a:spcPts val="400"/>
              </a:spcBef>
              <a:spcAft>
                <a:spcPts val="0"/>
              </a:spcAft>
              <a:buClr>
                <a:schemeClr val="dk1"/>
              </a:buClr>
              <a:buSzPts val="2000"/>
              <a:buFont typeface="Inclusive Sans"/>
              <a:buChar char="–"/>
              <a:defRPr i="0" sz="2000" u="none" cap="none" strike="noStrike">
                <a:solidFill>
                  <a:schemeClr val="dk1"/>
                </a:solidFill>
                <a:latin typeface="Inclusive Sans"/>
                <a:ea typeface="Inclusive Sans"/>
                <a:cs typeface="Inclusive Sans"/>
                <a:sym typeface="Inclusive Sans"/>
              </a:defRPr>
            </a:lvl4pPr>
            <a:lvl5pPr indent="-355600" lvl="4" marL="2286000" marR="0" rtl="0" algn="l">
              <a:spcBef>
                <a:spcPts val="400"/>
              </a:spcBef>
              <a:spcAft>
                <a:spcPts val="0"/>
              </a:spcAft>
              <a:buClr>
                <a:schemeClr val="dk1"/>
              </a:buClr>
              <a:buSzPts val="2000"/>
              <a:buFont typeface="Inclusive Sans"/>
              <a:buChar char="»"/>
              <a:defRPr i="0" sz="2000" u="none" cap="none" strike="noStrike">
                <a:solidFill>
                  <a:schemeClr val="dk1"/>
                </a:solidFill>
                <a:latin typeface="Inclusive Sans"/>
                <a:ea typeface="Inclusive Sans"/>
                <a:cs typeface="Inclusive Sans"/>
                <a:sym typeface="Inclusive Sans"/>
              </a:defRPr>
            </a:lvl5pPr>
            <a:lvl6pPr indent="-355600" lvl="5" marL="2743200" marR="0" rtl="0" algn="l">
              <a:spcBef>
                <a:spcPts val="400"/>
              </a:spcBef>
              <a:spcAft>
                <a:spcPts val="0"/>
              </a:spcAft>
              <a:buClr>
                <a:schemeClr val="dk1"/>
              </a:buClr>
              <a:buSzPts val="2000"/>
              <a:buFont typeface="Inclusive Sans"/>
              <a:buChar char="•"/>
              <a:defRPr i="0" sz="2000" u="none" cap="none" strike="noStrike">
                <a:solidFill>
                  <a:schemeClr val="dk1"/>
                </a:solidFill>
                <a:latin typeface="Inclusive Sans"/>
                <a:ea typeface="Inclusive Sans"/>
                <a:cs typeface="Inclusive Sans"/>
                <a:sym typeface="Inclusive Sans"/>
              </a:defRPr>
            </a:lvl6pPr>
            <a:lvl7pPr indent="-355600" lvl="6" marL="3200400" marR="0" rtl="0" algn="l">
              <a:spcBef>
                <a:spcPts val="400"/>
              </a:spcBef>
              <a:spcAft>
                <a:spcPts val="0"/>
              </a:spcAft>
              <a:buClr>
                <a:schemeClr val="dk1"/>
              </a:buClr>
              <a:buSzPts val="2000"/>
              <a:buFont typeface="Inclusive Sans"/>
              <a:buChar char="•"/>
              <a:defRPr i="0" sz="2000" u="none" cap="none" strike="noStrike">
                <a:solidFill>
                  <a:schemeClr val="dk1"/>
                </a:solidFill>
                <a:latin typeface="Inclusive Sans"/>
                <a:ea typeface="Inclusive Sans"/>
                <a:cs typeface="Inclusive Sans"/>
                <a:sym typeface="Inclusive Sans"/>
              </a:defRPr>
            </a:lvl7pPr>
            <a:lvl8pPr indent="-355600" lvl="7" marL="3657600" marR="0" rtl="0" algn="l">
              <a:spcBef>
                <a:spcPts val="400"/>
              </a:spcBef>
              <a:spcAft>
                <a:spcPts val="0"/>
              </a:spcAft>
              <a:buClr>
                <a:schemeClr val="dk1"/>
              </a:buClr>
              <a:buSzPts val="2000"/>
              <a:buFont typeface="Inclusive Sans"/>
              <a:buChar char="•"/>
              <a:defRPr i="0" sz="2000" u="none" cap="none" strike="noStrike">
                <a:solidFill>
                  <a:schemeClr val="dk1"/>
                </a:solidFill>
                <a:latin typeface="Inclusive Sans"/>
                <a:ea typeface="Inclusive Sans"/>
                <a:cs typeface="Inclusive Sans"/>
                <a:sym typeface="Inclusive Sans"/>
              </a:defRPr>
            </a:lvl8pPr>
            <a:lvl9pPr indent="-355600" lvl="8" marL="4114800" marR="0" rtl="0" algn="l">
              <a:spcBef>
                <a:spcPts val="400"/>
              </a:spcBef>
              <a:spcAft>
                <a:spcPts val="0"/>
              </a:spcAft>
              <a:buClr>
                <a:schemeClr val="dk1"/>
              </a:buClr>
              <a:buSzPts val="2000"/>
              <a:buFont typeface="Inclusive Sans"/>
              <a:buChar char="•"/>
              <a:defRPr i="0" sz="2000" u="none" cap="none" strike="noStrike">
                <a:solidFill>
                  <a:schemeClr val="dk1"/>
                </a:solidFill>
                <a:latin typeface="Inclusive Sans"/>
                <a:ea typeface="Inclusive Sans"/>
                <a:cs typeface="Inclusive Sans"/>
                <a:sym typeface="Inclusive Sans"/>
              </a:defRPr>
            </a:lvl9pPr>
          </a:lstStyle>
          <a:p/>
        </p:txBody>
      </p:sp>
      <p:sp>
        <p:nvSpPr>
          <p:cNvPr id="8" name="Google Shape;8;p1"/>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 name="Google Shape;9;p1"/>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0" name="Google Shape;10;p1"/>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23.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image" Target="../media/image18.png"/><Relationship Id="rId4" Type="http://schemas.openxmlformats.org/officeDocument/2006/relationships/image" Target="../media/image19.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 Id="rId3" Type="http://schemas.openxmlformats.org/officeDocument/2006/relationships/image" Target="../media/image15.png"/><Relationship Id="rId4" Type="http://schemas.openxmlformats.org/officeDocument/2006/relationships/image" Target="../media/image9.png"/><Relationship Id="rId5" Type="http://schemas.openxmlformats.org/officeDocument/2006/relationships/image" Target="../media/image4.png"/><Relationship Id="rId6" Type="http://schemas.openxmlformats.org/officeDocument/2006/relationships/image" Target="../media/image22.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4.xml"/><Relationship Id="rId3" Type="http://schemas.openxmlformats.org/officeDocument/2006/relationships/image" Target="../media/image8.png"/><Relationship Id="rId4" Type="http://schemas.openxmlformats.org/officeDocument/2006/relationships/image" Target="../media/image10.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5.xml"/><Relationship Id="rId3" Type="http://schemas.openxmlformats.org/officeDocument/2006/relationships/image" Target="../media/image5.png"/><Relationship Id="rId4" Type="http://schemas.openxmlformats.org/officeDocument/2006/relationships/image" Target="../media/image11.jpg"/><Relationship Id="rId5" Type="http://schemas.openxmlformats.org/officeDocument/2006/relationships/image" Target="../media/image15.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 Id="rId3" Type="http://schemas.openxmlformats.org/officeDocument/2006/relationships/image" Target="../media/image7.png"/><Relationship Id="rId4" Type="http://schemas.openxmlformats.org/officeDocument/2006/relationships/image" Target="../media/image6.png"/><Relationship Id="rId5" Type="http://schemas.openxmlformats.org/officeDocument/2006/relationships/image" Target="../media/image27.png"/><Relationship Id="rId6" Type="http://schemas.openxmlformats.org/officeDocument/2006/relationships/image" Target="../media/image12.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 Id="rId3" Type="http://schemas.openxmlformats.org/officeDocument/2006/relationships/image" Target="../media/image32.jpg"/><Relationship Id="rId4" Type="http://schemas.openxmlformats.org/officeDocument/2006/relationships/image" Target="../media/image36.jpg"/><Relationship Id="rId5" Type="http://schemas.openxmlformats.org/officeDocument/2006/relationships/image" Target="../media/image14.png"/><Relationship Id="rId6" Type="http://schemas.openxmlformats.org/officeDocument/2006/relationships/image" Target="../media/image13.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8.xml"/><Relationship Id="rId3" Type="http://schemas.openxmlformats.org/officeDocument/2006/relationships/image" Target="../media/image20.png"/><Relationship Id="rId4" Type="http://schemas.openxmlformats.org/officeDocument/2006/relationships/image" Target="../media/image16.png"/><Relationship Id="rId5" Type="http://schemas.openxmlformats.org/officeDocument/2006/relationships/image" Target="../media/image17.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9.xml"/><Relationship Id="rId3" Type="http://schemas.openxmlformats.org/officeDocument/2006/relationships/image" Target="../media/image44.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0.xml"/><Relationship Id="rId3" Type="http://schemas.openxmlformats.org/officeDocument/2006/relationships/image" Target="../media/image50.png"/><Relationship Id="rId4" Type="http://schemas.openxmlformats.org/officeDocument/2006/relationships/image" Target="../media/image38.png"/><Relationship Id="rId5" Type="http://schemas.openxmlformats.org/officeDocument/2006/relationships/image" Target="../media/image45.png"/><Relationship Id="rId6" Type="http://schemas.openxmlformats.org/officeDocument/2006/relationships/image" Target="../media/image21.png"/><Relationship Id="rId7" Type="http://schemas.openxmlformats.org/officeDocument/2006/relationships/image" Target="../media/image26.png"/><Relationship Id="rId8" Type="http://schemas.openxmlformats.org/officeDocument/2006/relationships/image" Target="../media/image24.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1.xml"/><Relationship Id="rId3" Type="http://schemas.openxmlformats.org/officeDocument/2006/relationships/image" Target="../media/image16.png"/><Relationship Id="rId4" Type="http://schemas.openxmlformats.org/officeDocument/2006/relationships/image" Target="../media/image35.png"/><Relationship Id="rId5" Type="http://schemas.openxmlformats.org/officeDocument/2006/relationships/image" Target="../media/image25.png"/><Relationship Id="rId6" Type="http://schemas.openxmlformats.org/officeDocument/2006/relationships/image" Target="../media/image29.png"/></Relationships>
</file>

<file path=ppt/slides/_rels/slide12.xml.rels><?xml version="1.0" encoding="UTF-8" standalone="yes"?><Relationships xmlns="http://schemas.openxmlformats.org/package/2006/relationships"><Relationship Id="rId11" Type="http://schemas.openxmlformats.org/officeDocument/2006/relationships/image" Target="../media/image40.png"/><Relationship Id="rId10" Type="http://schemas.openxmlformats.org/officeDocument/2006/relationships/image" Target="../media/image43.png"/><Relationship Id="rId13" Type="http://schemas.openxmlformats.org/officeDocument/2006/relationships/image" Target="../media/image52.png"/><Relationship Id="rId12" Type="http://schemas.openxmlformats.org/officeDocument/2006/relationships/image" Target="../media/image48.png"/><Relationship Id="rId1" Type="http://schemas.openxmlformats.org/officeDocument/2006/relationships/slideLayout" Target="../slideLayouts/slideLayout1.xml"/><Relationship Id="rId2" Type="http://schemas.openxmlformats.org/officeDocument/2006/relationships/notesSlide" Target="../notesSlides/notesSlide12.xml"/><Relationship Id="rId3" Type="http://schemas.openxmlformats.org/officeDocument/2006/relationships/image" Target="../media/image10.png"/><Relationship Id="rId4" Type="http://schemas.openxmlformats.org/officeDocument/2006/relationships/image" Target="../media/image49.png"/><Relationship Id="rId9" Type="http://schemas.openxmlformats.org/officeDocument/2006/relationships/image" Target="../media/image47.png"/><Relationship Id="rId5" Type="http://schemas.openxmlformats.org/officeDocument/2006/relationships/image" Target="../media/image14.png"/><Relationship Id="rId6" Type="http://schemas.openxmlformats.org/officeDocument/2006/relationships/image" Target="../media/image15.png"/><Relationship Id="rId7" Type="http://schemas.openxmlformats.org/officeDocument/2006/relationships/image" Target="../media/image37.png"/><Relationship Id="rId8" Type="http://schemas.openxmlformats.org/officeDocument/2006/relationships/image" Target="../media/image4.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3.xml"/><Relationship Id="rId3" Type="http://schemas.openxmlformats.org/officeDocument/2006/relationships/image" Target="../media/image46.png"/><Relationship Id="rId4" Type="http://schemas.openxmlformats.org/officeDocument/2006/relationships/image" Target="../media/image51.png"/><Relationship Id="rId5" Type="http://schemas.openxmlformats.org/officeDocument/2006/relationships/image" Target="../media/image39.png"/><Relationship Id="rId6" Type="http://schemas.openxmlformats.org/officeDocument/2006/relationships/image" Target="../media/image23.png"/><Relationship Id="rId7" Type="http://schemas.openxmlformats.org/officeDocument/2006/relationships/image" Target="../media/image49.png"/><Relationship Id="rId8" Type="http://schemas.openxmlformats.org/officeDocument/2006/relationships/image" Target="../media/image42.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E17411"/>
        </a:solidFill>
      </p:bgPr>
    </p:bg>
    <p:spTree>
      <p:nvGrpSpPr>
        <p:cNvPr id="132" name="Shape 132"/>
        <p:cNvGrpSpPr/>
        <p:nvPr/>
      </p:nvGrpSpPr>
      <p:grpSpPr>
        <a:xfrm>
          <a:off x="0" y="0"/>
          <a:ext cx="0" cy="0"/>
          <a:chOff x="0" y="0"/>
          <a:chExt cx="0" cy="0"/>
        </a:xfrm>
      </p:grpSpPr>
      <p:grpSp>
        <p:nvGrpSpPr>
          <p:cNvPr id="133" name="Google Shape;133;p8"/>
          <p:cNvGrpSpPr/>
          <p:nvPr/>
        </p:nvGrpSpPr>
        <p:grpSpPr>
          <a:xfrm>
            <a:off x="1028700" y="1290263"/>
            <a:ext cx="2022864" cy="4245814"/>
            <a:chOff x="0" y="0"/>
            <a:chExt cx="380267" cy="798147"/>
          </a:xfrm>
        </p:grpSpPr>
        <p:sp>
          <p:nvSpPr>
            <p:cNvPr id="134" name="Google Shape;134;p8"/>
            <p:cNvSpPr/>
            <p:nvPr/>
          </p:nvSpPr>
          <p:spPr>
            <a:xfrm>
              <a:off x="0" y="0"/>
              <a:ext cx="380267" cy="798146"/>
            </a:xfrm>
            <a:custGeom>
              <a:rect b="b" l="l" r="r" t="t"/>
              <a:pathLst>
                <a:path extrusionOk="0" h="798146" w="380267">
                  <a:moveTo>
                    <a:pt x="133952" y="0"/>
                  </a:moveTo>
                  <a:lnTo>
                    <a:pt x="246314" y="0"/>
                  </a:lnTo>
                  <a:cubicBezTo>
                    <a:pt x="320294" y="0"/>
                    <a:pt x="380267" y="59972"/>
                    <a:pt x="380267" y="133952"/>
                  </a:cubicBezTo>
                  <a:lnTo>
                    <a:pt x="380267" y="664194"/>
                  </a:lnTo>
                  <a:cubicBezTo>
                    <a:pt x="380267" y="738174"/>
                    <a:pt x="320294" y="798146"/>
                    <a:pt x="246314" y="798146"/>
                  </a:cubicBezTo>
                  <a:lnTo>
                    <a:pt x="133952" y="798146"/>
                  </a:lnTo>
                  <a:cubicBezTo>
                    <a:pt x="59972" y="798146"/>
                    <a:pt x="0" y="738174"/>
                    <a:pt x="0" y="664194"/>
                  </a:cubicBezTo>
                  <a:lnTo>
                    <a:pt x="0" y="133952"/>
                  </a:lnTo>
                  <a:cubicBezTo>
                    <a:pt x="0" y="59972"/>
                    <a:pt x="59972" y="0"/>
                    <a:pt x="133952" y="0"/>
                  </a:cubicBezTo>
                  <a:close/>
                </a:path>
              </a:pathLst>
            </a:custGeom>
            <a:solidFill>
              <a:srgbClr val="90960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8"/>
            <p:cNvSpPr txBox="1"/>
            <p:nvPr/>
          </p:nvSpPr>
          <p:spPr>
            <a:xfrm>
              <a:off x="0" y="104775"/>
              <a:ext cx="380267" cy="693372"/>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36" name="Google Shape;136;p8"/>
          <p:cNvSpPr/>
          <p:nvPr/>
        </p:nvSpPr>
        <p:spPr>
          <a:xfrm rot="-993417">
            <a:off x="9488748" y="192417"/>
            <a:ext cx="3644948" cy="3101519"/>
          </a:xfrm>
          <a:custGeom>
            <a:rect b="b" l="l" r="r" t="t"/>
            <a:pathLst>
              <a:path extrusionOk="0" h="3101519" w="3644948">
                <a:moveTo>
                  <a:pt x="0" y="0"/>
                </a:moveTo>
                <a:lnTo>
                  <a:pt x="3644948" y="0"/>
                </a:lnTo>
                <a:lnTo>
                  <a:pt x="3644948" y="3101519"/>
                </a:lnTo>
                <a:lnTo>
                  <a:pt x="0" y="3101519"/>
                </a:lnTo>
                <a:lnTo>
                  <a:pt x="0" y="0"/>
                </a:lnTo>
                <a:close/>
              </a:path>
            </a:pathLst>
          </a:custGeom>
          <a:blipFill rotWithShape="1">
            <a:blip r:embed="rId3">
              <a:alphaModFix/>
            </a:blip>
            <a:stretch>
              <a:fillRect b="0" l="0" r="0" t="0"/>
            </a:stretch>
          </a:blipFill>
          <a:ln>
            <a:noFill/>
          </a:ln>
        </p:spPr>
      </p:sp>
      <p:grpSp>
        <p:nvGrpSpPr>
          <p:cNvPr id="137" name="Google Shape;137;p8"/>
          <p:cNvGrpSpPr/>
          <p:nvPr/>
        </p:nvGrpSpPr>
        <p:grpSpPr>
          <a:xfrm>
            <a:off x="1028700" y="2255939"/>
            <a:ext cx="13255505" cy="5739459"/>
            <a:chOff x="0" y="0"/>
            <a:chExt cx="2491827" cy="1078928"/>
          </a:xfrm>
        </p:grpSpPr>
        <p:sp>
          <p:nvSpPr>
            <p:cNvPr id="138" name="Google Shape;138;p8"/>
            <p:cNvSpPr/>
            <p:nvPr/>
          </p:nvSpPr>
          <p:spPr>
            <a:xfrm>
              <a:off x="0" y="0"/>
              <a:ext cx="2491827" cy="1078928"/>
            </a:xfrm>
            <a:custGeom>
              <a:rect b="b" l="l" r="r" t="t"/>
              <a:pathLst>
                <a:path extrusionOk="0" h="1078928" w="2491827">
                  <a:moveTo>
                    <a:pt x="20442" y="0"/>
                  </a:moveTo>
                  <a:lnTo>
                    <a:pt x="2471385" y="0"/>
                  </a:lnTo>
                  <a:cubicBezTo>
                    <a:pt x="2476807" y="0"/>
                    <a:pt x="2482006" y="2154"/>
                    <a:pt x="2485840" y="5987"/>
                  </a:cubicBezTo>
                  <a:cubicBezTo>
                    <a:pt x="2489673" y="9821"/>
                    <a:pt x="2491827" y="15020"/>
                    <a:pt x="2491827" y="20442"/>
                  </a:cubicBezTo>
                  <a:lnTo>
                    <a:pt x="2491827" y="1058487"/>
                  </a:lnTo>
                  <a:cubicBezTo>
                    <a:pt x="2491827" y="1063908"/>
                    <a:pt x="2489673" y="1069108"/>
                    <a:pt x="2485840" y="1072941"/>
                  </a:cubicBezTo>
                  <a:cubicBezTo>
                    <a:pt x="2482006" y="1076775"/>
                    <a:pt x="2476807" y="1078928"/>
                    <a:pt x="2471385" y="1078928"/>
                  </a:cubicBezTo>
                  <a:lnTo>
                    <a:pt x="20442" y="1078928"/>
                  </a:lnTo>
                  <a:cubicBezTo>
                    <a:pt x="15020" y="1078928"/>
                    <a:pt x="9821" y="1076775"/>
                    <a:pt x="5987" y="1072941"/>
                  </a:cubicBezTo>
                  <a:cubicBezTo>
                    <a:pt x="2154" y="1069108"/>
                    <a:pt x="0" y="1063908"/>
                    <a:pt x="0" y="1058487"/>
                  </a:cubicBezTo>
                  <a:lnTo>
                    <a:pt x="0" y="20442"/>
                  </a:lnTo>
                  <a:cubicBezTo>
                    <a:pt x="0" y="15020"/>
                    <a:pt x="2154" y="9821"/>
                    <a:pt x="5987" y="5987"/>
                  </a:cubicBezTo>
                  <a:cubicBezTo>
                    <a:pt x="9821" y="2154"/>
                    <a:pt x="15020" y="0"/>
                    <a:pt x="20442"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8"/>
            <p:cNvSpPr txBox="1"/>
            <p:nvPr/>
          </p:nvSpPr>
          <p:spPr>
            <a:xfrm>
              <a:off x="0" y="133350"/>
              <a:ext cx="2491827" cy="945578"/>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140" name="Google Shape;140;p8"/>
          <p:cNvGrpSpPr/>
          <p:nvPr/>
        </p:nvGrpSpPr>
        <p:grpSpPr>
          <a:xfrm>
            <a:off x="1028700" y="8450838"/>
            <a:ext cx="6628204" cy="908836"/>
            <a:chOff x="0" y="0"/>
            <a:chExt cx="1745700" cy="239364"/>
          </a:xfrm>
        </p:grpSpPr>
        <p:sp>
          <p:nvSpPr>
            <p:cNvPr id="141" name="Google Shape;141;p8"/>
            <p:cNvSpPr/>
            <p:nvPr/>
          </p:nvSpPr>
          <p:spPr>
            <a:xfrm>
              <a:off x="0" y="0"/>
              <a:ext cx="1745581" cy="239364"/>
            </a:xfrm>
            <a:custGeom>
              <a:rect b="b" l="l" r="r" t="t"/>
              <a:pathLst>
                <a:path extrusionOk="0" h="239364" w="1745581">
                  <a:moveTo>
                    <a:pt x="40884" y="0"/>
                  </a:moveTo>
                  <a:lnTo>
                    <a:pt x="1704697" y="0"/>
                  </a:lnTo>
                  <a:cubicBezTo>
                    <a:pt x="1727277" y="0"/>
                    <a:pt x="1745581" y="18304"/>
                    <a:pt x="1745581" y="40884"/>
                  </a:cubicBezTo>
                  <a:lnTo>
                    <a:pt x="1745581" y="198481"/>
                  </a:lnTo>
                  <a:cubicBezTo>
                    <a:pt x="1745581" y="209324"/>
                    <a:pt x="1741274" y="219723"/>
                    <a:pt x="1733606" y="227390"/>
                  </a:cubicBezTo>
                  <a:cubicBezTo>
                    <a:pt x="1725939" y="235057"/>
                    <a:pt x="1715540" y="239364"/>
                    <a:pt x="1704697" y="239364"/>
                  </a:cubicBezTo>
                  <a:lnTo>
                    <a:pt x="40884" y="239364"/>
                  </a:lnTo>
                  <a:cubicBezTo>
                    <a:pt x="18304" y="239364"/>
                    <a:pt x="0" y="221060"/>
                    <a:pt x="0" y="198481"/>
                  </a:cubicBezTo>
                  <a:lnTo>
                    <a:pt x="0" y="40884"/>
                  </a:lnTo>
                  <a:cubicBezTo>
                    <a:pt x="0" y="18304"/>
                    <a:pt x="18304" y="0"/>
                    <a:pt x="40884" y="0"/>
                  </a:cubicBezTo>
                  <a:close/>
                </a:path>
              </a:pathLst>
            </a:custGeom>
            <a:solidFill>
              <a:srgbClr val="EDC7E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8"/>
            <p:cNvSpPr txBox="1"/>
            <p:nvPr/>
          </p:nvSpPr>
          <p:spPr>
            <a:xfrm>
              <a:off x="0" y="76203"/>
              <a:ext cx="1745700" cy="87000"/>
            </a:xfrm>
            <a:prstGeom prst="rect">
              <a:avLst/>
            </a:prstGeom>
            <a:noFill/>
            <a:ln>
              <a:noFill/>
            </a:ln>
          </p:spPr>
          <p:txBody>
            <a:bodyPr anchorCtr="0" anchor="ctr" bIns="254000" lIns="254000" spcFirstLastPara="1" rIns="254000" wrap="square" tIns="254000">
              <a:noAutofit/>
            </a:bodyPr>
            <a:lstStyle/>
            <a:p>
              <a:pPr indent="0" lvl="0" marL="0" marR="0" rtl="0" algn="ctr">
                <a:lnSpc>
                  <a:spcPct val="49979"/>
                </a:lnSpc>
                <a:spcBef>
                  <a:spcPts val="0"/>
                </a:spcBef>
                <a:spcAft>
                  <a:spcPts val="0"/>
                </a:spcAft>
                <a:buNone/>
              </a:pPr>
              <a:r>
                <a:rPr b="0" i="0" lang="en-US" sz="2399" u="none" cap="none" strike="noStrike">
                  <a:solidFill>
                    <a:srgbClr val="000000"/>
                  </a:solidFill>
                  <a:latin typeface="Inclusive Sans"/>
                  <a:ea typeface="Inclusive Sans"/>
                  <a:cs typeface="Inclusive Sans"/>
                  <a:sym typeface="Inclusive Sans"/>
                </a:rPr>
                <a:t>Presenter Name</a:t>
              </a:r>
              <a:endParaRPr/>
            </a:p>
          </p:txBody>
        </p:sp>
      </p:grpSp>
      <p:sp>
        <p:nvSpPr>
          <p:cNvPr id="143" name="Google Shape;143;p8"/>
          <p:cNvSpPr txBox="1"/>
          <p:nvPr/>
        </p:nvSpPr>
        <p:spPr>
          <a:xfrm>
            <a:off x="1536075" y="3288074"/>
            <a:ext cx="8594400" cy="33864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US" sz="11000" u="none" cap="none" strike="noStrike">
                <a:solidFill>
                  <a:srgbClr val="000000"/>
                </a:solidFill>
                <a:latin typeface="Martel"/>
                <a:ea typeface="Martel"/>
                <a:cs typeface="Martel"/>
                <a:sym typeface="Martel"/>
              </a:rPr>
              <a:t>My Money</a:t>
            </a:r>
            <a:endParaRPr/>
          </a:p>
          <a:p>
            <a:pPr indent="0" lvl="0" marL="0" marR="0" rtl="0" algn="l">
              <a:lnSpc>
                <a:spcPct val="100000"/>
              </a:lnSpc>
              <a:spcBef>
                <a:spcPts val="0"/>
              </a:spcBef>
              <a:spcAft>
                <a:spcPts val="0"/>
              </a:spcAft>
              <a:buNone/>
            </a:pPr>
            <a:r>
              <a:rPr b="0" i="0" lang="en-US" sz="11000" u="none" cap="none" strike="noStrike">
                <a:solidFill>
                  <a:srgbClr val="000000"/>
                </a:solidFill>
                <a:latin typeface="Martel"/>
                <a:ea typeface="Martel"/>
                <a:cs typeface="Martel"/>
                <a:sym typeface="Martel"/>
              </a:rPr>
              <a:t>in Review</a:t>
            </a:r>
            <a:endParaRPr/>
          </a:p>
        </p:txBody>
      </p:sp>
      <p:sp>
        <p:nvSpPr>
          <p:cNvPr id="144" name="Google Shape;144;p8"/>
          <p:cNvSpPr/>
          <p:nvPr/>
        </p:nvSpPr>
        <p:spPr>
          <a:xfrm rot="-809282">
            <a:off x="15451923" y="-1595061"/>
            <a:ext cx="2669868" cy="4344460"/>
          </a:xfrm>
          <a:custGeom>
            <a:rect b="b" l="l" r="r" t="t"/>
            <a:pathLst>
              <a:path extrusionOk="0" h="4344460" w="2669868">
                <a:moveTo>
                  <a:pt x="0" y="0"/>
                </a:moveTo>
                <a:lnTo>
                  <a:pt x="2669868" y="0"/>
                </a:lnTo>
                <a:lnTo>
                  <a:pt x="2669868" y="4344460"/>
                </a:lnTo>
                <a:lnTo>
                  <a:pt x="0" y="4344460"/>
                </a:lnTo>
                <a:lnTo>
                  <a:pt x="0" y="0"/>
                </a:lnTo>
                <a:close/>
              </a:path>
            </a:pathLst>
          </a:custGeom>
          <a:blipFill rotWithShape="1">
            <a:blip r:embed="rId4">
              <a:alphaModFix/>
            </a:blip>
            <a:stretch>
              <a:fillRect b="0" l="0" r="0" t="0"/>
            </a:stretch>
          </a:blipFill>
          <a:ln>
            <a:noFill/>
          </a:ln>
        </p:spPr>
      </p:sp>
      <p:sp>
        <p:nvSpPr>
          <p:cNvPr id="145" name="Google Shape;145;p8"/>
          <p:cNvSpPr/>
          <p:nvPr/>
        </p:nvSpPr>
        <p:spPr>
          <a:xfrm rot="115768">
            <a:off x="9820012" y="1661685"/>
            <a:ext cx="8614847" cy="9457416"/>
          </a:xfrm>
          <a:custGeom>
            <a:rect b="b" l="l" r="r" t="t"/>
            <a:pathLst>
              <a:path extrusionOk="0" h="9457416" w="8614847">
                <a:moveTo>
                  <a:pt x="0" y="0"/>
                </a:moveTo>
                <a:lnTo>
                  <a:pt x="8614846" y="0"/>
                </a:lnTo>
                <a:lnTo>
                  <a:pt x="8614846" y="9457417"/>
                </a:lnTo>
                <a:lnTo>
                  <a:pt x="0" y="9457417"/>
                </a:lnTo>
                <a:lnTo>
                  <a:pt x="0" y="0"/>
                </a:lnTo>
                <a:close/>
              </a:path>
            </a:pathLst>
          </a:custGeom>
          <a:blipFill rotWithShape="1">
            <a:blip r:embed="rId5">
              <a:alphaModFix/>
            </a:blip>
            <a:stretch>
              <a:fillRect b="0" l="0" r="0" t="0"/>
            </a:stretch>
          </a:blipFill>
          <a:ln>
            <a:noFill/>
          </a:ln>
        </p:spPr>
      </p:sp>
      <p:sp>
        <p:nvSpPr>
          <p:cNvPr id="146" name="Google Shape;146;p8"/>
          <p:cNvSpPr/>
          <p:nvPr/>
        </p:nvSpPr>
        <p:spPr>
          <a:xfrm>
            <a:off x="16360795" y="9032719"/>
            <a:ext cx="1458342" cy="1439781"/>
          </a:xfrm>
          <a:custGeom>
            <a:rect b="b" l="l" r="r" t="t"/>
            <a:pathLst>
              <a:path extrusionOk="0" h="1439781" w="1458342">
                <a:moveTo>
                  <a:pt x="0" y="0"/>
                </a:moveTo>
                <a:lnTo>
                  <a:pt x="1458342" y="0"/>
                </a:lnTo>
                <a:lnTo>
                  <a:pt x="1458342" y="1439781"/>
                </a:lnTo>
                <a:lnTo>
                  <a:pt x="0" y="1439781"/>
                </a:lnTo>
                <a:lnTo>
                  <a:pt x="0" y="0"/>
                </a:lnTo>
                <a:close/>
              </a:path>
            </a:pathLst>
          </a:custGeom>
          <a:blipFill rotWithShape="1">
            <a:blip r:embed="rId6">
              <a:alphaModFix/>
            </a:blip>
            <a:stretch>
              <a:fillRect b="0" l="0" r="0" t="0"/>
            </a:stretch>
          </a:blipFill>
          <a:ln>
            <a:noFill/>
          </a:ln>
        </p:spPr>
      </p:sp>
      <p:sp>
        <p:nvSpPr>
          <p:cNvPr id="147" name="Google Shape;147;p8"/>
          <p:cNvSpPr txBox="1"/>
          <p:nvPr/>
        </p:nvSpPr>
        <p:spPr>
          <a:xfrm>
            <a:off x="1536069" y="6674467"/>
            <a:ext cx="8594319" cy="439420"/>
          </a:xfrm>
          <a:prstGeom prst="rect">
            <a:avLst/>
          </a:prstGeom>
          <a:noFill/>
          <a:ln>
            <a:noFill/>
          </a:ln>
        </p:spPr>
        <p:txBody>
          <a:bodyPr anchorCtr="0" anchor="t" bIns="0" lIns="0" spcFirstLastPara="1" rIns="0" wrap="square" tIns="0">
            <a:spAutoFit/>
          </a:bodyPr>
          <a:lstStyle/>
          <a:p>
            <a:pPr indent="0" lvl="0" marL="0" marR="0" rtl="0" algn="l">
              <a:lnSpc>
                <a:spcPct val="125000"/>
              </a:lnSpc>
              <a:spcBef>
                <a:spcPts val="0"/>
              </a:spcBef>
              <a:spcAft>
                <a:spcPts val="0"/>
              </a:spcAft>
              <a:buNone/>
            </a:pPr>
            <a:r>
              <a:rPr b="0" i="0" lang="en-US" sz="2800" u="none" cap="none" strike="noStrike">
                <a:solidFill>
                  <a:srgbClr val="000000"/>
                </a:solidFill>
                <a:latin typeface="Inclusive Sans"/>
                <a:ea typeface="Inclusive Sans"/>
                <a:cs typeface="Inclusive Sans"/>
                <a:sym typeface="Inclusive Sans"/>
              </a:rPr>
              <a:t>REFLECTING ON MY FINANCIAL JOURNEY</a:t>
            </a:r>
            <a:endParaRPr/>
          </a:p>
        </p:txBody>
      </p:sp>
      <p:sp>
        <p:nvSpPr>
          <p:cNvPr id="148" name="Google Shape;148;p8"/>
          <p:cNvSpPr txBox="1"/>
          <p:nvPr/>
        </p:nvSpPr>
        <p:spPr>
          <a:xfrm>
            <a:off x="1526906" y="1519339"/>
            <a:ext cx="1026600" cy="461700"/>
          </a:xfrm>
          <a:prstGeom prst="rect">
            <a:avLst/>
          </a:prstGeom>
          <a:noFill/>
          <a:ln>
            <a:noFill/>
          </a:ln>
        </p:spPr>
        <p:txBody>
          <a:bodyPr anchorCtr="0" anchor="t" bIns="0" lIns="0" spcFirstLastPara="1" rIns="0" wrap="square" tIns="0">
            <a:spAutoFit/>
          </a:bodyPr>
          <a:lstStyle/>
          <a:p>
            <a:pPr indent="0" lvl="0" marL="0" marR="0" rtl="0" algn="ctr">
              <a:lnSpc>
                <a:spcPct val="130010"/>
              </a:lnSpc>
              <a:spcBef>
                <a:spcPts val="0"/>
              </a:spcBef>
              <a:spcAft>
                <a:spcPts val="0"/>
              </a:spcAft>
              <a:buNone/>
            </a:pPr>
            <a:r>
              <a:rPr b="1" i="0" lang="en-US" sz="2999" u="none" cap="none" strike="noStrike">
                <a:solidFill>
                  <a:srgbClr val="FAEADD"/>
                </a:solidFill>
                <a:latin typeface="Inclusive Sans"/>
                <a:ea typeface="Inclusive Sans"/>
                <a:cs typeface="Inclusive Sans"/>
                <a:sym typeface="Inclusive Sans"/>
              </a:rPr>
              <a:t>2030</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90960F"/>
        </a:solidFill>
      </p:bgPr>
    </p:bg>
    <p:spTree>
      <p:nvGrpSpPr>
        <p:cNvPr id="152" name="Shape 152"/>
        <p:cNvGrpSpPr/>
        <p:nvPr/>
      </p:nvGrpSpPr>
      <p:grpSpPr>
        <a:xfrm>
          <a:off x="0" y="0"/>
          <a:ext cx="0" cy="0"/>
          <a:chOff x="0" y="0"/>
          <a:chExt cx="0" cy="0"/>
        </a:xfrm>
      </p:grpSpPr>
      <p:grpSp>
        <p:nvGrpSpPr>
          <p:cNvPr id="153" name="Google Shape;153;p9"/>
          <p:cNvGrpSpPr/>
          <p:nvPr/>
        </p:nvGrpSpPr>
        <p:grpSpPr>
          <a:xfrm>
            <a:off x="1028700" y="4361597"/>
            <a:ext cx="1104209" cy="1130055"/>
            <a:chOff x="0" y="0"/>
            <a:chExt cx="207574" cy="212433"/>
          </a:xfrm>
        </p:grpSpPr>
        <p:sp>
          <p:nvSpPr>
            <p:cNvPr id="154" name="Google Shape;154;p9"/>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9"/>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156" name="Google Shape;156;p9"/>
          <p:cNvGrpSpPr/>
          <p:nvPr/>
        </p:nvGrpSpPr>
        <p:grpSpPr>
          <a:xfrm>
            <a:off x="1028233" y="4792710"/>
            <a:ext cx="3869711" cy="1735992"/>
            <a:chOff x="0" y="-9525"/>
            <a:chExt cx="727445" cy="326339"/>
          </a:xfrm>
        </p:grpSpPr>
        <p:sp>
          <p:nvSpPr>
            <p:cNvPr id="157" name="Google Shape;157;p9"/>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9"/>
            <p:cNvSpPr txBox="1"/>
            <p:nvPr/>
          </p:nvSpPr>
          <p:spPr>
            <a:xfrm>
              <a:off x="0" y="-9525"/>
              <a:ext cx="727445" cy="326339"/>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Financial snapshot</a:t>
              </a:r>
              <a:endParaRPr/>
            </a:p>
          </p:txBody>
        </p:sp>
      </p:grpSp>
      <p:grpSp>
        <p:nvGrpSpPr>
          <p:cNvPr id="159" name="Google Shape;159;p9"/>
          <p:cNvGrpSpPr/>
          <p:nvPr/>
        </p:nvGrpSpPr>
        <p:grpSpPr>
          <a:xfrm>
            <a:off x="5150231" y="4361597"/>
            <a:ext cx="1104209" cy="1130055"/>
            <a:chOff x="0" y="0"/>
            <a:chExt cx="207574" cy="212433"/>
          </a:xfrm>
        </p:grpSpPr>
        <p:sp>
          <p:nvSpPr>
            <p:cNvPr id="160" name="Google Shape;160;p9"/>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9"/>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162" name="Google Shape;162;p9"/>
          <p:cNvGrpSpPr/>
          <p:nvPr/>
        </p:nvGrpSpPr>
        <p:grpSpPr>
          <a:xfrm>
            <a:off x="5150231" y="4792710"/>
            <a:ext cx="3869711" cy="1735992"/>
            <a:chOff x="0" y="-9525"/>
            <a:chExt cx="727445" cy="326339"/>
          </a:xfrm>
        </p:grpSpPr>
        <p:sp>
          <p:nvSpPr>
            <p:cNvPr id="163" name="Google Shape;163;p9"/>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9"/>
            <p:cNvSpPr txBox="1"/>
            <p:nvPr/>
          </p:nvSpPr>
          <p:spPr>
            <a:xfrm>
              <a:off x="0" y="-9525"/>
              <a:ext cx="727445" cy="326339"/>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Monthly breakdown</a:t>
              </a:r>
              <a:endParaRPr/>
            </a:p>
          </p:txBody>
        </p:sp>
      </p:grpSp>
      <p:grpSp>
        <p:nvGrpSpPr>
          <p:cNvPr id="165" name="Google Shape;165;p9"/>
          <p:cNvGrpSpPr/>
          <p:nvPr/>
        </p:nvGrpSpPr>
        <p:grpSpPr>
          <a:xfrm>
            <a:off x="9267592" y="4361597"/>
            <a:ext cx="1104209" cy="1130055"/>
            <a:chOff x="0" y="0"/>
            <a:chExt cx="207574" cy="212433"/>
          </a:xfrm>
        </p:grpSpPr>
        <p:sp>
          <p:nvSpPr>
            <p:cNvPr id="166" name="Google Shape;166;p9"/>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9"/>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168" name="Google Shape;168;p9"/>
          <p:cNvGrpSpPr/>
          <p:nvPr/>
        </p:nvGrpSpPr>
        <p:grpSpPr>
          <a:xfrm>
            <a:off x="9267592" y="4792710"/>
            <a:ext cx="3869711" cy="1735992"/>
            <a:chOff x="0" y="-9525"/>
            <a:chExt cx="727445" cy="326339"/>
          </a:xfrm>
        </p:grpSpPr>
        <p:sp>
          <p:nvSpPr>
            <p:cNvPr id="169" name="Google Shape;169;p9"/>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9"/>
            <p:cNvSpPr txBox="1"/>
            <p:nvPr/>
          </p:nvSpPr>
          <p:spPr>
            <a:xfrm>
              <a:off x="0" y="-9525"/>
              <a:ext cx="727445" cy="326339"/>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Biggest expense</a:t>
              </a:r>
              <a:endParaRPr/>
            </a:p>
          </p:txBody>
        </p:sp>
      </p:grpSp>
      <p:grpSp>
        <p:nvGrpSpPr>
          <p:cNvPr id="171" name="Google Shape;171;p9"/>
          <p:cNvGrpSpPr/>
          <p:nvPr/>
        </p:nvGrpSpPr>
        <p:grpSpPr>
          <a:xfrm>
            <a:off x="13389589" y="4361597"/>
            <a:ext cx="1104209" cy="1130055"/>
            <a:chOff x="0" y="0"/>
            <a:chExt cx="207574" cy="212433"/>
          </a:xfrm>
        </p:grpSpPr>
        <p:sp>
          <p:nvSpPr>
            <p:cNvPr id="172" name="Google Shape;172;p9"/>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9"/>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174" name="Google Shape;174;p9"/>
          <p:cNvGrpSpPr/>
          <p:nvPr/>
        </p:nvGrpSpPr>
        <p:grpSpPr>
          <a:xfrm>
            <a:off x="13389589" y="4792710"/>
            <a:ext cx="3869711" cy="1735992"/>
            <a:chOff x="0" y="-9525"/>
            <a:chExt cx="727445" cy="326339"/>
          </a:xfrm>
        </p:grpSpPr>
        <p:sp>
          <p:nvSpPr>
            <p:cNvPr id="175" name="Google Shape;175;p9"/>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9"/>
            <p:cNvSpPr txBox="1"/>
            <p:nvPr/>
          </p:nvSpPr>
          <p:spPr>
            <a:xfrm>
              <a:off x="0" y="-9525"/>
              <a:ext cx="727445" cy="326339"/>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Best purchase</a:t>
              </a:r>
              <a:endParaRPr/>
            </a:p>
          </p:txBody>
        </p:sp>
      </p:grpSp>
      <p:grpSp>
        <p:nvGrpSpPr>
          <p:cNvPr id="177" name="Google Shape;177;p9"/>
          <p:cNvGrpSpPr/>
          <p:nvPr/>
        </p:nvGrpSpPr>
        <p:grpSpPr>
          <a:xfrm>
            <a:off x="1028233" y="6696206"/>
            <a:ext cx="1104209" cy="1130055"/>
            <a:chOff x="0" y="0"/>
            <a:chExt cx="207574" cy="212433"/>
          </a:xfrm>
        </p:grpSpPr>
        <p:sp>
          <p:nvSpPr>
            <p:cNvPr id="178" name="Google Shape;178;p9"/>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9"/>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180" name="Google Shape;180;p9"/>
          <p:cNvGrpSpPr/>
          <p:nvPr/>
        </p:nvGrpSpPr>
        <p:grpSpPr>
          <a:xfrm>
            <a:off x="5149764" y="6696206"/>
            <a:ext cx="1104209" cy="1130055"/>
            <a:chOff x="0" y="0"/>
            <a:chExt cx="207574" cy="212433"/>
          </a:xfrm>
        </p:grpSpPr>
        <p:sp>
          <p:nvSpPr>
            <p:cNvPr id="181" name="Google Shape;181;p9"/>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 name="Google Shape;182;p9"/>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183" name="Google Shape;183;p9"/>
          <p:cNvGrpSpPr/>
          <p:nvPr/>
        </p:nvGrpSpPr>
        <p:grpSpPr>
          <a:xfrm>
            <a:off x="9267125" y="6696206"/>
            <a:ext cx="1104209" cy="1130055"/>
            <a:chOff x="0" y="0"/>
            <a:chExt cx="207574" cy="212433"/>
          </a:xfrm>
        </p:grpSpPr>
        <p:sp>
          <p:nvSpPr>
            <p:cNvPr id="184" name="Google Shape;184;p9"/>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9"/>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186" name="Google Shape;186;p9"/>
          <p:cNvGrpSpPr/>
          <p:nvPr/>
        </p:nvGrpSpPr>
        <p:grpSpPr>
          <a:xfrm>
            <a:off x="13389122" y="6696206"/>
            <a:ext cx="1104209" cy="1130055"/>
            <a:chOff x="0" y="0"/>
            <a:chExt cx="207574" cy="212433"/>
          </a:xfrm>
        </p:grpSpPr>
        <p:sp>
          <p:nvSpPr>
            <p:cNvPr id="187" name="Google Shape;187;p9"/>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9"/>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189" name="Google Shape;189;p9"/>
          <p:cNvGrpSpPr/>
          <p:nvPr/>
        </p:nvGrpSpPr>
        <p:grpSpPr>
          <a:xfrm>
            <a:off x="1028233" y="7140437"/>
            <a:ext cx="3869711" cy="1735992"/>
            <a:chOff x="0" y="-9525"/>
            <a:chExt cx="727445" cy="326339"/>
          </a:xfrm>
        </p:grpSpPr>
        <p:sp>
          <p:nvSpPr>
            <p:cNvPr id="190" name="Google Shape;190;p9"/>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9"/>
            <p:cNvSpPr txBox="1"/>
            <p:nvPr/>
          </p:nvSpPr>
          <p:spPr>
            <a:xfrm>
              <a:off x="0" y="-9525"/>
              <a:ext cx="727445" cy="326339"/>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Regrets</a:t>
              </a:r>
              <a:endParaRPr/>
            </a:p>
          </p:txBody>
        </p:sp>
      </p:grpSp>
      <p:grpSp>
        <p:nvGrpSpPr>
          <p:cNvPr id="192" name="Google Shape;192;p9"/>
          <p:cNvGrpSpPr/>
          <p:nvPr/>
        </p:nvGrpSpPr>
        <p:grpSpPr>
          <a:xfrm>
            <a:off x="5150231" y="7140437"/>
            <a:ext cx="3869711" cy="1735992"/>
            <a:chOff x="0" y="-9525"/>
            <a:chExt cx="727445" cy="326339"/>
          </a:xfrm>
        </p:grpSpPr>
        <p:sp>
          <p:nvSpPr>
            <p:cNvPr id="193" name="Google Shape;193;p9"/>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9"/>
            <p:cNvSpPr txBox="1"/>
            <p:nvPr/>
          </p:nvSpPr>
          <p:spPr>
            <a:xfrm>
              <a:off x="0" y="-9525"/>
              <a:ext cx="727445" cy="326339"/>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Financial wins</a:t>
              </a:r>
              <a:endParaRPr/>
            </a:p>
          </p:txBody>
        </p:sp>
      </p:grpSp>
      <p:grpSp>
        <p:nvGrpSpPr>
          <p:cNvPr id="195" name="Google Shape;195;p9"/>
          <p:cNvGrpSpPr/>
          <p:nvPr/>
        </p:nvGrpSpPr>
        <p:grpSpPr>
          <a:xfrm>
            <a:off x="9267592" y="7140437"/>
            <a:ext cx="3869711" cy="1735992"/>
            <a:chOff x="0" y="-9525"/>
            <a:chExt cx="727445" cy="326339"/>
          </a:xfrm>
        </p:grpSpPr>
        <p:sp>
          <p:nvSpPr>
            <p:cNvPr id="196" name="Google Shape;196;p9"/>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9"/>
            <p:cNvSpPr txBox="1"/>
            <p:nvPr/>
          </p:nvSpPr>
          <p:spPr>
            <a:xfrm>
              <a:off x="0" y="-9525"/>
              <a:ext cx="727445" cy="326339"/>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Money lessons to</a:t>
              </a:r>
              <a:endParaRPr/>
            </a:p>
            <a:p>
              <a:pPr indent="0" lvl="0" marL="0" marR="0" rtl="0" algn="ctr">
                <a:lnSpc>
                  <a:spcPct val="120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carry forward</a:t>
              </a:r>
              <a:endParaRPr/>
            </a:p>
          </p:txBody>
        </p:sp>
      </p:grpSp>
      <p:grpSp>
        <p:nvGrpSpPr>
          <p:cNvPr id="198" name="Google Shape;198;p9"/>
          <p:cNvGrpSpPr/>
          <p:nvPr/>
        </p:nvGrpSpPr>
        <p:grpSpPr>
          <a:xfrm>
            <a:off x="13389589" y="7140437"/>
            <a:ext cx="3869711" cy="1735992"/>
            <a:chOff x="0" y="-9525"/>
            <a:chExt cx="727445" cy="326339"/>
          </a:xfrm>
        </p:grpSpPr>
        <p:sp>
          <p:nvSpPr>
            <p:cNvPr id="199" name="Google Shape;199;p9"/>
            <p:cNvSpPr/>
            <p:nvPr/>
          </p:nvSpPr>
          <p:spPr>
            <a:xfrm>
              <a:off x="0" y="0"/>
              <a:ext cx="727445" cy="316814"/>
            </a:xfrm>
            <a:custGeom>
              <a:rect b="b" l="l" r="r" t="t"/>
              <a:pathLst>
                <a:path extrusionOk="0" h="316814" w="727445">
                  <a:moveTo>
                    <a:pt x="70023" y="0"/>
                  </a:moveTo>
                  <a:lnTo>
                    <a:pt x="657422" y="0"/>
                  </a:lnTo>
                  <a:cubicBezTo>
                    <a:pt x="675994" y="0"/>
                    <a:pt x="693804" y="7377"/>
                    <a:pt x="706936" y="20509"/>
                  </a:cubicBezTo>
                  <a:cubicBezTo>
                    <a:pt x="720068" y="33641"/>
                    <a:pt x="727445" y="51451"/>
                    <a:pt x="727445" y="70023"/>
                  </a:cubicBezTo>
                  <a:lnTo>
                    <a:pt x="727445" y="246792"/>
                  </a:lnTo>
                  <a:cubicBezTo>
                    <a:pt x="727445" y="265363"/>
                    <a:pt x="720068" y="283173"/>
                    <a:pt x="706936" y="296305"/>
                  </a:cubicBezTo>
                  <a:cubicBezTo>
                    <a:pt x="693804" y="309437"/>
                    <a:pt x="675994" y="316814"/>
                    <a:pt x="657422" y="316814"/>
                  </a:cubicBezTo>
                  <a:lnTo>
                    <a:pt x="70023" y="316814"/>
                  </a:lnTo>
                  <a:cubicBezTo>
                    <a:pt x="51451" y="316814"/>
                    <a:pt x="33641" y="309437"/>
                    <a:pt x="20509" y="296305"/>
                  </a:cubicBezTo>
                  <a:cubicBezTo>
                    <a:pt x="7377" y="283173"/>
                    <a:pt x="0" y="265363"/>
                    <a:pt x="0" y="246792"/>
                  </a:cubicBezTo>
                  <a:lnTo>
                    <a:pt x="0" y="70023"/>
                  </a:lnTo>
                  <a:cubicBezTo>
                    <a:pt x="0" y="51451"/>
                    <a:pt x="7377" y="33641"/>
                    <a:pt x="20509" y="20509"/>
                  </a:cubicBezTo>
                  <a:cubicBezTo>
                    <a:pt x="33641" y="7377"/>
                    <a:pt x="51451" y="0"/>
                    <a:pt x="7002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9"/>
            <p:cNvSpPr txBox="1"/>
            <p:nvPr/>
          </p:nvSpPr>
          <p:spPr>
            <a:xfrm>
              <a:off x="0" y="-9525"/>
              <a:ext cx="727445" cy="326339"/>
            </a:xfrm>
            <a:prstGeom prst="rect">
              <a:avLst/>
            </a:prstGeom>
            <a:noFill/>
            <a:ln>
              <a:noFill/>
            </a:ln>
          </p:spPr>
          <p:txBody>
            <a:bodyPr anchorCtr="0" anchor="ctr" bIns="50800" lIns="50800" spcFirstLastPara="1" rIns="50800" wrap="square" tIns="50800">
              <a:noAutofit/>
            </a:bodyPr>
            <a:lstStyle/>
            <a:p>
              <a:pPr indent="0" lvl="0" marL="0" marR="0" rtl="0" algn="ctr">
                <a:lnSpc>
                  <a:spcPct val="120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Next year’s goals</a:t>
              </a:r>
              <a:endParaRPr/>
            </a:p>
          </p:txBody>
        </p:sp>
      </p:grpSp>
      <p:sp>
        <p:nvSpPr>
          <p:cNvPr id="201" name="Google Shape;201;p9"/>
          <p:cNvSpPr/>
          <p:nvPr/>
        </p:nvSpPr>
        <p:spPr>
          <a:xfrm>
            <a:off x="15012785" y="-646367"/>
            <a:ext cx="3884227" cy="3834792"/>
          </a:xfrm>
          <a:custGeom>
            <a:rect b="b" l="l" r="r" t="t"/>
            <a:pathLst>
              <a:path extrusionOk="0" h="3834792" w="3884227">
                <a:moveTo>
                  <a:pt x="0" y="0"/>
                </a:moveTo>
                <a:lnTo>
                  <a:pt x="3884227" y="0"/>
                </a:lnTo>
                <a:lnTo>
                  <a:pt x="3884227" y="3834792"/>
                </a:lnTo>
                <a:lnTo>
                  <a:pt x="0" y="3834792"/>
                </a:lnTo>
                <a:lnTo>
                  <a:pt x="0" y="0"/>
                </a:lnTo>
                <a:close/>
              </a:path>
            </a:pathLst>
          </a:custGeom>
          <a:blipFill rotWithShape="1">
            <a:blip r:embed="rId3">
              <a:alphaModFix/>
            </a:blip>
            <a:stretch>
              <a:fillRect b="0" l="0" r="0" t="0"/>
            </a:stretch>
          </a:blipFill>
          <a:ln>
            <a:noFill/>
          </a:ln>
        </p:spPr>
      </p:sp>
      <p:sp>
        <p:nvSpPr>
          <p:cNvPr id="202" name="Google Shape;202;p9"/>
          <p:cNvSpPr/>
          <p:nvPr/>
        </p:nvSpPr>
        <p:spPr>
          <a:xfrm rot="1092976">
            <a:off x="-466936" y="536730"/>
            <a:ext cx="3741815" cy="2510418"/>
          </a:xfrm>
          <a:custGeom>
            <a:rect b="b" l="l" r="r" t="t"/>
            <a:pathLst>
              <a:path extrusionOk="0" h="2510418" w="3741815">
                <a:moveTo>
                  <a:pt x="0" y="0"/>
                </a:moveTo>
                <a:lnTo>
                  <a:pt x="3741814" y="0"/>
                </a:lnTo>
                <a:lnTo>
                  <a:pt x="3741814" y="2510417"/>
                </a:lnTo>
                <a:lnTo>
                  <a:pt x="0" y="2510417"/>
                </a:lnTo>
                <a:lnTo>
                  <a:pt x="0" y="0"/>
                </a:lnTo>
                <a:close/>
              </a:path>
            </a:pathLst>
          </a:custGeom>
          <a:blipFill rotWithShape="1">
            <a:blip r:embed="rId4">
              <a:alphaModFix/>
            </a:blip>
            <a:stretch>
              <a:fillRect b="0" l="0" r="0" t="0"/>
            </a:stretch>
          </a:blipFill>
          <a:ln>
            <a:noFill/>
          </a:ln>
        </p:spPr>
      </p:sp>
      <p:sp>
        <p:nvSpPr>
          <p:cNvPr id="203" name="Google Shape;203;p9"/>
          <p:cNvSpPr txBox="1"/>
          <p:nvPr/>
        </p:nvSpPr>
        <p:spPr>
          <a:xfrm>
            <a:off x="5335477" y="4432890"/>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02</a:t>
            </a:r>
            <a:endParaRPr/>
          </a:p>
        </p:txBody>
      </p:sp>
      <p:sp>
        <p:nvSpPr>
          <p:cNvPr id="204" name="Google Shape;204;p9"/>
          <p:cNvSpPr txBox="1"/>
          <p:nvPr/>
        </p:nvSpPr>
        <p:spPr>
          <a:xfrm>
            <a:off x="9452838" y="4432890"/>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03</a:t>
            </a:r>
            <a:endParaRPr/>
          </a:p>
        </p:txBody>
      </p:sp>
      <p:sp>
        <p:nvSpPr>
          <p:cNvPr id="205" name="Google Shape;205;p9"/>
          <p:cNvSpPr txBox="1"/>
          <p:nvPr/>
        </p:nvSpPr>
        <p:spPr>
          <a:xfrm>
            <a:off x="13574835" y="4432890"/>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04</a:t>
            </a:r>
            <a:endParaRPr/>
          </a:p>
        </p:txBody>
      </p:sp>
      <p:sp>
        <p:nvSpPr>
          <p:cNvPr id="206" name="Google Shape;206;p9"/>
          <p:cNvSpPr txBox="1"/>
          <p:nvPr/>
        </p:nvSpPr>
        <p:spPr>
          <a:xfrm>
            <a:off x="5335010" y="6767499"/>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06</a:t>
            </a:r>
            <a:endParaRPr/>
          </a:p>
        </p:txBody>
      </p:sp>
      <p:sp>
        <p:nvSpPr>
          <p:cNvPr id="207" name="Google Shape;207;p9"/>
          <p:cNvSpPr txBox="1"/>
          <p:nvPr/>
        </p:nvSpPr>
        <p:spPr>
          <a:xfrm>
            <a:off x="9452371" y="6767499"/>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07</a:t>
            </a:r>
            <a:endParaRPr/>
          </a:p>
        </p:txBody>
      </p:sp>
      <p:sp>
        <p:nvSpPr>
          <p:cNvPr id="208" name="Google Shape;208;p9"/>
          <p:cNvSpPr txBox="1"/>
          <p:nvPr/>
        </p:nvSpPr>
        <p:spPr>
          <a:xfrm>
            <a:off x="13574368" y="6767499"/>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08</a:t>
            </a:r>
            <a:endParaRPr/>
          </a:p>
        </p:txBody>
      </p:sp>
      <p:sp>
        <p:nvSpPr>
          <p:cNvPr id="209" name="Google Shape;209;p9"/>
          <p:cNvSpPr txBox="1"/>
          <p:nvPr/>
        </p:nvSpPr>
        <p:spPr>
          <a:xfrm>
            <a:off x="1213480" y="6767499"/>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05</a:t>
            </a:r>
            <a:endParaRPr/>
          </a:p>
        </p:txBody>
      </p:sp>
      <p:sp>
        <p:nvSpPr>
          <p:cNvPr id="210" name="Google Shape;210;p9"/>
          <p:cNvSpPr txBox="1"/>
          <p:nvPr/>
        </p:nvSpPr>
        <p:spPr>
          <a:xfrm>
            <a:off x="1213946" y="4432890"/>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01</a:t>
            </a:r>
            <a:endParaRPr/>
          </a:p>
        </p:txBody>
      </p:sp>
      <p:sp>
        <p:nvSpPr>
          <p:cNvPr id="211" name="Google Shape;211;p9"/>
          <p:cNvSpPr txBox="1"/>
          <p:nvPr/>
        </p:nvSpPr>
        <p:spPr>
          <a:xfrm>
            <a:off x="4846840" y="1471054"/>
            <a:ext cx="8594319" cy="1320799"/>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9999" u="none" cap="none" strike="noStrike">
                <a:solidFill>
                  <a:srgbClr val="FAEADD"/>
                </a:solidFill>
                <a:latin typeface="Martel"/>
                <a:ea typeface="Martel"/>
                <a:cs typeface="Martel"/>
                <a:sym typeface="Martel"/>
              </a:rPr>
              <a:t>Contents</a:t>
            </a:r>
            <a:endParaRPr/>
          </a:p>
        </p:txBody>
      </p:sp>
    </p:spTree>
  </p:cSld>
  <p:clrMapOvr>
    <a:masterClrMapping/>
  </p:clrMapOvr>
  <p:transition>
    <p:push/>
  </p:transition>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B8C5DD"/>
        </a:solidFill>
      </p:bgPr>
    </p:bg>
    <p:spTree>
      <p:nvGrpSpPr>
        <p:cNvPr id="215" name="Shape 215"/>
        <p:cNvGrpSpPr/>
        <p:nvPr/>
      </p:nvGrpSpPr>
      <p:grpSpPr>
        <a:xfrm>
          <a:off x="0" y="0"/>
          <a:ext cx="0" cy="0"/>
          <a:chOff x="0" y="0"/>
          <a:chExt cx="0" cy="0"/>
        </a:xfrm>
      </p:grpSpPr>
      <p:grpSp>
        <p:nvGrpSpPr>
          <p:cNvPr id="216" name="Google Shape;216;p10"/>
          <p:cNvGrpSpPr/>
          <p:nvPr/>
        </p:nvGrpSpPr>
        <p:grpSpPr>
          <a:xfrm>
            <a:off x="1028700" y="3139677"/>
            <a:ext cx="7524799" cy="740087"/>
            <a:chOff x="0" y="0"/>
            <a:chExt cx="1981827" cy="337277"/>
          </a:xfrm>
        </p:grpSpPr>
        <p:sp>
          <p:nvSpPr>
            <p:cNvPr id="217" name="Google Shape;217;p10"/>
            <p:cNvSpPr/>
            <p:nvPr/>
          </p:nvSpPr>
          <p:spPr>
            <a:xfrm>
              <a:off x="0" y="0"/>
              <a:ext cx="1981827" cy="337277"/>
            </a:xfrm>
            <a:custGeom>
              <a:rect b="b" l="l" r="r" t="t"/>
              <a:pathLst>
                <a:path extrusionOk="0" h="337277" w="1981827">
                  <a:moveTo>
                    <a:pt x="36010" y="0"/>
                  </a:moveTo>
                  <a:lnTo>
                    <a:pt x="1945817" y="0"/>
                  </a:lnTo>
                  <a:cubicBezTo>
                    <a:pt x="1965705" y="0"/>
                    <a:pt x="1981827" y="16122"/>
                    <a:pt x="1981827" y="36010"/>
                  </a:cubicBezTo>
                  <a:lnTo>
                    <a:pt x="1981827" y="301267"/>
                  </a:lnTo>
                  <a:cubicBezTo>
                    <a:pt x="1981827" y="310817"/>
                    <a:pt x="1978033" y="319976"/>
                    <a:pt x="1971280" y="326730"/>
                  </a:cubicBezTo>
                  <a:cubicBezTo>
                    <a:pt x="1964527" y="333483"/>
                    <a:pt x="1955367" y="337277"/>
                    <a:pt x="1945817" y="337277"/>
                  </a:cubicBezTo>
                  <a:lnTo>
                    <a:pt x="36010" y="337277"/>
                  </a:lnTo>
                  <a:cubicBezTo>
                    <a:pt x="16122" y="337277"/>
                    <a:pt x="0" y="321154"/>
                    <a:pt x="0" y="301267"/>
                  </a:cubicBezTo>
                  <a:lnTo>
                    <a:pt x="0" y="36010"/>
                  </a:lnTo>
                  <a:cubicBezTo>
                    <a:pt x="0" y="16122"/>
                    <a:pt x="16122" y="0"/>
                    <a:pt x="36010" y="0"/>
                  </a:cubicBezTo>
                  <a:close/>
                </a:path>
              </a:pathLst>
            </a:custGeom>
            <a:solidFill>
              <a:srgbClr val="90960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10"/>
            <p:cNvSpPr txBox="1"/>
            <p:nvPr/>
          </p:nvSpPr>
          <p:spPr>
            <a:xfrm>
              <a:off x="0" y="76197"/>
              <a:ext cx="1981800" cy="184800"/>
            </a:xfrm>
            <a:prstGeom prst="rect">
              <a:avLst/>
            </a:prstGeom>
            <a:noFill/>
            <a:ln>
              <a:noFill/>
            </a:ln>
          </p:spPr>
          <p:txBody>
            <a:bodyPr anchorCtr="0" anchor="t" bIns="152400" lIns="152400" spcFirstLastPara="1" rIns="152400" wrap="square" tIns="152400">
              <a:noAutofit/>
            </a:bodyPr>
            <a:lstStyle/>
            <a:p>
              <a:pPr indent="0" lvl="0" marL="0" marR="0" rtl="0" algn="ctr">
                <a:lnSpc>
                  <a:spcPct val="49979"/>
                </a:lnSpc>
                <a:spcBef>
                  <a:spcPts val="0"/>
                </a:spcBef>
                <a:spcAft>
                  <a:spcPts val="0"/>
                </a:spcAft>
                <a:buNone/>
              </a:pPr>
              <a:r>
                <a:rPr b="0" i="0" lang="en-US" sz="2399" u="none" cap="none" strike="noStrike">
                  <a:solidFill>
                    <a:srgbClr val="FAEADD"/>
                  </a:solidFill>
                  <a:latin typeface="Inclusive Sans"/>
                  <a:ea typeface="Inclusive Sans"/>
                  <a:cs typeface="Inclusive Sans"/>
                  <a:sym typeface="Inclusive Sans"/>
                </a:rPr>
                <a:t>Where my money came from</a:t>
              </a:r>
              <a:endParaRPr/>
            </a:p>
          </p:txBody>
        </p:sp>
      </p:grpSp>
      <p:sp>
        <p:nvSpPr>
          <p:cNvPr id="219" name="Google Shape;219;p10"/>
          <p:cNvSpPr/>
          <p:nvPr/>
        </p:nvSpPr>
        <p:spPr>
          <a:xfrm rot="-4530188">
            <a:off x="139202" y="6440861"/>
            <a:ext cx="3714656" cy="6855909"/>
          </a:xfrm>
          <a:custGeom>
            <a:rect b="b" l="l" r="r" t="t"/>
            <a:pathLst>
              <a:path extrusionOk="0" h="6855909" w="3714656">
                <a:moveTo>
                  <a:pt x="0" y="0"/>
                </a:moveTo>
                <a:lnTo>
                  <a:pt x="3714656" y="0"/>
                </a:lnTo>
                <a:lnTo>
                  <a:pt x="3714656" y="6855909"/>
                </a:lnTo>
                <a:lnTo>
                  <a:pt x="0" y="6855909"/>
                </a:lnTo>
                <a:lnTo>
                  <a:pt x="0" y="0"/>
                </a:lnTo>
                <a:close/>
              </a:path>
            </a:pathLst>
          </a:custGeom>
          <a:blipFill rotWithShape="1">
            <a:blip r:embed="rId3">
              <a:alphaModFix/>
            </a:blip>
            <a:stretch>
              <a:fillRect b="0" l="0" r="0" t="0"/>
            </a:stretch>
          </a:blipFill>
          <a:ln>
            <a:noFill/>
          </a:ln>
        </p:spPr>
      </p:sp>
      <p:grpSp>
        <p:nvGrpSpPr>
          <p:cNvPr id="220" name="Google Shape;220;p10"/>
          <p:cNvGrpSpPr/>
          <p:nvPr/>
        </p:nvGrpSpPr>
        <p:grpSpPr>
          <a:xfrm>
            <a:off x="1028700" y="3879740"/>
            <a:ext cx="7524750" cy="5057351"/>
            <a:chOff x="0" y="0"/>
            <a:chExt cx="1414535" cy="950703"/>
          </a:xfrm>
        </p:grpSpPr>
        <p:sp>
          <p:nvSpPr>
            <p:cNvPr id="221" name="Google Shape;221;p10"/>
            <p:cNvSpPr/>
            <p:nvPr/>
          </p:nvSpPr>
          <p:spPr>
            <a:xfrm>
              <a:off x="0" y="0"/>
              <a:ext cx="1414535" cy="950703"/>
            </a:xfrm>
            <a:custGeom>
              <a:rect b="b" l="l" r="r" t="t"/>
              <a:pathLst>
                <a:path extrusionOk="0" h="950703" w="1414535">
                  <a:moveTo>
                    <a:pt x="36010" y="0"/>
                  </a:moveTo>
                  <a:lnTo>
                    <a:pt x="1378525" y="0"/>
                  </a:lnTo>
                  <a:cubicBezTo>
                    <a:pt x="1388075" y="0"/>
                    <a:pt x="1397235" y="3794"/>
                    <a:pt x="1403988" y="10547"/>
                  </a:cubicBezTo>
                  <a:cubicBezTo>
                    <a:pt x="1410741" y="17300"/>
                    <a:pt x="1414535" y="26460"/>
                    <a:pt x="1414535" y="36010"/>
                  </a:cubicBezTo>
                  <a:lnTo>
                    <a:pt x="1414535" y="914693"/>
                  </a:lnTo>
                  <a:cubicBezTo>
                    <a:pt x="1414535" y="934580"/>
                    <a:pt x="1398413" y="950703"/>
                    <a:pt x="1378525" y="950703"/>
                  </a:cubicBezTo>
                  <a:lnTo>
                    <a:pt x="36010" y="950703"/>
                  </a:lnTo>
                  <a:cubicBezTo>
                    <a:pt x="16122" y="950703"/>
                    <a:pt x="0" y="934580"/>
                    <a:pt x="0" y="914693"/>
                  </a:cubicBezTo>
                  <a:lnTo>
                    <a:pt x="0" y="36010"/>
                  </a:lnTo>
                  <a:cubicBezTo>
                    <a:pt x="0" y="16122"/>
                    <a:pt x="16122" y="0"/>
                    <a:pt x="36010"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10"/>
            <p:cNvSpPr txBox="1"/>
            <p:nvPr/>
          </p:nvSpPr>
          <p:spPr>
            <a:xfrm>
              <a:off x="0" y="133350"/>
              <a:ext cx="1414535" cy="817353"/>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223" name="Google Shape;223;p10"/>
          <p:cNvPicPr preferRelativeResize="0"/>
          <p:nvPr/>
        </p:nvPicPr>
        <p:blipFill rotWithShape="1">
          <a:blip r:embed="rId4">
            <a:alphaModFix/>
          </a:blip>
          <a:srcRect b="0" l="0" r="0" t="0"/>
          <a:stretch/>
        </p:blipFill>
        <p:spPr>
          <a:xfrm>
            <a:off x="1069707" y="3498055"/>
            <a:ext cx="6674810" cy="5636029"/>
          </a:xfrm>
          <a:prstGeom prst="rect">
            <a:avLst/>
          </a:prstGeom>
          <a:noFill/>
          <a:ln>
            <a:noFill/>
          </a:ln>
        </p:spPr>
      </p:pic>
      <p:sp>
        <p:nvSpPr>
          <p:cNvPr id="224" name="Google Shape;224;p10"/>
          <p:cNvSpPr/>
          <p:nvPr/>
        </p:nvSpPr>
        <p:spPr>
          <a:xfrm>
            <a:off x="9734550" y="3139680"/>
            <a:ext cx="7524750" cy="1280598"/>
          </a:xfrm>
          <a:custGeom>
            <a:rect b="b" l="l" r="r" t="t"/>
            <a:pathLst>
              <a:path extrusionOk="0" h="337277" w="1981827">
                <a:moveTo>
                  <a:pt x="36010" y="0"/>
                </a:moveTo>
                <a:lnTo>
                  <a:pt x="1945817" y="0"/>
                </a:lnTo>
                <a:cubicBezTo>
                  <a:pt x="1965705" y="0"/>
                  <a:pt x="1981827" y="16122"/>
                  <a:pt x="1981827" y="36010"/>
                </a:cubicBezTo>
                <a:lnTo>
                  <a:pt x="1981827" y="301267"/>
                </a:lnTo>
                <a:cubicBezTo>
                  <a:pt x="1981827" y="310817"/>
                  <a:pt x="1978033" y="319976"/>
                  <a:pt x="1971280" y="326730"/>
                </a:cubicBezTo>
                <a:cubicBezTo>
                  <a:pt x="1964527" y="333483"/>
                  <a:pt x="1955367" y="337277"/>
                  <a:pt x="1945817" y="337277"/>
                </a:cubicBezTo>
                <a:lnTo>
                  <a:pt x="36010" y="337277"/>
                </a:lnTo>
                <a:cubicBezTo>
                  <a:pt x="16122" y="337277"/>
                  <a:pt x="0" y="321154"/>
                  <a:pt x="0" y="301267"/>
                </a:cubicBezTo>
                <a:lnTo>
                  <a:pt x="0" y="36010"/>
                </a:lnTo>
                <a:cubicBezTo>
                  <a:pt x="0" y="16122"/>
                  <a:pt x="16122" y="0"/>
                  <a:pt x="36010" y="0"/>
                </a:cubicBezTo>
                <a:close/>
              </a:path>
            </a:pathLst>
          </a:custGeom>
          <a:solidFill>
            <a:srgbClr val="90960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10"/>
          <p:cNvSpPr txBox="1"/>
          <p:nvPr/>
        </p:nvSpPr>
        <p:spPr>
          <a:xfrm>
            <a:off x="9734550" y="3329001"/>
            <a:ext cx="7524900" cy="531600"/>
          </a:xfrm>
          <a:prstGeom prst="rect">
            <a:avLst/>
          </a:prstGeom>
          <a:noFill/>
          <a:ln>
            <a:noFill/>
          </a:ln>
        </p:spPr>
        <p:txBody>
          <a:bodyPr anchorCtr="0" anchor="t" bIns="152400" lIns="152400" spcFirstLastPara="1" rIns="152400" wrap="square" tIns="152400">
            <a:noAutofit/>
          </a:bodyPr>
          <a:lstStyle/>
          <a:p>
            <a:pPr indent="0" lvl="0" marL="0" marR="0" rtl="0" algn="ctr">
              <a:lnSpc>
                <a:spcPct val="49979"/>
              </a:lnSpc>
              <a:spcBef>
                <a:spcPts val="0"/>
              </a:spcBef>
              <a:spcAft>
                <a:spcPts val="0"/>
              </a:spcAft>
              <a:buNone/>
            </a:pPr>
            <a:r>
              <a:rPr b="0" i="0" lang="en-US" sz="2399" u="none" cap="none" strike="noStrike">
                <a:solidFill>
                  <a:srgbClr val="FAEADD"/>
                </a:solidFill>
                <a:latin typeface="Inclusive Sans"/>
                <a:ea typeface="Inclusive Sans"/>
                <a:cs typeface="Inclusive Sans"/>
                <a:sym typeface="Inclusive Sans"/>
              </a:rPr>
              <a:t>Where my money went</a:t>
            </a:r>
            <a:endParaRPr/>
          </a:p>
        </p:txBody>
      </p:sp>
      <p:sp>
        <p:nvSpPr>
          <p:cNvPr id="226" name="Google Shape;226;p10"/>
          <p:cNvSpPr/>
          <p:nvPr/>
        </p:nvSpPr>
        <p:spPr>
          <a:xfrm rot="-1268909">
            <a:off x="11236228" y="8217385"/>
            <a:ext cx="8470641" cy="1724931"/>
          </a:xfrm>
          <a:custGeom>
            <a:rect b="b" l="l" r="r" t="t"/>
            <a:pathLst>
              <a:path extrusionOk="0" h="1724931" w="8470641">
                <a:moveTo>
                  <a:pt x="0" y="0"/>
                </a:moveTo>
                <a:lnTo>
                  <a:pt x="8470641" y="0"/>
                </a:lnTo>
                <a:lnTo>
                  <a:pt x="8470641" y="1724931"/>
                </a:lnTo>
                <a:lnTo>
                  <a:pt x="0" y="1724931"/>
                </a:lnTo>
                <a:lnTo>
                  <a:pt x="0" y="0"/>
                </a:lnTo>
                <a:close/>
              </a:path>
            </a:pathLst>
          </a:custGeom>
          <a:blipFill rotWithShape="1">
            <a:blip r:embed="rId5">
              <a:alphaModFix/>
            </a:blip>
            <a:stretch>
              <a:fillRect b="0" l="0" r="0" t="0"/>
            </a:stretch>
          </a:blipFill>
          <a:ln>
            <a:noFill/>
          </a:ln>
        </p:spPr>
      </p:sp>
      <p:grpSp>
        <p:nvGrpSpPr>
          <p:cNvPr id="227" name="Google Shape;227;p10"/>
          <p:cNvGrpSpPr/>
          <p:nvPr/>
        </p:nvGrpSpPr>
        <p:grpSpPr>
          <a:xfrm>
            <a:off x="9734550" y="3879740"/>
            <a:ext cx="7524750" cy="5057351"/>
            <a:chOff x="0" y="0"/>
            <a:chExt cx="1414535" cy="950703"/>
          </a:xfrm>
        </p:grpSpPr>
        <p:sp>
          <p:nvSpPr>
            <p:cNvPr id="228" name="Google Shape;228;p10"/>
            <p:cNvSpPr/>
            <p:nvPr/>
          </p:nvSpPr>
          <p:spPr>
            <a:xfrm>
              <a:off x="0" y="0"/>
              <a:ext cx="1414535" cy="950703"/>
            </a:xfrm>
            <a:custGeom>
              <a:rect b="b" l="l" r="r" t="t"/>
              <a:pathLst>
                <a:path extrusionOk="0" h="950703" w="1414535">
                  <a:moveTo>
                    <a:pt x="36010" y="0"/>
                  </a:moveTo>
                  <a:lnTo>
                    <a:pt x="1378525" y="0"/>
                  </a:lnTo>
                  <a:cubicBezTo>
                    <a:pt x="1388075" y="0"/>
                    <a:pt x="1397235" y="3794"/>
                    <a:pt x="1403988" y="10547"/>
                  </a:cubicBezTo>
                  <a:cubicBezTo>
                    <a:pt x="1410741" y="17300"/>
                    <a:pt x="1414535" y="26460"/>
                    <a:pt x="1414535" y="36010"/>
                  </a:cubicBezTo>
                  <a:lnTo>
                    <a:pt x="1414535" y="914693"/>
                  </a:lnTo>
                  <a:cubicBezTo>
                    <a:pt x="1414535" y="934580"/>
                    <a:pt x="1398413" y="950703"/>
                    <a:pt x="1378525" y="950703"/>
                  </a:cubicBezTo>
                  <a:lnTo>
                    <a:pt x="36010" y="950703"/>
                  </a:lnTo>
                  <a:cubicBezTo>
                    <a:pt x="16122" y="950703"/>
                    <a:pt x="0" y="934580"/>
                    <a:pt x="0" y="914693"/>
                  </a:cubicBezTo>
                  <a:lnTo>
                    <a:pt x="0" y="36010"/>
                  </a:lnTo>
                  <a:cubicBezTo>
                    <a:pt x="0" y="16122"/>
                    <a:pt x="16122" y="0"/>
                    <a:pt x="36010"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10"/>
            <p:cNvSpPr txBox="1"/>
            <p:nvPr/>
          </p:nvSpPr>
          <p:spPr>
            <a:xfrm>
              <a:off x="0" y="133350"/>
              <a:ext cx="1414535" cy="817353"/>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230" name="Google Shape;230;p10"/>
          <p:cNvPicPr preferRelativeResize="0"/>
          <p:nvPr/>
        </p:nvPicPr>
        <p:blipFill rotWithShape="1">
          <a:blip r:embed="rId6">
            <a:alphaModFix/>
          </a:blip>
          <a:srcRect b="0" l="0" r="0" t="0"/>
          <a:stretch/>
        </p:blipFill>
        <p:spPr>
          <a:xfrm>
            <a:off x="10331968" y="3600106"/>
            <a:ext cx="6315121" cy="5616630"/>
          </a:xfrm>
          <a:prstGeom prst="rect">
            <a:avLst/>
          </a:prstGeom>
          <a:noFill/>
          <a:ln>
            <a:noFill/>
          </a:ln>
        </p:spPr>
      </p:pic>
      <p:sp>
        <p:nvSpPr>
          <p:cNvPr id="231" name="Google Shape;231;p10"/>
          <p:cNvSpPr txBox="1"/>
          <p:nvPr/>
        </p:nvSpPr>
        <p:spPr>
          <a:xfrm>
            <a:off x="1028700" y="1171575"/>
            <a:ext cx="9503165" cy="1000129"/>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US" sz="7500" u="none" cap="none" strike="noStrike">
                <a:solidFill>
                  <a:srgbClr val="000000"/>
                </a:solidFill>
                <a:latin typeface="Martel"/>
                <a:ea typeface="Martel"/>
                <a:cs typeface="Martel"/>
                <a:sym typeface="Martel"/>
              </a:rPr>
              <a:t>Financial snapshot</a:t>
            </a:r>
            <a:endParaRPr/>
          </a:p>
        </p:txBody>
      </p:sp>
      <p:sp>
        <p:nvSpPr>
          <p:cNvPr id="232" name="Google Shape;232;p10"/>
          <p:cNvSpPr txBox="1"/>
          <p:nvPr/>
        </p:nvSpPr>
        <p:spPr>
          <a:xfrm>
            <a:off x="11097379" y="1083312"/>
            <a:ext cx="6161921" cy="976630"/>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800" u="none" cap="none" strike="noStrike">
                <a:solidFill>
                  <a:srgbClr val="000000"/>
                </a:solidFill>
                <a:latin typeface="Inclusive Sans"/>
                <a:ea typeface="Inclusive Sans"/>
                <a:cs typeface="Inclusive Sans"/>
                <a:sym typeface="Inclusive Sans"/>
              </a:rPr>
              <a:t>Highlight your total income, savings, and spending for the year.</a:t>
            </a:r>
            <a:endParaRPr/>
          </a:p>
        </p:txBody>
      </p:sp>
    </p:spTree>
  </p:cSld>
  <p:clrMapOvr>
    <a:masterClrMapping/>
  </p:clrMapOvr>
  <p:transition>
    <p:push/>
  </p:transition>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EDC7E3"/>
        </a:solidFill>
      </p:bgPr>
    </p:bg>
    <p:spTree>
      <p:nvGrpSpPr>
        <p:cNvPr id="236" name="Shape 236"/>
        <p:cNvGrpSpPr/>
        <p:nvPr/>
      </p:nvGrpSpPr>
      <p:grpSpPr>
        <a:xfrm>
          <a:off x="0" y="0"/>
          <a:ext cx="0" cy="0"/>
          <a:chOff x="0" y="0"/>
          <a:chExt cx="0" cy="0"/>
        </a:xfrm>
      </p:grpSpPr>
      <p:grpSp>
        <p:nvGrpSpPr>
          <p:cNvPr id="237" name="Google Shape;237;p11"/>
          <p:cNvGrpSpPr/>
          <p:nvPr/>
        </p:nvGrpSpPr>
        <p:grpSpPr>
          <a:xfrm>
            <a:off x="1028700" y="3894171"/>
            <a:ext cx="16230600" cy="5578064"/>
            <a:chOff x="0" y="-9525"/>
            <a:chExt cx="3051098" cy="1048589"/>
          </a:xfrm>
        </p:grpSpPr>
        <p:sp>
          <p:nvSpPr>
            <p:cNvPr id="238" name="Google Shape;238;p11"/>
            <p:cNvSpPr/>
            <p:nvPr/>
          </p:nvSpPr>
          <p:spPr>
            <a:xfrm>
              <a:off x="0" y="0"/>
              <a:ext cx="3051098" cy="1039064"/>
            </a:xfrm>
            <a:custGeom>
              <a:rect b="b" l="l" r="r" t="t"/>
              <a:pathLst>
                <a:path extrusionOk="0" h="1039064" w="3051098">
                  <a:moveTo>
                    <a:pt x="16695" y="0"/>
                  </a:moveTo>
                  <a:lnTo>
                    <a:pt x="3034404" y="0"/>
                  </a:lnTo>
                  <a:cubicBezTo>
                    <a:pt x="3038831" y="0"/>
                    <a:pt x="3043078" y="1759"/>
                    <a:pt x="3046209" y="4890"/>
                  </a:cubicBezTo>
                  <a:cubicBezTo>
                    <a:pt x="3049339" y="8021"/>
                    <a:pt x="3051098" y="12267"/>
                    <a:pt x="3051098" y="16695"/>
                  </a:cubicBezTo>
                  <a:lnTo>
                    <a:pt x="3051098" y="1022369"/>
                  </a:lnTo>
                  <a:cubicBezTo>
                    <a:pt x="3051098" y="1031589"/>
                    <a:pt x="3043624" y="1039064"/>
                    <a:pt x="3034404" y="1039064"/>
                  </a:cubicBezTo>
                  <a:lnTo>
                    <a:pt x="16695" y="1039064"/>
                  </a:lnTo>
                  <a:cubicBezTo>
                    <a:pt x="7475" y="1039064"/>
                    <a:pt x="0" y="1031589"/>
                    <a:pt x="0" y="1022369"/>
                  </a:cubicBezTo>
                  <a:lnTo>
                    <a:pt x="0" y="16695"/>
                  </a:lnTo>
                  <a:cubicBezTo>
                    <a:pt x="0" y="12267"/>
                    <a:pt x="1759" y="8021"/>
                    <a:pt x="4890" y="4890"/>
                  </a:cubicBezTo>
                  <a:cubicBezTo>
                    <a:pt x="8021" y="1759"/>
                    <a:pt x="12267" y="0"/>
                    <a:pt x="16695"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11"/>
            <p:cNvSpPr txBox="1"/>
            <p:nvPr/>
          </p:nvSpPr>
          <p:spPr>
            <a:xfrm>
              <a:off x="0" y="-9525"/>
              <a:ext cx="3051098" cy="1048589"/>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240" name="Google Shape;240;p11"/>
          <p:cNvPicPr preferRelativeResize="0"/>
          <p:nvPr/>
        </p:nvPicPr>
        <p:blipFill rotWithShape="1">
          <a:blip r:embed="rId3">
            <a:alphaModFix/>
          </a:blip>
          <a:srcRect b="0" l="0" r="0" t="0"/>
          <a:stretch/>
        </p:blipFill>
        <p:spPr>
          <a:xfrm>
            <a:off x="-309691" y="2619192"/>
            <a:ext cx="18914480" cy="8166267"/>
          </a:xfrm>
          <a:prstGeom prst="rect">
            <a:avLst/>
          </a:prstGeom>
          <a:noFill/>
          <a:ln>
            <a:noFill/>
          </a:ln>
        </p:spPr>
      </p:pic>
      <p:sp>
        <p:nvSpPr>
          <p:cNvPr id="241" name="Google Shape;241;p11"/>
          <p:cNvSpPr/>
          <p:nvPr/>
        </p:nvSpPr>
        <p:spPr>
          <a:xfrm flipH="1" rot="-1659709">
            <a:off x="13839046" y="396592"/>
            <a:ext cx="4448954" cy="4807318"/>
          </a:xfrm>
          <a:custGeom>
            <a:rect b="b" l="l" r="r" t="t"/>
            <a:pathLst>
              <a:path extrusionOk="0" h="4807318" w="4448954">
                <a:moveTo>
                  <a:pt x="4448954" y="0"/>
                </a:moveTo>
                <a:lnTo>
                  <a:pt x="0" y="0"/>
                </a:lnTo>
                <a:lnTo>
                  <a:pt x="0" y="4807318"/>
                </a:lnTo>
                <a:lnTo>
                  <a:pt x="4448954" y="4807318"/>
                </a:lnTo>
                <a:lnTo>
                  <a:pt x="4448954" y="0"/>
                </a:lnTo>
                <a:close/>
              </a:path>
            </a:pathLst>
          </a:custGeom>
          <a:blipFill rotWithShape="1">
            <a:blip r:embed="rId4">
              <a:alphaModFix/>
            </a:blip>
            <a:stretch>
              <a:fillRect b="0" l="0" r="0" t="0"/>
            </a:stretch>
          </a:blipFill>
          <a:ln>
            <a:noFill/>
          </a:ln>
        </p:spPr>
      </p:sp>
      <p:sp>
        <p:nvSpPr>
          <p:cNvPr id="242" name="Google Shape;242;p11"/>
          <p:cNvSpPr txBox="1"/>
          <p:nvPr/>
        </p:nvSpPr>
        <p:spPr>
          <a:xfrm>
            <a:off x="1028700" y="1083499"/>
            <a:ext cx="10734404" cy="1000129"/>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US" sz="7500" u="none" cap="none" strike="noStrike">
                <a:solidFill>
                  <a:srgbClr val="000000"/>
                </a:solidFill>
                <a:latin typeface="Martel"/>
                <a:ea typeface="Martel"/>
                <a:cs typeface="Martel"/>
                <a:sym typeface="Martel"/>
              </a:rPr>
              <a:t>Monthly breakdown</a:t>
            </a:r>
            <a:endParaRPr/>
          </a:p>
        </p:txBody>
      </p:sp>
      <p:sp>
        <p:nvSpPr>
          <p:cNvPr id="243" name="Google Shape;243;p11"/>
          <p:cNvSpPr txBox="1"/>
          <p:nvPr/>
        </p:nvSpPr>
        <p:spPr>
          <a:xfrm>
            <a:off x="1028700" y="2468086"/>
            <a:ext cx="10734300" cy="8274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500" u="none" cap="none" strike="noStrike">
                <a:solidFill>
                  <a:srgbClr val="000000"/>
                </a:solidFill>
                <a:latin typeface="Inclusive Sans"/>
                <a:ea typeface="Inclusive Sans"/>
                <a:cs typeface="Inclusive Sans"/>
                <a:sym typeface="Inclusive Sans"/>
              </a:rPr>
              <a:t>Review each month’s income, expenses, and savings to see how your financial patterns changed throughout the year.</a:t>
            </a:r>
            <a:endParaRPr sz="1100"/>
          </a:p>
        </p:txBody>
      </p:sp>
    </p:spTree>
  </p:cSld>
  <p:clrMapOvr>
    <a:masterClrMapping/>
  </p:clrMapOvr>
  <p:transition>
    <p:push/>
  </p:transition>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E17411"/>
        </a:solidFill>
      </p:bgPr>
    </p:bg>
    <p:spTree>
      <p:nvGrpSpPr>
        <p:cNvPr id="247" name="Shape 247"/>
        <p:cNvGrpSpPr/>
        <p:nvPr/>
      </p:nvGrpSpPr>
      <p:grpSpPr>
        <a:xfrm>
          <a:off x="0" y="0"/>
          <a:ext cx="0" cy="0"/>
          <a:chOff x="0" y="0"/>
          <a:chExt cx="0" cy="0"/>
        </a:xfrm>
      </p:grpSpPr>
      <p:sp>
        <p:nvSpPr>
          <p:cNvPr id="248" name="Google Shape;248;p12"/>
          <p:cNvSpPr/>
          <p:nvPr/>
        </p:nvSpPr>
        <p:spPr>
          <a:xfrm rot="10313657">
            <a:off x="6940620" y="-704318"/>
            <a:ext cx="4117320" cy="3466035"/>
          </a:xfrm>
          <a:custGeom>
            <a:rect b="b" l="l" r="r" t="t"/>
            <a:pathLst>
              <a:path extrusionOk="0" h="3466035" w="4117320">
                <a:moveTo>
                  <a:pt x="0" y="0"/>
                </a:moveTo>
                <a:lnTo>
                  <a:pt x="4117320" y="0"/>
                </a:lnTo>
                <a:lnTo>
                  <a:pt x="4117320" y="3466036"/>
                </a:lnTo>
                <a:lnTo>
                  <a:pt x="0" y="3466036"/>
                </a:lnTo>
                <a:lnTo>
                  <a:pt x="0" y="0"/>
                </a:lnTo>
                <a:close/>
              </a:path>
            </a:pathLst>
          </a:custGeom>
          <a:blipFill rotWithShape="1">
            <a:blip r:embed="rId3">
              <a:alphaModFix/>
            </a:blip>
            <a:stretch>
              <a:fillRect b="0" l="0" r="0" t="0"/>
            </a:stretch>
          </a:blipFill>
          <a:ln>
            <a:noFill/>
          </a:ln>
        </p:spPr>
      </p:sp>
      <p:grpSp>
        <p:nvGrpSpPr>
          <p:cNvPr id="249" name="Google Shape;249;p12"/>
          <p:cNvGrpSpPr/>
          <p:nvPr/>
        </p:nvGrpSpPr>
        <p:grpSpPr>
          <a:xfrm>
            <a:off x="894924" y="1028700"/>
            <a:ext cx="6932315" cy="8489155"/>
            <a:chOff x="0" y="0"/>
            <a:chExt cx="1303167" cy="1595828"/>
          </a:xfrm>
        </p:grpSpPr>
        <p:sp>
          <p:nvSpPr>
            <p:cNvPr id="250" name="Google Shape;250;p12"/>
            <p:cNvSpPr/>
            <p:nvPr/>
          </p:nvSpPr>
          <p:spPr>
            <a:xfrm>
              <a:off x="0" y="0"/>
              <a:ext cx="1303167" cy="1595828"/>
            </a:xfrm>
            <a:custGeom>
              <a:rect b="b" l="l" r="r" t="t"/>
              <a:pathLst>
                <a:path extrusionOk="0" h="1595828" w="1303167">
                  <a:moveTo>
                    <a:pt x="39088" y="0"/>
                  </a:moveTo>
                  <a:lnTo>
                    <a:pt x="1264079" y="0"/>
                  </a:lnTo>
                  <a:cubicBezTo>
                    <a:pt x="1285666" y="0"/>
                    <a:pt x="1303167" y="17500"/>
                    <a:pt x="1303167" y="39088"/>
                  </a:cubicBezTo>
                  <a:lnTo>
                    <a:pt x="1303167" y="1556741"/>
                  </a:lnTo>
                  <a:cubicBezTo>
                    <a:pt x="1303167" y="1578328"/>
                    <a:pt x="1285666" y="1595828"/>
                    <a:pt x="1264079" y="1595828"/>
                  </a:cubicBezTo>
                  <a:lnTo>
                    <a:pt x="39088" y="1595828"/>
                  </a:lnTo>
                  <a:cubicBezTo>
                    <a:pt x="17500" y="1595828"/>
                    <a:pt x="0" y="1578328"/>
                    <a:pt x="0" y="1556741"/>
                  </a:cubicBezTo>
                  <a:lnTo>
                    <a:pt x="0" y="39088"/>
                  </a:lnTo>
                  <a:cubicBezTo>
                    <a:pt x="0" y="17500"/>
                    <a:pt x="17500" y="0"/>
                    <a:pt x="39088"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12"/>
            <p:cNvSpPr txBox="1"/>
            <p:nvPr/>
          </p:nvSpPr>
          <p:spPr>
            <a:xfrm>
              <a:off x="0" y="133350"/>
              <a:ext cx="1303167" cy="1462478"/>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252" name="Google Shape;252;p12"/>
          <p:cNvPicPr preferRelativeResize="0"/>
          <p:nvPr/>
        </p:nvPicPr>
        <p:blipFill rotWithShape="1">
          <a:blip r:embed="rId4">
            <a:alphaModFix/>
          </a:blip>
          <a:srcRect b="8659" l="0" r="0" t="8659"/>
          <a:stretch/>
        </p:blipFill>
        <p:spPr>
          <a:xfrm>
            <a:off x="1253929" y="1463043"/>
            <a:ext cx="6214305" cy="7699998"/>
          </a:xfrm>
          <a:prstGeom prst="rect">
            <a:avLst/>
          </a:prstGeom>
          <a:noFill/>
          <a:ln>
            <a:noFill/>
          </a:ln>
        </p:spPr>
      </p:pic>
      <p:sp>
        <p:nvSpPr>
          <p:cNvPr id="253" name="Google Shape;253;p12"/>
          <p:cNvSpPr/>
          <p:nvPr/>
        </p:nvSpPr>
        <p:spPr>
          <a:xfrm rot="-7556717">
            <a:off x="15285428" y="6787896"/>
            <a:ext cx="2677020" cy="4940809"/>
          </a:xfrm>
          <a:custGeom>
            <a:rect b="b" l="l" r="r" t="t"/>
            <a:pathLst>
              <a:path extrusionOk="0" h="4940809" w="2677020">
                <a:moveTo>
                  <a:pt x="0" y="0"/>
                </a:moveTo>
                <a:lnTo>
                  <a:pt x="2677020" y="0"/>
                </a:lnTo>
                <a:lnTo>
                  <a:pt x="2677020" y="4940808"/>
                </a:lnTo>
                <a:lnTo>
                  <a:pt x="0" y="4940808"/>
                </a:lnTo>
                <a:lnTo>
                  <a:pt x="0" y="0"/>
                </a:lnTo>
                <a:close/>
              </a:path>
            </a:pathLst>
          </a:custGeom>
          <a:blipFill rotWithShape="1">
            <a:blip r:embed="rId5">
              <a:alphaModFix/>
            </a:blip>
            <a:stretch>
              <a:fillRect b="0" l="0" r="0" t="0"/>
            </a:stretch>
          </a:blipFill>
          <a:ln>
            <a:noFill/>
          </a:ln>
        </p:spPr>
      </p:sp>
      <p:sp>
        <p:nvSpPr>
          <p:cNvPr id="254" name="Google Shape;254;p12"/>
          <p:cNvSpPr txBox="1"/>
          <p:nvPr/>
        </p:nvSpPr>
        <p:spPr>
          <a:xfrm>
            <a:off x="9144000" y="3620250"/>
            <a:ext cx="9096000" cy="11544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US" sz="7500" u="none" cap="none" strike="noStrike">
                <a:solidFill>
                  <a:srgbClr val="000000"/>
                </a:solidFill>
                <a:latin typeface="Martel"/>
                <a:ea typeface="Martel"/>
                <a:cs typeface="Martel"/>
                <a:sym typeface="Martel"/>
              </a:rPr>
              <a:t>Biggest expense</a:t>
            </a:r>
            <a:endParaRPr/>
          </a:p>
        </p:txBody>
      </p:sp>
      <p:sp>
        <p:nvSpPr>
          <p:cNvPr id="255" name="Google Shape;255;p12"/>
          <p:cNvSpPr txBox="1"/>
          <p:nvPr/>
        </p:nvSpPr>
        <p:spPr>
          <a:xfrm>
            <a:off x="9147636" y="5255892"/>
            <a:ext cx="7476300" cy="17124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500" u="none" cap="none" strike="noStrike">
                <a:solidFill>
                  <a:srgbClr val="000000"/>
                </a:solidFill>
                <a:latin typeface="Inclusive Sans"/>
                <a:ea typeface="Inclusive Sans"/>
                <a:cs typeface="Inclusive Sans"/>
                <a:sym typeface="Inclusive Sans"/>
              </a:rPr>
              <a:t>Look back at where you spent the most money this year. What category topped your expenses? Was it worth it? Share why it mattered or what you'd do differently next time.</a:t>
            </a:r>
            <a:endParaRPr sz="1100"/>
          </a:p>
        </p:txBody>
      </p:sp>
    </p:spTree>
  </p:cSld>
  <p:clrMapOvr>
    <a:masterClrMapping/>
  </p:clrMapOvr>
  <p:transition>
    <p:push/>
  </p:transition>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90960F"/>
        </a:solidFill>
      </p:bgPr>
    </p:bg>
    <p:spTree>
      <p:nvGrpSpPr>
        <p:cNvPr id="259" name="Shape 259"/>
        <p:cNvGrpSpPr/>
        <p:nvPr/>
      </p:nvGrpSpPr>
      <p:grpSpPr>
        <a:xfrm>
          <a:off x="0" y="0"/>
          <a:ext cx="0" cy="0"/>
          <a:chOff x="0" y="0"/>
          <a:chExt cx="0" cy="0"/>
        </a:xfrm>
      </p:grpSpPr>
      <p:grpSp>
        <p:nvGrpSpPr>
          <p:cNvPr id="260" name="Google Shape;260;p13"/>
          <p:cNvGrpSpPr/>
          <p:nvPr/>
        </p:nvGrpSpPr>
        <p:grpSpPr>
          <a:xfrm>
            <a:off x="3586043" y="2433604"/>
            <a:ext cx="13255505" cy="5739459"/>
            <a:chOff x="0" y="0"/>
            <a:chExt cx="2491827" cy="1078928"/>
          </a:xfrm>
        </p:grpSpPr>
        <p:sp>
          <p:nvSpPr>
            <p:cNvPr id="261" name="Google Shape;261;p13"/>
            <p:cNvSpPr/>
            <p:nvPr/>
          </p:nvSpPr>
          <p:spPr>
            <a:xfrm>
              <a:off x="0" y="0"/>
              <a:ext cx="2491827" cy="1078928"/>
            </a:xfrm>
            <a:custGeom>
              <a:rect b="b" l="l" r="r" t="t"/>
              <a:pathLst>
                <a:path extrusionOk="0" h="1078928" w="2491827">
                  <a:moveTo>
                    <a:pt x="20442" y="0"/>
                  </a:moveTo>
                  <a:lnTo>
                    <a:pt x="2471385" y="0"/>
                  </a:lnTo>
                  <a:cubicBezTo>
                    <a:pt x="2476807" y="0"/>
                    <a:pt x="2482006" y="2154"/>
                    <a:pt x="2485840" y="5987"/>
                  </a:cubicBezTo>
                  <a:cubicBezTo>
                    <a:pt x="2489673" y="9821"/>
                    <a:pt x="2491827" y="15020"/>
                    <a:pt x="2491827" y="20442"/>
                  </a:cubicBezTo>
                  <a:lnTo>
                    <a:pt x="2491827" y="1058487"/>
                  </a:lnTo>
                  <a:cubicBezTo>
                    <a:pt x="2491827" y="1063908"/>
                    <a:pt x="2489673" y="1069108"/>
                    <a:pt x="2485840" y="1072941"/>
                  </a:cubicBezTo>
                  <a:cubicBezTo>
                    <a:pt x="2482006" y="1076775"/>
                    <a:pt x="2476807" y="1078928"/>
                    <a:pt x="2471385" y="1078928"/>
                  </a:cubicBezTo>
                  <a:lnTo>
                    <a:pt x="20442" y="1078928"/>
                  </a:lnTo>
                  <a:cubicBezTo>
                    <a:pt x="15020" y="1078928"/>
                    <a:pt x="9821" y="1076775"/>
                    <a:pt x="5987" y="1072941"/>
                  </a:cubicBezTo>
                  <a:cubicBezTo>
                    <a:pt x="2154" y="1069108"/>
                    <a:pt x="0" y="1063908"/>
                    <a:pt x="0" y="1058487"/>
                  </a:cubicBezTo>
                  <a:lnTo>
                    <a:pt x="0" y="20442"/>
                  </a:lnTo>
                  <a:cubicBezTo>
                    <a:pt x="0" y="15020"/>
                    <a:pt x="2154" y="9821"/>
                    <a:pt x="5987" y="5987"/>
                  </a:cubicBezTo>
                  <a:cubicBezTo>
                    <a:pt x="9821" y="2154"/>
                    <a:pt x="15020" y="0"/>
                    <a:pt x="20442"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13"/>
            <p:cNvSpPr txBox="1"/>
            <p:nvPr/>
          </p:nvSpPr>
          <p:spPr>
            <a:xfrm>
              <a:off x="0" y="133350"/>
              <a:ext cx="2491827" cy="945578"/>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63" name="Google Shape;263;p13"/>
          <p:cNvSpPr/>
          <p:nvPr/>
        </p:nvSpPr>
        <p:spPr>
          <a:xfrm flipH="1" rot="-609567">
            <a:off x="-262737" y="2876132"/>
            <a:ext cx="7884291" cy="7224877"/>
          </a:xfrm>
          <a:custGeom>
            <a:rect b="b" l="l" r="r" t="t"/>
            <a:pathLst>
              <a:path extrusionOk="0" h="7224877" w="7884291">
                <a:moveTo>
                  <a:pt x="7884291" y="0"/>
                </a:moveTo>
                <a:lnTo>
                  <a:pt x="0" y="0"/>
                </a:lnTo>
                <a:lnTo>
                  <a:pt x="0" y="7224878"/>
                </a:lnTo>
                <a:lnTo>
                  <a:pt x="7884291" y="7224878"/>
                </a:lnTo>
                <a:lnTo>
                  <a:pt x="7884291" y="0"/>
                </a:lnTo>
                <a:close/>
              </a:path>
            </a:pathLst>
          </a:custGeom>
          <a:blipFill rotWithShape="1">
            <a:blip r:embed="rId3">
              <a:alphaModFix/>
            </a:blip>
            <a:stretch>
              <a:fillRect b="0" l="0" r="0" t="0"/>
            </a:stretch>
          </a:blipFill>
          <a:ln>
            <a:noFill/>
          </a:ln>
        </p:spPr>
      </p:sp>
      <p:sp>
        <p:nvSpPr>
          <p:cNvPr id="264" name="Google Shape;264;p13"/>
          <p:cNvSpPr/>
          <p:nvPr/>
        </p:nvSpPr>
        <p:spPr>
          <a:xfrm rot="6988981">
            <a:off x="237240" y="-899131"/>
            <a:ext cx="3851977" cy="3536815"/>
          </a:xfrm>
          <a:custGeom>
            <a:rect b="b" l="l" r="r" t="t"/>
            <a:pathLst>
              <a:path extrusionOk="0" h="3536815" w="3851977">
                <a:moveTo>
                  <a:pt x="0" y="0"/>
                </a:moveTo>
                <a:lnTo>
                  <a:pt x="3851977" y="0"/>
                </a:lnTo>
                <a:lnTo>
                  <a:pt x="3851977" y="3536815"/>
                </a:lnTo>
                <a:lnTo>
                  <a:pt x="0" y="3536815"/>
                </a:lnTo>
                <a:lnTo>
                  <a:pt x="0" y="0"/>
                </a:lnTo>
                <a:close/>
              </a:path>
            </a:pathLst>
          </a:custGeom>
          <a:blipFill rotWithShape="1">
            <a:blip r:embed="rId4">
              <a:alphaModFix/>
            </a:blip>
            <a:stretch>
              <a:fillRect b="0" l="0" r="0" t="0"/>
            </a:stretch>
          </a:blipFill>
          <a:ln>
            <a:noFill/>
          </a:ln>
        </p:spPr>
      </p:sp>
      <p:sp>
        <p:nvSpPr>
          <p:cNvPr id="265" name="Google Shape;265;p13"/>
          <p:cNvSpPr/>
          <p:nvPr/>
        </p:nvSpPr>
        <p:spPr>
          <a:xfrm rot="-131209">
            <a:off x="-639946" y="8429253"/>
            <a:ext cx="2747965" cy="2946162"/>
          </a:xfrm>
          <a:custGeom>
            <a:rect b="b" l="l" r="r" t="t"/>
            <a:pathLst>
              <a:path extrusionOk="0" h="2946162" w="2747965">
                <a:moveTo>
                  <a:pt x="0" y="0"/>
                </a:moveTo>
                <a:lnTo>
                  <a:pt x="2747965" y="0"/>
                </a:lnTo>
                <a:lnTo>
                  <a:pt x="2747965" y="2946161"/>
                </a:lnTo>
                <a:lnTo>
                  <a:pt x="0" y="2946161"/>
                </a:lnTo>
                <a:lnTo>
                  <a:pt x="0" y="0"/>
                </a:lnTo>
                <a:close/>
              </a:path>
            </a:pathLst>
          </a:custGeom>
          <a:blipFill rotWithShape="1">
            <a:blip r:embed="rId5">
              <a:alphaModFix/>
            </a:blip>
            <a:stretch>
              <a:fillRect b="0" l="0" r="0" t="0"/>
            </a:stretch>
          </a:blipFill>
          <a:ln>
            <a:noFill/>
          </a:ln>
        </p:spPr>
      </p:sp>
      <p:sp>
        <p:nvSpPr>
          <p:cNvPr id="266" name="Google Shape;266;p13"/>
          <p:cNvSpPr txBox="1"/>
          <p:nvPr/>
        </p:nvSpPr>
        <p:spPr>
          <a:xfrm>
            <a:off x="8668762" y="3454591"/>
            <a:ext cx="7505026" cy="1000129"/>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US" sz="7500" u="none" cap="none" strike="noStrike">
                <a:solidFill>
                  <a:srgbClr val="000000"/>
                </a:solidFill>
                <a:latin typeface="Martel"/>
                <a:ea typeface="Martel"/>
                <a:cs typeface="Martel"/>
                <a:sym typeface="Martel"/>
              </a:rPr>
              <a:t>Best purchase</a:t>
            </a:r>
            <a:endParaRPr/>
          </a:p>
        </p:txBody>
      </p:sp>
      <p:sp>
        <p:nvSpPr>
          <p:cNvPr id="267" name="Google Shape;267;p13"/>
          <p:cNvSpPr txBox="1"/>
          <p:nvPr/>
        </p:nvSpPr>
        <p:spPr>
          <a:xfrm>
            <a:off x="8668751" y="4832425"/>
            <a:ext cx="7077300" cy="21549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500" u="none" cap="none" strike="noStrike">
                <a:solidFill>
                  <a:srgbClr val="000000"/>
                </a:solidFill>
                <a:latin typeface="Inclusive Sans"/>
                <a:ea typeface="Inclusive Sans"/>
                <a:cs typeface="Inclusive Sans"/>
                <a:sym typeface="Inclusive Sans"/>
              </a:rPr>
              <a:t>Think about the one purchase that brought you the most joy, value, or impact this year. What made it meaningful? Tell the story behind it. If you can, add a photo to capture the moment or memory.</a:t>
            </a:r>
            <a:endParaRPr sz="1100"/>
          </a:p>
        </p:txBody>
      </p:sp>
      <p:sp>
        <p:nvSpPr>
          <p:cNvPr id="268" name="Google Shape;268;p13"/>
          <p:cNvSpPr/>
          <p:nvPr/>
        </p:nvSpPr>
        <p:spPr>
          <a:xfrm rot="-2425222">
            <a:off x="15132022" y="7078506"/>
            <a:ext cx="2083534" cy="3390366"/>
          </a:xfrm>
          <a:custGeom>
            <a:rect b="b" l="l" r="r" t="t"/>
            <a:pathLst>
              <a:path extrusionOk="0" h="3390366" w="2083534">
                <a:moveTo>
                  <a:pt x="0" y="0"/>
                </a:moveTo>
                <a:lnTo>
                  <a:pt x="2083534" y="0"/>
                </a:lnTo>
                <a:lnTo>
                  <a:pt x="2083534" y="3390366"/>
                </a:lnTo>
                <a:lnTo>
                  <a:pt x="0" y="3390366"/>
                </a:lnTo>
                <a:lnTo>
                  <a:pt x="0" y="0"/>
                </a:lnTo>
                <a:close/>
              </a:path>
            </a:pathLst>
          </a:custGeom>
          <a:blipFill rotWithShape="1">
            <a:blip r:embed="rId6">
              <a:alphaModFix/>
            </a:blip>
            <a:stretch>
              <a:fillRect b="0" l="0" r="0" t="0"/>
            </a:stretch>
          </a:blipFill>
          <a:ln>
            <a:noFill/>
          </a:ln>
        </p:spPr>
      </p:sp>
    </p:spTree>
  </p:cSld>
  <p:clrMapOvr>
    <a:masterClrMapping/>
  </p:clrMapOvr>
  <p:transition>
    <p:push/>
  </p:transition>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B8C5DD"/>
        </a:solidFill>
      </p:bgPr>
    </p:bg>
    <p:spTree>
      <p:nvGrpSpPr>
        <p:cNvPr id="272" name="Shape 272"/>
        <p:cNvGrpSpPr/>
        <p:nvPr/>
      </p:nvGrpSpPr>
      <p:grpSpPr>
        <a:xfrm>
          <a:off x="0" y="0"/>
          <a:ext cx="0" cy="0"/>
          <a:chOff x="0" y="0"/>
          <a:chExt cx="0" cy="0"/>
        </a:xfrm>
      </p:grpSpPr>
      <p:grpSp>
        <p:nvGrpSpPr>
          <p:cNvPr id="273" name="Google Shape;273;p14"/>
          <p:cNvGrpSpPr/>
          <p:nvPr/>
        </p:nvGrpSpPr>
        <p:grpSpPr>
          <a:xfrm>
            <a:off x="7802407" y="978031"/>
            <a:ext cx="9456893" cy="4016343"/>
            <a:chOff x="0" y="-9525"/>
            <a:chExt cx="1777748" cy="755010"/>
          </a:xfrm>
        </p:grpSpPr>
        <p:sp>
          <p:nvSpPr>
            <p:cNvPr id="274" name="Google Shape;274;p14"/>
            <p:cNvSpPr/>
            <p:nvPr/>
          </p:nvSpPr>
          <p:spPr>
            <a:xfrm>
              <a:off x="0" y="0"/>
              <a:ext cx="1777748" cy="745485"/>
            </a:xfrm>
            <a:custGeom>
              <a:rect b="b" l="l" r="r" t="t"/>
              <a:pathLst>
                <a:path extrusionOk="0" h="745485" w="1777748">
                  <a:moveTo>
                    <a:pt x="28653" y="0"/>
                  </a:moveTo>
                  <a:lnTo>
                    <a:pt x="1749095" y="0"/>
                  </a:lnTo>
                  <a:cubicBezTo>
                    <a:pt x="1756694" y="0"/>
                    <a:pt x="1763982" y="3019"/>
                    <a:pt x="1769356" y="8392"/>
                  </a:cubicBezTo>
                  <a:cubicBezTo>
                    <a:pt x="1774729" y="13766"/>
                    <a:pt x="1777748" y="21054"/>
                    <a:pt x="1777748" y="28653"/>
                  </a:cubicBezTo>
                  <a:lnTo>
                    <a:pt x="1777748" y="716832"/>
                  </a:lnTo>
                  <a:cubicBezTo>
                    <a:pt x="1777748" y="724431"/>
                    <a:pt x="1774729" y="731719"/>
                    <a:pt x="1769356" y="737092"/>
                  </a:cubicBezTo>
                  <a:cubicBezTo>
                    <a:pt x="1763982" y="742466"/>
                    <a:pt x="1756694" y="745485"/>
                    <a:pt x="1749095" y="745485"/>
                  </a:cubicBezTo>
                  <a:lnTo>
                    <a:pt x="28653" y="745485"/>
                  </a:lnTo>
                  <a:cubicBezTo>
                    <a:pt x="21054" y="745485"/>
                    <a:pt x="13766" y="742466"/>
                    <a:pt x="8392" y="737092"/>
                  </a:cubicBezTo>
                  <a:cubicBezTo>
                    <a:pt x="3019" y="731719"/>
                    <a:pt x="0" y="724431"/>
                    <a:pt x="0" y="716832"/>
                  </a:cubicBezTo>
                  <a:lnTo>
                    <a:pt x="0" y="28653"/>
                  </a:lnTo>
                  <a:cubicBezTo>
                    <a:pt x="0" y="21054"/>
                    <a:pt x="3019" y="13766"/>
                    <a:pt x="8392" y="8392"/>
                  </a:cubicBezTo>
                  <a:cubicBezTo>
                    <a:pt x="13766" y="3019"/>
                    <a:pt x="21054" y="0"/>
                    <a:pt x="2865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14"/>
            <p:cNvSpPr txBox="1"/>
            <p:nvPr/>
          </p:nvSpPr>
          <p:spPr>
            <a:xfrm>
              <a:off x="0" y="-9525"/>
              <a:ext cx="1777748" cy="755010"/>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276" name="Google Shape;276;p14"/>
          <p:cNvPicPr preferRelativeResize="0"/>
          <p:nvPr/>
        </p:nvPicPr>
        <p:blipFill rotWithShape="1">
          <a:blip r:embed="rId3">
            <a:alphaModFix/>
          </a:blip>
          <a:srcRect b="0" l="14226" r="14226" t="0"/>
          <a:stretch/>
        </p:blipFill>
        <p:spPr>
          <a:xfrm>
            <a:off x="8134067" y="1306865"/>
            <a:ext cx="3655507" cy="3409345"/>
          </a:xfrm>
          <a:prstGeom prst="rect">
            <a:avLst/>
          </a:prstGeom>
          <a:noFill/>
          <a:ln>
            <a:noFill/>
          </a:ln>
        </p:spPr>
      </p:pic>
      <p:grpSp>
        <p:nvGrpSpPr>
          <p:cNvPr id="277" name="Google Shape;277;p14"/>
          <p:cNvGrpSpPr/>
          <p:nvPr/>
        </p:nvGrpSpPr>
        <p:grpSpPr>
          <a:xfrm>
            <a:off x="7802407" y="5254002"/>
            <a:ext cx="9456893" cy="4016343"/>
            <a:chOff x="0" y="-9525"/>
            <a:chExt cx="1777748" cy="755010"/>
          </a:xfrm>
        </p:grpSpPr>
        <p:sp>
          <p:nvSpPr>
            <p:cNvPr id="278" name="Google Shape;278;p14"/>
            <p:cNvSpPr/>
            <p:nvPr/>
          </p:nvSpPr>
          <p:spPr>
            <a:xfrm>
              <a:off x="0" y="0"/>
              <a:ext cx="1777748" cy="745485"/>
            </a:xfrm>
            <a:custGeom>
              <a:rect b="b" l="l" r="r" t="t"/>
              <a:pathLst>
                <a:path extrusionOk="0" h="745485" w="1777748">
                  <a:moveTo>
                    <a:pt x="28653" y="0"/>
                  </a:moveTo>
                  <a:lnTo>
                    <a:pt x="1749095" y="0"/>
                  </a:lnTo>
                  <a:cubicBezTo>
                    <a:pt x="1756694" y="0"/>
                    <a:pt x="1763982" y="3019"/>
                    <a:pt x="1769356" y="8392"/>
                  </a:cubicBezTo>
                  <a:cubicBezTo>
                    <a:pt x="1774729" y="13766"/>
                    <a:pt x="1777748" y="21054"/>
                    <a:pt x="1777748" y="28653"/>
                  </a:cubicBezTo>
                  <a:lnTo>
                    <a:pt x="1777748" y="716832"/>
                  </a:lnTo>
                  <a:cubicBezTo>
                    <a:pt x="1777748" y="724431"/>
                    <a:pt x="1774729" y="731719"/>
                    <a:pt x="1769356" y="737092"/>
                  </a:cubicBezTo>
                  <a:cubicBezTo>
                    <a:pt x="1763982" y="742466"/>
                    <a:pt x="1756694" y="745485"/>
                    <a:pt x="1749095" y="745485"/>
                  </a:cubicBezTo>
                  <a:lnTo>
                    <a:pt x="28653" y="745485"/>
                  </a:lnTo>
                  <a:cubicBezTo>
                    <a:pt x="21054" y="745485"/>
                    <a:pt x="13766" y="742466"/>
                    <a:pt x="8392" y="737092"/>
                  </a:cubicBezTo>
                  <a:cubicBezTo>
                    <a:pt x="3019" y="731719"/>
                    <a:pt x="0" y="724431"/>
                    <a:pt x="0" y="716832"/>
                  </a:cubicBezTo>
                  <a:lnTo>
                    <a:pt x="0" y="28653"/>
                  </a:lnTo>
                  <a:cubicBezTo>
                    <a:pt x="0" y="21054"/>
                    <a:pt x="3019" y="13766"/>
                    <a:pt x="8392" y="8392"/>
                  </a:cubicBezTo>
                  <a:cubicBezTo>
                    <a:pt x="13766" y="3019"/>
                    <a:pt x="21054" y="0"/>
                    <a:pt x="2865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14"/>
            <p:cNvSpPr txBox="1"/>
            <p:nvPr/>
          </p:nvSpPr>
          <p:spPr>
            <a:xfrm>
              <a:off x="0" y="-9525"/>
              <a:ext cx="1777748" cy="755010"/>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280" name="Google Shape;280;p14"/>
          <p:cNvPicPr preferRelativeResize="0"/>
          <p:nvPr/>
        </p:nvPicPr>
        <p:blipFill rotWithShape="1">
          <a:blip r:embed="rId4">
            <a:alphaModFix/>
          </a:blip>
          <a:srcRect b="0" l="18596" r="10052" t="0"/>
          <a:stretch/>
        </p:blipFill>
        <p:spPr>
          <a:xfrm>
            <a:off x="8134067" y="5582835"/>
            <a:ext cx="3655507" cy="3409345"/>
          </a:xfrm>
          <a:prstGeom prst="rect">
            <a:avLst/>
          </a:prstGeom>
          <a:noFill/>
          <a:ln>
            <a:noFill/>
          </a:ln>
        </p:spPr>
      </p:pic>
      <p:sp>
        <p:nvSpPr>
          <p:cNvPr id="281" name="Google Shape;281;p14"/>
          <p:cNvSpPr/>
          <p:nvPr/>
        </p:nvSpPr>
        <p:spPr>
          <a:xfrm>
            <a:off x="16180331" y="267073"/>
            <a:ext cx="1929184" cy="1904631"/>
          </a:xfrm>
          <a:custGeom>
            <a:rect b="b" l="l" r="r" t="t"/>
            <a:pathLst>
              <a:path extrusionOk="0" h="1904631" w="1929184">
                <a:moveTo>
                  <a:pt x="0" y="0"/>
                </a:moveTo>
                <a:lnTo>
                  <a:pt x="1929184" y="0"/>
                </a:lnTo>
                <a:lnTo>
                  <a:pt x="1929184" y="1904631"/>
                </a:lnTo>
                <a:lnTo>
                  <a:pt x="0" y="1904631"/>
                </a:lnTo>
                <a:lnTo>
                  <a:pt x="0" y="0"/>
                </a:lnTo>
                <a:close/>
              </a:path>
            </a:pathLst>
          </a:custGeom>
          <a:blipFill rotWithShape="1">
            <a:blip r:embed="rId5">
              <a:alphaModFix/>
            </a:blip>
            <a:stretch>
              <a:fillRect b="0" l="0" r="0" t="0"/>
            </a:stretch>
          </a:blipFill>
          <a:ln>
            <a:noFill/>
          </a:ln>
        </p:spPr>
      </p:sp>
      <p:sp>
        <p:nvSpPr>
          <p:cNvPr id="282" name="Google Shape;282;p14"/>
          <p:cNvSpPr/>
          <p:nvPr/>
        </p:nvSpPr>
        <p:spPr>
          <a:xfrm>
            <a:off x="-640056" y="5855071"/>
            <a:ext cx="6727968" cy="5052092"/>
          </a:xfrm>
          <a:custGeom>
            <a:rect b="b" l="l" r="r" t="t"/>
            <a:pathLst>
              <a:path extrusionOk="0" h="5052092" w="6727968">
                <a:moveTo>
                  <a:pt x="0" y="0"/>
                </a:moveTo>
                <a:lnTo>
                  <a:pt x="6727968" y="0"/>
                </a:lnTo>
                <a:lnTo>
                  <a:pt x="6727968" y="5052092"/>
                </a:lnTo>
                <a:lnTo>
                  <a:pt x="0" y="5052092"/>
                </a:lnTo>
                <a:lnTo>
                  <a:pt x="0" y="0"/>
                </a:lnTo>
                <a:close/>
              </a:path>
            </a:pathLst>
          </a:custGeom>
          <a:blipFill rotWithShape="1">
            <a:blip r:embed="rId6">
              <a:alphaModFix/>
            </a:blip>
            <a:stretch>
              <a:fillRect b="0" l="0" r="0" t="0"/>
            </a:stretch>
          </a:blipFill>
          <a:ln>
            <a:noFill/>
          </a:ln>
        </p:spPr>
      </p:sp>
      <p:sp>
        <p:nvSpPr>
          <p:cNvPr id="283" name="Google Shape;283;p14"/>
          <p:cNvSpPr txBox="1"/>
          <p:nvPr/>
        </p:nvSpPr>
        <p:spPr>
          <a:xfrm>
            <a:off x="1028700" y="1171575"/>
            <a:ext cx="4902697" cy="1000129"/>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US" sz="7500" u="none" cap="none" strike="noStrike">
                <a:solidFill>
                  <a:srgbClr val="000000"/>
                </a:solidFill>
                <a:latin typeface="Martel"/>
                <a:ea typeface="Martel"/>
                <a:cs typeface="Martel"/>
                <a:sym typeface="Martel"/>
              </a:rPr>
              <a:t>Regrets</a:t>
            </a:r>
            <a:endParaRPr/>
          </a:p>
        </p:txBody>
      </p:sp>
      <p:sp>
        <p:nvSpPr>
          <p:cNvPr id="284" name="Google Shape;284;p14"/>
          <p:cNvSpPr txBox="1"/>
          <p:nvPr/>
        </p:nvSpPr>
        <p:spPr>
          <a:xfrm>
            <a:off x="1028700" y="2572790"/>
            <a:ext cx="5873400" cy="17124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500" u="none" cap="none" strike="noStrike">
                <a:solidFill>
                  <a:srgbClr val="000000"/>
                </a:solidFill>
                <a:latin typeface="Inclusive Sans"/>
                <a:ea typeface="Inclusive Sans"/>
                <a:cs typeface="Inclusive Sans"/>
                <a:sym typeface="Inclusive Sans"/>
              </a:rPr>
              <a:t>Describe a purchase or spending habit you regret. What was the situation, and how did it feel in hindsight? Then share what you learned from it.</a:t>
            </a:r>
            <a:endParaRPr sz="1100"/>
          </a:p>
        </p:txBody>
      </p:sp>
      <p:grpSp>
        <p:nvGrpSpPr>
          <p:cNvPr id="285" name="Google Shape;285;p14"/>
          <p:cNvGrpSpPr/>
          <p:nvPr/>
        </p:nvGrpSpPr>
        <p:grpSpPr>
          <a:xfrm>
            <a:off x="12280571" y="2437013"/>
            <a:ext cx="4514309" cy="1099041"/>
            <a:chOff x="0" y="-66675"/>
            <a:chExt cx="6019079" cy="1465389"/>
          </a:xfrm>
        </p:grpSpPr>
        <p:sp>
          <p:nvSpPr>
            <p:cNvPr id="286" name="Google Shape;286;p14"/>
            <p:cNvSpPr txBox="1"/>
            <p:nvPr/>
          </p:nvSpPr>
          <p:spPr>
            <a:xfrm>
              <a:off x="0" y="864044"/>
              <a:ext cx="6019079" cy="534670"/>
            </a:xfrm>
            <a:prstGeom prst="rect">
              <a:avLst/>
            </a:prstGeom>
            <a:noFill/>
            <a:ln>
              <a:noFill/>
            </a:ln>
          </p:spPr>
          <p:txBody>
            <a:bodyPr anchorCtr="0" anchor="t" bIns="0" lIns="0" spcFirstLastPara="1" rIns="0" wrap="square" tIns="0">
              <a:spAutoFit/>
            </a:bodyPr>
            <a:lstStyle/>
            <a:p>
              <a:pPr indent="0" lvl="0" marL="0" marR="0" rtl="0" algn="l">
                <a:lnSpc>
                  <a:spcPct val="139958"/>
                </a:lnSpc>
                <a:spcBef>
                  <a:spcPts val="0"/>
                </a:spcBef>
                <a:spcAft>
                  <a:spcPts val="0"/>
                </a:spcAft>
                <a:buNone/>
              </a:pPr>
              <a:r>
                <a:rPr b="0" i="0" lang="en-US" sz="2400" u="none" cap="none" strike="noStrike">
                  <a:solidFill>
                    <a:srgbClr val="000000"/>
                  </a:solidFill>
                  <a:latin typeface="Inclusive Sans"/>
                  <a:ea typeface="Inclusive Sans"/>
                  <a:cs typeface="Inclusive Sans"/>
                  <a:sym typeface="Inclusive Sans"/>
                </a:rPr>
                <a:t>Supporting details go here</a:t>
              </a:r>
              <a:endParaRPr/>
            </a:p>
          </p:txBody>
        </p:sp>
        <p:sp>
          <p:nvSpPr>
            <p:cNvPr id="287" name="Google Shape;287;p14"/>
            <p:cNvSpPr txBox="1"/>
            <p:nvPr/>
          </p:nvSpPr>
          <p:spPr>
            <a:xfrm>
              <a:off x="0" y="-66675"/>
              <a:ext cx="6019079" cy="67627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3000" u="none" cap="none" strike="noStrike">
                  <a:solidFill>
                    <a:srgbClr val="000000"/>
                  </a:solidFill>
                  <a:latin typeface="Inclusive Sans"/>
                  <a:ea typeface="Inclusive Sans"/>
                  <a:cs typeface="Inclusive Sans"/>
                  <a:sym typeface="Inclusive Sans"/>
                </a:rPr>
                <a:t>Add an item</a:t>
              </a:r>
              <a:endParaRPr/>
            </a:p>
          </p:txBody>
        </p:sp>
      </p:grpSp>
      <p:grpSp>
        <p:nvGrpSpPr>
          <p:cNvPr id="288" name="Google Shape;288;p14"/>
          <p:cNvGrpSpPr/>
          <p:nvPr/>
        </p:nvGrpSpPr>
        <p:grpSpPr>
          <a:xfrm>
            <a:off x="12280571" y="6712984"/>
            <a:ext cx="4514309" cy="1099041"/>
            <a:chOff x="0" y="-66675"/>
            <a:chExt cx="6019079" cy="1465389"/>
          </a:xfrm>
        </p:grpSpPr>
        <p:sp>
          <p:nvSpPr>
            <p:cNvPr id="289" name="Google Shape;289;p14"/>
            <p:cNvSpPr txBox="1"/>
            <p:nvPr/>
          </p:nvSpPr>
          <p:spPr>
            <a:xfrm>
              <a:off x="0" y="864044"/>
              <a:ext cx="6019079" cy="534670"/>
            </a:xfrm>
            <a:prstGeom prst="rect">
              <a:avLst/>
            </a:prstGeom>
            <a:noFill/>
            <a:ln>
              <a:noFill/>
            </a:ln>
          </p:spPr>
          <p:txBody>
            <a:bodyPr anchorCtr="0" anchor="t" bIns="0" lIns="0" spcFirstLastPara="1" rIns="0" wrap="square" tIns="0">
              <a:spAutoFit/>
            </a:bodyPr>
            <a:lstStyle/>
            <a:p>
              <a:pPr indent="0" lvl="0" marL="0" marR="0" rtl="0" algn="l">
                <a:lnSpc>
                  <a:spcPct val="139958"/>
                </a:lnSpc>
                <a:spcBef>
                  <a:spcPts val="0"/>
                </a:spcBef>
                <a:spcAft>
                  <a:spcPts val="0"/>
                </a:spcAft>
                <a:buNone/>
              </a:pPr>
              <a:r>
                <a:rPr b="0" i="0" lang="en-US" sz="2400" u="none" cap="none" strike="noStrike">
                  <a:solidFill>
                    <a:srgbClr val="000000"/>
                  </a:solidFill>
                  <a:latin typeface="Inclusive Sans"/>
                  <a:ea typeface="Inclusive Sans"/>
                  <a:cs typeface="Inclusive Sans"/>
                  <a:sym typeface="Inclusive Sans"/>
                </a:rPr>
                <a:t>Supporting details go here</a:t>
              </a:r>
              <a:endParaRPr/>
            </a:p>
          </p:txBody>
        </p:sp>
        <p:sp>
          <p:nvSpPr>
            <p:cNvPr id="290" name="Google Shape;290;p14"/>
            <p:cNvSpPr txBox="1"/>
            <p:nvPr/>
          </p:nvSpPr>
          <p:spPr>
            <a:xfrm>
              <a:off x="0" y="-66675"/>
              <a:ext cx="6019079" cy="67627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3000" u="none" cap="none" strike="noStrike">
                  <a:solidFill>
                    <a:srgbClr val="000000"/>
                  </a:solidFill>
                  <a:latin typeface="Inclusive Sans"/>
                  <a:ea typeface="Inclusive Sans"/>
                  <a:cs typeface="Inclusive Sans"/>
                  <a:sym typeface="Inclusive Sans"/>
                </a:rPr>
                <a:t>Add another item</a:t>
              </a:r>
              <a:endParaRPr/>
            </a:p>
          </p:txBody>
        </p:sp>
      </p:grpSp>
    </p:spTree>
  </p:cSld>
  <p:clrMapOvr>
    <a:masterClrMapping/>
  </p:clrMapOvr>
  <p:transition>
    <p:push/>
  </p:transition>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EDC7E3"/>
        </a:solidFill>
      </p:bgPr>
    </p:bg>
    <p:spTree>
      <p:nvGrpSpPr>
        <p:cNvPr id="294" name="Shape 294"/>
        <p:cNvGrpSpPr/>
        <p:nvPr/>
      </p:nvGrpSpPr>
      <p:grpSpPr>
        <a:xfrm>
          <a:off x="0" y="0"/>
          <a:ext cx="0" cy="0"/>
          <a:chOff x="0" y="0"/>
          <a:chExt cx="0" cy="0"/>
        </a:xfrm>
      </p:grpSpPr>
      <p:grpSp>
        <p:nvGrpSpPr>
          <p:cNvPr id="295" name="Google Shape;295;p15"/>
          <p:cNvGrpSpPr/>
          <p:nvPr/>
        </p:nvGrpSpPr>
        <p:grpSpPr>
          <a:xfrm>
            <a:off x="1028700" y="235176"/>
            <a:ext cx="1104209" cy="1130055"/>
            <a:chOff x="0" y="0"/>
            <a:chExt cx="207574" cy="212433"/>
          </a:xfrm>
        </p:grpSpPr>
        <p:sp>
          <p:nvSpPr>
            <p:cNvPr id="296" name="Google Shape;296;p15"/>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15"/>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98" name="Google Shape;298;p15"/>
          <p:cNvGrpSpPr/>
          <p:nvPr/>
        </p:nvGrpSpPr>
        <p:grpSpPr>
          <a:xfrm>
            <a:off x="1028700" y="702938"/>
            <a:ext cx="5187930" cy="3395748"/>
            <a:chOff x="0" y="-9525"/>
            <a:chExt cx="975250" cy="638347"/>
          </a:xfrm>
        </p:grpSpPr>
        <p:sp>
          <p:nvSpPr>
            <p:cNvPr id="299" name="Google Shape;299;p15"/>
            <p:cNvSpPr/>
            <p:nvPr/>
          </p:nvSpPr>
          <p:spPr>
            <a:xfrm>
              <a:off x="0" y="0"/>
              <a:ext cx="975249" cy="628822"/>
            </a:xfrm>
            <a:custGeom>
              <a:rect b="b" l="l" r="r" t="t"/>
              <a:pathLst>
                <a:path extrusionOk="0" h="628822" w="975249">
                  <a:moveTo>
                    <a:pt x="52230" y="0"/>
                  </a:moveTo>
                  <a:lnTo>
                    <a:pt x="923019" y="0"/>
                  </a:lnTo>
                  <a:cubicBezTo>
                    <a:pt x="951865" y="0"/>
                    <a:pt x="975249" y="23384"/>
                    <a:pt x="975249" y="52230"/>
                  </a:cubicBezTo>
                  <a:lnTo>
                    <a:pt x="975249" y="576591"/>
                  </a:lnTo>
                  <a:cubicBezTo>
                    <a:pt x="975249" y="605437"/>
                    <a:pt x="951865" y="628822"/>
                    <a:pt x="923019" y="628822"/>
                  </a:cubicBezTo>
                  <a:lnTo>
                    <a:pt x="52230" y="628822"/>
                  </a:lnTo>
                  <a:cubicBezTo>
                    <a:pt x="23384" y="628822"/>
                    <a:pt x="0" y="605437"/>
                    <a:pt x="0" y="576591"/>
                  </a:cubicBezTo>
                  <a:lnTo>
                    <a:pt x="0" y="52230"/>
                  </a:lnTo>
                  <a:cubicBezTo>
                    <a:pt x="0" y="23384"/>
                    <a:pt x="23384" y="0"/>
                    <a:pt x="52230"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15"/>
            <p:cNvSpPr txBox="1"/>
            <p:nvPr/>
          </p:nvSpPr>
          <p:spPr>
            <a:xfrm>
              <a:off x="0" y="-9525"/>
              <a:ext cx="975250" cy="638346"/>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01" name="Google Shape;301;p15"/>
          <p:cNvSpPr/>
          <p:nvPr/>
        </p:nvSpPr>
        <p:spPr>
          <a:xfrm>
            <a:off x="14194754" y="2542193"/>
            <a:ext cx="3579435" cy="3540387"/>
          </a:xfrm>
          <a:custGeom>
            <a:rect b="b" l="l" r="r" t="t"/>
            <a:pathLst>
              <a:path extrusionOk="0" h="3540387" w="3579435">
                <a:moveTo>
                  <a:pt x="0" y="0"/>
                </a:moveTo>
                <a:lnTo>
                  <a:pt x="3579435" y="0"/>
                </a:lnTo>
                <a:lnTo>
                  <a:pt x="3579435" y="3540387"/>
                </a:lnTo>
                <a:lnTo>
                  <a:pt x="0" y="3540387"/>
                </a:lnTo>
                <a:lnTo>
                  <a:pt x="0" y="0"/>
                </a:lnTo>
                <a:close/>
              </a:path>
            </a:pathLst>
          </a:custGeom>
          <a:blipFill rotWithShape="1">
            <a:blip r:embed="rId3">
              <a:alphaModFix/>
            </a:blip>
            <a:stretch>
              <a:fillRect b="0" l="0" r="0" t="0"/>
            </a:stretch>
          </a:blipFill>
          <a:ln>
            <a:noFill/>
          </a:ln>
        </p:spPr>
      </p:sp>
      <p:grpSp>
        <p:nvGrpSpPr>
          <p:cNvPr id="302" name="Google Shape;302;p15"/>
          <p:cNvGrpSpPr/>
          <p:nvPr/>
        </p:nvGrpSpPr>
        <p:grpSpPr>
          <a:xfrm>
            <a:off x="6550035" y="2542193"/>
            <a:ext cx="1104209" cy="1130055"/>
            <a:chOff x="0" y="0"/>
            <a:chExt cx="207574" cy="212433"/>
          </a:xfrm>
        </p:grpSpPr>
        <p:sp>
          <p:nvSpPr>
            <p:cNvPr id="303" name="Google Shape;303;p15"/>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15"/>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05" name="Google Shape;305;p15"/>
          <p:cNvGrpSpPr/>
          <p:nvPr/>
        </p:nvGrpSpPr>
        <p:grpSpPr>
          <a:xfrm>
            <a:off x="6550035" y="3009955"/>
            <a:ext cx="5187930" cy="3395748"/>
            <a:chOff x="0" y="-9525"/>
            <a:chExt cx="975250" cy="638347"/>
          </a:xfrm>
        </p:grpSpPr>
        <p:sp>
          <p:nvSpPr>
            <p:cNvPr id="306" name="Google Shape;306;p15"/>
            <p:cNvSpPr/>
            <p:nvPr/>
          </p:nvSpPr>
          <p:spPr>
            <a:xfrm>
              <a:off x="0" y="0"/>
              <a:ext cx="975249" cy="628822"/>
            </a:xfrm>
            <a:custGeom>
              <a:rect b="b" l="l" r="r" t="t"/>
              <a:pathLst>
                <a:path extrusionOk="0" h="628822" w="975249">
                  <a:moveTo>
                    <a:pt x="52230" y="0"/>
                  </a:moveTo>
                  <a:lnTo>
                    <a:pt x="923019" y="0"/>
                  </a:lnTo>
                  <a:cubicBezTo>
                    <a:pt x="951865" y="0"/>
                    <a:pt x="975249" y="23384"/>
                    <a:pt x="975249" y="52230"/>
                  </a:cubicBezTo>
                  <a:lnTo>
                    <a:pt x="975249" y="576591"/>
                  </a:lnTo>
                  <a:cubicBezTo>
                    <a:pt x="975249" y="605437"/>
                    <a:pt x="951865" y="628822"/>
                    <a:pt x="923019" y="628822"/>
                  </a:cubicBezTo>
                  <a:lnTo>
                    <a:pt x="52230" y="628822"/>
                  </a:lnTo>
                  <a:cubicBezTo>
                    <a:pt x="23384" y="628822"/>
                    <a:pt x="0" y="605437"/>
                    <a:pt x="0" y="576591"/>
                  </a:cubicBezTo>
                  <a:lnTo>
                    <a:pt x="0" y="52230"/>
                  </a:lnTo>
                  <a:cubicBezTo>
                    <a:pt x="0" y="23384"/>
                    <a:pt x="23384" y="0"/>
                    <a:pt x="52230"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15"/>
            <p:cNvSpPr txBox="1"/>
            <p:nvPr/>
          </p:nvSpPr>
          <p:spPr>
            <a:xfrm>
              <a:off x="0" y="-9525"/>
              <a:ext cx="975250" cy="638346"/>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08" name="Google Shape;308;p15"/>
          <p:cNvGrpSpPr/>
          <p:nvPr/>
        </p:nvGrpSpPr>
        <p:grpSpPr>
          <a:xfrm>
            <a:off x="12071370" y="5394795"/>
            <a:ext cx="1104209" cy="1130055"/>
            <a:chOff x="0" y="0"/>
            <a:chExt cx="207574" cy="212433"/>
          </a:xfrm>
        </p:grpSpPr>
        <p:sp>
          <p:nvSpPr>
            <p:cNvPr id="309" name="Google Shape;309;p15"/>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15"/>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11" name="Google Shape;311;p15"/>
          <p:cNvGrpSpPr/>
          <p:nvPr/>
        </p:nvGrpSpPr>
        <p:grpSpPr>
          <a:xfrm>
            <a:off x="12071370" y="5862557"/>
            <a:ext cx="5187930" cy="3395748"/>
            <a:chOff x="0" y="-9525"/>
            <a:chExt cx="975250" cy="638347"/>
          </a:xfrm>
        </p:grpSpPr>
        <p:sp>
          <p:nvSpPr>
            <p:cNvPr id="312" name="Google Shape;312;p15"/>
            <p:cNvSpPr/>
            <p:nvPr/>
          </p:nvSpPr>
          <p:spPr>
            <a:xfrm>
              <a:off x="0" y="0"/>
              <a:ext cx="975249" cy="628822"/>
            </a:xfrm>
            <a:custGeom>
              <a:rect b="b" l="l" r="r" t="t"/>
              <a:pathLst>
                <a:path extrusionOk="0" h="628822" w="975249">
                  <a:moveTo>
                    <a:pt x="52230" y="0"/>
                  </a:moveTo>
                  <a:lnTo>
                    <a:pt x="923019" y="0"/>
                  </a:lnTo>
                  <a:cubicBezTo>
                    <a:pt x="951865" y="0"/>
                    <a:pt x="975249" y="23384"/>
                    <a:pt x="975249" y="52230"/>
                  </a:cubicBezTo>
                  <a:lnTo>
                    <a:pt x="975249" y="576591"/>
                  </a:lnTo>
                  <a:cubicBezTo>
                    <a:pt x="975249" y="605437"/>
                    <a:pt x="951865" y="628822"/>
                    <a:pt x="923019" y="628822"/>
                  </a:cubicBezTo>
                  <a:lnTo>
                    <a:pt x="52230" y="628822"/>
                  </a:lnTo>
                  <a:cubicBezTo>
                    <a:pt x="23384" y="628822"/>
                    <a:pt x="0" y="605437"/>
                    <a:pt x="0" y="576591"/>
                  </a:cubicBezTo>
                  <a:lnTo>
                    <a:pt x="0" y="52230"/>
                  </a:lnTo>
                  <a:cubicBezTo>
                    <a:pt x="0" y="23384"/>
                    <a:pt x="23384" y="0"/>
                    <a:pt x="52230"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15"/>
            <p:cNvSpPr txBox="1"/>
            <p:nvPr/>
          </p:nvSpPr>
          <p:spPr>
            <a:xfrm>
              <a:off x="0" y="-9525"/>
              <a:ext cx="975250" cy="638346"/>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14" name="Google Shape;314;p15"/>
          <p:cNvSpPr/>
          <p:nvPr/>
        </p:nvSpPr>
        <p:spPr>
          <a:xfrm>
            <a:off x="10801001" y="-730776"/>
            <a:ext cx="3644948" cy="3101519"/>
          </a:xfrm>
          <a:custGeom>
            <a:rect b="b" l="l" r="r" t="t"/>
            <a:pathLst>
              <a:path extrusionOk="0" h="3101519" w="3644948">
                <a:moveTo>
                  <a:pt x="0" y="0"/>
                </a:moveTo>
                <a:lnTo>
                  <a:pt x="3644948" y="0"/>
                </a:lnTo>
                <a:lnTo>
                  <a:pt x="3644948" y="3101519"/>
                </a:lnTo>
                <a:lnTo>
                  <a:pt x="0" y="3101519"/>
                </a:lnTo>
                <a:lnTo>
                  <a:pt x="0" y="0"/>
                </a:lnTo>
                <a:close/>
              </a:path>
            </a:pathLst>
          </a:custGeom>
          <a:blipFill rotWithShape="1">
            <a:blip r:embed="rId4">
              <a:alphaModFix/>
            </a:blip>
            <a:stretch>
              <a:fillRect b="0" l="0" r="0" t="0"/>
            </a:stretch>
          </a:blipFill>
          <a:ln>
            <a:noFill/>
          </a:ln>
        </p:spPr>
      </p:sp>
      <p:sp>
        <p:nvSpPr>
          <p:cNvPr id="315" name="Google Shape;315;p15"/>
          <p:cNvSpPr/>
          <p:nvPr/>
        </p:nvSpPr>
        <p:spPr>
          <a:xfrm rot="1408216">
            <a:off x="202399" y="4238744"/>
            <a:ext cx="3713187" cy="3996581"/>
          </a:xfrm>
          <a:custGeom>
            <a:rect b="b" l="l" r="r" t="t"/>
            <a:pathLst>
              <a:path extrusionOk="0" h="3996581" w="3713187">
                <a:moveTo>
                  <a:pt x="0" y="0"/>
                </a:moveTo>
                <a:lnTo>
                  <a:pt x="3713187" y="0"/>
                </a:lnTo>
                <a:lnTo>
                  <a:pt x="3713187" y="3996581"/>
                </a:lnTo>
                <a:lnTo>
                  <a:pt x="0" y="3996581"/>
                </a:lnTo>
                <a:lnTo>
                  <a:pt x="0" y="0"/>
                </a:lnTo>
                <a:close/>
              </a:path>
            </a:pathLst>
          </a:custGeom>
          <a:blipFill rotWithShape="1">
            <a:blip r:embed="rId5">
              <a:alphaModFix/>
            </a:blip>
            <a:stretch>
              <a:fillRect b="0" l="0" r="0" t="0"/>
            </a:stretch>
          </a:blipFill>
          <a:ln>
            <a:noFill/>
          </a:ln>
        </p:spPr>
      </p:sp>
      <p:sp>
        <p:nvSpPr>
          <p:cNvPr id="316" name="Google Shape;316;p15"/>
          <p:cNvSpPr txBox="1"/>
          <p:nvPr/>
        </p:nvSpPr>
        <p:spPr>
          <a:xfrm>
            <a:off x="1213946" y="313125"/>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01</a:t>
            </a:r>
            <a:endParaRPr/>
          </a:p>
        </p:txBody>
      </p:sp>
      <p:sp>
        <p:nvSpPr>
          <p:cNvPr id="317" name="Google Shape;317;p15"/>
          <p:cNvSpPr txBox="1"/>
          <p:nvPr/>
        </p:nvSpPr>
        <p:spPr>
          <a:xfrm>
            <a:off x="1028700" y="8279033"/>
            <a:ext cx="9934677" cy="1000129"/>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US" sz="7500" u="none" cap="none" strike="noStrike">
                <a:solidFill>
                  <a:srgbClr val="000000"/>
                </a:solidFill>
                <a:latin typeface="Martel"/>
                <a:ea typeface="Martel"/>
                <a:cs typeface="Martel"/>
                <a:sym typeface="Martel"/>
              </a:rPr>
              <a:t>Financial wins</a:t>
            </a:r>
            <a:endParaRPr/>
          </a:p>
        </p:txBody>
      </p:sp>
      <p:sp>
        <p:nvSpPr>
          <p:cNvPr id="318" name="Google Shape;318;p15"/>
          <p:cNvSpPr txBox="1"/>
          <p:nvPr/>
        </p:nvSpPr>
        <p:spPr>
          <a:xfrm>
            <a:off x="1372112" y="1318635"/>
            <a:ext cx="4501106" cy="485775"/>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0" i="0" lang="en-US" sz="3200" u="none" cap="none" strike="noStrike">
                <a:solidFill>
                  <a:srgbClr val="000000"/>
                </a:solidFill>
                <a:latin typeface="Inclusive Sans"/>
                <a:ea typeface="Inclusive Sans"/>
                <a:cs typeface="Inclusive Sans"/>
                <a:sym typeface="Inclusive Sans"/>
              </a:rPr>
              <a:t>Paid off my debt</a:t>
            </a:r>
            <a:endParaRPr/>
          </a:p>
        </p:txBody>
      </p:sp>
      <p:sp>
        <p:nvSpPr>
          <p:cNvPr id="319" name="Google Shape;319;p15"/>
          <p:cNvSpPr txBox="1"/>
          <p:nvPr/>
        </p:nvSpPr>
        <p:spPr>
          <a:xfrm>
            <a:off x="1372112" y="2294551"/>
            <a:ext cx="4501200" cy="1066800"/>
          </a:xfrm>
          <a:prstGeom prst="rect">
            <a:avLst/>
          </a:prstGeom>
          <a:noFill/>
          <a:ln>
            <a:noFill/>
          </a:ln>
        </p:spPr>
        <p:txBody>
          <a:bodyPr anchorCtr="0" anchor="t" bIns="0" lIns="0" spcFirstLastPara="1" rIns="0" wrap="square" tIns="0">
            <a:spAutoFit/>
          </a:bodyPr>
          <a:lstStyle/>
          <a:p>
            <a:pPr indent="0" lvl="0" marL="0" marR="0" rtl="0" algn="ctr">
              <a:lnSpc>
                <a:spcPct val="115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Cleared a long-standing credit card debt by committing to extra monthly payments</a:t>
            </a:r>
            <a:endParaRPr sz="1100"/>
          </a:p>
        </p:txBody>
      </p:sp>
      <p:sp>
        <p:nvSpPr>
          <p:cNvPr id="320" name="Google Shape;320;p15"/>
          <p:cNvSpPr txBox="1"/>
          <p:nvPr/>
        </p:nvSpPr>
        <p:spPr>
          <a:xfrm>
            <a:off x="6735281" y="2620142"/>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02</a:t>
            </a:r>
            <a:endParaRPr/>
          </a:p>
        </p:txBody>
      </p:sp>
      <p:sp>
        <p:nvSpPr>
          <p:cNvPr id="321" name="Google Shape;321;p15"/>
          <p:cNvSpPr txBox="1"/>
          <p:nvPr/>
        </p:nvSpPr>
        <p:spPr>
          <a:xfrm>
            <a:off x="6893447" y="3625652"/>
            <a:ext cx="4501106" cy="485775"/>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0" i="0" lang="en-US" sz="3200" u="none" cap="none" strike="noStrike">
                <a:solidFill>
                  <a:srgbClr val="000000"/>
                </a:solidFill>
                <a:latin typeface="Inclusive Sans"/>
                <a:ea typeface="Inclusive Sans"/>
                <a:cs typeface="Inclusive Sans"/>
                <a:sym typeface="Inclusive Sans"/>
              </a:rPr>
              <a:t>Another win here</a:t>
            </a:r>
            <a:endParaRPr/>
          </a:p>
        </p:txBody>
      </p:sp>
      <p:sp>
        <p:nvSpPr>
          <p:cNvPr id="322" name="Google Shape;322;p15"/>
          <p:cNvSpPr txBox="1"/>
          <p:nvPr/>
        </p:nvSpPr>
        <p:spPr>
          <a:xfrm>
            <a:off x="6893447" y="4601568"/>
            <a:ext cx="4501106" cy="415290"/>
          </a:xfrm>
          <a:prstGeom prst="rect">
            <a:avLst/>
          </a:prstGeom>
          <a:noFill/>
          <a:ln>
            <a:noFill/>
          </a:ln>
        </p:spPr>
        <p:txBody>
          <a:bodyPr anchorCtr="0" anchor="t" bIns="0" lIns="0" spcFirstLastPara="1" rIns="0" wrap="square" tIns="0">
            <a:spAutoFit/>
          </a:bodyPr>
          <a:lstStyle/>
          <a:p>
            <a:pPr indent="0" lvl="0" marL="0" marR="0" rtl="0" algn="ctr">
              <a:lnSpc>
                <a:spcPct val="139958"/>
              </a:lnSpc>
              <a:spcBef>
                <a:spcPts val="0"/>
              </a:spcBef>
              <a:spcAft>
                <a:spcPts val="0"/>
              </a:spcAft>
              <a:buNone/>
            </a:pPr>
            <a:r>
              <a:rPr b="0" i="0" lang="en-US" sz="2400" u="none" cap="none" strike="noStrike">
                <a:solidFill>
                  <a:srgbClr val="000000"/>
                </a:solidFill>
                <a:latin typeface="Inclusive Sans"/>
                <a:ea typeface="Inclusive Sans"/>
                <a:cs typeface="Inclusive Sans"/>
                <a:sym typeface="Inclusive Sans"/>
              </a:rPr>
              <a:t>Supporting details go here</a:t>
            </a:r>
            <a:endParaRPr/>
          </a:p>
        </p:txBody>
      </p:sp>
      <p:sp>
        <p:nvSpPr>
          <p:cNvPr id="323" name="Google Shape;323;p15"/>
          <p:cNvSpPr txBox="1"/>
          <p:nvPr/>
        </p:nvSpPr>
        <p:spPr>
          <a:xfrm>
            <a:off x="12256616" y="5472744"/>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03</a:t>
            </a:r>
            <a:endParaRPr/>
          </a:p>
        </p:txBody>
      </p:sp>
      <p:sp>
        <p:nvSpPr>
          <p:cNvPr id="324" name="Google Shape;324;p15"/>
          <p:cNvSpPr txBox="1"/>
          <p:nvPr/>
        </p:nvSpPr>
        <p:spPr>
          <a:xfrm>
            <a:off x="12414782" y="6478253"/>
            <a:ext cx="4501106" cy="485775"/>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0" i="0" lang="en-US" sz="3200" u="none" cap="none" strike="noStrike">
                <a:solidFill>
                  <a:srgbClr val="000000"/>
                </a:solidFill>
                <a:latin typeface="Inclusive Sans"/>
                <a:ea typeface="Inclusive Sans"/>
                <a:cs typeface="Inclusive Sans"/>
                <a:sym typeface="Inclusive Sans"/>
              </a:rPr>
              <a:t>Another win here</a:t>
            </a:r>
            <a:endParaRPr/>
          </a:p>
        </p:txBody>
      </p:sp>
      <p:sp>
        <p:nvSpPr>
          <p:cNvPr id="325" name="Google Shape;325;p15"/>
          <p:cNvSpPr txBox="1"/>
          <p:nvPr/>
        </p:nvSpPr>
        <p:spPr>
          <a:xfrm>
            <a:off x="12414782" y="7454170"/>
            <a:ext cx="4501106" cy="415290"/>
          </a:xfrm>
          <a:prstGeom prst="rect">
            <a:avLst/>
          </a:prstGeom>
          <a:noFill/>
          <a:ln>
            <a:noFill/>
          </a:ln>
        </p:spPr>
        <p:txBody>
          <a:bodyPr anchorCtr="0" anchor="t" bIns="0" lIns="0" spcFirstLastPara="1" rIns="0" wrap="square" tIns="0">
            <a:spAutoFit/>
          </a:bodyPr>
          <a:lstStyle/>
          <a:p>
            <a:pPr indent="0" lvl="0" marL="0" marR="0" rtl="0" algn="ctr">
              <a:lnSpc>
                <a:spcPct val="139958"/>
              </a:lnSpc>
              <a:spcBef>
                <a:spcPts val="0"/>
              </a:spcBef>
              <a:spcAft>
                <a:spcPts val="0"/>
              </a:spcAft>
              <a:buNone/>
            </a:pPr>
            <a:r>
              <a:rPr b="0" i="0" lang="en-US" sz="2400" u="none" cap="none" strike="noStrike">
                <a:solidFill>
                  <a:srgbClr val="000000"/>
                </a:solidFill>
                <a:latin typeface="Inclusive Sans"/>
                <a:ea typeface="Inclusive Sans"/>
                <a:cs typeface="Inclusive Sans"/>
                <a:sym typeface="Inclusive Sans"/>
              </a:rPr>
              <a:t>Supporting details go here</a:t>
            </a:r>
            <a:endParaRPr/>
          </a:p>
        </p:txBody>
      </p:sp>
    </p:spTree>
  </p:cSld>
  <p:clrMapOvr>
    <a:masterClrMapping/>
  </p:clrMapOvr>
  <p:transition>
    <p:push/>
  </p:transition>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E17411"/>
        </a:solidFill>
      </p:bgPr>
    </p:bg>
    <p:spTree>
      <p:nvGrpSpPr>
        <p:cNvPr id="329" name="Shape 329"/>
        <p:cNvGrpSpPr/>
        <p:nvPr/>
      </p:nvGrpSpPr>
      <p:grpSpPr>
        <a:xfrm>
          <a:off x="0" y="0"/>
          <a:ext cx="0" cy="0"/>
          <a:chOff x="0" y="0"/>
          <a:chExt cx="0" cy="0"/>
        </a:xfrm>
      </p:grpSpPr>
      <p:grpSp>
        <p:nvGrpSpPr>
          <p:cNvPr id="330" name="Google Shape;330;p16"/>
          <p:cNvGrpSpPr/>
          <p:nvPr/>
        </p:nvGrpSpPr>
        <p:grpSpPr>
          <a:xfrm>
            <a:off x="866595" y="591461"/>
            <a:ext cx="1104209" cy="1130055"/>
            <a:chOff x="0" y="0"/>
            <a:chExt cx="207574" cy="212433"/>
          </a:xfrm>
        </p:grpSpPr>
        <p:sp>
          <p:nvSpPr>
            <p:cNvPr id="331" name="Google Shape;331;p16"/>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90960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16"/>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33" name="Google Shape;333;p16"/>
          <p:cNvSpPr txBox="1"/>
          <p:nvPr/>
        </p:nvSpPr>
        <p:spPr>
          <a:xfrm>
            <a:off x="1051841" y="669410"/>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01</a:t>
            </a:r>
            <a:endParaRPr/>
          </a:p>
        </p:txBody>
      </p:sp>
      <p:grpSp>
        <p:nvGrpSpPr>
          <p:cNvPr id="334" name="Google Shape;334;p16"/>
          <p:cNvGrpSpPr/>
          <p:nvPr/>
        </p:nvGrpSpPr>
        <p:grpSpPr>
          <a:xfrm>
            <a:off x="866595" y="1105820"/>
            <a:ext cx="9350196" cy="2251270"/>
            <a:chOff x="0" y="-9525"/>
            <a:chExt cx="1757690" cy="423203"/>
          </a:xfrm>
        </p:grpSpPr>
        <p:sp>
          <p:nvSpPr>
            <p:cNvPr id="335" name="Google Shape;335;p16"/>
            <p:cNvSpPr/>
            <p:nvPr/>
          </p:nvSpPr>
          <p:spPr>
            <a:xfrm>
              <a:off x="0" y="0"/>
              <a:ext cx="1757690" cy="413678"/>
            </a:xfrm>
            <a:custGeom>
              <a:rect b="b" l="l" r="r" t="t"/>
              <a:pathLst>
                <a:path extrusionOk="0" h="413678" w="1757690">
                  <a:moveTo>
                    <a:pt x="28980" y="0"/>
                  </a:moveTo>
                  <a:lnTo>
                    <a:pt x="1728711" y="0"/>
                  </a:lnTo>
                  <a:cubicBezTo>
                    <a:pt x="1744716" y="0"/>
                    <a:pt x="1757690" y="12975"/>
                    <a:pt x="1757690" y="28980"/>
                  </a:cubicBezTo>
                  <a:lnTo>
                    <a:pt x="1757690" y="384699"/>
                  </a:lnTo>
                  <a:cubicBezTo>
                    <a:pt x="1757690" y="400704"/>
                    <a:pt x="1744716" y="413678"/>
                    <a:pt x="1728711" y="413678"/>
                  </a:cubicBezTo>
                  <a:lnTo>
                    <a:pt x="28980" y="413678"/>
                  </a:lnTo>
                  <a:cubicBezTo>
                    <a:pt x="12975" y="413678"/>
                    <a:pt x="0" y="400704"/>
                    <a:pt x="0" y="384699"/>
                  </a:cubicBezTo>
                  <a:lnTo>
                    <a:pt x="0" y="28980"/>
                  </a:lnTo>
                  <a:cubicBezTo>
                    <a:pt x="0" y="12975"/>
                    <a:pt x="12975" y="0"/>
                    <a:pt x="28980"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16"/>
            <p:cNvSpPr txBox="1"/>
            <p:nvPr/>
          </p:nvSpPr>
          <p:spPr>
            <a:xfrm>
              <a:off x="0" y="-9525"/>
              <a:ext cx="1757690" cy="423203"/>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37" name="Google Shape;337;p16"/>
          <p:cNvSpPr/>
          <p:nvPr/>
        </p:nvSpPr>
        <p:spPr>
          <a:xfrm>
            <a:off x="12730560" y="4479426"/>
            <a:ext cx="4994001" cy="5997162"/>
          </a:xfrm>
          <a:custGeom>
            <a:rect b="b" l="l" r="r" t="t"/>
            <a:pathLst>
              <a:path extrusionOk="0" h="5997162" w="4994001">
                <a:moveTo>
                  <a:pt x="0" y="0"/>
                </a:moveTo>
                <a:lnTo>
                  <a:pt x="4994001" y="0"/>
                </a:lnTo>
                <a:lnTo>
                  <a:pt x="4994001" y="5997163"/>
                </a:lnTo>
                <a:lnTo>
                  <a:pt x="0" y="5997163"/>
                </a:lnTo>
                <a:lnTo>
                  <a:pt x="0" y="0"/>
                </a:lnTo>
                <a:close/>
              </a:path>
            </a:pathLst>
          </a:custGeom>
          <a:blipFill rotWithShape="1">
            <a:blip r:embed="rId3">
              <a:alphaModFix/>
            </a:blip>
            <a:stretch>
              <a:fillRect b="0" l="0" r="0" t="0"/>
            </a:stretch>
          </a:blipFill>
          <a:ln>
            <a:noFill/>
          </a:ln>
        </p:spPr>
      </p:sp>
      <p:sp>
        <p:nvSpPr>
          <p:cNvPr id="338" name="Google Shape;338;p16"/>
          <p:cNvSpPr txBox="1"/>
          <p:nvPr/>
        </p:nvSpPr>
        <p:spPr>
          <a:xfrm>
            <a:off x="10670400" y="1070302"/>
            <a:ext cx="6588900" cy="2905200"/>
          </a:xfrm>
          <a:prstGeom prst="rect">
            <a:avLst/>
          </a:prstGeom>
          <a:noFill/>
          <a:ln>
            <a:noFill/>
          </a:ln>
        </p:spPr>
        <p:txBody>
          <a:bodyPr anchorCtr="0" anchor="t" bIns="0" lIns="0" spcFirstLastPara="1" rIns="0" wrap="square" tIns="0">
            <a:spAutoFit/>
          </a:bodyPr>
          <a:lstStyle/>
          <a:p>
            <a:pPr indent="0" lvl="0" marL="0" marR="0" rtl="0" algn="r">
              <a:lnSpc>
                <a:spcPct val="100000"/>
              </a:lnSpc>
              <a:spcBef>
                <a:spcPts val="0"/>
              </a:spcBef>
              <a:spcAft>
                <a:spcPts val="0"/>
              </a:spcAft>
              <a:buNone/>
            </a:pPr>
            <a:r>
              <a:rPr b="0" i="0" lang="en-US" sz="7500" u="none" cap="none" strike="noStrike">
                <a:solidFill>
                  <a:srgbClr val="000000"/>
                </a:solidFill>
                <a:latin typeface="Martel"/>
                <a:ea typeface="Martel"/>
                <a:cs typeface="Martel"/>
                <a:sym typeface="Martel"/>
              </a:rPr>
              <a:t>Money lessons to carry forward</a:t>
            </a:r>
            <a:endParaRPr/>
          </a:p>
        </p:txBody>
      </p:sp>
      <p:grpSp>
        <p:nvGrpSpPr>
          <p:cNvPr id="339" name="Google Shape;339;p16"/>
          <p:cNvGrpSpPr/>
          <p:nvPr/>
        </p:nvGrpSpPr>
        <p:grpSpPr>
          <a:xfrm>
            <a:off x="1229801" y="1566385"/>
            <a:ext cx="8623785" cy="1380807"/>
            <a:chOff x="0" y="0"/>
            <a:chExt cx="11498380" cy="1841077"/>
          </a:xfrm>
        </p:grpSpPr>
        <p:sp>
          <p:nvSpPr>
            <p:cNvPr id="340" name="Google Shape;340;p16"/>
            <p:cNvSpPr txBox="1"/>
            <p:nvPr/>
          </p:nvSpPr>
          <p:spPr>
            <a:xfrm>
              <a:off x="0" y="0"/>
              <a:ext cx="11498380" cy="558800"/>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0" i="0" lang="en-US" sz="2800" u="none" cap="none" strike="noStrike">
                  <a:solidFill>
                    <a:srgbClr val="000000"/>
                  </a:solidFill>
                  <a:latin typeface="Inclusive Sans"/>
                  <a:ea typeface="Inclusive Sans"/>
                  <a:cs typeface="Inclusive Sans"/>
                  <a:sym typeface="Inclusive Sans"/>
                </a:rPr>
                <a:t>The 50/30/20 rule became my financial GPS</a:t>
              </a:r>
              <a:endParaRPr/>
            </a:p>
          </p:txBody>
        </p:sp>
        <p:sp>
          <p:nvSpPr>
            <p:cNvPr id="341" name="Google Shape;341;p16"/>
            <p:cNvSpPr txBox="1"/>
            <p:nvPr/>
          </p:nvSpPr>
          <p:spPr>
            <a:xfrm>
              <a:off x="0" y="911861"/>
              <a:ext cx="11498380" cy="929216"/>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000" u="none" cap="none" strike="noStrike">
                  <a:solidFill>
                    <a:srgbClr val="000000"/>
                  </a:solidFill>
                  <a:latin typeface="Inclusive Sans"/>
                  <a:ea typeface="Inclusive Sans"/>
                  <a:cs typeface="Inclusive Sans"/>
                  <a:sym typeface="Inclusive Sans"/>
                </a:rPr>
                <a:t>Having 30% for ‘wants’ meant I could enjoy life without guilt. knowing my needs and future were covered first.</a:t>
              </a:r>
              <a:endParaRPr/>
            </a:p>
          </p:txBody>
        </p:sp>
      </p:grpSp>
      <p:grpSp>
        <p:nvGrpSpPr>
          <p:cNvPr id="342" name="Google Shape;342;p16"/>
          <p:cNvGrpSpPr/>
          <p:nvPr/>
        </p:nvGrpSpPr>
        <p:grpSpPr>
          <a:xfrm>
            <a:off x="866595" y="3688721"/>
            <a:ext cx="1104209" cy="1130055"/>
            <a:chOff x="0" y="0"/>
            <a:chExt cx="207574" cy="212433"/>
          </a:xfrm>
        </p:grpSpPr>
        <p:sp>
          <p:nvSpPr>
            <p:cNvPr id="343" name="Google Shape;343;p16"/>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90960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16"/>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45" name="Google Shape;345;p16"/>
          <p:cNvSpPr txBox="1"/>
          <p:nvPr/>
        </p:nvSpPr>
        <p:spPr>
          <a:xfrm>
            <a:off x="1051841" y="3766670"/>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02</a:t>
            </a:r>
            <a:endParaRPr/>
          </a:p>
        </p:txBody>
      </p:sp>
      <p:grpSp>
        <p:nvGrpSpPr>
          <p:cNvPr id="346" name="Google Shape;346;p16"/>
          <p:cNvGrpSpPr/>
          <p:nvPr/>
        </p:nvGrpSpPr>
        <p:grpSpPr>
          <a:xfrm>
            <a:off x="866595" y="4203079"/>
            <a:ext cx="9350196" cy="2251270"/>
            <a:chOff x="0" y="-9525"/>
            <a:chExt cx="1757690" cy="423203"/>
          </a:xfrm>
        </p:grpSpPr>
        <p:sp>
          <p:nvSpPr>
            <p:cNvPr id="347" name="Google Shape;347;p16"/>
            <p:cNvSpPr/>
            <p:nvPr/>
          </p:nvSpPr>
          <p:spPr>
            <a:xfrm>
              <a:off x="0" y="0"/>
              <a:ext cx="1757690" cy="413678"/>
            </a:xfrm>
            <a:custGeom>
              <a:rect b="b" l="l" r="r" t="t"/>
              <a:pathLst>
                <a:path extrusionOk="0" h="413678" w="1757690">
                  <a:moveTo>
                    <a:pt x="28980" y="0"/>
                  </a:moveTo>
                  <a:lnTo>
                    <a:pt x="1728711" y="0"/>
                  </a:lnTo>
                  <a:cubicBezTo>
                    <a:pt x="1744716" y="0"/>
                    <a:pt x="1757690" y="12975"/>
                    <a:pt x="1757690" y="28980"/>
                  </a:cubicBezTo>
                  <a:lnTo>
                    <a:pt x="1757690" y="384699"/>
                  </a:lnTo>
                  <a:cubicBezTo>
                    <a:pt x="1757690" y="400704"/>
                    <a:pt x="1744716" y="413678"/>
                    <a:pt x="1728711" y="413678"/>
                  </a:cubicBezTo>
                  <a:lnTo>
                    <a:pt x="28980" y="413678"/>
                  </a:lnTo>
                  <a:cubicBezTo>
                    <a:pt x="12975" y="413678"/>
                    <a:pt x="0" y="400704"/>
                    <a:pt x="0" y="384699"/>
                  </a:cubicBezTo>
                  <a:lnTo>
                    <a:pt x="0" y="28980"/>
                  </a:lnTo>
                  <a:cubicBezTo>
                    <a:pt x="0" y="12975"/>
                    <a:pt x="12975" y="0"/>
                    <a:pt x="28980"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16"/>
            <p:cNvSpPr txBox="1"/>
            <p:nvPr/>
          </p:nvSpPr>
          <p:spPr>
            <a:xfrm>
              <a:off x="0" y="-9525"/>
              <a:ext cx="1757690" cy="423203"/>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49" name="Google Shape;349;p16"/>
          <p:cNvGrpSpPr/>
          <p:nvPr/>
        </p:nvGrpSpPr>
        <p:grpSpPr>
          <a:xfrm>
            <a:off x="1229801" y="4839857"/>
            <a:ext cx="8623785" cy="1028382"/>
            <a:chOff x="0" y="0"/>
            <a:chExt cx="11498380" cy="1371177"/>
          </a:xfrm>
        </p:grpSpPr>
        <p:sp>
          <p:nvSpPr>
            <p:cNvPr id="350" name="Google Shape;350;p16"/>
            <p:cNvSpPr txBox="1"/>
            <p:nvPr/>
          </p:nvSpPr>
          <p:spPr>
            <a:xfrm>
              <a:off x="0" y="0"/>
              <a:ext cx="11498380" cy="558800"/>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0" i="0" lang="en-US" sz="2800" u="none" cap="none" strike="noStrike">
                  <a:solidFill>
                    <a:srgbClr val="000000"/>
                  </a:solidFill>
                  <a:latin typeface="Inclusive Sans"/>
                  <a:ea typeface="Inclusive Sans"/>
                  <a:cs typeface="Inclusive Sans"/>
                  <a:sym typeface="Inclusive Sans"/>
                </a:rPr>
                <a:t>Another lesson here</a:t>
              </a:r>
              <a:endParaRPr/>
            </a:p>
          </p:txBody>
        </p:sp>
        <p:sp>
          <p:nvSpPr>
            <p:cNvPr id="351" name="Google Shape;351;p16"/>
            <p:cNvSpPr txBox="1"/>
            <p:nvPr/>
          </p:nvSpPr>
          <p:spPr>
            <a:xfrm>
              <a:off x="0" y="911861"/>
              <a:ext cx="11498380" cy="459316"/>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000" u="none" cap="none" strike="noStrike">
                  <a:solidFill>
                    <a:srgbClr val="000000"/>
                  </a:solidFill>
                  <a:latin typeface="Inclusive Sans"/>
                  <a:ea typeface="Inclusive Sans"/>
                  <a:cs typeface="Inclusive Sans"/>
                  <a:sym typeface="Inclusive Sans"/>
                </a:rPr>
                <a:t>Supporting details here</a:t>
              </a:r>
              <a:endParaRPr/>
            </a:p>
          </p:txBody>
        </p:sp>
      </p:grpSp>
      <p:grpSp>
        <p:nvGrpSpPr>
          <p:cNvPr id="352" name="Google Shape;352;p16"/>
          <p:cNvGrpSpPr/>
          <p:nvPr/>
        </p:nvGrpSpPr>
        <p:grpSpPr>
          <a:xfrm>
            <a:off x="866595" y="6785980"/>
            <a:ext cx="1104209" cy="1130055"/>
            <a:chOff x="0" y="0"/>
            <a:chExt cx="207574" cy="212433"/>
          </a:xfrm>
        </p:grpSpPr>
        <p:sp>
          <p:nvSpPr>
            <p:cNvPr id="353" name="Google Shape;353;p16"/>
            <p:cNvSpPr/>
            <p:nvPr/>
          </p:nvSpPr>
          <p:spPr>
            <a:xfrm>
              <a:off x="0" y="0"/>
              <a:ext cx="207574" cy="212433"/>
            </a:xfrm>
            <a:custGeom>
              <a:rect b="b" l="l" r="r" t="t"/>
              <a:pathLst>
                <a:path extrusionOk="0" h="212433" w="207574">
                  <a:moveTo>
                    <a:pt x="103787" y="0"/>
                  </a:moveTo>
                  <a:lnTo>
                    <a:pt x="103787" y="0"/>
                  </a:lnTo>
                  <a:cubicBezTo>
                    <a:pt x="161107" y="0"/>
                    <a:pt x="207574" y="46467"/>
                    <a:pt x="207574" y="103787"/>
                  </a:cubicBezTo>
                  <a:lnTo>
                    <a:pt x="207574" y="108646"/>
                  </a:lnTo>
                  <a:cubicBezTo>
                    <a:pt x="207574" y="136172"/>
                    <a:pt x="196639" y="162570"/>
                    <a:pt x="177175" y="182034"/>
                  </a:cubicBezTo>
                  <a:cubicBezTo>
                    <a:pt x="157712" y="201498"/>
                    <a:pt x="131313" y="212433"/>
                    <a:pt x="103787" y="212433"/>
                  </a:cubicBezTo>
                  <a:lnTo>
                    <a:pt x="103787" y="212433"/>
                  </a:lnTo>
                  <a:cubicBezTo>
                    <a:pt x="46467" y="212433"/>
                    <a:pt x="0" y="165966"/>
                    <a:pt x="0" y="108646"/>
                  </a:cubicBezTo>
                  <a:lnTo>
                    <a:pt x="0" y="103787"/>
                  </a:lnTo>
                  <a:cubicBezTo>
                    <a:pt x="0" y="76261"/>
                    <a:pt x="10935" y="49862"/>
                    <a:pt x="30398" y="30398"/>
                  </a:cubicBezTo>
                  <a:cubicBezTo>
                    <a:pt x="49862" y="10935"/>
                    <a:pt x="76261" y="0"/>
                    <a:pt x="103787" y="0"/>
                  </a:cubicBezTo>
                  <a:close/>
                </a:path>
              </a:pathLst>
            </a:custGeom>
            <a:solidFill>
              <a:srgbClr val="90960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16"/>
            <p:cNvSpPr txBox="1"/>
            <p:nvPr/>
          </p:nvSpPr>
          <p:spPr>
            <a:xfrm>
              <a:off x="0" y="104775"/>
              <a:ext cx="207574" cy="107658"/>
            </a:xfrm>
            <a:prstGeom prst="rect">
              <a:avLst/>
            </a:prstGeom>
            <a:noFill/>
            <a:ln>
              <a:noFill/>
            </a:ln>
          </p:spPr>
          <p:txBody>
            <a:bodyPr anchorCtr="0" anchor="ctr" bIns="50800" lIns="50800" spcFirstLastPara="1" rIns="50800" wrap="square" tIns="50800">
              <a:noAutofit/>
            </a:bodyPr>
            <a:lstStyle/>
            <a:p>
              <a:pPr indent="0" lvl="0" marL="0" marR="0" rtl="0" algn="ctr">
                <a:lnSpc>
                  <a:spcPct val="44388"/>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55" name="Google Shape;355;p16"/>
          <p:cNvGrpSpPr/>
          <p:nvPr/>
        </p:nvGrpSpPr>
        <p:grpSpPr>
          <a:xfrm>
            <a:off x="866595" y="7300338"/>
            <a:ext cx="9350196" cy="2251270"/>
            <a:chOff x="0" y="-9525"/>
            <a:chExt cx="1757690" cy="423203"/>
          </a:xfrm>
        </p:grpSpPr>
        <p:sp>
          <p:nvSpPr>
            <p:cNvPr id="356" name="Google Shape;356;p16"/>
            <p:cNvSpPr/>
            <p:nvPr/>
          </p:nvSpPr>
          <p:spPr>
            <a:xfrm>
              <a:off x="0" y="0"/>
              <a:ext cx="1757690" cy="413678"/>
            </a:xfrm>
            <a:custGeom>
              <a:rect b="b" l="l" r="r" t="t"/>
              <a:pathLst>
                <a:path extrusionOk="0" h="413678" w="1757690">
                  <a:moveTo>
                    <a:pt x="28980" y="0"/>
                  </a:moveTo>
                  <a:lnTo>
                    <a:pt x="1728711" y="0"/>
                  </a:lnTo>
                  <a:cubicBezTo>
                    <a:pt x="1744716" y="0"/>
                    <a:pt x="1757690" y="12975"/>
                    <a:pt x="1757690" y="28980"/>
                  </a:cubicBezTo>
                  <a:lnTo>
                    <a:pt x="1757690" y="384699"/>
                  </a:lnTo>
                  <a:cubicBezTo>
                    <a:pt x="1757690" y="400704"/>
                    <a:pt x="1744716" y="413678"/>
                    <a:pt x="1728711" y="413678"/>
                  </a:cubicBezTo>
                  <a:lnTo>
                    <a:pt x="28980" y="413678"/>
                  </a:lnTo>
                  <a:cubicBezTo>
                    <a:pt x="12975" y="413678"/>
                    <a:pt x="0" y="400704"/>
                    <a:pt x="0" y="384699"/>
                  </a:cubicBezTo>
                  <a:lnTo>
                    <a:pt x="0" y="28980"/>
                  </a:lnTo>
                  <a:cubicBezTo>
                    <a:pt x="0" y="12975"/>
                    <a:pt x="12975" y="0"/>
                    <a:pt x="28980"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16"/>
            <p:cNvSpPr txBox="1"/>
            <p:nvPr/>
          </p:nvSpPr>
          <p:spPr>
            <a:xfrm>
              <a:off x="0" y="-9525"/>
              <a:ext cx="1757690" cy="423203"/>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58" name="Google Shape;358;p16"/>
          <p:cNvGrpSpPr/>
          <p:nvPr/>
        </p:nvGrpSpPr>
        <p:grpSpPr>
          <a:xfrm>
            <a:off x="1229801" y="7937116"/>
            <a:ext cx="8623785" cy="1028382"/>
            <a:chOff x="0" y="0"/>
            <a:chExt cx="11498380" cy="1371177"/>
          </a:xfrm>
        </p:grpSpPr>
        <p:sp>
          <p:nvSpPr>
            <p:cNvPr id="359" name="Google Shape;359;p16"/>
            <p:cNvSpPr txBox="1"/>
            <p:nvPr/>
          </p:nvSpPr>
          <p:spPr>
            <a:xfrm>
              <a:off x="0" y="0"/>
              <a:ext cx="11498380" cy="558800"/>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0" i="0" lang="en-US" sz="2800" u="none" cap="none" strike="noStrike">
                  <a:solidFill>
                    <a:srgbClr val="000000"/>
                  </a:solidFill>
                  <a:latin typeface="Inclusive Sans"/>
                  <a:ea typeface="Inclusive Sans"/>
                  <a:cs typeface="Inclusive Sans"/>
                  <a:sym typeface="Inclusive Sans"/>
                </a:rPr>
                <a:t>Another lesson here</a:t>
              </a:r>
              <a:endParaRPr/>
            </a:p>
          </p:txBody>
        </p:sp>
        <p:sp>
          <p:nvSpPr>
            <p:cNvPr id="360" name="Google Shape;360;p16"/>
            <p:cNvSpPr txBox="1"/>
            <p:nvPr/>
          </p:nvSpPr>
          <p:spPr>
            <a:xfrm>
              <a:off x="0" y="911861"/>
              <a:ext cx="11498380" cy="459316"/>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000" u="none" cap="none" strike="noStrike">
                  <a:solidFill>
                    <a:srgbClr val="000000"/>
                  </a:solidFill>
                  <a:latin typeface="Inclusive Sans"/>
                  <a:ea typeface="Inclusive Sans"/>
                  <a:cs typeface="Inclusive Sans"/>
                  <a:sym typeface="Inclusive Sans"/>
                </a:rPr>
                <a:t>Supporting details here</a:t>
              </a:r>
              <a:endParaRPr/>
            </a:p>
          </p:txBody>
        </p:sp>
      </p:grpSp>
      <p:sp>
        <p:nvSpPr>
          <p:cNvPr id="361" name="Google Shape;361;p16"/>
          <p:cNvSpPr txBox="1"/>
          <p:nvPr/>
        </p:nvSpPr>
        <p:spPr>
          <a:xfrm>
            <a:off x="1051841" y="6863929"/>
            <a:ext cx="733716" cy="3365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000" u="none" cap="none" strike="noStrike">
                <a:solidFill>
                  <a:srgbClr val="FAEADD"/>
                </a:solidFill>
                <a:latin typeface="Inclusive Sans"/>
                <a:ea typeface="Inclusive Sans"/>
                <a:cs typeface="Inclusive Sans"/>
                <a:sym typeface="Inclusive Sans"/>
              </a:rPr>
              <a:t>03</a:t>
            </a:r>
            <a:endParaRPr/>
          </a:p>
        </p:txBody>
      </p:sp>
    </p:spTree>
  </p:cSld>
  <p:clrMapOvr>
    <a:masterClrMapping/>
  </p:clrMapOvr>
  <p:transition>
    <p:push/>
  </p:transition>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90960F"/>
        </a:solidFill>
      </p:bgPr>
    </p:bg>
    <p:spTree>
      <p:nvGrpSpPr>
        <p:cNvPr id="365" name="Shape 365"/>
        <p:cNvGrpSpPr/>
        <p:nvPr/>
      </p:nvGrpSpPr>
      <p:grpSpPr>
        <a:xfrm>
          <a:off x="0" y="0"/>
          <a:ext cx="0" cy="0"/>
          <a:chOff x="0" y="0"/>
          <a:chExt cx="0" cy="0"/>
        </a:xfrm>
      </p:grpSpPr>
      <p:sp>
        <p:nvSpPr>
          <p:cNvPr id="366" name="Google Shape;366;p17"/>
          <p:cNvSpPr/>
          <p:nvPr/>
        </p:nvSpPr>
        <p:spPr>
          <a:xfrm>
            <a:off x="1028700" y="3564370"/>
            <a:ext cx="4958808" cy="1222977"/>
          </a:xfrm>
          <a:custGeom>
            <a:rect b="b" l="l" r="r" t="t"/>
            <a:pathLst>
              <a:path extrusionOk="0" h="322101" w="1306023">
                <a:moveTo>
                  <a:pt x="54644" y="0"/>
                </a:moveTo>
                <a:lnTo>
                  <a:pt x="1251380" y="0"/>
                </a:lnTo>
                <a:cubicBezTo>
                  <a:pt x="1265872" y="0"/>
                  <a:pt x="1279771" y="5757"/>
                  <a:pt x="1290019" y="16005"/>
                </a:cubicBezTo>
                <a:cubicBezTo>
                  <a:pt x="1300266" y="26252"/>
                  <a:pt x="1306023" y="40151"/>
                  <a:pt x="1306023" y="54644"/>
                </a:cubicBezTo>
                <a:lnTo>
                  <a:pt x="1306023" y="267457"/>
                </a:lnTo>
                <a:cubicBezTo>
                  <a:pt x="1306023" y="297636"/>
                  <a:pt x="1281559" y="322101"/>
                  <a:pt x="1251380" y="322101"/>
                </a:cubicBezTo>
                <a:lnTo>
                  <a:pt x="54644" y="322101"/>
                </a:lnTo>
                <a:cubicBezTo>
                  <a:pt x="40151" y="322101"/>
                  <a:pt x="26252" y="316344"/>
                  <a:pt x="16005" y="306096"/>
                </a:cubicBezTo>
                <a:cubicBezTo>
                  <a:pt x="5757" y="295848"/>
                  <a:pt x="0" y="281950"/>
                  <a:pt x="0" y="267457"/>
                </a:cubicBezTo>
                <a:lnTo>
                  <a:pt x="0" y="54644"/>
                </a:lnTo>
                <a:cubicBezTo>
                  <a:pt x="0" y="24465"/>
                  <a:pt x="24465" y="0"/>
                  <a:pt x="54644" y="0"/>
                </a:cubicBezTo>
                <a:close/>
              </a:path>
            </a:pathLst>
          </a:custGeom>
          <a:solidFill>
            <a:srgbClr val="B8C5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17"/>
          <p:cNvSpPr txBox="1"/>
          <p:nvPr/>
        </p:nvSpPr>
        <p:spPr>
          <a:xfrm>
            <a:off x="1028700" y="3779151"/>
            <a:ext cx="4958700" cy="567600"/>
          </a:xfrm>
          <a:prstGeom prst="rect">
            <a:avLst/>
          </a:prstGeom>
          <a:noFill/>
          <a:ln>
            <a:noFill/>
          </a:ln>
        </p:spPr>
        <p:txBody>
          <a:bodyPr anchorCtr="0" anchor="t" bIns="152400" lIns="152400" spcFirstLastPara="1" rIns="152400" wrap="square" tIns="152400">
            <a:noAutofit/>
          </a:bodyPr>
          <a:lstStyle/>
          <a:p>
            <a:pPr indent="0" lvl="0" marL="0" marR="0" rtl="0" algn="ctr">
              <a:lnSpc>
                <a:spcPct val="49979"/>
              </a:lnSpc>
              <a:spcBef>
                <a:spcPts val="0"/>
              </a:spcBef>
              <a:spcAft>
                <a:spcPts val="0"/>
              </a:spcAft>
              <a:buNone/>
            </a:pPr>
            <a:r>
              <a:rPr b="0" i="0" lang="en-US" sz="2399" u="none" cap="none" strike="noStrike">
                <a:solidFill>
                  <a:srgbClr val="000000"/>
                </a:solidFill>
                <a:latin typeface="Inclusive Sans"/>
                <a:ea typeface="Inclusive Sans"/>
                <a:cs typeface="Inclusive Sans"/>
                <a:sym typeface="Inclusive Sans"/>
              </a:rPr>
              <a:t>Emergency fund</a:t>
            </a:r>
            <a:endParaRPr/>
          </a:p>
        </p:txBody>
      </p:sp>
      <p:sp>
        <p:nvSpPr>
          <p:cNvPr id="368" name="Google Shape;368;p17"/>
          <p:cNvSpPr/>
          <p:nvPr/>
        </p:nvSpPr>
        <p:spPr>
          <a:xfrm>
            <a:off x="6665410" y="3564370"/>
            <a:ext cx="4958808" cy="1222977"/>
          </a:xfrm>
          <a:custGeom>
            <a:rect b="b" l="l" r="r" t="t"/>
            <a:pathLst>
              <a:path extrusionOk="0" h="322101" w="1306023">
                <a:moveTo>
                  <a:pt x="54644" y="0"/>
                </a:moveTo>
                <a:lnTo>
                  <a:pt x="1251380" y="0"/>
                </a:lnTo>
                <a:cubicBezTo>
                  <a:pt x="1265872" y="0"/>
                  <a:pt x="1279771" y="5757"/>
                  <a:pt x="1290019" y="16005"/>
                </a:cubicBezTo>
                <a:cubicBezTo>
                  <a:pt x="1300266" y="26252"/>
                  <a:pt x="1306023" y="40151"/>
                  <a:pt x="1306023" y="54644"/>
                </a:cubicBezTo>
                <a:lnTo>
                  <a:pt x="1306023" y="267457"/>
                </a:lnTo>
                <a:cubicBezTo>
                  <a:pt x="1306023" y="297636"/>
                  <a:pt x="1281559" y="322101"/>
                  <a:pt x="1251380" y="322101"/>
                </a:cubicBezTo>
                <a:lnTo>
                  <a:pt x="54644" y="322101"/>
                </a:lnTo>
                <a:cubicBezTo>
                  <a:pt x="40151" y="322101"/>
                  <a:pt x="26252" y="316344"/>
                  <a:pt x="16005" y="306096"/>
                </a:cubicBezTo>
                <a:cubicBezTo>
                  <a:pt x="5757" y="295848"/>
                  <a:pt x="0" y="281950"/>
                  <a:pt x="0" y="267457"/>
                </a:cubicBezTo>
                <a:lnTo>
                  <a:pt x="0" y="54644"/>
                </a:lnTo>
                <a:cubicBezTo>
                  <a:pt x="0" y="24465"/>
                  <a:pt x="24465" y="0"/>
                  <a:pt x="54644" y="0"/>
                </a:cubicBezTo>
                <a:close/>
              </a:path>
            </a:pathLst>
          </a:custGeom>
          <a:solidFill>
            <a:srgbClr val="B8C5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17"/>
          <p:cNvSpPr txBox="1"/>
          <p:nvPr/>
        </p:nvSpPr>
        <p:spPr>
          <a:xfrm>
            <a:off x="6665400" y="3779276"/>
            <a:ext cx="4958700" cy="567600"/>
          </a:xfrm>
          <a:prstGeom prst="rect">
            <a:avLst/>
          </a:prstGeom>
          <a:noFill/>
          <a:ln>
            <a:noFill/>
          </a:ln>
        </p:spPr>
        <p:txBody>
          <a:bodyPr anchorCtr="0" anchor="t" bIns="152400" lIns="152400" spcFirstLastPara="1" rIns="152400" wrap="square" tIns="152400">
            <a:noAutofit/>
          </a:bodyPr>
          <a:lstStyle/>
          <a:p>
            <a:pPr indent="0" lvl="0" marL="0" marR="0" rtl="0" algn="ctr">
              <a:lnSpc>
                <a:spcPct val="49979"/>
              </a:lnSpc>
              <a:spcBef>
                <a:spcPts val="0"/>
              </a:spcBef>
              <a:spcAft>
                <a:spcPts val="0"/>
              </a:spcAft>
              <a:buNone/>
            </a:pPr>
            <a:r>
              <a:rPr b="0" i="0" lang="en-US" sz="2399" u="none" cap="none" strike="noStrike">
                <a:solidFill>
                  <a:srgbClr val="000000"/>
                </a:solidFill>
                <a:latin typeface="Inclusive Sans"/>
                <a:ea typeface="Inclusive Sans"/>
                <a:cs typeface="Inclusive Sans"/>
                <a:sym typeface="Inclusive Sans"/>
              </a:rPr>
              <a:t>Dream vacation</a:t>
            </a:r>
            <a:endParaRPr/>
          </a:p>
        </p:txBody>
      </p:sp>
      <p:sp>
        <p:nvSpPr>
          <p:cNvPr id="370" name="Google Shape;370;p17"/>
          <p:cNvSpPr/>
          <p:nvPr/>
        </p:nvSpPr>
        <p:spPr>
          <a:xfrm>
            <a:off x="12302120" y="3564370"/>
            <a:ext cx="4958808" cy="1222977"/>
          </a:xfrm>
          <a:custGeom>
            <a:rect b="b" l="l" r="r" t="t"/>
            <a:pathLst>
              <a:path extrusionOk="0" h="322101" w="1306023">
                <a:moveTo>
                  <a:pt x="54644" y="0"/>
                </a:moveTo>
                <a:lnTo>
                  <a:pt x="1251380" y="0"/>
                </a:lnTo>
                <a:cubicBezTo>
                  <a:pt x="1265872" y="0"/>
                  <a:pt x="1279771" y="5757"/>
                  <a:pt x="1290019" y="16005"/>
                </a:cubicBezTo>
                <a:cubicBezTo>
                  <a:pt x="1300266" y="26252"/>
                  <a:pt x="1306023" y="40151"/>
                  <a:pt x="1306023" y="54644"/>
                </a:cubicBezTo>
                <a:lnTo>
                  <a:pt x="1306023" y="267457"/>
                </a:lnTo>
                <a:cubicBezTo>
                  <a:pt x="1306023" y="297636"/>
                  <a:pt x="1281559" y="322101"/>
                  <a:pt x="1251380" y="322101"/>
                </a:cubicBezTo>
                <a:lnTo>
                  <a:pt x="54644" y="322101"/>
                </a:lnTo>
                <a:cubicBezTo>
                  <a:pt x="40151" y="322101"/>
                  <a:pt x="26252" y="316344"/>
                  <a:pt x="16005" y="306096"/>
                </a:cubicBezTo>
                <a:cubicBezTo>
                  <a:pt x="5757" y="295848"/>
                  <a:pt x="0" y="281950"/>
                  <a:pt x="0" y="267457"/>
                </a:cubicBezTo>
                <a:lnTo>
                  <a:pt x="0" y="54644"/>
                </a:lnTo>
                <a:cubicBezTo>
                  <a:pt x="0" y="24465"/>
                  <a:pt x="24465" y="0"/>
                  <a:pt x="54644" y="0"/>
                </a:cubicBezTo>
                <a:close/>
              </a:path>
            </a:pathLst>
          </a:custGeom>
          <a:solidFill>
            <a:srgbClr val="B8C5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17"/>
          <p:cNvSpPr txBox="1"/>
          <p:nvPr/>
        </p:nvSpPr>
        <p:spPr>
          <a:xfrm>
            <a:off x="12302125" y="3779273"/>
            <a:ext cx="4958700" cy="490500"/>
          </a:xfrm>
          <a:prstGeom prst="rect">
            <a:avLst/>
          </a:prstGeom>
          <a:noFill/>
          <a:ln>
            <a:noFill/>
          </a:ln>
        </p:spPr>
        <p:txBody>
          <a:bodyPr anchorCtr="0" anchor="t" bIns="152400" lIns="152400" spcFirstLastPara="1" rIns="152400" wrap="square" tIns="152400">
            <a:noAutofit/>
          </a:bodyPr>
          <a:lstStyle/>
          <a:p>
            <a:pPr indent="0" lvl="0" marL="0" marR="0" rtl="0" algn="ctr">
              <a:lnSpc>
                <a:spcPct val="49979"/>
              </a:lnSpc>
              <a:spcBef>
                <a:spcPts val="0"/>
              </a:spcBef>
              <a:spcAft>
                <a:spcPts val="0"/>
              </a:spcAft>
              <a:buNone/>
            </a:pPr>
            <a:r>
              <a:rPr b="0" i="0" lang="en-US" sz="2399" u="none" cap="none" strike="noStrike">
                <a:solidFill>
                  <a:srgbClr val="000000"/>
                </a:solidFill>
                <a:latin typeface="Inclusive Sans"/>
                <a:ea typeface="Inclusive Sans"/>
                <a:cs typeface="Inclusive Sans"/>
                <a:sym typeface="Inclusive Sans"/>
              </a:rPr>
              <a:t>Investment</a:t>
            </a:r>
            <a:endParaRPr/>
          </a:p>
        </p:txBody>
      </p:sp>
      <p:grpSp>
        <p:nvGrpSpPr>
          <p:cNvPr id="372" name="Google Shape;372;p17"/>
          <p:cNvGrpSpPr/>
          <p:nvPr/>
        </p:nvGrpSpPr>
        <p:grpSpPr>
          <a:xfrm>
            <a:off x="1028700" y="4253478"/>
            <a:ext cx="4960435" cy="5259306"/>
            <a:chOff x="0" y="-9525"/>
            <a:chExt cx="932484" cy="988667"/>
          </a:xfrm>
        </p:grpSpPr>
        <p:sp>
          <p:nvSpPr>
            <p:cNvPr id="373" name="Google Shape;373;p17"/>
            <p:cNvSpPr/>
            <p:nvPr/>
          </p:nvSpPr>
          <p:spPr>
            <a:xfrm>
              <a:off x="0" y="0"/>
              <a:ext cx="932484" cy="979142"/>
            </a:xfrm>
            <a:custGeom>
              <a:rect b="b" l="l" r="r" t="t"/>
              <a:pathLst>
                <a:path extrusionOk="0" h="979142" w="932484">
                  <a:moveTo>
                    <a:pt x="54626" y="0"/>
                  </a:moveTo>
                  <a:lnTo>
                    <a:pt x="877858" y="0"/>
                  </a:lnTo>
                  <a:cubicBezTo>
                    <a:pt x="892346" y="0"/>
                    <a:pt x="906240" y="5755"/>
                    <a:pt x="916484" y="15999"/>
                  </a:cubicBezTo>
                  <a:cubicBezTo>
                    <a:pt x="926729" y="26244"/>
                    <a:pt x="932484" y="40138"/>
                    <a:pt x="932484" y="54626"/>
                  </a:cubicBezTo>
                  <a:lnTo>
                    <a:pt x="932484" y="924517"/>
                  </a:lnTo>
                  <a:cubicBezTo>
                    <a:pt x="932484" y="939004"/>
                    <a:pt x="926729" y="952898"/>
                    <a:pt x="916484" y="963143"/>
                  </a:cubicBezTo>
                  <a:cubicBezTo>
                    <a:pt x="906240" y="973387"/>
                    <a:pt x="892346" y="979142"/>
                    <a:pt x="877858" y="979142"/>
                  </a:cubicBezTo>
                  <a:lnTo>
                    <a:pt x="54626" y="979142"/>
                  </a:lnTo>
                  <a:cubicBezTo>
                    <a:pt x="40138" y="979142"/>
                    <a:pt x="26244" y="973387"/>
                    <a:pt x="15999" y="963143"/>
                  </a:cubicBezTo>
                  <a:cubicBezTo>
                    <a:pt x="5755" y="952898"/>
                    <a:pt x="0" y="939004"/>
                    <a:pt x="0" y="924517"/>
                  </a:cubicBezTo>
                  <a:lnTo>
                    <a:pt x="0" y="54626"/>
                  </a:lnTo>
                  <a:cubicBezTo>
                    <a:pt x="0" y="40138"/>
                    <a:pt x="5755" y="26244"/>
                    <a:pt x="15999" y="15999"/>
                  </a:cubicBezTo>
                  <a:cubicBezTo>
                    <a:pt x="26244" y="5755"/>
                    <a:pt x="40138" y="0"/>
                    <a:pt x="54626"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17"/>
            <p:cNvSpPr txBox="1"/>
            <p:nvPr/>
          </p:nvSpPr>
          <p:spPr>
            <a:xfrm>
              <a:off x="0" y="-9525"/>
              <a:ext cx="932484" cy="988667"/>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375" name="Google Shape;375;p17"/>
          <p:cNvPicPr preferRelativeResize="0"/>
          <p:nvPr/>
        </p:nvPicPr>
        <p:blipFill rotWithShape="1">
          <a:blip r:embed="rId3">
            <a:alphaModFix/>
          </a:blip>
          <a:srcRect b="0" l="0" r="0" t="0"/>
          <a:stretch/>
        </p:blipFill>
        <p:spPr>
          <a:xfrm>
            <a:off x="1433180" y="4269662"/>
            <a:ext cx="4151476" cy="2421695"/>
          </a:xfrm>
          <a:prstGeom prst="rect">
            <a:avLst/>
          </a:prstGeom>
          <a:noFill/>
          <a:ln>
            <a:noFill/>
          </a:ln>
        </p:spPr>
      </p:pic>
      <p:grpSp>
        <p:nvGrpSpPr>
          <p:cNvPr id="376" name="Google Shape;376;p17"/>
          <p:cNvGrpSpPr/>
          <p:nvPr/>
        </p:nvGrpSpPr>
        <p:grpSpPr>
          <a:xfrm>
            <a:off x="6663783" y="4253478"/>
            <a:ext cx="4960442" cy="5259313"/>
            <a:chOff x="0" y="-9525"/>
            <a:chExt cx="932484" cy="988667"/>
          </a:xfrm>
        </p:grpSpPr>
        <p:sp>
          <p:nvSpPr>
            <p:cNvPr id="377" name="Google Shape;377;p17"/>
            <p:cNvSpPr/>
            <p:nvPr/>
          </p:nvSpPr>
          <p:spPr>
            <a:xfrm>
              <a:off x="0" y="0"/>
              <a:ext cx="932484" cy="979142"/>
            </a:xfrm>
            <a:custGeom>
              <a:rect b="b" l="l" r="r" t="t"/>
              <a:pathLst>
                <a:path extrusionOk="0" h="979142" w="932484">
                  <a:moveTo>
                    <a:pt x="54626" y="0"/>
                  </a:moveTo>
                  <a:lnTo>
                    <a:pt x="877858" y="0"/>
                  </a:lnTo>
                  <a:cubicBezTo>
                    <a:pt x="892346" y="0"/>
                    <a:pt x="906240" y="5755"/>
                    <a:pt x="916484" y="15999"/>
                  </a:cubicBezTo>
                  <a:cubicBezTo>
                    <a:pt x="926729" y="26244"/>
                    <a:pt x="932484" y="40138"/>
                    <a:pt x="932484" y="54626"/>
                  </a:cubicBezTo>
                  <a:lnTo>
                    <a:pt x="932484" y="924517"/>
                  </a:lnTo>
                  <a:cubicBezTo>
                    <a:pt x="932484" y="939004"/>
                    <a:pt x="926729" y="952898"/>
                    <a:pt x="916484" y="963143"/>
                  </a:cubicBezTo>
                  <a:cubicBezTo>
                    <a:pt x="906240" y="973387"/>
                    <a:pt x="892346" y="979142"/>
                    <a:pt x="877858" y="979142"/>
                  </a:cubicBezTo>
                  <a:lnTo>
                    <a:pt x="54626" y="979142"/>
                  </a:lnTo>
                  <a:cubicBezTo>
                    <a:pt x="40138" y="979142"/>
                    <a:pt x="26244" y="973387"/>
                    <a:pt x="15999" y="963143"/>
                  </a:cubicBezTo>
                  <a:cubicBezTo>
                    <a:pt x="5755" y="952898"/>
                    <a:pt x="0" y="939004"/>
                    <a:pt x="0" y="924517"/>
                  </a:cubicBezTo>
                  <a:lnTo>
                    <a:pt x="0" y="54626"/>
                  </a:lnTo>
                  <a:cubicBezTo>
                    <a:pt x="0" y="40138"/>
                    <a:pt x="5755" y="26244"/>
                    <a:pt x="15999" y="15999"/>
                  </a:cubicBezTo>
                  <a:cubicBezTo>
                    <a:pt x="26244" y="5755"/>
                    <a:pt x="40138" y="0"/>
                    <a:pt x="54626"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17"/>
            <p:cNvSpPr txBox="1"/>
            <p:nvPr/>
          </p:nvSpPr>
          <p:spPr>
            <a:xfrm>
              <a:off x="0" y="-9525"/>
              <a:ext cx="932484" cy="988667"/>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379" name="Google Shape;379;p17"/>
          <p:cNvPicPr preferRelativeResize="0"/>
          <p:nvPr/>
        </p:nvPicPr>
        <p:blipFill rotWithShape="1">
          <a:blip r:embed="rId4">
            <a:alphaModFix/>
          </a:blip>
          <a:srcRect b="0" l="0" r="0" t="0"/>
          <a:stretch/>
        </p:blipFill>
        <p:spPr>
          <a:xfrm>
            <a:off x="7068262" y="4269662"/>
            <a:ext cx="4151476" cy="2421695"/>
          </a:xfrm>
          <a:prstGeom prst="rect">
            <a:avLst/>
          </a:prstGeom>
          <a:noFill/>
          <a:ln>
            <a:noFill/>
          </a:ln>
        </p:spPr>
      </p:pic>
      <p:grpSp>
        <p:nvGrpSpPr>
          <p:cNvPr id="380" name="Google Shape;380;p17"/>
          <p:cNvGrpSpPr/>
          <p:nvPr/>
        </p:nvGrpSpPr>
        <p:grpSpPr>
          <a:xfrm>
            <a:off x="12300492" y="4253478"/>
            <a:ext cx="4960442" cy="5259313"/>
            <a:chOff x="0" y="-9525"/>
            <a:chExt cx="932484" cy="988667"/>
          </a:xfrm>
        </p:grpSpPr>
        <p:sp>
          <p:nvSpPr>
            <p:cNvPr id="381" name="Google Shape;381;p17"/>
            <p:cNvSpPr/>
            <p:nvPr/>
          </p:nvSpPr>
          <p:spPr>
            <a:xfrm>
              <a:off x="0" y="0"/>
              <a:ext cx="932484" cy="979142"/>
            </a:xfrm>
            <a:custGeom>
              <a:rect b="b" l="l" r="r" t="t"/>
              <a:pathLst>
                <a:path extrusionOk="0" h="979142" w="932484">
                  <a:moveTo>
                    <a:pt x="54626" y="0"/>
                  </a:moveTo>
                  <a:lnTo>
                    <a:pt x="877858" y="0"/>
                  </a:lnTo>
                  <a:cubicBezTo>
                    <a:pt x="892346" y="0"/>
                    <a:pt x="906240" y="5755"/>
                    <a:pt x="916484" y="15999"/>
                  </a:cubicBezTo>
                  <a:cubicBezTo>
                    <a:pt x="926729" y="26244"/>
                    <a:pt x="932484" y="40138"/>
                    <a:pt x="932484" y="54626"/>
                  </a:cubicBezTo>
                  <a:lnTo>
                    <a:pt x="932484" y="924517"/>
                  </a:lnTo>
                  <a:cubicBezTo>
                    <a:pt x="932484" y="939004"/>
                    <a:pt x="926729" y="952898"/>
                    <a:pt x="916484" y="963143"/>
                  </a:cubicBezTo>
                  <a:cubicBezTo>
                    <a:pt x="906240" y="973387"/>
                    <a:pt x="892346" y="979142"/>
                    <a:pt x="877858" y="979142"/>
                  </a:cubicBezTo>
                  <a:lnTo>
                    <a:pt x="54626" y="979142"/>
                  </a:lnTo>
                  <a:cubicBezTo>
                    <a:pt x="40138" y="979142"/>
                    <a:pt x="26244" y="973387"/>
                    <a:pt x="15999" y="963143"/>
                  </a:cubicBezTo>
                  <a:cubicBezTo>
                    <a:pt x="5755" y="952898"/>
                    <a:pt x="0" y="939004"/>
                    <a:pt x="0" y="924517"/>
                  </a:cubicBezTo>
                  <a:lnTo>
                    <a:pt x="0" y="54626"/>
                  </a:lnTo>
                  <a:cubicBezTo>
                    <a:pt x="0" y="40138"/>
                    <a:pt x="5755" y="26244"/>
                    <a:pt x="15999" y="15999"/>
                  </a:cubicBezTo>
                  <a:cubicBezTo>
                    <a:pt x="26244" y="5755"/>
                    <a:pt x="40138" y="0"/>
                    <a:pt x="54626"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17"/>
            <p:cNvSpPr txBox="1"/>
            <p:nvPr/>
          </p:nvSpPr>
          <p:spPr>
            <a:xfrm>
              <a:off x="0" y="-9525"/>
              <a:ext cx="932484" cy="988667"/>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383" name="Google Shape;383;p17"/>
          <p:cNvPicPr preferRelativeResize="0"/>
          <p:nvPr/>
        </p:nvPicPr>
        <p:blipFill rotWithShape="1">
          <a:blip r:embed="rId5">
            <a:alphaModFix/>
          </a:blip>
          <a:srcRect b="0" l="0" r="0" t="0"/>
          <a:stretch/>
        </p:blipFill>
        <p:spPr>
          <a:xfrm>
            <a:off x="12704972" y="4269662"/>
            <a:ext cx="4151476" cy="2421695"/>
          </a:xfrm>
          <a:prstGeom prst="rect">
            <a:avLst/>
          </a:prstGeom>
          <a:noFill/>
          <a:ln>
            <a:noFill/>
          </a:ln>
        </p:spPr>
      </p:pic>
      <p:pic>
        <p:nvPicPr>
          <p:cNvPr id="384" name="Google Shape;384;p17"/>
          <p:cNvPicPr preferRelativeResize="0"/>
          <p:nvPr/>
        </p:nvPicPr>
        <p:blipFill rotWithShape="1">
          <a:blip r:embed="rId6">
            <a:alphaModFix/>
          </a:blip>
          <a:srcRect b="0" l="0" r="0" t="0"/>
          <a:stretch/>
        </p:blipFill>
        <p:spPr>
          <a:xfrm>
            <a:off x="1779136" y="6520777"/>
            <a:ext cx="7586157" cy="4274588"/>
          </a:xfrm>
          <a:prstGeom prst="rect">
            <a:avLst/>
          </a:prstGeom>
          <a:noFill/>
          <a:ln>
            <a:noFill/>
          </a:ln>
        </p:spPr>
      </p:pic>
      <p:pic>
        <p:nvPicPr>
          <p:cNvPr id="385" name="Google Shape;385;p17"/>
          <p:cNvPicPr preferRelativeResize="0"/>
          <p:nvPr/>
        </p:nvPicPr>
        <p:blipFill rotWithShape="1">
          <a:blip r:embed="rId7">
            <a:alphaModFix/>
          </a:blip>
          <a:srcRect b="0" l="0" r="0" t="0"/>
          <a:stretch/>
        </p:blipFill>
        <p:spPr>
          <a:xfrm>
            <a:off x="7414218" y="6617480"/>
            <a:ext cx="4359716" cy="3925754"/>
          </a:xfrm>
          <a:prstGeom prst="rect">
            <a:avLst/>
          </a:prstGeom>
          <a:noFill/>
          <a:ln>
            <a:noFill/>
          </a:ln>
        </p:spPr>
      </p:pic>
      <p:pic>
        <p:nvPicPr>
          <p:cNvPr id="386" name="Google Shape;386;p17"/>
          <p:cNvPicPr preferRelativeResize="0"/>
          <p:nvPr/>
        </p:nvPicPr>
        <p:blipFill rotWithShape="1">
          <a:blip r:embed="rId8">
            <a:alphaModFix/>
          </a:blip>
          <a:srcRect b="0" l="0" r="0" t="0"/>
          <a:stretch/>
        </p:blipFill>
        <p:spPr>
          <a:xfrm>
            <a:off x="13050928" y="6520777"/>
            <a:ext cx="4359716" cy="3925754"/>
          </a:xfrm>
          <a:prstGeom prst="rect">
            <a:avLst/>
          </a:prstGeom>
          <a:noFill/>
          <a:ln>
            <a:noFill/>
          </a:ln>
        </p:spPr>
      </p:pic>
      <p:sp>
        <p:nvSpPr>
          <p:cNvPr id="387" name="Google Shape;387;p17"/>
          <p:cNvSpPr txBox="1"/>
          <p:nvPr/>
        </p:nvSpPr>
        <p:spPr>
          <a:xfrm>
            <a:off x="1028700" y="1171575"/>
            <a:ext cx="8402100" cy="11544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US" sz="7500" u="none" cap="none" strike="noStrike">
                <a:solidFill>
                  <a:srgbClr val="000000"/>
                </a:solidFill>
                <a:latin typeface="Martel"/>
                <a:ea typeface="Martel"/>
                <a:cs typeface="Martel"/>
                <a:sym typeface="Martel"/>
              </a:rPr>
              <a:t>Next year’s goals</a:t>
            </a:r>
            <a:endParaRPr/>
          </a:p>
        </p:txBody>
      </p:sp>
      <p:sp>
        <p:nvSpPr>
          <p:cNvPr id="388" name="Google Shape;388;p17"/>
          <p:cNvSpPr txBox="1"/>
          <p:nvPr/>
        </p:nvSpPr>
        <p:spPr>
          <a:xfrm>
            <a:off x="10469826" y="826400"/>
            <a:ext cx="6623700" cy="15753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300" u="none" cap="none" strike="noStrike">
                <a:solidFill>
                  <a:srgbClr val="000000"/>
                </a:solidFill>
                <a:latin typeface="Inclusive Sans"/>
                <a:ea typeface="Inclusive Sans"/>
                <a:cs typeface="Inclusive Sans"/>
                <a:sym typeface="Inclusive Sans"/>
              </a:rPr>
              <a:t>Think about what you want to work toward financially in the coming year. Use the goal-setting template to break down your big goals into smaller, achievable steps.</a:t>
            </a:r>
            <a:endParaRPr sz="1100"/>
          </a:p>
        </p:txBody>
      </p:sp>
    </p:spTree>
  </p:cSld>
  <p:clrMapOvr>
    <a:masterClrMapping/>
  </p:clrMapOvr>
  <p:transition>
    <p:push/>
  </p:transition>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B8C5DD"/>
        </a:solidFill>
      </p:bgPr>
    </p:bg>
    <p:spTree>
      <p:nvGrpSpPr>
        <p:cNvPr id="392" name="Shape 392"/>
        <p:cNvGrpSpPr/>
        <p:nvPr/>
      </p:nvGrpSpPr>
      <p:grpSpPr>
        <a:xfrm>
          <a:off x="0" y="0"/>
          <a:ext cx="0" cy="0"/>
          <a:chOff x="0" y="0"/>
          <a:chExt cx="0" cy="0"/>
        </a:xfrm>
      </p:grpSpPr>
      <p:sp>
        <p:nvSpPr>
          <p:cNvPr id="393" name="Google Shape;393;p18"/>
          <p:cNvSpPr/>
          <p:nvPr/>
        </p:nvSpPr>
        <p:spPr>
          <a:xfrm>
            <a:off x="188304" y="6720794"/>
            <a:ext cx="4655887" cy="3961737"/>
          </a:xfrm>
          <a:custGeom>
            <a:rect b="b" l="l" r="r" t="t"/>
            <a:pathLst>
              <a:path extrusionOk="0" h="3961737" w="4655887">
                <a:moveTo>
                  <a:pt x="0" y="0"/>
                </a:moveTo>
                <a:lnTo>
                  <a:pt x="4655887" y="0"/>
                </a:lnTo>
                <a:lnTo>
                  <a:pt x="4655887" y="3961736"/>
                </a:lnTo>
                <a:lnTo>
                  <a:pt x="0" y="3961736"/>
                </a:lnTo>
                <a:lnTo>
                  <a:pt x="0" y="0"/>
                </a:lnTo>
                <a:close/>
              </a:path>
            </a:pathLst>
          </a:custGeom>
          <a:blipFill rotWithShape="1">
            <a:blip r:embed="rId3">
              <a:alphaModFix/>
            </a:blip>
            <a:stretch>
              <a:fillRect b="0" l="0" r="0" t="0"/>
            </a:stretch>
          </a:blipFill>
          <a:ln>
            <a:noFill/>
          </a:ln>
        </p:spPr>
      </p:sp>
      <p:sp>
        <p:nvSpPr>
          <p:cNvPr id="394" name="Google Shape;394;p18"/>
          <p:cNvSpPr/>
          <p:nvPr/>
        </p:nvSpPr>
        <p:spPr>
          <a:xfrm>
            <a:off x="10817516" y="1028700"/>
            <a:ext cx="6697813" cy="1363918"/>
          </a:xfrm>
          <a:custGeom>
            <a:rect b="b" l="l" r="r" t="t"/>
            <a:pathLst>
              <a:path extrusionOk="0" h="1363918" w="6697813">
                <a:moveTo>
                  <a:pt x="0" y="0"/>
                </a:moveTo>
                <a:lnTo>
                  <a:pt x="6697813" y="0"/>
                </a:lnTo>
                <a:lnTo>
                  <a:pt x="6697813" y="1363918"/>
                </a:lnTo>
                <a:lnTo>
                  <a:pt x="0" y="1363918"/>
                </a:lnTo>
                <a:lnTo>
                  <a:pt x="0" y="0"/>
                </a:lnTo>
                <a:close/>
              </a:path>
            </a:pathLst>
          </a:custGeom>
          <a:blipFill rotWithShape="1">
            <a:blip r:embed="rId4">
              <a:alphaModFix/>
            </a:blip>
            <a:stretch>
              <a:fillRect b="0" l="0" r="0" t="0"/>
            </a:stretch>
          </a:blipFill>
          <a:ln>
            <a:noFill/>
          </a:ln>
        </p:spPr>
      </p:sp>
      <p:grpSp>
        <p:nvGrpSpPr>
          <p:cNvPr id="395" name="Google Shape;395;p18"/>
          <p:cNvGrpSpPr/>
          <p:nvPr/>
        </p:nvGrpSpPr>
        <p:grpSpPr>
          <a:xfrm>
            <a:off x="2516248" y="2136564"/>
            <a:ext cx="13255505" cy="5739459"/>
            <a:chOff x="0" y="0"/>
            <a:chExt cx="2491827" cy="1078928"/>
          </a:xfrm>
        </p:grpSpPr>
        <p:sp>
          <p:nvSpPr>
            <p:cNvPr id="396" name="Google Shape;396;p18"/>
            <p:cNvSpPr/>
            <p:nvPr/>
          </p:nvSpPr>
          <p:spPr>
            <a:xfrm>
              <a:off x="0" y="0"/>
              <a:ext cx="2491827" cy="1078928"/>
            </a:xfrm>
            <a:custGeom>
              <a:rect b="b" l="l" r="r" t="t"/>
              <a:pathLst>
                <a:path extrusionOk="0" h="1078928" w="2491827">
                  <a:moveTo>
                    <a:pt x="20442" y="0"/>
                  </a:moveTo>
                  <a:lnTo>
                    <a:pt x="2471385" y="0"/>
                  </a:lnTo>
                  <a:cubicBezTo>
                    <a:pt x="2476807" y="0"/>
                    <a:pt x="2482006" y="2154"/>
                    <a:pt x="2485840" y="5987"/>
                  </a:cubicBezTo>
                  <a:cubicBezTo>
                    <a:pt x="2489673" y="9821"/>
                    <a:pt x="2491827" y="15020"/>
                    <a:pt x="2491827" y="20442"/>
                  </a:cubicBezTo>
                  <a:lnTo>
                    <a:pt x="2491827" y="1058487"/>
                  </a:lnTo>
                  <a:cubicBezTo>
                    <a:pt x="2491827" y="1063908"/>
                    <a:pt x="2489673" y="1069108"/>
                    <a:pt x="2485840" y="1072941"/>
                  </a:cubicBezTo>
                  <a:cubicBezTo>
                    <a:pt x="2482006" y="1076775"/>
                    <a:pt x="2476807" y="1078928"/>
                    <a:pt x="2471385" y="1078928"/>
                  </a:cubicBezTo>
                  <a:lnTo>
                    <a:pt x="20442" y="1078928"/>
                  </a:lnTo>
                  <a:cubicBezTo>
                    <a:pt x="15020" y="1078928"/>
                    <a:pt x="9821" y="1076775"/>
                    <a:pt x="5987" y="1072941"/>
                  </a:cubicBezTo>
                  <a:cubicBezTo>
                    <a:pt x="2154" y="1069108"/>
                    <a:pt x="0" y="1063908"/>
                    <a:pt x="0" y="1058487"/>
                  </a:cubicBezTo>
                  <a:lnTo>
                    <a:pt x="0" y="20442"/>
                  </a:lnTo>
                  <a:cubicBezTo>
                    <a:pt x="0" y="15020"/>
                    <a:pt x="2154" y="9821"/>
                    <a:pt x="5987" y="5987"/>
                  </a:cubicBezTo>
                  <a:cubicBezTo>
                    <a:pt x="9821" y="2154"/>
                    <a:pt x="15020" y="0"/>
                    <a:pt x="20442"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18"/>
            <p:cNvSpPr txBox="1"/>
            <p:nvPr/>
          </p:nvSpPr>
          <p:spPr>
            <a:xfrm>
              <a:off x="0" y="133350"/>
              <a:ext cx="2491827" cy="945578"/>
            </a:xfrm>
            <a:prstGeom prst="rect">
              <a:avLst/>
            </a:prstGeom>
            <a:noFill/>
            <a:ln>
              <a:noFill/>
            </a:ln>
          </p:spPr>
          <p:txBody>
            <a:bodyPr anchorCtr="0" anchor="ctr" bIns="50800" lIns="50800" spcFirstLastPara="1" rIns="50800" wrap="square" tIns="50800">
              <a:noAutofit/>
            </a:bodyPr>
            <a:lstStyle/>
            <a:p>
              <a:pPr indent="0" lvl="0" marL="0" marR="0" rtl="0" algn="ctr">
                <a:lnSpc>
                  <a:spcPct val="58333"/>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98" name="Google Shape;398;p18"/>
          <p:cNvSpPr txBox="1"/>
          <p:nvPr/>
        </p:nvSpPr>
        <p:spPr>
          <a:xfrm>
            <a:off x="3983758" y="3152294"/>
            <a:ext cx="10320600" cy="3708000"/>
          </a:xfrm>
          <a:prstGeom prst="rect">
            <a:avLst/>
          </a:prstGeom>
          <a:noFill/>
          <a:ln>
            <a:noFill/>
          </a:ln>
        </p:spPr>
        <p:txBody>
          <a:bodyPr anchorCtr="0" anchor="t" bIns="0" lIns="0" spcFirstLastPara="1" rIns="0" wrap="square" tIns="0">
            <a:spAutoFit/>
          </a:bodyPr>
          <a:lstStyle/>
          <a:p>
            <a:pPr indent="0" lvl="0" marL="0" marR="0" rtl="0" algn="ctr">
              <a:lnSpc>
                <a:spcPct val="115000"/>
              </a:lnSpc>
              <a:spcBef>
                <a:spcPts val="0"/>
              </a:spcBef>
              <a:spcAft>
                <a:spcPts val="0"/>
              </a:spcAft>
              <a:buNone/>
            </a:pPr>
            <a:r>
              <a:rPr b="0" i="0" lang="en-US" sz="7300" u="none" cap="none" strike="noStrike">
                <a:solidFill>
                  <a:srgbClr val="000000"/>
                </a:solidFill>
                <a:latin typeface="Martel"/>
                <a:ea typeface="Martel"/>
                <a:cs typeface="Martel"/>
                <a:sym typeface="Martel"/>
              </a:rPr>
              <a:t>A quote to inspire you to stay focused on your financial goals.</a:t>
            </a:r>
            <a:endParaRPr sz="1200"/>
          </a:p>
        </p:txBody>
      </p:sp>
      <p:grpSp>
        <p:nvGrpSpPr>
          <p:cNvPr id="399" name="Google Shape;399;p18"/>
          <p:cNvGrpSpPr/>
          <p:nvPr/>
        </p:nvGrpSpPr>
        <p:grpSpPr>
          <a:xfrm>
            <a:off x="5830124" y="8186197"/>
            <a:ext cx="6627752" cy="908836"/>
            <a:chOff x="0" y="0"/>
            <a:chExt cx="1745581" cy="239364"/>
          </a:xfrm>
        </p:grpSpPr>
        <p:sp>
          <p:nvSpPr>
            <p:cNvPr id="400" name="Google Shape;400;p18"/>
            <p:cNvSpPr/>
            <p:nvPr/>
          </p:nvSpPr>
          <p:spPr>
            <a:xfrm>
              <a:off x="0" y="0"/>
              <a:ext cx="1745581" cy="239364"/>
            </a:xfrm>
            <a:custGeom>
              <a:rect b="b" l="l" r="r" t="t"/>
              <a:pathLst>
                <a:path extrusionOk="0" h="239364" w="1745581">
                  <a:moveTo>
                    <a:pt x="40884" y="0"/>
                  </a:moveTo>
                  <a:lnTo>
                    <a:pt x="1704697" y="0"/>
                  </a:lnTo>
                  <a:cubicBezTo>
                    <a:pt x="1727277" y="0"/>
                    <a:pt x="1745581" y="18304"/>
                    <a:pt x="1745581" y="40884"/>
                  </a:cubicBezTo>
                  <a:lnTo>
                    <a:pt x="1745581" y="198481"/>
                  </a:lnTo>
                  <a:cubicBezTo>
                    <a:pt x="1745581" y="209324"/>
                    <a:pt x="1741274" y="219723"/>
                    <a:pt x="1733606" y="227390"/>
                  </a:cubicBezTo>
                  <a:cubicBezTo>
                    <a:pt x="1725939" y="235057"/>
                    <a:pt x="1715540" y="239364"/>
                    <a:pt x="1704697" y="239364"/>
                  </a:cubicBezTo>
                  <a:lnTo>
                    <a:pt x="40884" y="239364"/>
                  </a:lnTo>
                  <a:cubicBezTo>
                    <a:pt x="18304" y="239364"/>
                    <a:pt x="0" y="221060"/>
                    <a:pt x="0" y="198481"/>
                  </a:cubicBezTo>
                  <a:lnTo>
                    <a:pt x="0" y="40884"/>
                  </a:lnTo>
                  <a:cubicBezTo>
                    <a:pt x="0" y="18304"/>
                    <a:pt x="18304" y="0"/>
                    <a:pt x="40884" y="0"/>
                  </a:cubicBezTo>
                  <a:close/>
                </a:path>
              </a:pathLst>
            </a:custGeom>
            <a:solidFill>
              <a:srgbClr val="E1741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18"/>
            <p:cNvSpPr txBox="1"/>
            <p:nvPr/>
          </p:nvSpPr>
          <p:spPr>
            <a:xfrm>
              <a:off x="0" y="152400"/>
              <a:ext cx="1745581" cy="86964"/>
            </a:xfrm>
            <a:prstGeom prst="rect">
              <a:avLst/>
            </a:prstGeom>
            <a:noFill/>
            <a:ln>
              <a:noFill/>
            </a:ln>
          </p:spPr>
          <p:txBody>
            <a:bodyPr anchorCtr="0" anchor="ctr" bIns="254000" lIns="254000" spcFirstLastPara="1" rIns="254000" wrap="square" tIns="254000">
              <a:noAutofit/>
            </a:bodyPr>
            <a:lstStyle/>
            <a:p>
              <a:pPr indent="0" lvl="0" marL="0" marR="0" rtl="0" algn="ctr">
                <a:lnSpc>
                  <a:spcPct val="49979"/>
                </a:lnSpc>
                <a:spcBef>
                  <a:spcPts val="0"/>
                </a:spcBef>
                <a:spcAft>
                  <a:spcPts val="0"/>
                </a:spcAft>
                <a:buNone/>
              </a:pPr>
              <a:r>
                <a:rPr b="0" i="0" lang="en-US" sz="2399" u="none" cap="none" strike="noStrike">
                  <a:solidFill>
                    <a:srgbClr val="000000"/>
                  </a:solidFill>
                  <a:latin typeface="Inclusive Sans"/>
                  <a:ea typeface="Inclusive Sans"/>
                  <a:cs typeface="Inclusive Sans"/>
                  <a:sym typeface="Inclusive Sans"/>
                </a:rPr>
                <a:t>— Credit or citation</a:t>
              </a:r>
              <a:endParaRPr/>
            </a:p>
          </p:txBody>
        </p:sp>
      </p:grpSp>
      <p:sp>
        <p:nvSpPr>
          <p:cNvPr id="402" name="Google Shape;402;p18"/>
          <p:cNvSpPr/>
          <p:nvPr/>
        </p:nvSpPr>
        <p:spPr>
          <a:xfrm flipH="1">
            <a:off x="-633746" y="168457"/>
            <a:ext cx="5150214" cy="5447341"/>
          </a:xfrm>
          <a:custGeom>
            <a:rect b="b" l="l" r="r" t="t"/>
            <a:pathLst>
              <a:path extrusionOk="0" h="5447341" w="5150214">
                <a:moveTo>
                  <a:pt x="5150213" y="0"/>
                </a:moveTo>
                <a:lnTo>
                  <a:pt x="0" y="0"/>
                </a:lnTo>
                <a:lnTo>
                  <a:pt x="0" y="5447342"/>
                </a:lnTo>
                <a:lnTo>
                  <a:pt x="5150213" y="5447342"/>
                </a:lnTo>
                <a:lnTo>
                  <a:pt x="5150213" y="0"/>
                </a:lnTo>
                <a:close/>
              </a:path>
            </a:pathLst>
          </a:custGeom>
          <a:blipFill rotWithShape="1">
            <a:blip r:embed="rId5">
              <a:alphaModFix/>
            </a:blip>
            <a:stretch>
              <a:fillRect b="0" l="0" r="0" t="0"/>
            </a:stretch>
          </a:blipFill>
          <a:ln>
            <a:noFill/>
          </a:ln>
        </p:spPr>
      </p:sp>
      <p:sp>
        <p:nvSpPr>
          <p:cNvPr id="403" name="Google Shape;403;p18"/>
          <p:cNvSpPr/>
          <p:nvPr/>
        </p:nvSpPr>
        <p:spPr>
          <a:xfrm flipH="1">
            <a:off x="13873543" y="5788457"/>
            <a:ext cx="4749050" cy="4749050"/>
          </a:xfrm>
          <a:custGeom>
            <a:rect b="b" l="l" r="r" t="t"/>
            <a:pathLst>
              <a:path extrusionOk="0" h="4749050" w="4749050">
                <a:moveTo>
                  <a:pt x="4749051" y="0"/>
                </a:moveTo>
                <a:lnTo>
                  <a:pt x="0" y="0"/>
                </a:lnTo>
                <a:lnTo>
                  <a:pt x="0" y="4749050"/>
                </a:lnTo>
                <a:lnTo>
                  <a:pt x="4749051" y="4749050"/>
                </a:lnTo>
                <a:lnTo>
                  <a:pt x="4749051" y="0"/>
                </a:lnTo>
                <a:close/>
              </a:path>
            </a:pathLst>
          </a:custGeom>
          <a:blipFill rotWithShape="1">
            <a:blip r:embed="rId6">
              <a:alphaModFix/>
            </a:blip>
            <a:stretch>
              <a:fillRect b="0" l="0" r="0" t="0"/>
            </a:stretch>
          </a:blipFill>
          <a:ln>
            <a:noFill/>
          </a:ln>
        </p:spPr>
      </p:sp>
    </p:spTree>
  </p:cSld>
  <p:clrMapOvr>
    <a:masterClrMapping/>
  </p:clrMapOvr>
  <p:transition>
    <p:push/>
  </p:transition>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EDC7E3"/>
        </a:solidFill>
      </p:bgPr>
    </p:bg>
    <p:spTree>
      <p:nvGrpSpPr>
        <p:cNvPr id="407" name="Shape 407"/>
        <p:cNvGrpSpPr/>
        <p:nvPr/>
      </p:nvGrpSpPr>
      <p:grpSpPr>
        <a:xfrm>
          <a:off x="0" y="0"/>
          <a:ext cx="0" cy="0"/>
          <a:chOff x="0" y="0"/>
          <a:chExt cx="0" cy="0"/>
        </a:xfrm>
      </p:grpSpPr>
      <p:grpSp>
        <p:nvGrpSpPr>
          <p:cNvPr id="408" name="Google Shape;408;p19"/>
          <p:cNvGrpSpPr/>
          <p:nvPr/>
        </p:nvGrpSpPr>
        <p:grpSpPr>
          <a:xfrm>
            <a:off x="714865" y="2192041"/>
            <a:ext cx="5097641" cy="7508818"/>
            <a:chOff x="0" y="-28575"/>
            <a:chExt cx="1342589" cy="1977631"/>
          </a:xfrm>
        </p:grpSpPr>
        <p:sp>
          <p:nvSpPr>
            <p:cNvPr id="409" name="Google Shape;409;p19"/>
            <p:cNvSpPr/>
            <p:nvPr/>
          </p:nvSpPr>
          <p:spPr>
            <a:xfrm>
              <a:off x="0" y="0"/>
              <a:ext cx="1342589" cy="1949056"/>
            </a:xfrm>
            <a:custGeom>
              <a:rect b="b" l="l" r="r" t="t"/>
              <a:pathLst>
                <a:path extrusionOk="0" h="1949056" w="1342589">
                  <a:moveTo>
                    <a:pt x="30375" y="0"/>
                  </a:moveTo>
                  <a:lnTo>
                    <a:pt x="1312214" y="0"/>
                  </a:lnTo>
                  <a:cubicBezTo>
                    <a:pt x="1320270" y="0"/>
                    <a:pt x="1327996" y="3200"/>
                    <a:pt x="1333692" y="8896"/>
                  </a:cubicBezTo>
                  <a:cubicBezTo>
                    <a:pt x="1339388" y="14593"/>
                    <a:pt x="1342589" y="22319"/>
                    <a:pt x="1342589" y="30375"/>
                  </a:cubicBezTo>
                  <a:lnTo>
                    <a:pt x="1342589" y="1918682"/>
                  </a:lnTo>
                  <a:cubicBezTo>
                    <a:pt x="1342589" y="1935457"/>
                    <a:pt x="1328989" y="1949056"/>
                    <a:pt x="1312214" y="1949056"/>
                  </a:cubicBezTo>
                  <a:lnTo>
                    <a:pt x="30375" y="1949056"/>
                  </a:lnTo>
                  <a:cubicBezTo>
                    <a:pt x="22319" y="1949056"/>
                    <a:pt x="14593" y="1945856"/>
                    <a:pt x="8896" y="1940159"/>
                  </a:cubicBezTo>
                  <a:cubicBezTo>
                    <a:pt x="3200" y="1934463"/>
                    <a:pt x="0" y="1926737"/>
                    <a:pt x="0" y="1918682"/>
                  </a:cubicBezTo>
                  <a:lnTo>
                    <a:pt x="0" y="30375"/>
                  </a:lnTo>
                  <a:cubicBezTo>
                    <a:pt x="0" y="13599"/>
                    <a:pt x="13599" y="0"/>
                    <a:pt x="30375"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19"/>
            <p:cNvSpPr txBox="1"/>
            <p:nvPr/>
          </p:nvSpPr>
          <p:spPr>
            <a:xfrm>
              <a:off x="0" y="-28575"/>
              <a:ext cx="1342589" cy="1977631"/>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11" name="Google Shape;411;p19"/>
          <p:cNvGrpSpPr/>
          <p:nvPr/>
        </p:nvGrpSpPr>
        <p:grpSpPr>
          <a:xfrm>
            <a:off x="6298281" y="2192041"/>
            <a:ext cx="11274855" cy="7508818"/>
            <a:chOff x="0" y="-28575"/>
            <a:chExt cx="2969509" cy="1977631"/>
          </a:xfrm>
        </p:grpSpPr>
        <p:sp>
          <p:nvSpPr>
            <p:cNvPr id="412" name="Google Shape;412;p19"/>
            <p:cNvSpPr/>
            <p:nvPr/>
          </p:nvSpPr>
          <p:spPr>
            <a:xfrm>
              <a:off x="0" y="0"/>
              <a:ext cx="2969509" cy="1949056"/>
            </a:xfrm>
            <a:custGeom>
              <a:rect b="b" l="l" r="r" t="t"/>
              <a:pathLst>
                <a:path extrusionOk="0" h="1949056" w="2969509">
                  <a:moveTo>
                    <a:pt x="13733" y="0"/>
                  </a:moveTo>
                  <a:lnTo>
                    <a:pt x="2955776" y="0"/>
                  </a:lnTo>
                  <a:cubicBezTo>
                    <a:pt x="2959418" y="0"/>
                    <a:pt x="2962911" y="1447"/>
                    <a:pt x="2965487" y="4022"/>
                  </a:cubicBezTo>
                  <a:cubicBezTo>
                    <a:pt x="2968062" y="6598"/>
                    <a:pt x="2969509" y="10091"/>
                    <a:pt x="2969509" y="13733"/>
                  </a:cubicBezTo>
                  <a:lnTo>
                    <a:pt x="2969509" y="1935323"/>
                  </a:lnTo>
                  <a:cubicBezTo>
                    <a:pt x="2969509" y="1942908"/>
                    <a:pt x="2963361" y="1949056"/>
                    <a:pt x="2955776" y="1949056"/>
                  </a:cubicBezTo>
                  <a:lnTo>
                    <a:pt x="13733" y="1949056"/>
                  </a:lnTo>
                  <a:cubicBezTo>
                    <a:pt x="10091" y="1949056"/>
                    <a:pt x="6598" y="1947609"/>
                    <a:pt x="4022" y="1945034"/>
                  </a:cubicBezTo>
                  <a:cubicBezTo>
                    <a:pt x="1447" y="1942458"/>
                    <a:pt x="0" y="1938965"/>
                    <a:pt x="0" y="1935323"/>
                  </a:cubicBezTo>
                  <a:lnTo>
                    <a:pt x="0" y="13733"/>
                  </a:lnTo>
                  <a:cubicBezTo>
                    <a:pt x="0" y="6149"/>
                    <a:pt x="6149" y="0"/>
                    <a:pt x="13733"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19"/>
            <p:cNvSpPr txBox="1"/>
            <p:nvPr/>
          </p:nvSpPr>
          <p:spPr>
            <a:xfrm>
              <a:off x="0" y="-28575"/>
              <a:ext cx="2969509" cy="1977631"/>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14" name="Google Shape;414;p19"/>
          <p:cNvGrpSpPr/>
          <p:nvPr/>
        </p:nvGrpSpPr>
        <p:grpSpPr>
          <a:xfrm>
            <a:off x="1104558" y="2712744"/>
            <a:ext cx="4318255" cy="647237"/>
            <a:chOff x="0" y="0"/>
            <a:chExt cx="1137318" cy="170466"/>
          </a:xfrm>
        </p:grpSpPr>
        <p:sp>
          <p:nvSpPr>
            <p:cNvPr id="415" name="Google Shape;415;p19"/>
            <p:cNvSpPr/>
            <p:nvPr/>
          </p:nvSpPr>
          <p:spPr>
            <a:xfrm>
              <a:off x="0" y="0"/>
              <a:ext cx="1137318" cy="170466"/>
            </a:xfrm>
            <a:custGeom>
              <a:rect b="b" l="l" r="r" t="t"/>
              <a:pathLst>
                <a:path extrusionOk="0" h="170466" w="1137318">
                  <a:moveTo>
                    <a:pt x="35857" y="0"/>
                  </a:moveTo>
                  <a:lnTo>
                    <a:pt x="1101462" y="0"/>
                  </a:lnTo>
                  <a:cubicBezTo>
                    <a:pt x="1121265" y="0"/>
                    <a:pt x="1137318" y="16054"/>
                    <a:pt x="1137318" y="35857"/>
                  </a:cubicBezTo>
                  <a:lnTo>
                    <a:pt x="1137318" y="134609"/>
                  </a:lnTo>
                  <a:cubicBezTo>
                    <a:pt x="1137318" y="144119"/>
                    <a:pt x="1133540" y="153239"/>
                    <a:pt x="1126816" y="159964"/>
                  </a:cubicBezTo>
                  <a:cubicBezTo>
                    <a:pt x="1120092" y="166688"/>
                    <a:pt x="1110971" y="170466"/>
                    <a:pt x="1101462" y="170466"/>
                  </a:cubicBezTo>
                  <a:lnTo>
                    <a:pt x="35857" y="170466"/>
                  </a:lnTo>
                  <a:cubicBezTo>
                    <a:pt x="26347" y="170466"/>
                    <a:pt x="17227" y="166688"/>
                    <a:pt x="10502" y="159964"/>
                  </a:cubicBezTo>
                  <a:cubicBezTo>
                    <a:pt x="3778" y="153239"/>
                    <a:pt x="0" y="144119"/>
                    <a:pt x="0" y="134609"/>
                  </a:cubicBezTo>
                  <a:lnTo>
                    <a:pt x="0" y="35857"/>
                  </a:lnTo>
                  <a:cubicBezTo>
                    <a:pt x="0" y="26347"/>
                    <a:pt x="3778" y="17227"/>
                    <a:pt x="10502" y="10502"/>
                  </a:cubicBezTo>
                  <a:cubicBezTo>
                    <a:pt x="17227" y="3778"/>
                    <a:pt x="26347" y="0"/>
                    <a:pt x="35857"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19"/>
            <p:cNvSpPr txBox="1"/>
            <p:nvPr/>
          </p:nvSpPr>
          <p:spPr>
            <a:xfrm>
              <a:off x="0" y="0"/>
              <a:ext cx="1137318" cy="170466"/>
            </a:xfrm>
            <a:prstGeom prst="rect">
              <a:avLst/>
            </a:prstGeom>
            <a:noFill/>
            <a:ln>
              <a:noFill/>
            </a:ln>
          </p:spPr>
          <p:txBody>
            <a:bodyPr anchorCtr="0" anchor="ctr" bIns="50800" lIns="50800" spcFirstLastPara="1" rIns="50800" wrap="square" tIns="50800">
              <a:noAutofit/>
            </a:bodyPr>
            <a:lstStyle/>
            <a:p>
              <a:pPr indent="0" lvl="0" marL="0" marR="0" rtl="0" algn="ctr">
                <a:lnSpc>
                  <a:spcPct val="120008"/>
                </a:lnSpc>
                <a:spcBef>
                  <a:spcPts val="0"/>
                </a:spcBef>
                <a:spcAft>
                  <a:spcPts val="0"/>
                </a:spcAft>
                <a:buNone/>
              </a:pPr>
              <a:r>
                <a:rPr b="1" i="0" lang="en-US" sz="2499" u="none" cap="none" strike="noStrike">
                  <a:solidFill>
                    <a:srgbClr val="FAEADD"/>
                  </a:solidFill>
                  <a:latin typeface="Inclusive Sans"/>
                  <a:ea typeface="Inclusive Sans"/>
                  <a:cs typeface="Inclusive Sans"/>
                  <a:sym typeface="Inclusive Sans"/>
                </a:rPr>
                <a:t>Fonts</a:t>
              </a:r>
              <a:endParaRPr/>
            </a:p>
          </p:txBody>
        </p:sp>
      </p:grpSp>
      <p:grpSp>
        <p:nvGrpSpPr>
          <p:cNvPr id="417" name="Google Shape;417;p19"/>
          <p:cNvGrpSpPr/>
          <p:nvPr/>
        </p:nvGrpSpPr>
        <p:grpSpPr>
          <a:xfrm>
            <a:off x="9751675" y="2712744"/>
            <a:ext cx="4368067" cy="647237"/>
            <a:chOff x="0" y="0"/>
            <a:chExt cx="1150437" cy="170466"/>
          </a:xfrm>
        </p:grpSpPr>
        <p:sp>
          <p:nvSpPr>
            <p:cNvPr id="418" name="Google Shape;418;p19"/>
            <p:cNvSpPr/>
            <p:nvPr/>
          </p:nvSpPr>
          <p:spPr>
            <a:xfrm>
              <a:off x="0" y="0"/>
              <a:ext cx="1150437" cy="170466"/>
            </a:xfrm>
            <a:custGeom>
              <a:rect b="b" l="l" r="r" t="t"/>
              <a:pathLst>
                <a:path extrusionOk="0" h="170466" w="1150437">
                  <a:moveTo>
                    <a:pt x="35448" y="0"/>
                  </a:moveTo>
                  <a:lnTo>
                    <a:pt x="1114989" y="0"/>
                  </a:lnTo>
                  <a:cubicBezTo>
                    <a:pt x="1124391" y="0"/>
                    <a:pt x="1133407" y="3735"/>
                    <a:pt x="1140055" y="10382"/>
                  </a:cubicBezTo>
                  <a:cubicBezTo>
                    <a:pt x="1146703" y="17030"/>
                    <a:pt x="1150437" y="26046"/>
                    <a:pt x="1150437" y="35448"/>
                  </a:cubicBezTo>
                  <a:lnTo>
                    <a:pt x="1150437" y="135018"/>
                  </a:lnTo>
                  <a:cubicBezTo>
                    <a:pt x="1150437" y="144419"/>
                    <a:pt x="1146703" y="153436"/>
                    <a:pt x="1140055" y="160083"/>
                  </a:cubicBezTo>
                  <a:cubicBezTo>
                    <a:pt x="1133407" y="166731"/>
                    <a:pt x="1124391" y="170466"/>
                    <a:pt x="1114989" y="170466"/>
                  </a:cubicBezTo>
                  <a:lnTo>
                    <a:pt x="35448" y="170466"/>
                  </a:lnTo>
                  <a:cubicBezTo>
                    <a:pt x="26046" y="170466"/>
                    <a:pt x="17030" y="166731"/>
                    <a:pt x="10382" y="160083"/>
                  </a:cubicBezTo>
                  <a:cubicBezTo>
                    <a:pt x="3735" y="153436"/>
                    <a:pt x="0" y="144419"/>
                    <a:pt x="0" y="135018"/>
                  </a:cubicBezTo>
                  <a:lnTo>
                    <a:pt x="0" y="35448"/>
                  </a:lnTo>
                  <a:cubicBezTo>
                    <a:pt x="0" y="26046"/>
                    <a:pt x="3735" y="17030"/>
                    <a:pt x="10382" y="10382"/>
                  </a:cubicBezTo>
                  <a:cubicBezTo>
                    <a:pt x="17030" y="3735"/>
                    <a:pt x="26046" y="0"/>
                    <a:pt x="3544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19"/>
            <p:cNvSpPr txBox="1"/>
            <p:nvPr/>
          </p:nvSpPr>
          <p:spPr>
            <a:xfrm>
              <a:off x="0" y="0"/>
              <a:ext cx="1150437" cy="170466"/>
            </a:xfrm>
            <a:prstGeom prst="rect">
              <a:avLst/>
            </a:prstGeom>
            <a:noFill/>
            <a:ln>
              <a:noFill/>
            </a:ln>
          </p:spPr>
          <p:txBody>
            <a:bodyPr anchorCtr="0" anchor="ctr" bIns="50800" lIns="50800" spcFirstLastPara="1" rIns="50800" wrap="square" tIns="50800">
              <a:noAutofit/>
            </a:bodyPr>
            <a:lstStyle/>
            <a:p>
              <a:pPr indent="0" lvl="0" marL="0" marR="0" rtl="0" algn="ctr">
                <a:lnSpc>
                  <a:spcPct val="120008"/>
                </a:lnSpc>
                <a:spcBef>
                  <a:spcPts val="0"/>
                </a:spcBef>
                <a:spcAft>
                  <a:spcPts val="0"/>
                </a:spcAft>
                <a:buNone/>
              </a:pPr>
              <a:r>
                <a:rPr b="1" i="0" lang="en-US" sz="2499" u="none" cap="none" strike="noStrike">
                  <a:solidFill>
                    <a:srgbClr val="FAEADD"/>
                  </a:solidFill>
                  <a:latin typeface="Inclusive Sans"/>
                  <a:ea typeface="Inclusive Sans"/>
                  <a:cs typeface="Inclusive Sans"/>
                  <a:sym typeface="Inclusive Sans"/>
                </a:rPr>
                <a:t>Design Elements / Icons</a:t>
              </a:r>
              <a:endParaRPr/>
            </a:p>
          </p:txBody>
        </p:sp>
      </p:grpSp>
      <p:grpSp>
        <p:nvGrpSpPr>
          <p:cNvPr id="420" name="Google Shape;420;p19"/>
          <p:cNvGrpSpPr/>
          <p:nvPr/>
        </p:nvGrpSpPr>
        <p:grpSpPr>
          <a:xfrm>
            <a:off x="1104558" y="7347143"/>
            <a:ext cx="4318255" cy="647237"/>
            <a:chOff x="0" y="0"/>
            <a:chExt cx="1137318" cy="170466"/>
          </a:xfrm>
        </p:grpSpPr>
        <p:sp>
          <p:nvSpPr>
            <p:cNvPr id="421" name="Google Shape;421;p19"/>
            <p:cNvSpPr/>
            <p:nvPr/>
          </p:nvSpPr>
          <p:spPr>
            <a:xfrm>
              <a:off x="0" y="0"/>
              <a:ext cx="1137318" cy="170466"/>
            </a:xfrm>
            <a:custGeom>
              <a:rect b="b" l="l" r="r" t="t"/>
              <a:pathLst>
                <a:path extrusionOk="0" h="170466" w="1137318">
                  <a:moveTo>
                    <a:pt x="35857" y="0"/>
                  </a:moveTo>
                  <a:lnTo>
                    <a:pt x="1101462" y="0"/>
                  </a:lnTo>
                  <a:cubicBezTo>
                    <a:pt x="1121265" y="0"/>
                    <a:pt x="1137318" y="16054"/>
                    <a:pt x="1137318" y="35857"/>
                  </a:cubicBezTo>
                  <a:lnTo>
                    <a:pt x="1137318" y="134609"/>
                  </a:lnTo>
                  <a:cubicBezTo>
                    <a:pt x="1137318" y="144119"/>
                    <a:pt x="1133540" y="153239"/>
                    <a:pt x="1126816" y="159964"/>
                  </a:cubicBezTo>
                  <a:cubicBezTo>
                    <a:pt x="1120092" y="166688"/>
                    <a:pt x="1110971" y="170466"/>
                    <a:pt x="1101462" y="170466"/>
                  </a:cubicBezTo>
                  <a:lnTo>
                    <a:pt x="35857" y="170466"/>
                  </a:lnTo>
                  <a:cubicBezTo>
                    <a:pt x="26347" y="170466"/>
                    <a:pt x="17227" y="166688"/>
                    <a:pt x="10502" y="159964"/>
                  </a:cubicBezTo>
                  <a:cubicBezTo>
                    <a:pt x="3778" y="153239"/>
                    <a:pt x="0" y="144119"/>
                    <a:pt x="0" y="134609"/>
                  </a:cubicBezTo>
                  <a:lnTo>
                    <a:pt x="0" y="35857"/>
                  </a:lnTo>
                  <a:cubicBezTo>
                    <a:pt x="0" y="26347"/>
                    <a:pt x="3778" y="17227"/>
                    <a:pt x="10502" y="10502"/>
                  </a:cubicBezTo>
                  <a:cubicBezTo>
                    <a:pt x="17227" y="3778"/>
                    <a:pt x="26347" y="0"/>
                    <a:pt x="35857"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19"/>
            <p:cNvSpPr txBox="1"/>
            <p:nvPr/>
          </p:nvSpPr>
          <p:spPr>
            <a:xfrm>
              <a:off x="0" y="0"/>
              <a:ext cx="1137318" cy="170466"/>
            </a:xfrm>
            <a:prstGeom prst="rect">
              <a:avLst/>
            </a:prstGeom>
            <a:noFill/>
            <a:ln>
              <a:noFill/>
            </a:ln>
          </p:spPr>
          <p:txBody>
            <a:bodyPr anchorCtr="0" anchor="ctr" bIns="50800" lIns="50800" spcFirstLastPara="1" rIns="50800" wrap="square" tIns="50800">
              <a:noAutofit/>
            </a:bodyPr>
            <a:lstStyle/>
            <a:p>
              <a:pPr indent="0" lvl="0" marL="0" marR="0" rtl="0" algn="ctr">
                <a:lnSpc>
                  <a:spcPct val="120008"/>
                </a:lnSpc>
                <a:spcBef>
                  <a:spcPts val="0"/>
                </a:spcBef>
                <a:spcAft>
                  <a:spcPts val="0"/>
                </a:spcAft>
                <a:buNone/>
              </a:pPr>
              <a:r>
                <a:rPr b="1" i="0" lang="en-US" sz="2499" u="none" cap="none" strike="noStrike">
                  <a:solidFill>
                    <a:srgbClr val="FAEADD"/>
                  </a:solidFill>
                  <a:latin typeface="Inclusive Sans"/>
                  <a:ea typeface="Inclusive Sans"/>
                  <a:cs typeface="Inclusive Sans"/>
                  <a:sym typeface="Inclusive Sans"/>
                </a:rPr>
                <a:t>Colors</a:t>
              </a:r>
              <a:endParaRPr/>
            </a:p>
          </p:txBody>
        </p:sp>
      </p:grpSp>
      <p:grpSp>
        <p:nvGrpSpPr>
          <p:cNvPr id="423" name="Google Shape;423;p19"/>
          <p:cNvGrpSpPr/>
          <p:nvPr/>
        </p:nvGrpSpPr>
        <p:grpSpPr>
          <a:xfrm>
            <a:off x="1249355" y="8261080"/>
            <a:ext cx="725897" cy="725897"/>
            <a:chOff x="0" y="0"/>
            <a:chExt cx="812800" cy="812800"/>
          </a:xfrm>
        </p:grpSpPr>
        <p:sp>
          <p:nvSpPr>
            <p:cNvPr id="424" name="Google Shape;424;p19"/>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DC7E3"/>
            </a:solidFill>
            <a:ln cap="sq" cmpd="sng" w="19050">
              <a:solidFill>
                <a:srgbClr val="0000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19"/>
            <p:cNvSpPr txBox="1"/>
            <p:nvPr/>
          </p:nvSpPr>
          <p:spPr>
            <a:xfrm>
              <a:off x="76200" y="47625"/>
              <a:ext cx="660400" cy="688975"/>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26" name="Google Shape;426;p19"/>
          <p:cNvGrpSpPr/>
          <p:nvPr/>
        </p:nvGrpSpPr>
        <p:grpSpPr>
          <a:xfrm>
            <a:off x="2111246" y="8261080"/>
            <a:ext cx="725897" cy="725897"/>
            <a:chOff x="0" y="0"/>
            <a:chExt cx="812800" cy="812800"/>
          </a:xfrm>
        </p:grpSpPr>
        <p:sp>
          <p:nvSpPr>
            <p:cNvPr id="427" name="Google Shape;427;p19"/>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17411"/>
            </a:solidFill>
            <a:ln cap="sq" cmpd="sng" w="19050">
              <a:solidFill>
                <a:srgbClr val="0000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19"/>
            <p:cNvSpPr txBox="1"/>
            <p:nvPr/>
          </p:nvSpPr>
          <p:spPr>
            <a:xfrm>
              <a:off x="76200" y="47625"/>
              <a:ext cx="660400" cy="688975"/>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29" name="Google Shape;429;p19"/>
          <p:cNvGrpSpPr/>
          <p:nvPr/>
        </p:nvGrpSpPr>
        <p:grpSpPr>
          <a:xfrm>
            <a:off x="2973136" y="8261080"/>
            <a:ext cx="725897" cy="725897"/>
            <a:chOff x="0" y="0"/>
            <a:chExt cx="812800" cy="812800"/>
          </a:xfrm>
        </p:grpSpPr>
        <p:sp>
          <p:nvSpPr>
            <p:cNvPr id="430" name="Google Shape;430;p19"/>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0960F"/>
            </a:solidFill>
            <a:ln cap="sq" cmpd="sng" w="19050">
              <a:solidFill>
                <a:srgbClr val="0000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19"/>
            <p:cNvSpPr txBox="1"/>
            <p:nvPr/>
          </p:nvSpPr>
          <p:spPr>
            <a:xfrm>
              <a:off x="76200" y="47625"/>
              <a:ext cx="660400" cy="688975"/>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32" name="Google Shape;432;p19"/>
          <p:cNvGrpSpPr/>
          <p:nvPr/>
        </p:nvGrpSpPr>
        <p:grpSpPr>
          <a:xfrm>
            <a:off x="3835026" y="8261080"/>
            <a:ext cx="725897" cy="725897"/>
            <a:chOff x="0" y="0"/>
            <a:chExt cx="812800" cy="812800"/>
          </a:xfrm>
        </p:grpSpPr>
        <p:sp>
          <p:nvSpPr>
            <p:cNvPr id="433" name="Google Shape;433;p19"/>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B8C5DD"/>
            </a:solidFill>
            <a:ln cap="sq" cmpd="sng" w="19050">
              <a:solidFill>
                <a:srgbClr val="0000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19"/>
            <p:cNvSpPr txBox="1"/>
            <p:nvPr/>
          </p:nvSpPr>
          <p:spPr>
            <a:xfrm>
              <a:off x="76200" y="47625"/>
              <a:ext cx="660400" cy="688975"/>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35" name="Google Shape;435;p19"/>
          <p:cNvGrpSpPr/>
          <p:nvPr/>
        </p:nvGrpSpPr>
        <p:grpSpPr>
          <a:xfrm>
            <a:off x="4696916" y="8261080"/>
            <a:ext cx="725897" cy="725897"/>
            <a:chOff x="0" y="0"/>
            <a:chExt cx="812800" cy="812800"/>
          </a:xfrm>
        </p:grpSpPr>
        <p:sp>
          <p:nvSpPr>
            <p:cNvPr id="436" name="Google Shape;436;p19"/>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BB723D"/>
            </a:solidFill>
            <a:ln cap="sq" cmpd="sng" w="19050">
              <a:solidFill>
                <a:srgbClr val="0000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19"/>
            <p:cNvSpPr txBox="1"/>
            <p:nvPr/>
          </p:nvSpPr>
          <p:spPr>
            <a:xfrm>
              <a:off x="76200" y="47625"/>
              <a:ext cx="660400" cy="688975"/>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438" name="Google Shape;438;p19"/>
          <p:cNvSpPr/>
          <p:nvPr/>
        </p:nvSpPr>
        <p:spPr>
          <a:xfrm rot="1593981">
            <a:off x="6989982" y="3236646"/>
            <a:ext cx="2313605" cy="2499966"/>
          </a:xfrm>
          <a:custGeom>
            <a:rect b="b" l="l" r="r" t="t"/>
            <a:pathLst>
              <a:path extrusionOk="0" h="2499966" w="2313605">
                <a:moveTo>
                  <a:pt x="0" y="0"/>
                </a:moveTo>
                <a:lnTo>
                  <a:pt x="2313605" y="0"/>
                </a:lnTo>
                <a:lnTo>
                  <a:pt x="2313605" y="2499966"/>
                </a:lnTo>
                <a:lnTo>
                  <a:pt x="0" y="2499966"/>
                </a:lnTo>
                <a:lnTo>
                  <a:pt x="0" y="0"/>
                </a:lnTo>
                <a:close/>
              </a:path>
            </a:pathLst>
          </a:custGeom>
          <a:blipFill rotWithShape="1">
            <a:blip r:embed="rId3">
              <a:alphaModFix/>
            </a:blip>
            <a:stretch>
              <a:fillRect b="0" l="0" r="0" t="0"/>
            </a:stretch>
          </a:blipFill>
          <a:ln>
            <a:noFill/>
          </a:ln>
        </p:spPr>
      </p:sp>
      <p:sp>
        <p:nvSpPr>
          <p:cNvPr id="439" name="Google Shape;439;p19"/>
          <p:cNvSpPr/>
          <p:nvPr/>
        </p:nvSpPr>
        <p:spPr>
          <a:xfrm>
            <a:off x="6678221" y="5575527"/>
            <a:ext cx="1468563" cy="2389673"/>
          </a:xfrm>
          <a:custGeom>
            <a:rect b="b" l="l" r="r" t="t"/>
            <a:pathLst>
              <a:path extrusionOk="0" h="2389673" w="1468563">
                <a:moveTo>
                  <a:pt x="0" y="0"/>
                </a:moveTo>
                <a:lnTo>
                  <a:pt x="1468563" y="0"/>
                </a:lnTo>
                <a:lnTo>
                  <a:pt x="1468563" y="2389673"/>
                </a:lnTo>
                <a:lnTo>
                  <a:pt x="0" y="2389673"/>
                </a:lnTo>
                <a:lnTo>
                  <a:pt x="0" y="0"/>
                </a:lnTo>
                <a:close/>
              </a:path>
            </a:pathLst>
          </a:custGeom>
          <a:blipFill rotWithShape="1">
            <a:blip r:embed="rId4">
              <a:alphaModFix/>
            </a:blip>
            <a:stretch>
              <a:fillRect b="0" l="0" r="0" t="0"/>
            </a:stretch>
          </a:blipFill>
          <a:ln>
            <a:noFill/>
          </a:ln>
        </p:spPr>
      </p:sp>
      <p:sp>
        <p:nvSpPr>
          <p:cNvPr id="440" name="Google Shape;440;p19"/>
          <p:cNvSpPr/>
          <p:nvPr/>
        </p:nvSpPr>
        <p:spPr>
          <a:xfrm>
            <a:off x="7881321" y="4800425"/>
            <a:ext cx="1407324" cy="1389412"/>
          </a:xfrm>
          <a:custGeom>
            <a:rect b="b" l="l" r="r" t="t"/>
            <a:pathLst>
              <a:path extrusionOk="0" h="1389412" w="1407324">
                <a:moveTo>
                  <a:pt x="0" y="0"/>
                </a:moveTo>
                <a:lnTo>
                  <a:pt x="1407324" y="0"/>
                </a:lnTo>
                <a:lnTo>
                  <a:pt x="1407324" y="1389413"/>
                </a:lnTo>
                <a:lnTo>
                  <a:pt x="0" y="1389413"/>
                </a:lnTo>
                <a:lnTo>
                  <a:pt x="0" y="0"/>
                </a:lnTo>
                <a:close/>
              </a:path>
            </a:pathLst>
          </a:custGeom>
          <a:blipFill rotWithShape="1">
            <a:blip r:embed="rId5">
              <a:alphaModFix/>
            </a:blip>
            <a:stretch>
              <a:fillRect b="0" l="0" r="0" t="0"/>
            </a:stretch>
          </a:blipFill>
          <a:ln>
            <a:noFill/>
          </a:ln>
        </p:spPr>
      </p:sp>
      <p:sp>
        <p:nvSpPr>
          <p:cNvPr id="441" name="Google Shape;441;p19"/>
          <p:cNvSpPr/>
          <p:nvPr/>
        </p:nvSpPr>
        <p:spPr>
          <a:xfrm rot="-1112979">
            <a:off x="9569818" y="3709226"/>
            <a:ext cx="1586165" cy="2927487"/>
          </a:xfrm>
          <a:custGeom>
            <a:rect b="b" l="l" r="r" t="t"/>
            <a:pathLst>
              <a:path extrusionOk="0" h="2927487" w="1586165">
                <a:moveTo>
                  <a:pt x="0" y="0"/>
                </a:moveTo>
                <a:lnTo>
                  <a:pt x="1586165" y="0"/>
                </a:lnTo>
                <a:lnTo>
                  <a:pt x="1586165" y="2927486"/>
                </a:lnTo>
                <a:lnTo>
                  <a:pt x="0" y="2927486"/>
                </a:lnTo>
                <a:lnTo>
                  <a:pt x="0" y="0"/>
                </a:lnTo>
                <a:close/>
              </a:path>
            </a:pathLst>
          </a:custGeom>
          <a:blipFill rotWithShape="1">
            <a:blip r:embed="rId6">
              <a:alphaModFix/>
            </a:blip>
            <a:stretch>
              <a:fillRect b="0" l="0" r="0" t="0"/>
            </a:stretch>
          </a:blipFill>
          <a:ln>
            <a:noFill/>
          </a:ln>
        </p:spPr>
      </p:sp>
      <p:sp>
        <p:nvSpPr>
          <p:cNvPr id="442" name="Google Shape;442;p19"/>
          <p:cNvSpPr/>
          <p:nvPr/>
        </p:nvSpPr>
        <p:spPr>
          <a:xfrm>
            <a:off x="8393231" y="6307097"/>
            <a:ext cx="2049793" cy="1725553"/>
          </a:xfrm>
          <a:custGeom>
            <a:rect b="b" l="l" r="r" t="t"/>
            <a:pathLst>
              <a:path extrusionOk="0" h="1725553" w="2049793">
                <a:moveTo>
                  <a:pt x="0" y="0"/>
                </a:moveTo>
                <a:lnTo>
                  <a:pt x="2049793" y="0"/>
                </a:lnTo>
                <a:lnTo>
                  <a:pt x="2049793" y="1725553"/>
                </a:lnTo>
                <a:lnTo>
                  <a:pt x="0" y="1725553"/>
                </a:lnTo>
                <a:lnTo>
                  <a:pt x="0" y="0"/>
                </a:lnTo>
                <a:close/>
              </a:path>
            </a:pathLst>
          </a:custGeom>
          <a:blipFill rotWithShape="1">
            <a:blip r:embed="rId7">
              <a:alphaModFix/>
            </a:blip>
            <a:stretch>
              <a:fillRect b="0" l="0" r="0" t="0"/>
            </a:stretch>
          </a:blipFill>
          <a:ln>
            <a:noFill/>
          </a:ln>
        </p:spPr>
      </p:sp>
      <p:sp>
        <p:nvSpPr>
          <p:cNvPr id="443" name="Google Shape;443;p19"/>
          <p:cNvSpPr/>
          <p:nvPr/>
        </p:nvSpPr>
        <p:spPr>
          <a:xfrm>
            <a:off x="6784056" y="8464388"/>
            <a:ext cx="3558359" cy="724611"/>
          </a:xfrm>
          <a:custGeom>
            <a:rect b="b" l="l" r="r" t="t"/>
            <a:pathLst>
              <a:path extrusionOk="0" h="724611" w="3558359">
                <a:moveTo>
                  <a:pt x="0" y="0"/>
                </a:moveTo>
                <a:lnTo>
                  <a:pt x="3558359" y="0"/>
                </a:lnTo>
                <a:lnTo>
                  <a:pt x="3558359" y="724611"/>
                </a:lnTo>
                <a:lnTo>
                  <a:pt x="0" y="724611"/>
                </a:lnTo>
                <a:lnTo>
                  <a:pt x="0" y="0"/>
                </a:lnTo>
                <a:close/>
              </a:path>
            </a:pathLst>
          </a:custGeom>
          <a:blipFill rotWithShape="1">
            <a:blip r:embed="rId8">
              <a:alphaModFix/>
            </a:blip>
            <a:stretch>
              <a:fillRect b="0" l="0" r="0" t="0"/>
            </a:stretch>
          </a:blipFill>
          <a:ln>
            <a:noFill/>
          </a:ln>
        </p:spPr>
      </p:sp>
      <p:sp>
        <p:nvSpPr>
          <p:cNvPr id="444" name="Google Shape;444;p19"/>
          <p:cNvSpPr/>
          <p:nvPr/>
        </p:nvSpPr>
        <p:spPr>
          <a:xfrm rot="-9067986">
            <a:off x="10536207" y="7377461"/>
            <a:ext cx="912499" cy="1310377"/>
          </a:xfrm>
          <a:custGeom>
            <a:rect b="b" l="l" r="r" t="t"/>
            <a:pathLst>
              <a:path extrusionOk="0" h="1310377" w="912499">
                <a:moveTo>
                  <a:pt x="0" y="0"/>
                </a:moveTo>
                <a:lnTo>
                  <a:pt x="912499" y="0"/>
                </a:lnTo>
                <a:lnTo>
                  <a:pt x="912499" y="1310377"/>
                </a:lnTo>
                <a:lnTo>
                  <a:pt x="0" y="1310377"/>
                </a:lnTo>
                <a:lnTo>
                  <a:pt x="0" y="0"/>
                </a:lnTo>
                <a:close/>
              </a:path>
            </a:pathLst>
          </a:custGeom>
          <a:blipFill rotWithShape="1">
            <a:blip r:embed="rId9">
              <a:alphaModFix/>
            </a:blip>
            <a:stretch>
              <a:fillRect b="0" l="0" r="0" t="0"/>
            </a:stretch>
          </a:blipFill>
          <a:ln>
            <a:noFill/>
          </a:ln>
        </p:spPr>
      </p:sp>
      <p:sp>
        <p:nvSpPr>
          <p:cNvPr id="445" name="Google Shape;445;p19"/>
          <p:cNvSpPr/>
          <p:nvPr/>
        </p:nvSpPr>
        <p:spPr>
          <a:xfrm>
            <a:off x="11722491" y="3766366"/>
            <a:ext cx="3078313" cy="2423472"/>
          </a:xfrm>
          <a:custGeom>
            <a:rect b="b" l="l" r="r" t="t"/>
            <a:pathLst>
              <a:path extrusionOk="0" h="2423472" w="3078313">
                <a:moveTo>
                  <a:pt x="0" y="0"/>
                </a:moveTo>
                <a:lnTo>
                  <a:pt x="3078313" y="0"/>
                </a:lnTo>
                <a:lnTo>
                  <a:pt x="3078313" y="2423472"/>
                </a:lnTo>
                <a:lnTo>
                  <a:pt x="0" y="2423472"/>
                </a:lnTo>
                <a:lnTo>
                  <a:pt x="0" y="0"/>
                </a:lnTo>
                <a:close/>
              </a:path>
            </a:pathLst>
          </a:custGeom>
          <a:blipFill rotWithShape="1">
            <a:blip r:embed="rId10">
              <a:alphaModFix/>
            </a:blip>
            <a:stretch>
              <a:fillRect b="0" l="0" r="0" t="0"/>
            </a:stretch>
          </a:blipFill>
          <a:ln>
            <a:noFill/>
          </a:ln>
        </p:spPr>
      </p:sp>
      <p:sp>
        <p:nvSpPr>
          <p:cNvPr id="446" name="Google Shape;446;p19"/>
          <p:cNvSpPr/>
          <p:nvPr/>
        </p:nvSpPr>
        <p:spPr>
          <a:xfrm>
            <a:off x="14943679" y="3677553"/>
            <a:ext cx="2174256" cy="2512270"/>
          </a:xfrm>
          <a:custGeom>
            <a:rect b="b" l="l" r="r" t="t"/>
            <a:pathLst>
              <a:path extrusionOk="0" h="2512270" w="2174256">
                <a:moveTo>
                  <a:pt x="0" y="0"/>
                </a:moveTo>
                <a:lnTo>
                  <a:pt x="2174256" y="0"/>
                </a:lnTo>
                <a:lnTo>
                  <a:pt x="2174256" y="2512270"/>
                </a:lnTo>
                <a:lnTo>
                  <a:pt x="0" y="2512270"/>
                </a:lnTo>
                <a:lnTo>
                  <a:pt x="0" y="0"/>
                </a:lnTo>
                <a:close/>
              </a:path>
            </a:pathLst>
          </a:custGeom>
          <a:blipFill rotWithShape="1">
            <a:blip r:embed="rId11">
              <a:alphaModFix/>
            </a:blip>
            <a:stretch>
              <a:fillRect b="0" l="0" r="0" t="0"/>
            </a:stretch>
          </a:blipFill>
          <a:ln>
            <a:noFill/>
          </a:ln>
        </p:spPr>
      </p:sp>
      <p:sp>
        <p:nvSpPr>
          <p:cNvPr id="447" name="Google Shape;447;p19"/>
          <p:cNvSpPr/>
          <p:nvPr/>
        </p:nvSpPr>
        <p:spPr>
          <a:xfrm>
            <a:off x="11935708" y="6582793"/>
            <a:ext cx="2380060" cy="2612841"/>
          </a:xfrm>
          <a:custGeom>
            <a:rect b="b" l="l" r="r" t="t"/>
            <a:pathLst>
              <a:path extrusionOk="0" h="2612841" w="2380060">
                <a:moveTo>
                  <a:pt x="0" y="0"/>
                </a:moveTo>
                <a:lnTo>
                  <a:pt x="2380060" y="0"/>
                </a:lnTo>
                <a:lnTo>
                  <a:pt x="2380060" y="2612841"/>
                </a:lnTo>
                <a:lnTo>
                  <a:pt x="0" y="2612841"/>
                </a:lnTo>
                <a:lnTo>
                  <a:pt x="0" y="0"/>
                </a:lnTo>
                <a:close/>
              </a:path>
            </a:pathLst>
          </a:custGeom>
          <a:blipFill rotWithShape="1">
            <a:blip r:embed="rId12">
              <a:alphaModFix/>
            </a:blip>
            <a:stretch>
              <a:fillRect b="0" l="0" r="0" t="0"/>
            </a:stretch>
          </a:blipFill>
          <a:ln>
            <a:noFill/>
          </a:ln>
        </p:spPr>
      </p:sp>
      <p:sp>
        <p:nvSpPr>
          <p:cNvPr id="448" name="Google Shape;448;p19"/>
          <p:cNvSpPr/>
          <p:nvPr/>
        </p:nvSpPr>
        <p:spPr>
          <a:xfrm>
            <a:off x="14629844" y="6707749"/>
            <a:ext cx="2629456" cy="2481250"/>
          </a:xfrm>
          <a:custGeom>
            <a:rect b="b" l="l" r="r" t="t"/>
            <a:pathLst>
              <a:path extrusionOk="0" h="2481250" w="2629456">
                <a:moveTo>
                  <a:pt x="0" y="0"/>
                </a:moveTo>
                <a:lnTo>
                  <a:pt x="2629456" y="0"/>
                </a:lnTo>
                <a:lnTo>
                  <a:pt x="2629456" y="2481250"/>
                </a:lnTo>
                <a:lnTo>
                  <a:pt x="0" y="2481250"/>
                </a:lnTo>
                <a:lnTo>
                  <a:pt x="0" y="0"/>
                </a:lnTo>
                <a:close/>
              </a:path>
            </a:pathLst>
          </a:custGeom>
          <a:blipFill rotWithShape="1">
            <a:blip r:embed="rId13">
              <a:alphaModFix/>
            </a:blip>
            <a:stretch>
              <a:fillRect b="0" l="0" r="0" t="0"/>
            </a:stretch>
          </a:blipFill>
          <a:ln>
            <a:noFill/>
          </a:ln>
        </p:spPr>
      </p:sp>
      <p:sp>
        <p:nvSpPr>
          <p:cNvPr id="449" name="Google Shape;449;p19"/>
          <p:cNvSpPr txBox="1"/>
          <p:nvPr/>
        </p:nvSpPr>
        <p:spPr>
          <a:xfrm>
            <a:off x="1173043" y="3677553"/>
            <a:ext cx="4181285" cy="510032"/>
          </a:xfrm>
          <a:prstGeom prst="rect">
            <a:avLst/>
          </a:prstGeom>
          <a:noFill/>
          <a:ln>
            <a:noFill/>
          </a:ln>
        </p:spPr>
        <p:txBody>
          <a:bodyPr anchorCtr="0" anchor="t" bIns="0" lIns="0" spcFirstLastPara="1" rIns="0" wrap="square" tIns="0">
            <a:spAutoFit/>
          </a:bodyPr>
          <a:lstStyle/>
          <a:p>
            <a:pPr indent="0" lvl="0" marL="0" marR="0" rtl="0" algn="ctr">
              <a:lnSpc>
                <a:spcPct val="122000"/>
              </a:lnSpc>
              <a:spcBef>
                <a:spcPts val="0"/>
              </a:spcBef>
              <a:spcAft>
                <a:spcPts val="0"/>
              </a:spcAft>
              <a:buNone/>
            </a:pPr>
            <a:r>
              <a:rPr b="0" i="0" lang="en-US" sz="1700" u="none" cap="none" strike="noStrike">
                <a:solidFill>
                  <a:srgbClr val="000000"/>
                </a:solidFill>
                <a:latin typeface="Inclusive Sans"/>
                <a:ea typeface="Inclusive Sans"/>
                <a:cs typeface="Inclusive Sans"/>
                <a:sym typeface="Inclusive Sans"/>
              </a:rPr>
              <a:t>This presentation template</a:t>
            </a:r>
            <a:endParaRPr/>
          </a:p>
          <a:p>
            <a:pPr indent="0" lvl="0" marL="0" marR="0" rtl="0" algn="ctr">
              <a:lnSpc>
                <a:spcPct val="122000"/>
              </a:lnSpc>
              <a:spcBef>
                <a:spcPts val="0"/>
              </a:spcBef>
              <a:spcAft>
                <a:spcPts val="0"/>
              </a:spcAft>
              <a:buNone/>
            </a:pPr>
            <a:r>
              <a:rPr b="0" i="0" lang="en-US" sz="1700" u="none" cap="none" strike="noStrike">
                <a:solidFill>
                  <a:srgbClr val="000000"/>
                </a:solidFill>
                <a:latin typeface="Inclusive Sans"/>
                <a:ea typeface="Inclusive Sans"/>
                <a:cs typeface="Inclusive Sans"/>
                <a:sym typeface="Inclusive Sans"/>
              </a:rPr>
              <a:t>uses the following free fonts:</a:t>
            </a:r>
            <a:endParaRPr/>
          </a:p>
        </p:txBody>
      </p:sp>
      <p:sp>
        <p:nvSpPr>
          <p:cNvPr id="450" name="Google Shape;450;p19"/>
          <p:cNvSpPr txBox="1"/>
          <p:nvPr/>
        </p:nvSpPr>
        <p:spPr>
          <a:xfrm>
            <a:off x="1116102" y="6770364"/>
            <a:ext cx="4368067" cy="252857"/>
          </a:xfrm>
          <a:prstGeom prst="rect">
            <a:avLst/>
          </a:prstGeom>
          <a:noFill/>
          <a:ln>
            <a:noFill/>
          </a:ln>
        </p:spPr>
        <p:txBody>
          <a:bodyPr anchorCtr="0" anchor="t" bIns="0" lIns="0" spcFirstLastPara="1" rIns="0" wrap="square" tIns="0">
            <a:spAutoFit/>
          </a:bodyPr>
          <a:lstStyle/>
          <a:p>
            <a:pPr indent="0" lvl="0" marL="0" marR="0" rtl="0" algn="ctr">
              <a:lnSpc>
                <a:spcPct val="122000"/>
              </a:lnSpc>
              <a:spcBef>
                <a:spcPts val="0"/>
              </a:spcBef>
              <a:spcAft>
                <a:spcPts val="0"/>
              </a:spcAft>
              <a:buNone/>
            </a:pPr>
            <a:r>
              <a:rPr b="0" i="0" lang="en-US" sz="1700" u="none" cap="none" strike="noStrike">
                <a:solidFill>
                  <a:srgbClr val="000000"/>
                </a:solidFill>
                <a:latin typeface="Inclusive Sans"/>
                <a:ea typeface="Inclusive Sans"/>
                <a:cs typeface="Inclusive Sans"/>
                <a:sym typeface="Inclusive Sans"/>
              </a:rPr>
              <a:t>You can find these fonts online too.</a:t>
            </a:r>
            <a:endParaRPr/>
          </a:p>
        </p:txBody>
      </p:sp>
      <p:sp>
        <p:nvSpPr>
          <p:cNvPr id="451" name="Google Shape;451;p19"/>
          <p:cNvSpPr txBox="1"/>
          <p:nvPr/>
        </p:nvSpPr>
        <p:spPr>
          <a:xfrm>
            <a:off x="1688417" y="5015260"/>
            <a:ext cx="3150536" cy="363042"/>
          </a:xfrm>
          <a:prstGeom prst="rect">
            <a:avLst/>
          </a:prstGeom>
          <a:noFill/>
          <a:ln>
            <a:noFill/>
          </a:ln>
        </p:spPr>
        <p:txBody>
          <a:bodyPr anchorCtr="0" anchor="t" bIns="0" lIns="0" spcFirstLastPara="1" rIns="0" wrap="square" tIns="0">
            <a:spAutoFit/>
          </a:bodyPr>
          <a:lstStyle/>
          <a:p>
            <a:pPr indent="0" lvl="0" marL="0" marR="0" rtl="0" algn="ctr">
              <a:lnSpc>
                <a:spcPct val="103003"/>
              </a:lnSpc>
              <a:spcBef>
                <a:spcPts val="0"/>
              </a:spcBef>
              <a:spcAft>
                <a:spcPts val="0"/>
              </a:spcAft>
              <a:buNone/>
            </a:pPr>
            <a:r>
              <a:rPr b="1" i="0" lang="en-US" sz="2697" u="none" cap="none" strike="noStrike">
                <a:solidFill>
                  <a:srgbClr val="000000"/>
                </a:solidFill>
                <a:latin typeface="Martel"/>
                <a:ea typeface="Martel"/>
                <a:cs typeface="Martel"/>
                <a:sym typeface="Martel"/>
              </a:rPr>
              <a:t>Martel</a:t>
            </a:r>
            <a:endParaRPr/>
          </a:p>
        </p:txBody>
      </p:sp>
      <p:sp>
        <p:nvSpPr>
          <p:cNvPr id="452" name="Google Shape;452;p19"/>
          <p:cNvSpPr txBox="1"/>
          <p:nvPr/>
        </p:nvSpPr>
        <p:spPr>
          <a:xfrm>
            <a:off x="1523971" y="5994577"/>
            <a:ext cx="3479429" cy="283414"/>
          </a:xfrm>
          <a:prstGeom prst="rect">
            <a:avLst/>
          </a:prstGeom>
          <a:noFill/>
          <a:ln>
            <a:noFill/>
          </a:ln>
        </p:spPr>
        <p:txBody>
          <a:bodyPr anchorCtr="0" anchor="t" bIns="0" lIns="0" spcFirstLastPara="1" rIns="0" wrap="square" tIns="0">
            <a:spAutoFit/>
          </a:bodyPr>
          <a:lstStyle/>
          <a:p>
            <a:pPr indent="0" lvl="0" marL="0" marR="0" rtl="0" algn="ctr">
              <a:lnSpc>
                <a:spcPct val="103004"/>
              </a:lnSpc>
              <a:spcBef>
                <a:spcPts val="0"/>
              </a:spcBef>
              <a:spcAft>
                <a:spcPts val="0"/>
              </a:spcAft>
              <a:buNone/>
            </a:pPr>
            <a:r>
              <a:rPr b="0" i="0" lang="en-US" sz="2097" u="none" cap="none" strike="noStrike">
                <a:solidFill>
                  <a:srgbClr val="000000"/>
                </a:solidFill>
                <a:latin typeface="Inclusive Sans"/>
                <a:ea typeface="Inclusive Sans"/>
                <a:cs typeface="Inclusive Sans"/>
                <a:sym typeface="Inclusive Sans"/>
              </a:rPr>
              <a:t>Inclusive Sans</a:t>
            </a:r>
            <a:endParaRPr/>
          </a:p>
        </p:txBody>
      </p:sp>
      <p:sp>
        <p:nvSpPr>
          <p:cNvPr id="453" name="Google Shape;453;p19"/>
          <p:cNvSpPr txBox="1"/>
          <p:nvPr/>
        </p:nvSpPr>
        <p:spPr>
          <a:xfrm>
            <a:off x="2319155" y="4702216"/>
            <a:ext cx="1889061" cy="215469"/>
          </a:xfrm>
          <a:prstGeom prst="rect">
            <a:avLst/>
          </a:prstGeom>
          <a:noFill/>
          <a:ln>
            <a:noFill/>
          </a:ln>
        </p:spPr>
        <p:txBody>
          <a:bodyPr anchorCtr="0" anchor="t" bIns="0" lIns="0" spcFirstLastPara="1" rIns="0" wrap="square" tIns="0">
            <a:spAutoFit/>
          </a:bodyPr>
          <a:lstStyle/>
          <a:p>
            <a:pPr indent="0" lvl="0" marL="0" marR="0" rtl="0" algn="ctr">
              <a:lnSpc>
                <a:spcPct val="103005"/>
              </a:lnSpc>
              <a:spcBef>
                <a:spcPts val="0"/>
              </a:spcBef>
              <a:spcAft>
                <a:spcPts val="0"/>
              </a:spcAft>
              <a:buNone/>
            </a:pPr>
            <a:r>
              <a:rPr b="1" i="0" lang="en-US" sz="1597" u="none" cap="none" strike="noStrike">
                <a:solidFill>
                  <a:srgbClr val="000000"/>
                </a:solidFill>
                <a:latin typeface="Inclusive Sans"/>
                <a:ea typeface="Inclusive Sans"/>
                <a:cs typeface="Inclusive Sans"/>
                <a:sym typeface="Inclusive Sans"/>
              </a:rPr>
              <a:t>TITLES:</a:t>
            </a:r>
            <a:endParaRPr/>
          </a:p>
        </p:txBody>
      </p:sp>
      <p:sp>
        <p:nvSpPr>
          <p:cNvPr id="454" name="Google Shape;454;p19"/>
          <p:cNvSpPr txBox="1"/>
          <p:nvPr/>
        </p:nvSpPr>
        <p:spPr>
          <a:xfrm>
            <a:off x="2319155" y="5702908"/>
            <a:ext cx="1889061" cy="215469"/>
          </a:xfrm>
          <a:prstGeom prst="rect">
            <a:avLst/>
          </a:prstGeom>
          <a:noFill/>
          <a:ln>
            <a:noFill/>
          </a:ln>
        </p:spPr>
        <p:txBody>
          <a:bodyPr anchorCtr="0" anchor="t" bIns="0" lIns="0" spcFirstLastPara="1" rIns="0" wrap="square" tIns="0">
            <a:spAutoFit/>
          </a:bodyPr>
          <a:lstStyle/>
          <a:p>
            <a:pPr indent="0" lvl="0" marL="0" marR="0" rtl="0" algn="ctr">
              <a:lnSpc>
                <a:spcPct val="103005"/>
              </a:lnSpc>
              <a:spcBef>
                <a:spcPts val="0"/>
              </a:spcBef>
              <a:spcAft>
                <a:spcPts val="0"/>
              </a:spcAft>
              <a:buNone/>
            </a:pPr>
            <a:r>
              <a:rPr b="1" i="0" lang="en-US" sz="1597" u="none" cap="none" strike="noStrike">
                <a:solidFill>
                  <a:srgbClr val="000000"/>
                </a:solidFill>
                <a:latin typeface="Inclusive Sans"/>
                <a:ea typeface="Inclusive Sans"/>
                <a:cs typeface="Inclusive Sans"/>
                <a:sym typeface="Inclusive Sans"/>
              </a:rPr>
              <a:t>BODY TEXT:</a:t>
            </a:r>
            <a:endParaRPr/>
          </a:p>
        </p:txBody>
      </p:sp>
      <p:sp>
        <p:nvSpPr>
          <p:cNvPr id="455" name="Google Shape;455;p19"/>
          <p:cNvSpPr txBox="1"/>
          <p:nvPr/>
        </p:nvSpPr>
        <p:spPr>
          <a:xfrm>
            <a:off x="1249355" y="9102151"/>
            <a:ext cx="725897" cy="171450"/>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1" i="0" lang="en-US" sz="1100" u="none" cap="none" strike="noStrike">
                <a:solidFill>
                  <a:srgbClr val="000000"/>
                </a:solidFill>
                <a:latin typeface="Inclusive Sans"/>
                <a:ea typeface="Inclusive Sans"/>
                <a:cs typeface="Inclusive Sans"/>
                <a:sym typeface="Inclusive Sans"/>
              </a:rPr>
              <a:t>#EDC7E3</a:t>
            </a:r>
            <a:endParaRPr/>
          </a:p>
        </p:txBody>
      </p:sp>
      <p:sp>
        <p:nvSpPr>
          <p:cNvPr id="456" name="Google Shape;456;p19"/>
          <p:cNvSpPr txBox="1"/>
          <p:nvPr/>
        </p:nvSpPr>
        <p:spPr>
          <a:xfrm>
            <a:off x="2064714" y="9102151"/>
            <a:ext cx="725897" cy="171450"/>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1" i="0" lang="en-US" sz="1100" u="none" cap="none" strike="noStrike">
                <a:solidFill>
                  <a:srgbClr val="000000"/>
                </a:solidFill>
                <a:latin typeface="Inclusive Sans"/>
                <a:ea typeface="Inclusive Sans"/>
                <a:cs typeface="Inclusive Sans"/>
                <a:sym typeface="Inclusive Sans"/>
              </a:rPr>
              <a:t>#E17411</a:t>
            </a:r>
            <a:endParaRPr/>
          </a:p>
        </p:txBody>
      </p:sp>
      <p:sp>
        <p:nvSpPr>
          <p:cNvPr id="457" name="Google Shape;457;p19"/>
          <p:cNvSpPr txBox="1"/>
          <p:nvPr/>
        </p:nvSpPr>
        <p:spPr>
          <a:xfrm>
            <a:off x="2943011" y="9102151"/>
            <a:ext cx="725897" cy="171450"/>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1" i="0" lang="en-US" sz="1100" u="none" cap="none" strike="noStrike">
                <a:solidFill>
                  <a:srgbClr val="000000"/>
                </a:solidFill>
                <a:latin typeface="Inclusive Sans"/>
                <a:ea typeface="Inclusive Sans"/>
                <a:cs typeface="Inclusive Sans"/>
                <a:sym typeface="Inclusive Sans"/>
              </a:rPr>
              <a:t>#90960F</a:t>
            </a:r>
            <a:endParaRPr/>
          </a:p>
        </p:txBody>
      </p:sp>
      <p:sp>
        <p:nvSpPr>
          <p:cNvPr id="458" name="Google Shape;458;p19"/>
          <p:cNvSpPr txBox="1"/>
          <p:nvPr/>
        </p:nvSpPr>
        <p:spPr>
          <a:xfrm>
            <a:off x="3819515" y="9102151"/>
            <a:ext cx="725897" cy="171450"/>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1" i="0" lang="en-US" sz="1100" u="none" cap="none" strike="noStrike">
                <a:solidFill>
                  <a:srgbClr val="000000"/>
                </a:solidFill>
                <a:latin typeface="Inclusive Sans"/>
                <a:ea typeface="Inclusive Sans"/>
                <a:cs typeface="Inclusive Sans"/>
                <a:sym typeface="Inclusive Sans"/>
              </a:rPr>
              <a:t>#B8C5DD</a:t>
            </a:r>
            <a:endParaRPr/>
          </a:p>
        </p:txBody>
      </p:sp>
      <p:sp>
        <p:nvSpPr>
          <p:cNvPr id="459" name="Google Shape;459;p19"/>
          <p:cNvSpPr txBox="1"/>
          <p:nvPr/>
        </p:nvSpPr>
        <p:spPr>
          <a:xfrm>
            <a:off x="4696916" y="9102151"/>
            <a:ext cx="725897" cy="171450"/>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1" i="0" lang="en-US" sz="1100" u="none" cap="none" strike="noStrike">
                <a:solidFill>
                  <a:srgbClr val="000000"/>
                </a:solidFill>
                <a:latin typeface="Inclusive Sans"/>
                <a:ea typeface="Inclusive Sans"/>
                <a:cs typeface="Inclusive Sans"/>
                <a:sym typeface="Inclusive Sans"/>
              </a:rPr>
              <a:t>#BB723D</a:t>
            </a:r>
            <a:endParaRPr/>
          </a:p>
        </p:txBody>
      </p:sp>
      <p:sp>
        <p:nvSpPr>
          <p:cNvPr id="460" name="Google Shape;460;p19"/>
          <p:cNvSpPr txBox="1"/>
          <p:nvPr/>
        </p:nvSpPr>
        <p:spPr>
          <a:xfrm>
            <a:off x="3800933" y="1519487"/>
            <a:ext cx="10686133" cy="323850"/>
          </a:xfrm>
          <a:prstGeom prst="rect">
            <a:avLst/>
          </a:prstGeom>
          <a:noFill/>
          <a:ln>
            <a:noFill/>
          </a:ln>
        </p:spPr>
        <p:txBody>
          <a:bodyPr anchorCtr="0" anchor="t" bIns="0" lIns="0" spcFirstLastPara="1" rIns="0" wrap="square" tIns="0">
            <a:spAutoFit/>
          </a:bodyPr>
          <a:lstStyle/>
          <a:p>
            <a:pPr indent="0" lvl="1" marL="0" marR="0" rtl="0" algn="ctr">
              <a:lnSpc>
                <a:spcPct val="120000"/>
              </a:lnSpc>
              <a:spcBef>
                <a:spcPts val="0"/>
              </a:spcBef>
              <a:spcAft>
                <a:spcPts val="0"/>
              </a:spcAft>
              <a:buNone/>
            </a:pPr>
            <a:r>
              <a:rPr b="0" i="0" lang="en-US" sz="2100" u="none" cap="none" strike="noStrike">
                <a:solidFill>
                  <a:srgbClr val="000000"/>
                </a:solidFill>
                <a:latin typeface="Inclusive Sans"/>
                <a:ea typeface="Inclusive Sans"/>
                <a:cs typeface="Inclusive Sans"/>
                <a:sym typeface="Inclusive Sans"/>
              </a:rPr>
              <a:t>Use these in your presentation. Delete or hide this page before presenting. </a:t>
            </a:r>
            <a:endParaRPr/>
          </a:p>
        </p:txBody>
      </p:sp>
      <p:sp>
        <p:nvSpPr>
          <p:cNvPr id="461" name="Google Shape;461;p19"/>
          <p:cNvSpPr txBox="1"/>
          <p:nvPr/>
        </p:nvSpPr>
        <p:spPr>
          <a:xfrm>
            <a:off x="4826218" y="610091"/>
            <a:ext cx="8635500" cy="9234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6000" u="none" cap="none" strike="noStrike">
                <a:solidFill>
                  <a:srgbClr val="000000"/>
                </a:solidFill>
                <a:latin typeface="Martel"/>
                <a:ea typeface="Martel"/>
                <a:cs typeface="Martel"/>
                <a:sym typeface="Martel"/>
              </a:rPr>
              <a:t>Resource Page</a:t>
            </a:r>
            <a:endParaRPr/>
          </a:p>
        </p:txBody>
      </p:sp>
    </p:spTree>
  </p:cSld>
  <p:clrMapOvr>
    <a:masterClrMapping/>
  </p:clrMapOvr>
  <p:transition>
    <p:push/>
  </p:transition>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E17411"/>
        </a:solidFill>
      </p:bgPr>
    </p:bg>
    <p:spTree>
      <p:nvGrpSpPr>
        <p:cNvPr id="465" name="Shape 465"/>
        <p:cNvGrpSpPr/>
        <p:nvPr/>
      </p:nvGrpSpPr>
      <p:grpSpPr>
        <a:xfrm>
          <a:off x="0" y="0"/>
          <a:ext cx="0" cy="0"/>
          <a:chOff x="0" y="0"/>
          <a:chExt cx="0" cy="0"/>
        </a:xfrm>
      </p:grpSpPr>
      <p:grpSp>
        <p:nvGrpSpPr>
          <p:cNvPr id="466" name="Google Shape;466;p20"/>
          <p:cNvGrpSpPr/>
          <p:nvPr/>
        </p:nvGrpSpPr>
        <p:grpSpPr>
          <a:xfrm>
            <a:off x="1028700" y="2230991"/>
            <a:ext cx="3634314" cy="3154799"/>
            <a:chOff x="0" y="-28575"/>
            <a:chExt cx="957185" cy="830893"/>
          </a:xfrm>
        </p:grpSpPr>
        <p:sp>
          <p:nvSpPr>
            <p:cNvPr id="467" name="Google Shape;467;p20"/>
            <p:cNvSpPr/>
            <p:nvPr/>
          </p:nvSpPr>
          <p:spPr>
            <a:xfrm>
              <a:off x="0" y="0"/>
              <a:ext cx="957185" cy="802318"/>
            </a:xfrm>
            <a:custGeom>
              <a:rect b="b" l="l" r="r" t="t"/>
              <a:pathLst>
                <a:path extrusionOk="0" h="802318" w="957185">
                  <a:moveTo>
                    <a:pt x="42605" y="0"/>
                  </a:moveTo>
                  <a:lnTo>
                    <a:pt x="914581" y="0"/>
                  </a:lnTo>
                  <a:cubicBezTo>
                    <a:pt x="938111" y="0"/>
                    <a:pt x="957185" y="19075"/>
                    <a:pt x="957185" y="42605"/>
                  </a:cubicBezTo>
                  <a:lnTo>
                    <a:pt x="957185" y="759714"/>
                  </a:lnTo>
                  <a:cubicBezTo>
                    <a:pt x="957185" y="771013"/>
                    <a:pt x="952697" y="781850"/>
                    <a:pt x="944707" y="789840"/>
                  </a:cubicBezTo>
                  <a:cubicBezTo>
                    <a:pt x="936717" y="797830"/>
                    <a:pt x="925880" y="802318"/>
                    <a:pt x="914581" y="802318"/>
                  </a:cubicBezTo>
                  <a:lnTo>
                    <a:pt x="42605" y="802318"/>
                  </a:lnTo>
                  <a:cubicBezTo>
                    <a:pt x="19075" y="802318"/>
                    <a:pt x="0" y="783244"/>
                    <a:pt x="0" y="759714"/>
                  </a:cubicBezTo>
                  <a:lnTo>
                    <a:pt x="0" y="42605"/>
                  </a:lnTo>
                  <a:cubicBezTo>
                    <a:pt x="0" y="19075"/>
                    <a:pt x="19075" y="0"/>
                    <a:pt x="42605" y="0"/>
                  </a:cubicBezTo>
                  <a:close/>
                </a:path>
              </a:pathLst>
            </a:custGeom>
            <a:solidFill>
              <a:srgbClr val="B8C5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 name="Google Shape;468;p20"/>
            <p:cNvSpPr txBox="1"/>
            <p:nvPr/>
          </p:nvSpPr>
          <p:spPr>
            <a:xfrm>
              <a:off x="0" y="-28575"/>
              <a:ext cx="957185" cy="830893"/>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469" name="Google Shape;469;p20"/>
          <p:cNvSpPr/>
          <p:nvPr/>
        </p:nvSpPr>
        <p:spPr>
          <a:xfrm rot="10800000">
            <a:off x="8177183" y="-771173"/>
            <a:ext cx="3991654" cy="3599746"/>
          </a:xfrm>
          <a:custGeom>
            <a:rect b="b" l="l" r="r" t="t"/>
            <a:pathLst>
              <a:path extrusionOk="0" h="3599746" w="3991654">
                <a:moveTo>
                  <a:pt x="0" y="0"/>
                </a:moveTo>
                <a:lnTo>
                  <a:pt x="3991655" y="0"/>
                </a:lnTo>
                <a:lnTo>
                  <a:pt x="3991655" y="3599746"/>
                </a:lnTo>
                <a:lnTo>
                  <a:pt x="0" y="3599746"/>
                </a:lnTo>
                <a:lnTo>
                  <a:pt x="0" y="0"/>
                </a:lnTo>
                <a:close/>
              </a:path>
            </a:pathLst>
          </a:custGeom>
          <a:blipFill rotWithShape="1">
            <a:blip r:embed="rId3">
              <a:alphaModFix/>
            </a:blip>
            <a:stretch>
              <a:fillRect b="0" l="0" r="0" t="0"/>
            </a:stretch>
          </a:blipFill>
          <a:ln>
            <a:noFill/>
          </a:ln>
        </p:spPr>
      </p:sp>
      <p:grpSp>
        <p:nvGrpSpPr>
          <p:cNvPr id="470" name="Google Shape;470;p20"/>
          <p:cNvGrpSpPr/>
          <p:nvPr/>
        </p:nvGrpSpPr>
        <p:grpSpPr>
          <a:xfrm>
            <a:off x="1028700" y="3582950"/>
            <a:ext cx="16348838" cy="4380110"/>
            <a:chOff x="0" y="-28575"/>
            <a:chExt cx="4305867" cy="1153609"/>
          </a:xfrm>
        </p:grpSpPr>
        <p:sp>
          <p:nvSpPr>
            <p:cNvPr id="471" name="Google Shape;471;p20"/>
            <p:cNvSpPr/>
            <p:nvPr/>
          </p:nvSpPr>
          <p:spPr>
            <a:xfrm>
              <a:off x="0" y="0"/>
              <a:ext cx="4305867" cy="1125034"/>
            </a:xfrm>
            <a:custGeom>
              <a:rect b="b" l="l" r="r" t="t"/>
              <a:pathLst>
                <a:path extrusionOk="0" h="1125034" w="4305867">
                  <a:moveTo>
                    <a:pt x="9471" y="0"/>
                  </a:moveTo>
                  <a:lnTo>
                    <a:pt x="4296396" y="0"/>
                  </a:lnTo>
                  <a:cubicBezTo>
                    <a:pt x="4301626" y="0"/>
                    <a:pt x="4305867" y="4240"/>
                    <a:pt x="4305867" y="9471"/>
                  </a:cubicBezTo>
                  <a:lnTo>
                    <a:pt x="4305867" y="1115563"/>
                  </a:lnTo>
                  <a:cubicBezTo>
                    <a:pt x="4305867" y="1120794"/>
                    <a:pt x="4301626" y="1125034"/>
                    <a:pt x="4296396" y="1125034"/>
                  </a:cubicBezTo>
                  <a:lnTo>
                    <a:pt x="9471" y="1125034"/>
                  </a:lnTo>
                  <a:cubicBezTo>
                    <a:pt x="4240" y="1125034"/>
                    <a:pt x="0" y="1120794"/>
                    <a:pt x="0" y="1115563"/>
                  </a:cubicBezTo>
                  <a:lnTo>
                    <a:pt x="0" y="9471"/>
                  </a:lnTo>
                  <a:cubicBezTo>
                    <a:pt x="0" y="4240"/>
                    <a:pt x="4240" y="0"/>
                    <a:pt x="9471" y="0"/>
                  </a:cubicBezTo>
                  <a:close/>
                </a:path>
              </a:pathLst>
            </a:custGeom>
            <a:solidFill>
              <a:srgbClr val="FAEAD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20"/>
            <p:cNvSpPr txBox="1"/>
            <p:nvPr/>
          </p:nvSpPr>
          <p:spPr>
            <a:xfrm>
              <a:off x="0" y="-28575"/>
              <a:ext cx="4305867" cy="1153609"/>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73" name="Google Shape;473;p20"/>
          <p:cNvGrpSpPr/>
          <p:nvPr/>
        </p:nvGrpSpPr>
        <p:grpSpPr>
          <a:xfrm>
            <a:off x="5830124" y="8349464"/>
            <a:ext cx="6627752" cy="908836"/>
            <a:chOff x="0" y="0"/>
            <a:chExt cx="1745581" cy="239364"/>
          </a:xfrm>
        </p:grpSpPr>
        <p:sp>
          <p:nvSpPr>
            <p:cNvPr id="474" name="Google Shape;474;p20"/>
            <p:cNvSpPr/>
            <p:nvPr/>
          </p:nvSpPr>
          <p:spPr>
            <a:xfrm>
              <a:off x="0" y="0"/>
              <a:ext cx="1745581" cy="239364"/>
            </a:xfrm>
            <a:custGeom>
              <a:rect b="b" l="l" r="r" t="t"/>
              <a:pathLst>
                <a:path extrusionOk="0" h="239364" w="1745581">
                  <a:moveTo>
                    <a:pt x="40884" y="0"/>
                  </a:moveTo>
                  <a:lnTo>
                    <a:pt x="1704697" y="0"/>
                  </a:lnTo>
                  <a:cubicBezTo>
                    <a:pt x="1727277" y="0"/>
                    <a:pt x="1745581" y="18304"/>
                    <a:pt x="1745581" y="40884"/>
                  </a:cubicBezTo>
                  <a:lnTo>
                    <a:pt x="1745581" y="198481"/>
                  </a:lnTo>
                  <a:cubicBezTo>
                    <a:pt x="1745581" y="209324"/>
                    <a:pt x="1741274" y="219723"/>
                    <a:pt x="1733606" y="227390"/>
                  </a:cubicBezTo>
                  <a:cubicBezTo>
                    <a:pt x="1725939" y="235057"/>
                    <a:pt x="1715540" y="239364"/>
                    <a:pt x="1704697" y="239364"/>
                  </a:cubicBezTo>
                  <a:lnTo>
                    <a:pt x="40884" y="239364"/>
                  </a:lnTo>
                  <a:cubicBezTo>
                    <a:pt x="18304" y="239364"/>
                    <a:pt x="0" y="221060"/>
                    <a:pt x="0" y="198481"/>
                  </a:cubicBezTo>
                  <a:lnTo>
                    <a:pt x="0" y="40884"/>
                  </a:lnTo>
                  <a:cubicBezTo>
                    <a:pt x="0" y="18304"/>
                    <a:pt x="18304" y="0"/>
                    <a:pt x="40884" y="0"/>
                  </a:cubicBezTo>
                  <a:close/>
                </a:path>
              </a:pathLst>
            </a:custGeom>
            <a:solidFill>
              <a:srgbClr val="EDC7E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20"/>
            <p:cNvSpPr txBox="1"/>
            <p:nvPr/>
          </p:nvSpPr>
          <p:spPr>
            <a:xfrm>
              <a:off x="0" y="152400"/>
              <a:ext cx="1745581" cy="86964"/>
            </a:xfrm>
            <a:prstGeom prst="rect">
              <a:avLst/>
            </a:prstGeom>
            <a:noFill/>
            <a:ln>
              <a:noFill/>
            </a:ln>
          </p:spPr>
          <p:txBody>
            <a:bodyPr anchorCtr="0" anchor="ctr" bIns="254000" lIns="254000" spcFirstLastPara="1" rIns="254000" wrap="square" tIns="254000">
              <a:noAutofit/>
            </a:bodyPr>
            <a:lstStyle/>
            <a:p>
              <a:pPr indent="0" lvl="0" marL="0" marR="0" rtl="0" algn="ctr">
                <a:lnSpc>
                  <a:spcPct val="49979"/>
                </a:lnSpc>
                <a:spcBef>
                  <a:spcPts val="0"/>
                </a:spcBef>
                <a:spcAft>
                  <a:spcPts val="0"/>
                </a:spcAft>
                <a:buNone/>
              </a:pPr>
              <a:r>
                <a:rPr b="0" i="0" lang="en-US" sz="2399" u="none" cap="none" strike="noStrike">
                  <a:solidFill>
                    <a:srgbClr val="000000"/>
                  </a:solidFill>
                  <a:latin typeface="Inclusive Sans"/>
                  <a:ea typeface="Inclusive Sans"/>
                  <a:cs typeface="Inclusive Sans"/>
                  <a:sym typeface="Inclusive Sans"/>
                </a:rPr>
                <a:t>Happy designing!</a:t>
              </a:r>
              <a:endParaRPr/>
            </a:p>
          </p:txBody>
        </p:sp>
      </p:grpSp>
      <p:sp>
        <p:nvSpPr>
          <p:cNvPr id="476" name="Google Shape;476;p20"/>
          <p:cNvSpPr txBox="1"/>
          <p:nvPr/>
        </p:nvSpPr>
        <p:spPr>
          <a:xfrm>
            <a:off x="1694117" y="4238637"/>
            <a:ext cx="13349949" cy="323850"/>
          </a:xfrm>
          <a:prstGeom prst="rect">
            <a:avLst/>
          </a:prstGeom>
          <a:noFill/>
          <a:ln>
            <a:noFill/>
          </a:ln>
        </p:spPr>
        <p:txBody>
          <a:bodyPr anchorCtr="0" anchor="t" bIns="0" lIns="0" spcFirstLastPara="1" rIns="0" wrap="square" tIns="0">
            <a:spAutoFit/>
          </a:bodyPr>
          <a:lstStyle/>
          <a:p>
            <a:pPr indent="0" lvl="1" marL="0" marR="0" rtl="0" algn="l">
              <a:lnSpc>
                <a:spcPct val="120000"/>
              </a:lnSpc>
              <a:spcBef>
                <a:spcPts val="0"/>
              </a:spcBef>
              <a:spcAft>
                <a:spcPts val="0"/>
              </a:spcAft>
              <a:buNone/>
            </a:pPr>
            <a:r>
              <a:rPr b="0" i="0" lang="en-US" sz="2000" u="none" cap="none" strike="noStrike">
                <a:solidFill>
                  <a:srgbClr val="000000"/>
                </a:solidFill>
                <a:latin typeface="Inclusive Sans"/>
                <a:ea typeface="Inclusive Sans"/>
                <a:cs typeface="Inclusive Sans"/>
                <a:sym typeface="Inclusive Sans"/>
              </a:rPr>
              <a:t>THIS PRESENTATION TEMPLATE IS FREE FOR EVERYONE TO USE, THANKS TO THE FOLLOWING:</a:t>
            </a:r>
            <a:endParaRPr/>
          </a:p>
        </p:txBody>
      </p:sp>
      <p:sp>
        <p:nvSpPr>
          <p:cNvPr id="477" name="Google Shape;477;p20"/>
          <p:cNvSpPr/>
          <p:nvPr/>
        </p:nvSpPr>
        <p:spPr>
          <a:xfrm>
            <a:off x="13633696" y="170726"/>
            <a:ext cx="3625604" cy="4972774"/>
          </a:xfrm>
          <a:custGeom>
            <a:rect b="b" l="l" r="r" t="t"/>
            <a:pathLst>
              <a:path extrusionOk="0" h="4972774" w="3625604">
                <a:moveTo>
                  <a:pt x="0" y="0"/>
                </a:moveTo>
                <a:lnTo>
                  <a:pt x="3625604" y="0"/>
                </a:lnTo>
                <a:lnTo>
                  <a:pt x="3625604" y="4972774"/>
                </a:lnTo>
                <a:lnTo>
                  <a:pt x="0" y="4972774"/>
                </a:lnTo>
                <a:lnTo>
                  <a:pt x="0" y="0"/>
                </a:lnTo>
                <a:close/>
              </a:path>
            </a:pathLst>
          </a:custGeom>
          <a:blipFill rotWithShape="1">
            <a:blip r:embed="rId4">
              <a:alphaModFix/>
            </a:blip>
            <a:stretch>
              <a:fillRect b="0" l="0" r="0" t="0"/>
            </a:stretch>
          </a:blipFill>
          <a:ln>
            <a:noFill/>
          </a:ln>
        </p:spPr>
      </p:sp>
      <p:sp>
        <p:nvSpPr>
          <p:cNvPr id="478" name="Google Shape;478;p20"/>
          <p:cNvSpPr/>
          <p:nvPr/>
        </p:nvSpPr>
        <p:spPr>
          <a:xfrm rot="7975568">
            <a:off x="982158" y="7395656"/>
            <a:ext cx="3375366" cy="5492459"/>
          </a:xfrm>
          <a:custGeom>
            <a:rect b="b" l="l" r="r" t="t"/>
            <a:pathLst>
              <a:path extrusionOk="0" h="5492459" w="3375366">
                <a:moveTo>
                  <a:pt x="0" y="0"/>
                </a:moveTo>
                <a:lnTo>
                  <a:pt x="3375366" y="0"/>
                </a:lnTo>
                <a:lnTo>
                  <a:pt x="3375366" y="5492459"/>
                </a:lnTo>
                <a:lnTo>
                  <a:pt x="0" y="5492459"/>
                </a:lnTo>
                <a:lnTo>
                  <a:pt x="0" y="0"/>
                </a:lnTo>
                <a:close/>
              </a:path>
            </a:pathLst>
          </a:custGeom>
          <a:blipFill rotWithShape="1">
            <a:blip r:embed="rId5">
              <a:alphaModFix/>
            </a:blip>
            <a:stretch>
              <a:fillRect b="0" l="0" r="0" t="0"/>
            </a:stretch>
          </a:blipFill>
          <a:ln>
            <a:noFill/>
          </a:ln>
        </p:spPr>
      </p:sp>
      <p:sp>
        <p:nvSpPr>
          <p:cNvPr id="479" name="Google Shape;479;p20"/>
          <p:cNvSpPr/>
          <p:nvPr/>
        </p:nvSpPr>
        <p:spPr>
          <a:xfrm>
            <a:off x="2512349" y="-191139"/>
            <a:ext cx="1714244" cy="1692426"/>
          </a:xfrm>
          <a:custGeom>
            <a:rect b="b" l="l" r="r" t="t"/>
            <a:pathLst>
              <a:path extrusionOk="0" h="1692426" w="1714244">
                <a:moveTo>
                  <a:pt x="0" y="0"/>
                </a:moveTo>
                <a:lnTo>
                  <a:pt x="1714244" y="0"/>
                </a:lnTo>
                <a:lnTo>
                  <a:pt x="1714244" y="1692426"/>
                </a:lnTo>
                <a:lnTo>
                  <a:pt x="0" y="1692426"/>
                </a:lnTo>
                <a:lnTo>
                  <a:pt x="0" y="0"/>
                </a:lnTo>
                <a:close/>
              </a:path>
            </a:pathLst>
          </a:custGeom>
          <a:blipFill rotWithShape="1">
            <a:blip r:embed="rId6">
              <a:alphaModFix/>
            </a:blip>
            <a:stretch>
              <a:fillRect b="0" l="0" r="0" t="0"/>
            </a:stretch>
          </a:blipFill>
          <a:ln>
            <a:noFill/>
          </a:ln>
        </p:spPr>
      </p:sp>
      <p:sp>
        <p:nvSpPr>
          <p:cNvPr id="480" name="Google Shape;480;p20"/>
          <p:cNvSpPr/>
          <p:nvPr/>
        </p:nvSpPr>
        <p:spPr>
          <a:xfrm rot="5400000">
            <a:off x="14992783" y="6795134"/>
            <a:ext cx="2138061" cy="3479094"/>
          </a:xfrm>
          <a:custGeom>
            <a:rect b="b" l="l" r="r" t="t"/>
            <a:pathLst>
              <a:path extrusionOk="0" h="3479094" w="2138061">
                <a:moveTo>
                  <a:pt x="0" y="0"/>
                </a:moveTo>
                <a:lnTo>
                  <a:pt x="2138062" y="0"/>
                </a:lnTo>
                <a:lnTo>
                  <a:pt x="2138062" y="3479094"/>
                </a:lnTo>
                <a:lnTo>
                  <a:pt x="0" y="3479094"/>
                </a:lnTo>
                <a:lnTo>
                  <a:pt x="0" y="0"/>
                </a:lnTo>
                <a:close/>
              </a:path>
            </a:pathLst>
          </a:custGeom>
          <a:blipFill rotWithShape="1">
            <a:blip r:embed="rId7">
              <a:alphaModFix/>
            </a:blip>
            <a:stretch>
              <a:fillRect b="0" l="0" r="0" t="0"/>
            </a:stretch>
          </a:blipFill>
          <a:ln>
            <a:noFill/>
          </a:ln>
        </p:spPr>
      </p:sp>
      <p:sp>
        <p:nvSpPr>
          <p:cNvPr id="481" name="Google Shape;481;p20"/>
          <p:cNvSpPr txBox="1"/>
          <p:nvPr/>
        </p:nvSpPr>
        <p:spPr>
          <a:xfrm>
            <a:off x="10329856" y="5535816"/>
            <a:ext cx="5907123" cy="11811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1" i="0" lang="en-US" sz="4500" u="none" cap="none" strike="noStrike">
                <a:solidFill>
                  <a:srgbClr val="000000"/>
                </a:solidFill>
                <a:latin typeface="Inclusive Sans"/>
                <a:ea typeface="Inclusive Sans"/>
                <a:cs typeface="Inclusive Sans"/>
                <a:sym typeface="Inclusive Sans"/>
              </a:rPr>
              <a:t>Pexels, Pixabay, Sketchify</a:t>
            </a:r>
            <a:endParaRPr/>
          </a:p>
        </p:txBody>
      </p:sp>
      <p:sp>
        <p:nvSpPr>
          <p:cNvPr id="482" name="Google Shape;482;p20"/>
          <p:cNvSpPr txBox="1"/>
          <p:nvPr/>
        </p:nvSpPr>
        <p:spPr>
          <a:xfrm>
            <a:off x="1694117" y="7016726"/>
            <a:ext cx="6483067" cy="323850"/>
          </a:xfrm>
          <a:prstGeom prst="rect">
            <a:avLst/>
          </a:prstGeom>
          <a:noFill/>
          <a:ln>
            <a:noFill/>
          </a:ln>
        </p:spPr>
        <p:txBody>
          <a:bodyPr anchorCtr="0" anchor="t" bIns="0" lIns="0" spcFirstLastPara="1" rIns="0" wrap="square" tIns="0">
            <a:spAutoFit/>
          </a:bodyPr>
          <a:lstStyle/>
          <a:p>
            <a:pPr indent="0" lvl="1" marL="0" marR="0" rtl="0" algn="l">
              <a:lnSpc>
                <a:spcPct val="120000"/>
              </a:lnSpc>
              <a:spcBef>
                <a:spcPts val="0"/>
              </a:spcBef>
              <a:spcAft>
                <a:spcPts val="0"/>
              </a:spcAft>
              <a:buNone/>
            </a:pPr>
            <a:r>
              <a:rPr b="0" i="0" lang="en-US" sz="2000" u="none" cap="none" strike="noStrike">
                <a:solidFill>
                  <a:srgbClr val="000000"/>
                </a:solidFill>
                <a:latin typeface="Inclusive Sans"/>
                <a:ea typeface="Inclusive Sans"/>
                <a:cs typeface="Inclusive Sans"/>
                <a:sym typeface="Inclusive Sans"/>
              </a:rPr>
              <a:t>for this presentation template</a:t>
            </a:r>
            <a:endParaRPr/>
          </a:p>
        </p:txBody>
      </p:sp>
      <p:sp>
        <p:nvSpPr>
          <p:cNvPr id="483" name="Google Shape;483;p20"/>
          <p:cNvSpPr txBox="1"/>
          <p:nvPr/>
        </p:nvSpPr>
        <p:spPr>
          <a:xfrm>
            <a:off x="1694117" y="2754736"/>
            <a:ext cx="2532476" cy="6604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US" sz="5000" u="none" cap="none" strike="noStrike">
                <a:solidFill>
                  <a:srgbClr val="000000"/>
                </a:solidFill>
                <a:latin typeface="Martel"/>
                <a:ea typeface="Martel"/>
                <a:cs typeface="Martel"/>
                <a:sym typeface="Martel"/>
              </a:rPr>
              <a:t>Credits</a:t>
            </a:r>
            <a:endParaRPr/>
          </a:p>
        </p:txBody>
      </p:sp>
      <p:sp>
        <p:nvSpPr>
          <p:cNvPr id="484" name="Google Shape;484;p20"/>
          <p:cNvSpPr txBox="1"/>
          <p:nvPr/>
        </p:nvSpPr>
        <p:spPr>
          <a:xfrm>
            <a:off x="10329856" y="7016726"/>
            <a:ext cx="6436143" cy="323850"/>
          </a:xfrm>
          <a:prstGeom prst="rect">
            <a:avLst/>
          </a:prstGeom>
          <a:noFill/>
          <a:ln>
            <a:noFill/>
          </a:ln>
        </p:spPr>
        <p:txBody>
          <a:bodyPr anchorCtr="0" anchor="t" bIns="0" lIns="0" spcFirstLastPara="1" rIns="0" wrap="square" tIns="0">
            <a:spAutoFit/>
          </a:bodyPr>
          <a:lstStyle/>
          <a:p>
            <a:pPr indent="0" lvl="1" marL="0" marR="0" rtl="0" algn="l">
              <a:lnSpc>
                <a:spcPct val="120000"/>
              </a:lnSpc>
              <a:spcBef>
                <a:spcPts val="0"/>
              </a:spcBef>
              <a:spcAft>
                <a:spcPts val="0"/>
              </a:spcAft>
              <a:buNone/>
            </a:pPr>
            <a:r>
              <a:rPr b="0" i="0" lang="en-US" sz="2000" u="none" cap="none" strike="noStrike">
                <a:solidFill>
                  <a:srgbClr val="000000"/>
                </a:solidFill>
                <a:latin typeface="Inclusive Sans"/>
                <a:ea typeface="Inclusive Sans"/>
                <a:cs typeface="Inclusive Sans"/>
                <a:sym typeface="Inclusive Sans"/>
              </a:rPr>
              <a:t>for the photos, graphics, and elements</a:t>
            </a:r>
            <a:endParaRPr/>
          </a:p>
        </p:txBody>
      </p:sp>
      <p:pic>
        <p:nvPicPr>
          <p:cNvPr id="485" name="Google Shape;485;p20"/>
          <p:cNvPicPr preferRelativeResize="0"/>
          <p:nvPr/>
        </p:nvPicPr>
        <p:blipFill>
          <a:blip r:embed="rId8">
            <a:alphaModFix/>
          </a:blip>
          <a:stretch>
            <a:fillRect/>
          </a:stretch>
        </p:blipFill>
        <p:spPr>
          <a:xfrm>
            <a:off x="1706875" y="5291750"/>
            <a:ext cx="4724400" cy="1181100"/>
          </a:xfrm>
          <a:prstGeom prst="rect">
            <a:avLst/>
          </a:prstGeom>
          <a:noFill/>
          <a:ln>
            <a:noFill/>
          </a:ln>
        </p:spPr>
      </p:pic>
    </p:spTree>
  </p:cSld>
  <p:clrMapOvr>
    <a:masterClrMapping/>
  </p:clrMapOvr>
  <p:transition>
    <p:push/>
  </p:transition>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